
<file path=[Content_Types].xml><?xml version="1.0" encoding="utf-8"?>
<Types xmlns="http://schemas.openxmlformats.org/package/2006/content-types">
  <Default Extension="emf" ContentType="image/x-emf"/>
  <Default Extension="png" ContentType="image/png"/>
  <Default Extension="jpeg" ContentType="image/jpeg"/>
  <Default Extension="JPG" ContentType="image/.jpg"/>
  <Default Extension="gif" ContentType="image/gi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media/image39.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6"/>
  </p:notesMasterIdLst>
  <p:sldIdLst>
    <p:sldId id="284"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7"/>
    <p:sldId id="280" r:id="rId28"/>
    <p:sldId id="281" r:id="rId29"/>
    <p:sldId id="282" r:id="rId30"/>
    <p:sldId id="283" r:id="rId31"/>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95" userDrawn="1">
          <p15:clr>
            <a:srgbClr val="A4A3A4"/>
          </p15:clr>
        </p15:guide>
        <p15:guide id="2" pos="3841"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an dawei" initials="fd" lastIdx="0" clrIdx="0"/>
  <p:cmAuthor id="2" name="作者" initials="A" lastIdx="0" clrIdx="1"/>
  <p:cmAuthor id="0" name="lenovo" initials="" lastIdx="0" clrIdx="0"/>
  <p:cmAuthor id="3" name="shx" initials="s" lastIdx="0" clrIdx="0"/>
  <p:cmAuthor id="4" name="Lenovo" initials="L" lastIdx="0" clrIdx="2"/>
  <p:cmAuthor id="7" name="1206988966@qq.com" initials="1" lastIdx="0" clrIdx="2"/>
  <p:cmAuthor id="8" name="姜伟光" initials="姜" lastIdx="0" clrIdx="0"/>
  <p:cmAuthor id="5" name="宋洁然" initials="宋" lastIdx="0" clrIdx="1"/>
  <p:cmAuthor id="6" name="ming qiu" initials="m" lastIdx="0" clrIdx="1"/>
  <p:cmAuthor id="10" name="yyyaogd@126.com" initials="y" lastIdx="0" clrIdx="0"/>
  <p:cmAuthor id="11" name="wucj" initials="w" lastIdx="0" clrIdx="0"/>
  <p:cmAuthor id="12" name="SkyUser" initials="S" lastIdx="0" clrIdx="0"/>
  <p:cmAuthor id="15" name="admin" initials="a" lastIdx="0" clrIdx="14"/>
  <p:cmAuthor id="14" name="珠珠的电脑" initials="珠" lastIdx="0" clrIdx="13"/>
  <p:cmAuthor id="13" name="54410" initials="5" lastIdx="0" clrIdx="12"/>
  <p:cmAuthor id="17" name="86187" initials="8" lastIdx="0" clrIdx="16"/>
  <p:cmAuthor id="16" name="aurora" initials="a" lastIdx="0" clrIdx="15"/>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DCDCDC"/>
    <a:srgbClr val="F0F0F0"/>
    <a:srgbClr val="E6E6E6"/>
    <a:srgbClr val="C8C8C8"/>
    <a:srgbClr val="FAFAFA"/>
    <a:srgbClr val="BEBE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p:cViewPr varScale="1">
        <p:scale>
          <a:sx n="99" d="100"/>
          <a:sy n="99" d="100"/>
        </p:scale>
        <p:origin x="84" y="582"/>
      </p:cViewPr>
      <p:guideLst>
        <p:guide orient="horz" pos="2195"/>
        <p:guide pos="3841"/>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5" Type="http://schemas.openxmlformats.org/officeDocument/2006/relationships/commentAuthors" Target="commentAuthors.xml"/><Relationship Id="rId34" Type="http://schemas.openxmlformats.org/officeDocument/2006/relationships/tableStyles" Target="tableStyles.xml"/><Relationship Id="rId33" Type="http://schemas.openxmlformats.org/officeDocument/2006/relationships/viewProps" Target="viewProps.xml"/><Relationship Id="rId32" Type="http://schemas.openxmlformats.org/officeDocument/2006/relationships/presProps" Target="presProps.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notesMaster" Target="notesMasters/notesMaster1.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xml.rels><?xml version="1.0" encoding="UTF-8" standalone="yes"?>
<Relationships xmlns="http://schemas.openxmlformats.org/package/2006/relationships"><Relationship Id="rId4" Type="http://schemas.openxmlformats.org/officeDocument/2006/relationships/tags" Target="../tags/tag490.xml"/><Relationship Id="rId3" Type="http://schemas.openxmlformats.org/officeDocument/2006/relationships/tags" Target="../tags/tag489.xml"/><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3.xml.rels><?xml version="1.0" encoding="UTF-8" standalone="yes"?>
<Relationships xmlns="http://schemas.openxmlformats.org/package/2006/relationships"><Relationship Id="rId4" Type="http://schemas.openxmlformats.org/officeDocument/2006/relationships/tags" Target="../tags/tag500.xml"/><Relationship Id="rId3" Type="http://schemas.openxmlformats.org/officeDocument/2006/relationships/tags" Target="../tags/tag499.xml"/><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r>
              <a:rPr lang="zh-CN" altLang="en-US"/>
              <a:t>人参皂苷（Ginsenoside）是一种固醇类化合物，三萜皂苷。其只在人参属植物中可发现到。人参皂苷被视为是人参中的活性成分，因而成为研究的目标。因为人参皂苷影响了多重的代谢通路，所以其效能也是复杂的，而且各种人参皂苷的效能是难以分离出来的。</a:t>
            </a:r>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3"/>
            </p:custDataLst>
          </p:nvPr>
        </p:nvSpPr>
        <p:spPr/>
      </p:sp>
      <p:sp>
        <p:nvSpPr>
          <p:cNvPr id="3" name="文本占位符 2"/>
          <p:cNvSpPr>
            <a:spLocks noGrp="1"/>
          </p:cNvSpPr>
          <p:nvPr>
            <p:ph type="body" idx="3"/>
            <p:custDataLst>
              <p:tags r:id="rId4"/>
            </p:custDataLst>
          </p:nvPr>
        </p:nvSpPr>
        <p:spPr/>
        <p:txBody>
          <a:bodyPr/>
          <a:lstStyle/>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3"/>
            </p:custDataLst>
          </p:nvPr>
        </p:nvSpPr>
        <p:spPr/>
      </p:sp>
      <p:sp>
        <p:nvSpPr>
          <p:cNvPr id="3" name="文本占位符 2"/>
          <p:cNvSpPr>
            <a:spLocks noGrp="1"/>
          </p:cNvSpPr>
          <p:nvPr>
            <p:ph type="body" idx="3"/>
            <p:custDataLst>
              <p:tags r:id="rId4"/>
            </p:custDataLst>
          </p:nvPr>
        </p:nvSpPr>
        <p:spPr/>
        <p:txBody>
          <a:bodyPr/>
          <a:lstStyle/>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9" Type="http://schemas.openxmlformats.org/officeDocument/2006/relationships/tags" Target="../tags/tag6.xml"/><Relationship Id="rId8" Type="http://schemas.openxmlformats.org/officeDocument/2006/relationships/tags" Target="../tags/tag5.xml"/><Relationship Id="rId7" Type="http://schemas.openxmlformats.org/officeDocument/2006/relationships/image" Target="../media/image2.png"/><Relationship Id="rId6" Type="http://schemas.openxmlformats.org/officeDocument/2006/relationships/tags" Target="../tags/tag4.xml"/><Relationship Id="rId5" Type="http://schemas.openxmlformats.org/officeDocument/2006/relationships/tags" Target="../tags/tag3.xml"/><Relationship Id="rId4" Type="http://schemas.openxmlformats.org/officeDocument/2006/relationships/image" Target="../media/image1.emf"/><Relationship Id="rId3" Type="http://schemas.openxmlformats.org/officeDocument/2006/relationships/tags" Target="../tags/tag2.xml"/><Relationship Id="rId2" Type="http://schemas.openxmlformats.org/officeDocument/2006/relationships/tags" Target="../tags/tag1.xml"/><Relationship Id="rId15" Type="http://schemas.openxmlformats.org/officeDocument/2006/relationships/tags" Target="../tags/tag12.xml"/><Relationship Id="rId14" Type="http://schemas.openxmlformats.org/officeDocument/2006/relationships/tags" Target="../tags/tag11.xml"/><Relationship Id="rId13" Type="http://schemas.openxmlformats.org/officeDocument/2006/relationships/tags" Target="../tags/tag10.xml"/><Relationship Id="rId12" Type="http://schemas.openxmlformats.org/officeDocument/2006/relationships/tags" Target="../tags/tag9.xml"/><Relationship Id="rId11" Type="http://schemas.openxmlformats.org/officeDocument/2006/relationships/tags" Target="../tags/tag8.xml"/><Relationship Id="rId10" Type="http://schemas.openxmlformats.org/officeDocument/2006/relationships/tags" Target="../tags/tag7.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9" Type="http://schemas.openxmlformats.org/officeDocument/2006/relationships/tags" Target="../tags/tag20.xml"/><Relationship Id="rId8" Type="http://schemas.openxmlformats.org/officeDocument/2006/relationships/tags" Target="../tags/tag19.xml"/><Relationship Id="rId7" Type="http://schemas.openxmlformats.org/officeDocument/2006/relationships/tags" Target="../tags/tag18.xml"/><Relationship Id="rId6" Type="http://schemas.openxmlformats.org/officeDocument/2006/relationships/tags" Target="../tags/tag17.xml"/><Relationship Id="rId5" Type="http://schemas.openxmlformats.org/officeDocument/2006/relationships/tags" Target="../tags/tag16.xml"/><Relationship Id="rId4" Type="http://schemas.openxmlformats.org/officeDocument/2006/relationships/tags" Target="../tags/tag15.xml"/><Relationship Id="rId3" Type="http://schemas.openxmlformats.org/officeDocument/2006/relationships/tags" Target="../tags/tag14.xml"/><Relationship Id="rId27" Type="http://schemas.openxmlformats.org/officeDocument/2006/relationships/tags" Target="../tags/tag38.xml"/><Relationship Id="rId26" Type="http://schemas.openxmlformats.org/officeDocument/2006/relationships/tags" Target="../tags/tag37.xml"/><Relationship Id="rId25" Type="http://schemas.openxmlformats.org/officeDocument/2006/relationships/tags" Target="../tags/tag36.xml"/><Relationship Id="rId24" Type="http://schemas.openxmlformats.org/officeDocument/2006/relationships/tags" Target="../tags/tag35.xml"/><Relationship Id="rId23" Type="http://schemas.openxmlformats.org/officeDocument/2006/relationships/tags" Target="../tags/tag34.xml"/><Relationship Id="rId22" Type="http://schemas.openxmlformats.org/officeDocument/2006/relationships/tags" Target="../tags/tag33.xml"/><Relationship Id="rId21" Type="http://schemas.openxmlformats.org/officeDocument/2006/relationships/tags" Target="../tags/tag32.xml"/><Relationship Id="rId20" Type="http://schemas.openxmlformats.org/officeDocument/2006/relationships/tags" Target="../tags/tag31.xml"/><Relationship Id="rId2" Type="http://schemas.openxmlformats.org/officeDocument/2006/relationships/tags" Target="../tags/tag13.xml"/><Relationship Id="rId19" Type="http://schemas.openxmlformats.org/officeDocument/2006/relationships/tags" Target="../tags/tag30.xml"/><Relationship Id="rId18" Type="http://schemas.openxmlformats.org/officeDocument/2006/relationships/tags" Target="../tags/tag29.xml"/><Relationship Id="rId17" Type="http://schemas.openxmlformats.org/officeDocument/2006/relationships/tags" Target="../tags/tag28.xml"/><Relationship Id="rId16" Type="http://schemas.openxmlformats.org/officeDocument/2006/relationships/tags" Target="../tags/tag27.xml"/><Relationship Id="rId15" Type="http://schemas.openxmlformats.org/officeDocument/2006/relationships/tags" Target="../tags/tag26.xml"/><Relationship Id="rId14" Type="http://schemas.openxmlformats.org/officeDocument/2006/relationships/tags" Target="../tags/tag25.xml"/><Relationship Id="rId13" Type="http://schemas.openxmlformats.org/officeDocument/2006/relationships/tags" Target="../tags/tag24.xml"/><Relationship Id="rId12" Type="http://schemas.openxmlformats.org/officeDocument/2006/relationships/tags" Target="../tags/tag23.xml"/><Relationship Id="rId11" Type="http://schemas.openxmlformats.org/officeDocument/2006/relationships/tags" Target="../tags/tag22.xml"/><Relationship Id="rId10" Type="http://schemas.openxmlformats.org/officeDocument/2006/relationships/tags" Target="../tags/tag21.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tags" Target="../tags/tag39.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grpSp>
        <p:nvGrpSpPr>
          <p:cNvPr id="13" name="组合 12"/>
          <p:cNvGrpSpPr/>
          <p:nvPr userDrawn="1">
            <p:custDataLst>
              <p:tags r:id="rId2"/>
            </p:custDataLst>
          </p:nvPr>
        </p:nvGrpSpPr>
        <p:grpSpPr>
          <a:xfrm>
            <a:off x="6350" y="0"/>
            <a:ext cx="12178030" cy="6857365"/>
            <a:chOff x="10" y="0"/>
            <a:chExt cx="19178" cy="10799"/>
          </a:xfrm>
        </p:grpSpPr>
        <p:pic>
          <p:nvPicPr>
            <p:cNvPr id="9" name="图片 8"/>
            <p:cNvPicPr>
              <a:picLocks noChangeAspect="1"/>
            </p:cNvPicPr>
            <p:nvPr>
              <p:custDataLst>
                <p:tags r:id="rId3"/>
              </p:custDataLst>
            </p:nvPr>
          </p:nvPicPr>
          <p:blipFill>
            <a:blip r:embed="rId4"/>
            <a:stretch>
              <a:fillRect/>
            </a:stretch>
          </p:blipFill>
          <p:spPr>
            <a:xfrm>
              <a:off x="17408" y="0"/>
              <a:ext cx="1723" cy="1682"/>
            </a:xfrm>
            <a:prstGeom prst="rect">
              <a:avLst/>
            </a:prstGeom>
          </p:spPr>
        </p:pic>
        <p:grpSp>
          <p:nvGrpSpPr>
            <p:cNvPr id="12" name="组合 11"/>
            <p:cNvGrpSpPr/>
            <p:nvPr userDrawn="1">
              <p:custDataLst>
                <p:tags r:id="rId5"/>
              </p:custDataLst>
            </p:nvPr>
          </p:nvGrpSpPr>
          <p:grpSpPr>
            <a:xfrm>
              <a:off x="10" y="9619"/>
              <a:ext cx="19179" cy="1181"/>
              <a:chOff x="6539" y="6107772"/>
              <a:chExt cx="12178922" cy="750228"/>
            </a:xfrm>
          </p:grpSpPr>
          <p:pic>
            <p:nvPicPr>
              <p:cNvPr id="8" name="图片 7"/>
              <p:cNvPicPr>
                <a:picLocks noChangeAspect="1"/>
              </p:cNvPicPr>
              <p:nvPr>
                <p:custDataLst>
                  <p:tags r:id="rId6"/>
                </p:custDataLst>
              </p:nvPr>
            </p:nvPicPr>
            <p:blipFill>
              <a:blip r:embed="rId7">
                <a:extLst>
                  <a:ext uri="{28A0092B-C50C-407E-A947-70E740481C1C}">
                    <a14:useLocalDpi xmlns:a14="http://schemas.microsoft.com/office/drawing/2010/main" val="0"/>
                  </a:ext>
                </a:extLst>
              </a:blip>
              <a:stretch>
                <a:fillRect/>
              </a:stretch>
            </p:blipFill>
            <p:spPr>
              <a:xfrm>
                <a:off x="6539" y="6107772"/>
                <a:ext cx="6082924" cy="750228"/>
              </a:xfrm>
              <a:prstGeom prst="rect">
                <a:avLst/>
              </a:prstGeom>
            </p:spPr>
          </p:pic>
          <p:pic>
            <p:nvPicPr>
              <p:cNvPr id="10" name="图片 9"/>
              <p:cNvPicPr>
                <a:picLocks noChangeAspect="1"/>
              </p:cNvPicPr>
              <p:nvPr>
                <p:custDataLst>
                  <p:tags r:id="rId8"/>
                </p:custDataLst>
              </p:nvPr>
            </p:nvPicPr>
            <p:blipFill>
              <a:blip r:embed="rId7">
                <a:extLst>
                  <a:ext uri="{28A0092B-C50C-407E-A947-70E740481C1C}">
                    <a14:useLocalDpi xmlns:a14="http://schemas.microsoft.com/office/drawing/2010/main" val="0"/>
                  </a:ext>
                </a:extLst>
              </a:blip>
              <a:stretch>
                <a:fillRect/>
              </a:stretch>
            </p:blipFill>
            <p:spPr>
              <a:xfrm>
                <a:off x="6102537" y="6107772"/>
                <a:ext cx="6082924" cy="750228"/>
              </a:xfrm>
              <a:prstGeom prst="rect">
                <a:avLst/>
              </a:prstGeom>
            </p:spPr>
          </p:pic>
        </p:grpSp>
        <p:pic>
          <p:nvPicPr>
            <p:cNvPr id="11" name="图片 10"/>
            <p:cNvPicPr>
              <a:picLocks noChangeAspect="1"/>
            </p:cNvPicPr>
            <p:nvPr>
              <p:custDataLst>
                <p:tags r:id="rId9"/>
              </p:custDataLst>
            </p:nvPr>
          </p:nvPicPr>
          <p:blipFill>
            <a:blip r:embed="rId4"/>
            <a:stretch>
              <a:fillRect/>
            </a:stretch>
          </p:blipFill>
          <p:spPr>
            <a:xfrm rot="16200000">
              <a:off x="48" y="21"/>
              <a:ext cx="1723" cy="1682"/>
            </a:xfrm>
            <a:prstGeom prst="rect">
              <a:avLst/>
            </a:prstGeom>
          </p:spPr>
        </p:pic>
      </p:grpSp>
      <p:sp>
        <p:nvSpPr>
          <p:cNvPr id="2" name="标题 1"/>
          <p:cNvSpPr>
            <a:spLocks noGrp="1"/>
          </p:cNvSpPr>
          <p:nvPr>
            <p:ph type="title"/>
            <p:custDataLst>
              <p:tags r:id="rId10"/>
            </p:custDataLst>
          </p:nvPr>
        </p:nvSpPr>
        <p:spPr>
          <a:xfrm>
            <a:off x="669930" y="443234"/>
            <a:ext cx="10852237" cy="441964"/>
          </a:xfrm>
        </p:spPr>
        <p:txBody>
          <a:bodyPr vert="horz" lIns="101600" tIns="38100" rIns="76200" bIns="38100" rtlCol="0" anchor="t" anchorCtr="0">
            <a:norm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a:solidFill>
                  <a:schemeClr val="tx1"/>
                </a:solidFill>
                <a:uFillTx/>
                <a:latin typeface="Arial" panose="020B0604020202020204" pitchFamily="34" charset="0"/>
                <a:ea typeface="微软雅黑" panose="020B0503020204020204" charset="-122"/>
                <a:cs typeface="Arial" panose="020B0604020202020204" pitchFamily="34" charset="0"/>
                <a:sym typeface="+mn-ea"/>
              </a:defRPr>
            </a:lvl1pPr>
          </a:lstStyle>
          <a:p>
            <a:pPr lvl="0"/>
            <a:r>
              <a:rPr>
                <a:sym typeface="+mn-ea"/>
              </a:rPr>
              <a:t>单击此处编辑母版标题样式</a:t>
            </a:r>
            <a:endParaRPr>
              <a:sym typeface="+mn-ea"/>
            </a:endParaRPr>
          </a:p>
        </p:txBody>
      </p:sp>
      <p:sp>
        <p:nvSpPr>
          <p:cNvPr id="3" name="图片占位符 2"/>
          <p:cNvSpPr>
            <a:spLocks noGrp="1"/>
          </p:cNvSpPr>
          <p:nvPr>
            <p:ph type="pic" idx="1"/>
            <p:custDataLst>
              <p:tags r:id="rId11"/>
            </p:custDataLst>
          </p:nvPr>
        </p:nvSpPr>
        <p:spPr>
          <a:xfrm>
            <a:off x="669930" y="952508"/>
            <a:ext cx="5283242" cy="5388907"/>
          </a:xfrm>
        </p:spPr>
        <p:txBody>
          <a:bodyPr vert="horz" lIns="101600" tIns="0" rIns="82550" bIns="0" rtlCol="0">
            <a:normAutofit/>
          </a:bodyPr>
          <a:lstStyle>
            <a:lvl1pPr marL="0" marR="0" lvl="0" indent="0" algn="l" defTabSz="914400" rtl="0" eaLnBrk="1" fontAlgn="auto" latinLnBrk="0" hangingPunct="1">
              <a:lnSpc>
                <a:spcPct val="130000"/>
              </a:lnSpc>
              <a:spcBef>
                <a:spcPct val="0"/>
              </a:spcBef>
              <a:spcAft>
                <a:spcPts val="1000"/>
              </a:spcAft>
              <a:buFont typeface="Arial" panose="020B0604020202020204" pitchFamily="34" charset="0"/>
              <a:buNone/>
              <a:defRPr kumimoji="0" lang="zh-CN" altLang="en-US" sz="1600" b="0" i="0" u="none" strike="noStrike" kern="1200" cap="none" spc="150" normalizeH="0" baseline="0" noProof="1">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ct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solidFill>
                <a:uFillTx/>
                <a:latin typeface="+mn-lt"/>
                <a:ea typeface="+mn-ea"/>
                <a:cs typeface="+mn-cs"/>
                <a:sym typeface="+mn-ea"/>
              </a:defRPr>
            </a:lvl5pPr>
          </a:lstStyle>
          <a:p>
            <a:pPr lvl="0"/>
            <a:endParaRPr>
              <a:sym typeface="+mn-ea"/>
            </a:endParaRPr>
          </a:p>
        </p:txBody>
      </p:sp>
      <p:sp>
        <p:nvSpPr>
          <p:cNvPr id="4" name="文本占位符 3"/>
          <p:cNvSpPr>
            <a:spLocks noGrp="1"/>
          </p:cNvSpPr>
          <p:nvPr>
            <p:ph type="body" sz="half" idx="2"/>
            <p:custDataLst>
              <p:tags r:id="rId12"/>
            </p:custDataLst>
          </p:nvPr>
        </p:nvSpPr>
        <p:spPr>
          <a:xfrm>
            <a:off x="6238925" y="952508"/>
            <a:ext cx="5283242" cy="5388907"/>
          </a:xfrm>
        </p:spPr>
        <p:txBody>
          <a:bodyPr vert="horz" lIns="101600" tIns="0" rIns="82550" bIns="0" rtlCol="0">
            <a:normAutofit/>
          </a:bodyPr>
          <a:lstStyle>
            <a:lvl1pPr marL="228600" marR="0" lvl="0"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solidFill>
                <a:uFillTx/>
                <a:latin typeface="Arial" panose="020B0604020202020204" pitchFamily="34" charset="0"/>
                <a:ea typeface="微软雅黑" panose="020B0503020204020204" charset="-122"/>
                <a:cs typeface="Arial" panose="020B0604020202020204" pitchFamily="34" charset="0"/>
                <a:sym typeface="+mn-ea"/>
              </a:defRPr>
            </a:lvl1pPr>
          </a:lstStyle>
          <a:p>
            <a:pPr lvl="0"/>
            <a:r>
              <a:rPr>
                <a:sym typeface="+mn-ea"/>
              </a:rPr>
              <a:t>单击此处编辑母版文本样式</a:t>
            </a:r>
            <a:endParaRPr>
              <a:sym typeface="+mn-ea"/>
            </a:endParaRPr>
          </a:p>
        </p:txBody>
      </p:sp>
      <p:sp>
        <p:nvSpPr>
          <p:cNvPr id="5" name="日期占位符 4"/>
          <p:cNvSpPr>
            <a:spLocks noGrp="1"/>
          </p:cNvSpPr>
          <p:nvPr>
            <p:ph type="dt" sz="half" idx="10"/>
            <p:custDataLst>
              <p:tags r:id="rId13"/>
            </p:custDataLst>
          </p:nvPr>
        </p:nvSpPr>
        <p:spPr>
          <a:xfrm>
            <a:off x="879742" y="6349833"/>
            <a:ext cx="2700000" cy="316800"/>
          </a:xfrm>
        </p:spPr>
        <p:txBody>
          <a:bodyPr/>
          <a:lstStyle/>
          <a:p>
            <a:fld id="{9EFD9D74-47D9-4702-A33C-335B63B48DBF}" type="datetimeFigureOut">
              <a:rPr lang="zh-CN" altLang="en-US" smtClean="0"/>
            </a:fld>
            <a:endParaRPr lang="zh-CN" altLang="en-US"/>
          </a:p>
        </p:txBody>
      </p:sp>
      <p:sp>
        <p:nvSpPr>
          <p:cNvPr id="6" name="页脚占位符 5"/>
          <p:cNvSpPr>
            <a:spLocks noGrp="1"/>
          </p:cNvSpPr>
          <p:nvPr>
            <p:ph type="ftr" sz="quarter" idx="11"/>
            <p:custDataLst>
              <p:tags r:id="rId14"/>
            </p:custDataLst>
          </p:nvPr>
        </p:nvSpPr>
        <p:spPr>
          <a:xfrm>
            <a:off x="4116000" y="6349833"/>
            <a:ext cx="3960000" cy="316800"/>
          </a:xfrm>
        </p:spPr>
        <p:txBody>
          <a:bodyPr/>
          <a:lstStyle/>
          <a:p>
            <a:endParaRPr lang="zh-CN" altLang="en-US"/>
          </a:p>
        </p:txBody>
      </p:sp>
      <p:sp>
        <p:nvSpPr>
          <p:cNvPr id="7" name="灯片编号占位符 6"/>
          <p:cNvSpPr>
            <a:spLocks noGrp="1"/>
          </p:cNvSpPr>
          <p:nvPr>
            <p:ph type="sldNum" sz="quarter" idx="12"/>
            <p:custDataLst>
              <p:tags r:id="rId15"/>
            </p:custDataLst>
          </p:nvPr>
        </p:nvSpPr>
        <p:spPr>
          <a:xfrm>
            <a:off x="8610600" y="6349833"/>
            <a:ext cx="2700000" cy="316800"/>
          </a:xfrm>
        </p:spPr>
        <p:txBody>
          <a:bodyPr/>
          <a:lstStyle/>
          <a:p>
            <a:fld id="{FABC47A4-756D-490B-A52F-7D9E2C9FC05F}" type="slidenum">
              <a:rPr lang="zh-CN" altLang="en-US" smtClean="0"/>
            </a:fld>
            <a:endParaRPr lang="zh-CN" altLang="en-US"/>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grpSp>
        <p:nvGrpSpPr>
          <p:cNvPr id="7" name="组合 6"/>
          <p:cNvGrpSpPr/>
          <p:nvPr userDrawn="1">
            <p:custDataLst>
              <p:tags r:id="rId2"/>
            </p:custDataLst>
          </p:nvPr>
        </p:nvGrpSpPr>
        <p:grpSpPr>
          <a:xfrm>
            <a:off x="0" y="0"/>
            <a:ext cx="12192001" cy="6858001"/>
            <a:chOff x="0" y="0"/>
            <a:chExt cx="12192001" cy="6858001"/>
          </a:xfrm>
        </p:grpSpPr>
        <p:sp>
          <p:nvSpPr>
            <p:cNvPr id="8" name="PA-任意多边形 21"/>
            <p:cNvSpPr/>
            <p:nvPr>
              <p:custDataLst>
                <p:tags r:id="rId3"/>
              </p:custDataLst>
            </p:nvPr>
          </p:nvSpPr>
          <p:spPr>
            <a:xfrm>
              <a:off x="4834767" y="2618373"/>
              <a:ext cx="4571123" cy="2387524"/>
            </a:xfrm>
            <a:custGeom>
              <a:avLst/>
              <a:gdLst>
                <a:gd name="connsiteX0" fmla="*/ 309464 w 4571123"/>
                <a:gd name="connsiteY0" fmla="*/ 0 h 2387524"/>
                <a:gd name="connsiteX1" fmla="*/ 4571123 w 4571123"/>
                <a:gd name="connsiteY1" fmla="*/ 2387524 h 2387524"/>
                <a:gd name="connsiteX2" fmla="*/ 0 w 4571123"/>
                <a:gd name="connsiteY2" fmla="*/ 317633 h 2387524"/>
              </a:gdLst>
              <a:ahLst/>
              <a:cxnLst>
                <a:cxn ang="0">
                  <a:pos x="connsiteX0" y="connsiteY0"/>
                </a:cxn>
                <a:cxn ang="0">
                  <a:pos x="connsiteX1" y="connsiteY1"/>
                </a:cxn>
                <a:cxn ang="0">
                  <a:pos x="connsiteX2" y="connsiteY2"/>
                </a:cxn>
              </a:cxnLst>
              <a:rect l="l" t="t" r="r" b="b"/>
              <a:pathLst>
                <a:path w="4571123" h="2387524">
                  <a:moveTo>
                    <a:pt x="309464" y="0"/>
                  </a:moveTo>
                  <a:lnTo>
                    <a:pt x="4571123" y="2387524"/>
                  </a:lnTo>
                  <a:lnTo>
                    <a:pt x="0" y="317633"/>
                  </a:lnTo>
                  <a:close/>
                </a:path>
              </a:pathLst>
            </a:custGeom>
            <a:solidFill>
              <a:schemeClr val="bg1">
                <a:lumMod val="85000"/>
                <a:alpha val="10285"/>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PA-任意多边形 24"/>
            <p:cNvSpPr/>
            <p:nvPr>
              <p:custDataLst>
                <p:tags r:id="rId4"/>
              </p:custDataLst>
            </p:nvPr>
          </p:nvSpPr>
          <p:spPr>
            <a:xfrm>
              <a:off x="5144230" y="2224971"/>
              <a:ext cx="4433186" cy="2780927"/>
            </a:xfrm>
            <a:custGeom>
              <a:avLst/>
              <a:gdLst>
                <a:gd name="connsiteX0" fmla="*/ 4433186 w 4433186"/>
                <a:gd name="connsiteY0" fmla="*/ 0 h 2780927"/>
                <a:gd name="connsiteX1" fmla="*/ 4261659 w 4433186"/>
                <a:gd name="connsiteY1" fmla="*/ 2780927 h 2780927"/>
                <a:gd name="connsiteX2" fmla="*/ 0 w 4433186"/>
                <a:gd name="connsiteY2" fmla="*/ 393403 h 2780927"/>
              </a:gdLst>
              <a:ahLst/>
              <a:cxnLst>
                <a:cxn ang="0">
                  <a:pos x="connsiteX0" y="connsiteY0"/>
                </a:cxn>
                <a:cxn ang="0">
                  <a:pos x="connsiteX1" y="connsiteY1"/>
                </a:cxn>
                <a:cxn ang="0">
                  <a:pos x="connsiteX2" y="connsiteY2"/>
                </a:cxn>
              </a:cxnLst>
              <a:rect l="l" t="t" r="r" b="b"/>
              <a:pathLst>
                <a:path w="4433186" h="2780927">
                  <a:moveTo>
                    <a:pt x="4433186" y="0"/>
                  </a:moveTo>
                  <a:lnTo>
                    <a:pt x="4261659" y="2780927"/>
                  </a:lnTo>
                  <a:lnTo>
                    <a:pt x="0" y="393403"/>
                  </a:lnTo>
                  <a:close/>
                </a:path>
              </a:pathLst>
            </a:custGeom>
            <a:solidFill>
              <a:schemeClr val="bg1">
                <a:lumMod val="85000"/>
                <a:alpha val="85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PA-任意多边形 27"/>
            <p:cNvSpPr/>
            <p:nvPr>
              <p:custDataLst>
                <p:tags r:id="rId5"/>
              </p:custDataLst>
            </p:nvPr>
          </p:nvSpPr>
          <p:spPr>
            <a:xfrm>
              <a:off x="9405890" y="5005897"/>
              <a:ext cx="1051589" cy="1575640"/>
            </a:xfrm>
            <a:custGeom>
              <a:avLst/>
              <a:gdLst>
                <a:gd name="connsiteX0" fmla="*/ 0 w 1051589"/>
                <a:gd name="connsiteY0" fmla="*/ 0 h 1575640"/>
                <a:gd name="connsiteX1" fmla="*/ 1051589 w 1051589"/>
                <a:gd name="connsiteY1" fmla="*/ 1575640 h 1575640"/>
                <a:gd name="connsiteX2" fmla="*/ 803331 w 1051589"/>
                <a:gd name="connsiteY2" fmla="*/ 1517827 h 1575640"/>
              </a:gdLst>
              <a:ahLst/>
              <a:cxnLst>
                <a:cxn ang="0">
                  <a:pos x="connsiteX0" y="connsiteY0"/>
                </a:cxn>
                <a:cxn ang="0">
                  <a:pos x="connsiteX1" y="connsiteY1"/>
                </a:cxn>
                <a:cxn ang="0">
                  <a:pos x="connsiteX2" y="connsiteY2"/>
                </a:cxn>
              </a:cxnLst>
              <a:rect l="l" t="t" r="r" b="b"/>
              <a:pathLst>
                <a:path w="1051589" h="1575640">
                  <a:moveTo>
                    <a:pt x="0" y="0"/>
                  </a:moveTo>
                  <a:lnTo>
                    <a:pt x="1051589" y="1575640"/>
                  </a:lnTo>
                  <a:lnTo>
                    <a:pt x="803331" y="1517827"/>
                  </a:lnTo>
                  <a:close/>
                </a:path>
              </a:pathLst>
            </a:custGeom>
            <a:solidFill>
              <a:schemeClr val="bg1">
                <a:lumMod val="85000"/>
                <a:alpha val="699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PA-任意多边形 30"/>
            <p:cNvSpPr/>
            <p:nvPr>
              <p:custDataLst>
                <p:tags r:id="rId6"/>
              </p:custDataLst>
            </p:nvPr>
          </p:nvSpPr>
          <p:spPr>
            <a:xfrm>
              <a:off x="4064000" y="0"/>
              <a:ext cx="1080230" cy="2936006"/>
            </a:xfrm>
            <a:custGeom>
              <a:avLst/>
              <a:gdLst>
                <a:gd name="connsiteX0" fmla="*/ 0 w 1080230"/>
                <a:gd name="connsiteY0" fmla="*/ 0 h 2936006"/>
                <a:gd name="connsiteX1" fmla="*/ 1080230 w 1080230"/>
                <a:gd name="connsiteY1" fmla="*/ 2618373 h 2936006"/>
                <a:gd name="connsiteX2" fmla="*/ 770766 w 1080230"/>
                <a:gd name="connsiteY2" fmla="*/ 2936006 h 2936006"/>
              </a:gdLst>
              <a:ahLst/>
              <a:cxnLst>
                <a:cxn ang="0">
                  <a:pos x="connsiteX0" y="connsiteY0"/>
                </a:cxn>
                <a:cxn ang="0">
                  <a:pos x="connsiteX1" y="connsiteY1"/>
                </a:cxn>
                <a:cxn ang="0">
                  <a:pos x="connsiteX2" y="connsiteY2"/>
                </a:cxn>
              </a:cxnLst>
              <a:rect l="l" t="t" r="r" b="b"/>
              <a:pathLst>
                <a:path w="1080230" h="2936006">
                  <a:moveTo>
                    <a:pt x="0" y="0"/>
                  </a:moveTo>
                  <a:lnTo>
                    <a:pt x="1080230" y="2618373"/>
                  </a:lnTo>
                  <a:lnTo>
                    <a:pt x="770766" y="2936006"/>
                  </a:lnTo>
                  <a:close/>
                </a:path>
              </a:pathLst>
            </a:custGeom>
            <a:solidFill>
              <a:schemeClr val="bg1">
                <a:lumMod val="85000"/>
                <a:alpha val="766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PA-任意多边形 33"/>
            <p:cNvSpPr/>
            <p:nvPr>
              <p:custDataLst>
                <p:tags r:id="rId7"/>
              </p:custDataLst>
            </p:nvPr>
          </p:nvSpPr>
          <p:spPr>
            <a:xfrm>
              <a:off x="0" y="0"/>
              <a:ext cx="4064000" cy="2286000"/>
            </a:xfrm>
            <a:custGeom>
              <a:avLst/>
              <a:gdLst>
                <a:gd name="connsiteX0" fmla="*/ 0 w 4064000"/>
                <a:gd name="connsiteY0" fmla="*/ 0 h 2286000"/>
                <a:gd name="connsiteX1" fmla="*/ 4064000 w 4064000"/>
                <a:gd name="connsiteY1" fmla="*/ 0 h 2286000"/>
                <a:gd name="connsiteX2" fmla="*/ 0 w 4064000"/>
                <a:gd name="connsiteY2" fmla="*/ 2286000 h 2286000"/>
              </a:gdLst>
              <a:ahLst/>
              <a:cxnLst>
                <a:cxn ang="0">
                  <a:pos x="connsiteX0" y="connsiteY0"/>
                </a:cxn>
                <a:cxn ang="0">
                  <a:pos x="connsiteX1" y="connsiteY1"/>
                </a:cxn>
                <a:cxn ang="0">
                  <a:pos x="connsiteX2" y="connsiteY2"/>
                </a:cxn>
              </a:cxnLst>
              <a:rect l="l" t="t" r="r" b="b"/>
              <a:pathLst>
                <a:path w="4064000" h="2286000">
                  <a:moveTo>
                    <a:pt x="0" y="0"/>
                  </a:moveTo>
                  <a:lnTo>
                    <a:pt x="4064000" y="0"/>
                  </a:lnTo>
                  <a:lnTo>
                    <a:pt x="0" y="2286000"/>
                  </a:lnTo>
                  <a:close/>
                </a:path>
              </a:pathLst>
            </a:custGeom>
            <a:solidFill>
              <a:schemeClr val="bg1">
                <a:lumMod val="85000"/>
                <a:alpha val="1124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PA-任意多边形 36"/>
            <p:cNvSpPr/>
            <p:nvPr>
              <p:custDataLst>
                <p:tags r:id="rId8"/>
              </p:custDataLst>
            </p:nvPr>
          </p:nvSpPr>
          <p:spPr>
            <a:xfrm>
              <a:off x="0" y="0"/>
              <a:ext cx="4834766" cy="2936006"/>
            </a:xfrm>
            <a:custGeom>
              <a:avLst/>
              <a:gdLst>
                <a:gd name="connsiteX0" fmla="*/ 4064000 w 4834766"/>
                <a:gd name="connsiteY0" fmla="*/ 0 h 2936006"/>
                <a:gd name="connsiteX1" fmla="*/ 4834766 w 4834766"/>
                <a:gd name="connsiteY1" fmla="*/ 2936006 h 2936006"/>
                <a:gd name="connsiteX2" fmla="*/ 0 w 4834766"/>
                <a:gd name="connsiteY2" fmla="*/ 2286000 h 2936006"/>
              </a:gdLst>
              <a:ahLst/>
              <a:cxnLst>
                <a:cxn ang="0">
                  <a:pos x="connsiteX0" y="connsiteY0"/>
                </a:cxn>
                <a:cxn ang="0">
                  <a:pos x="connsiteX1" y="connsiteY1"/>
                </a:cxn>
                <a:cxn ang="0">
                  <a:pos x="connsiteX2" y="connsiteY2"/>
                </a:cxn>
              </a:cxnLst>
              <a:rect l="l" t="t" r="r" b="b"/>
              <a:pathLst>
                <a:path w="4834766" h="2936006">
                  <a:moveTo>
                    <a:pt x="4064000" y="0"/>
                  </a:moveTo>
                  <a:lnTo>
                    <a:pt x="4834766" y="2936006"/>
                  </a:lnTo>
                  <a:lnTo>
                    <a:pt x="0" y="2286000"/>
                  </a:lnTo>
                  <a:close/>
                </a:path>
              </a:pathLst>
            </a:custGeom>
            <a:solidFill>
              <a:schemeClr val="bg1">
                <a:lumMod val="85000"/>
                <a:alpha val="398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PA-任意多边形 39"/>
            <p:cNvSpPr/>
            <p:nvPr>
              <p:custDataLst>
                <p:tags r:id="rId9"/>
              </p:custDataLst>
            </p:nvPr>
          </p:nvSpPr>
          <p:spPr>
            <a:xfrm>
              <a:off x="9577416" y="0"/>
              <a:ext cx="2614584" cy="2286000"/>
            </a:xfrm>
            <a:custGeom>
              <a:avLst/>
              <a:gdLst>
                <a:gd name="connsiteX0" fmla="*/ 2614584 w 2614584"/>
                <a:gd name="connsiteY0" fmla="*/ 0 h 2286000"/>
                <a:gd name="connsiteX1" fmla="*/ 2614584 w 2614584"/>
                <a:gd name="connsiteY1" fmla="*/ 2286000 h 2286000"/>
                <a:gd name="connsiteX2" fmla="*/ 0 w 2614584"/>
                <a:gd name="connsiteY2" fmla="*/ 2224970 h 2286000"/>
              </a:gdLst>
              <a:ahLst/>
              <a:cxnLst>
                <a:cxn ang="0">
                  <a:pos x="connsiteX0" y="connsiteY0"/>
                </a:cxn>
                <a:cxn ang="0">
                  <a:pos x="connsiteX1" y="connsiteY1"/>
                </a:cxn>
                <a:cxn ang="0">
                  <a:pos x="connsiteX2" y="connsiteY2"/>
                </a:cxn>
              </a:cxnLst>
              <a:rect l="l" t="t" r="r" b="b"/>
              <a:pathLst>
                <a:path w="2614584" h="2286000">
                  <a:moveTo>
                    <a:pt x="2614584" y="0"/>
                  </a:moveTo>
                  <a:lnTo>
                    <a:pt x="2614584" y="2286000"/>
                  </a:lnTo>
                  <a:lnTo>
                    <a:pt x="0" y="2224970"/>
                  </a:lnTo>
                  <a:close/>
                </a:path>
              </a:pathLst>
            </a:custGeom>
            <a:solidFill>
              <a:schemeClr val="bg1">
                <a:lumMod val="85000"/>
                <a:alpha val="1976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PA-任意多边形 42"/>
            <p:cNvSpPr/>
            <p:nvPr>
              <p:custDataLst>
                <p:tags r:id="rId10"/>
              </p:custDataLst>
            </p:nvPr>
          </p:nvSpPr>
          <p:spPr>
            <a:xfrm>
              <a:off x="0" y="2936006"/>
              <a:ext cx="4834766" cy="2602470"/>
            </a:xfrm>
            <a:custGeom>
              <a:avLst/>
              <a:gdLst>
                <a:gd name="connsiteX0" fmla="*/ 4834766 w 4834766"/>
                <a:gd name="connsiteY0" fmla="*/ 0 h 2602470"/>
                <a:gd name="connsiteX1" fmla="*/ 4374941 w 4834766"/>
                <a:gd name="connsiteY1" fmla="*/ 2602470 h 2602470"/>
                <a:gd name="connsiteX2" fmla="*/ 0 w 4834766"/>
                <a:gd name="connsiteY2" fmla="*/ 1635994 h 2602470"/>
              </a:gdLst>
              <a:ahLst/>
              <a:cxnLst>
                <a:cxn ang="0">
                  <a:pos x="connsiteX0" y="connsiteY0"/>
                </a:cxn>
                <a:cxn ang="0">
                  <a:pos x="connsiteX1" y="connsiteY1"/>
                </a:cxn>
                <a:cxn ang="0">
                  <a:pos x="connsiteX2" y="connsiteY2"/>
                </a:cxn>
              </a:cxnLst>
              <a:rect l="l" t="t" r="r" b="b"/>
              <a:pathLst>
                <a:path w="4834766" h="2602470">
                  <a:moveTo>
                    <a:pt x="4834766" y="0"/>
                  </a:moveTo>
                  <a:lnTo>
                    <a:pt x="4374941" y="2602470"/>
                  </a:lnTo>
                  <a:lnTo>
                    <a:pt x="0" y="1635994"/>
                  </a:lnTo>
                  <a:close/>
                </a:path>
              </a:pathLst>
            </a:custGeom>
            <a:solidFill>
              <a:schemeClr val="bg1">
                <a:lumMod val="85000"/>
                <a:alpha val="1696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PA-任意多边形 45"/>
            <p:cNvSpPr/>
            <p:nvPr>
              <p:custDataLst>
                <p:tags r:id="rId11"/>
              </p:custDataLst>
            </p:nvPr>
          </p:nvSpPr>
          <p:spPr>
            <a:xfrm>
              <a:off x="0" y="2286000"/>
              <a:ext cx="4834766" cy="2286000"/>
            </a:xfrm>
            <a:custGeom>
              <a:avLst/>
              <a:gdLst>
                <a:gd name="connsiteX0" fmla="*/ 0 w 4834766"/>
                <a:gd name="connsiteY0" fmla="*/ 0 h 2286000"/>
                <a:gd name="connsiteX1" fmla="*/ 4834766 w 4834766"/>
                <a:gd name="connsiteY1" fmla="*/ 650006 h 2286000"/>
                <a:gd name="connsiteX2" fmla="*/ 0 w 4834766"/>
                <a:gd name="connsiteY2" fmla="*/ 2286000 h 2286000"/>
              </a:gdLst>
              <a:ahLst/>
              <a:cxnLst>
                <a:cxn ang="0">
                  <a:pos x="connsiteX0" y="connsiteY0"/>
                </a:cxn>
                <a:cxn ang="0">
                  <a:pos x="connsiteX1" y="connsiteY1"/>
                </a:cxn>
                <a:cxn ang="0">
                  <a:pos x="connsiteX2" y="connsiteY2"/>
                </a:cxn>
              </a:cxnLst>
              <a:rect l="l" t="t" r="r" b="b"/>
              <a:pathLst>
                <a:path w="4834766" h="2286000">
                  <a:moveTo>
                    <a:pt x="0" y="0"/>
                  </a:moveTo>
                  <a:lnTo>
                    <a:pt x="4834766" y="650006"/>
                  </a:lnTo>
                  <a:lnTo>
                    <a:pt x="0" y="2286000"/>
                  </a:lnTo>
                  <a:close/>
                </a:path>
              </a:pathLst>
            </a:custGeom>
            <a:solidFill>
              <a:schemeClr val="bg1">
                <a:lumMod val="85000"/>
                <a:alpha val="843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PA-任意多边形 48"/>
            <p:cNvSpPr/>
            <p:nvPr>
              <p:custDataLst>
                <p:tags r:id="rId12"/>
              </p:custDataLst>
            </p:nvPr>
          </p:nvSpPr>
          <p:spPr>
            <a:xfrm>
              <a:off x="0" y="4572000"/>
              <a:ext cx="4064000" cy="2286000"/>
            </a:xfrm>
            <a:custGeom>
              <a:avLst/>
              <a:gdLst>
                <a:gd name="connsiteX0" fmla="*/ 0 w 4064000"/>
                <a:gd name="connsiteY0" fmla="*/ 0 h 2286000"/>
                <a:gd name="connsiteX1" fmla="*/ 4064000 w 4064000"/>
                <a:gd name="connsiteY1" fmla="*/ 2286000 h 2286000"/>
                <a:gd name="connsiteX2" fmla="*/ 0 w 4064000"/>
                <a:gd name="connsiteY2" fmla="*/ 2286000 h 2286000"/>
              </a:gdLst>
              <a:ahLst/>
              <a:cxnLst>
                <a:cxn ang="0">
                  <a:pos x="connsiteX0" y="connsiteY0"/>
                </a:cxn>
                <a:cxn ang="0">
                  <a:pos x="connsiteX1" y="connsiteY1"/>
                </a:cxn>
                <a:cxn ang="0">
                  <a:pos x="connsiteX2" y="connsiteY2"/>
                </a:cxn>
              </a:cxnLst>
              <a:rect l="l" t="t" r="r" b="b"/>
              <a:pathLst>
                <a:path w="4064000" h="2286000">
                  <a:moveTo>
                    <a:pt x="0" y="0"/>
                  </a:moveTo>
                  <a:lnTo>
                    <a:pt x="4064000" y="2286000"/>
                  </a:lnTo>
                  <a:lnTo>
                    <a:pt x="0" y="2286000"/>
                  </a:lnTo>
                  <a:close/>
                </a:path>
              </a:pathLst>
            </a:custGeom>
            <a:solidFill>
              <a:schemeClr val="bg1">
                <a:lumMod val="85000"/>
                <a:alpha val="26487"/>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PA-任意多边形 51"/>
            <p:cNvSpPr/>
            <p:nvPr>
              <p:custDataLst>
                <p:tags r:id="rId13"/>
              </p:custDataLst>
            </p:nvPr>
          </p:nvSpPr>
          <p:spPr>
            <a:xfrm>
              <a:off x="1" y="4572000"/>
              <a:ext cx="4374941" cy="2286000"/>
            </a:xfrm>
            <a:custGeom>
              <a:avLst/>
              <a:gdLst>
                <a:gd name="connsiteX0" fmla="*/ 0 w 4374941"/>
                <a:gd name="connsiteY0" fmla="*/ 0 h 2286000"/>
                <a:gd name="connsiteX1" fmla="*/ 4374941 w 4374941"/>
                <a:gd name="connsiteY1" fmla="*/ 966476 h 2286000"/>
                <a:gd name="connsiteX2" fmla="*/ 4064000 w 4374941"/>
                <a:gd name="connsiteY2" fmla="*/ 2286000 h 2286000"/>
              </a:gdLst>
              <a:ahLst/>
              <a:cxnLst>
                <a:cxn ang="0">
                  <a:pos x="connsiteX0" y="connsiteY0"/>
                </a:cxn>
                <a:cxn ang="0">
                  <a:pos x="connsiteX1" y="connsiteY1"/>
                </a:cxn>
                <a:cxn ang="0">
                  <a:pos x="connsiteX2" y="connsiteY2"/>
                </a:cxn>
              </a:cxnLst>
              <a:rect l="l" t="t" r="r" b="b"/>
              <a:pathLst>
                <a:path w="4374941" h="2286000">
                  <a:moveTo>
                    <a:pt x="0" y="0"/>
                  </a:moveTo>
                  <a:lnTo>
                    <a:pt x="4374941" y="966476"/>
                  </a:lnTo>
                  <a:lnTo>
                    <a:pt x="4064000" y="2286000"/>
                  </a:lnTo>
                  <a:close/>
                </a:path>
              </a:pathLst>
            </a:custGeom>
            <a:solidFill>
              <a:schemeClr val="bg1">
                <a:lumMod val="85000"/>
                <a:alpha val="2354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PA-任意多边形 54"/>
            <p:cNvSpPr/>
            <p:nvPr>
              <p:custDataLst>
                <p:tags r:id="rId14"/>
              </p:custDataLst>
            </p:nvPr>
          </p:nvSpPr>
          <p:spPr>
            <a:xfrm>
              <a:off x="5144230" y="1"/>
              <a:ext cx="4433186" cy="2618373"/>
            </a:xfrm>
            <a:custGeom>
              <a:avLst/>
              <a:gdLst>
                <a:gd name="connsiteX0" fmla="*/ 2983770 w 4433186"/>
                <a:gd name="connsiteY0" fmla="*/ 0 h 2618373"/>
                <a:gd name="connsiteX1" fmla="*/ 4433186 w 4433186"/>
                <a:gd name="connsiteY1" fmla="*/ 2224970 h 2618373"/>
                <a:gd name="connsiteX2" fmla="*/ 0 w 4433186"/>
                <a:gd name="connsiteY2" fmla="*/ 2618373 h 2618373"/>
              </a:gdLst>
              <a:ahLst/>
              <a:cxnLst>
                <a:cxn ang="0">
                  <a:pos x="connsiteX0" y="connsiteY0"/>
                </a:cxn>
                <a:cxn ang="0">
                  <a:pos x="connsiteX1" y="connsiteY1"/>
                </a:cxn>
                <a:cxn ang="0">
                  <a:pos x="connsiteX2" y="connsiteY2"/>
                </a:cxn>
              </a:cxnLst>
              <a:rect l="l" t="t" r="r" b="b"/>
              <a:pathLst>
                <a:path w="4433186" h="2618373">
                  <a:moveTo>
                    <a:pt x="2983770" y="0"/>
                  </a:moveTo>
                  <a:lnTo>
                    <a:pt x="4433186" y="2224970"/>
                  </a:lnTo>
                  <a:lnTo>
                    <a:pt x="0" y="2618373"/>
                  </a:lnTo>
                  <a:close/>
                </a:path>
              </a:pathLst>
            </a:custGeom>
            <a:solidFill>
              <a:schemeClr val="bg1">
                <a:lumMod val="85000"/>
                <a:alpha val="25897"/>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PA-任意多边形 57"/>
            <p:cNvSpPr/>
            <p:nvPr>
              <p:custDataLst>
                <p:tags r:id="rId15"/>
              </p:custDataLst>
            </p:nvPr>
          </p:nvSpPr>
          <p:spPr>
            <a:xfrm>
              <a:off x="4064000" y="1"/>
              <a:ext cx="4064000" cy="2618373"/>
            </a:xfrm>
            <a:custGeom>
              <a:avLst/>
              <a:gdLst>
                <a:gd name="connsiteX0" fmla="*/ 0 w 4064000"/>
                <a:gd name="connsiteY0" fmla="*/ 0 h 2618373"/>
                <a:gd name="connsiteX1" fmla="*/ 4064000 w 4064000"/>
                <a:gd name="connsiteY1" fmla="*/ 0 h 2618373"/>
                <a:gd name="connsiteX2" fmla="*/ 1080230 w 4064000"/>
                <a:gd name="connsiteY2" fmla="*/ 2618373 h 2618373"/>
              </a:gdLst>
              <a:ahLst/>
              <a:cxnLst>
                <a:cxn ang="0">
                  <a:pos x="connsiteX0" y="connsiteY0"/>
                </a:cxn>
                <a:cxn ang="0">
                  <a:pos x="connsiteX1" y="connsiteY1"/>
                </a:cxn>
                <a:cxn ang="0">
                  <a:pos x="connsiteX2" y="connsiteY2"/>
                </a:cxn>
              </a:cxnLst>
              <a:rect l="l" t="t" r="r" b="b"/>
              <a:pathLst>
                <a:path w="4064000" h="2618373">
                  <a:moveTo>
                    <a:pt x="0" y="0"/>
                  </a:moveTo>
                  <a:lnTo>
                    <a:pt x="4064000" y="0"/>
                  </a:lnTo>
                  <a:lnTo>
                    <a:pt x="1080230" y="2618373"/>
                  </a:lnTo>
                  <a:close/>
                </a:path>
              </a:pathLst>
            </a:custGeom>
            <a:solidFill>
              <a:schemeClr val="bg1">
                <a:lumMod val="85000"/>
                <a:alpha val="452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PA-任意多边形 60"/>
            <p:cNvSpPr/>
            <p:nvPr>
              <p:custDataLst>
                <p:tags r:id="rId16"/>
              </p:custDataLst>
            </p:nvPr>
          </p:nvSpPr>
          <p:spPr>
            <a:xfrm>
              <a:off x="8128000" y="0"/>
              <a:ext cx="4064000" cy="2224970"/>
            </a:xfrm>
            <a:custGeom>
              <a:avLst/>
              <a:gdLst>
                <a:gd name="connsiteX0" fmla="*/ 0 w 4064000"/>
                <a:gd name="connsiteY0" fmla="*/ 0 h 2224970"/>
                <a:gd name="connsiteX1" fmla="*/ 4064000 w 4064000"/>
                <a:gd name="connsiteY1" fmla="*/ 0 h 2224970"/>
                <a:gd name="connsiteX2" fmla="*/ 1449416 w 4064000"/>
                <a:gd name="connsiteY2" fmla="*/ 2224970 h 2224970"/>
              </a:gdLst>
              <a:ahLst/>
              <a:cxnLst>
                <a:cxn ang="0">
                  <a:pos x="connsiteX0" y="connsiteY0"/>
                </a:cxn>
                <a:cxn ang="0">
                  <a:pos x="connsiteX1" y="connsiteY1"/>
                </a:cxn>
                <a:cxn ang="0">
                  <a:pos x="connsiteX2" y="connsiteY2"/>
                </a:cxn>
              </a:cxnLst>
              <a:rect l="l" t="t" r="r" b="b"/>
              <a:pathLst>
                <a:path w="4064000" h="2224970">
                  <a:moveTo>
                    <a:pt x="0" y="0"/>
                  </a:moveTo>
                  <a:lnTo>
                    <a:pt x="4064000" y="0"/>
                  </a:lnTo>
                  <a:lnTo>
                    <a:pt x="1449416" y="2224970"/>
                  </a:lnTo>
                  <a:close/>
                </a:path>
              </a:pathLst>
            </a:custGeom>
            <a:solidFill>
              <a:schemeClr val="bg1">
                <a:lumMod val="85000"/>
                <a:alpha val="944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PA-任意多边形 63"/>
            <p:cNvSpPr/>
            <p:nvPr>
              <p:custDataLst>
                <p:tags r:id="rId17"/>
              </p:custDataLst>
            </p:nvPr>
          </p:nvSpPr>
          <p:spPr>
            <a:xfrm>
              <a:off x="9405890" y="4572001"/>
              <a:ext cx="2786111" cy="2009537"/>
            </a:xfrm>
            <a:custGeom>
              <a:avLst/>
              <a:gdLst>
                <a:gd name="connsiteX0" fmla="*/ 2786111 w 2786111"/>
                <a:gd name="connsiteY0" fmla="*/ 0 h 2009537"/>
                <a:gd name="connsiteX1" fmla="*/ 1051589 w 2786111"/>
                <a:gd name="connsiteY1" fmla="*/ 2009537 h 2009537"/>
                <a:gd name="connsiteX2" fmla="*/ 0 w 2786111"/>
                <a:gd name="connsiteY2" fmla="*/ 433897 h 2009537"/>
              </a:gdLst>
              <a:ahLst/>
              <a:cxnLst>
                <a:cxn ang="0">
                  <a:pos x="connsiteX0" y="connsiteY0"/>
                </a:cxn>
                <a:cxn ang="0">
                  <a:pos x="connsiteX1" y="connsiteY1"/>
                </a:cxn>
                <a:cxn ang="0">
                  <a:pos x="connsiteX2" y="connsiteY2"/>
                </a:cxn>
              </a:cxnLst>
              <a:rect l="l" t="t" r="r" b="b"/>
              <a:pathLst>
                <a:path w="2786111" h="2009537">
                  <a:moveTo>
                    <a:pt x="2786111" y="0"/>
                  </a:moveTo>
                  <a:lnTo>
                    <a:pt x="1051589" y="2009537"/>
                  </a:lnTo>
                  <a:lnTo>
                    <a:pt x="0" y="433897"/>
                  </a:lnTo>
                  <a:close/>
                </a:path>
              </a:pathLst>
            </a:custGeom>
            <a:solidFill>
              <a:schemeClr val="bg1">
                <a:lumMod val="85000"/>
                <a:alpha val="294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PA-任意多边形 66"/>
            <p:cNvSpPr/>
            <p:nvPr>
              <p:custDataLst>
                <p:tags r:id="rId18"/>
              </p:custDataLst>
            </p:nvPr>
          </p:nvSpPr>
          <p:spPr>
            <a:xfrm>
              <a:off x="10457478" y="4572000"/>
              <a:ext cx="1734522" cy="2286000"/>
            </a:xfrm>
            <a:custGeom>
              <a:avLst/>
              <a:gdLst>
                <a:gd name="connsiteX0" fmla="*/ 1734522 w 1734522"/>
                <a:gd name="connsiteY0" fmla="*/ 0 h 2286000"/>
                <a:gd name="connsiteX1" fmla="*/ 1734522 w 1734522"/>
                <a:gd name="connsiteY1" fmla="*/ 2286000 h 2286000"/>
                <a:gd name="connsiteX2" fmla="*/ 0 w 1734522"/>
                <a:gd name="connsiteY2" fmla="*/ 2009537 h 2286000"/>
              </a:gdLst>
              <a:ahLst/>
              <a:cxnLst>
                <a:cxn ang="0">
                  <a:pos x="connsiteX0" y="connsiteY0"/>
                </a:cxn>
                <a:cxn ang="0">
                  <a:pos x="connsiteX1" y="connsiteY1"/>
                </a:cxn>
                <a:cxn ang="0">
                  <a:pos x="connsiteX2" y="connsiteY2"/>
                </a:cxn>
              </a:cxnLst>
              <a:rect l="l" t="t" r="r" b="b"/>
              <a:pathLst>
                <a:path w="1734522" h="2286000">
                  <a:moveTo>
                    <a:pt x="1734522" y="0"/>
                  </a:moveTo>
                  <a:lnTo>
                    <a:pt x="1734522" y="2286000"/>
                  </a:lnTo>
                  <a:lnTo>
                    <a:pt x="0" y="2009537"/>
                  </a:lnTo>
                  <a:close/>
                </a:path>
              </a:pathLst>
            </a:custGeom>
            <a:solidFill>
              <a:schemeClr val="bg1">
                <a:lumMod val="85000"/>
                <a:alpha val="22595"/>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PA-任意多边形 69"/>
            <p:cNvSpPr/>
            <p:nvPr>
              <p:custDataLst>
                <p:tags r:id="rId19"/>
              </p:custDataLst>
            </p:nvPr>
          </p:nvSpPr>
          <p:spPr>
            <a:xfrm>
              <a:off x="9405890" y="2224971"/>
              <a:ext cx="2786111" cy="2780927"/>
            </a:xfrm>
            <a:custGeom>
              <a:avLst/>
              <a:gdLst>
                <a:gd name="connsiteX0" fmla="*/ 171527 w 2786111"/>
                <a:gd name="connsiteY0" fmla="*/ 0 h 2780927"/>
                <a:gd name="connsiteX1" fmla="*/ 2786111 w 2786111"/>
                <a:gd name="connsiteY1" fmla="*/ 2347030 h 2780927"/>
                <a:gd name="connsiteX2" fmla="*/ 0 w 2786111"/>
                <a:gd name="connsiteY2" fmla="*/ 2780927 h 2780927"/>
              </a:gdLst>
              <a:ahLst/>
              <a:cxnLst>
                <a:cxn ang="0">
                  <a:pos x="connsiteX0" y="connsiteY0"/>
                </a:cxn>
                <a:cxn ang="0">
                  <a:pos x="connsiteX1" y="connsiteY1"/>
                </a:cxn>
                <a:cxn ang="0">
                  <a:pos x="connsiteX2" y="connsiteY2"/>
                </a:cxn>
              </a:cxnLst>
              <a:rect l="l" t="t" r="r" b="b"/>
              <a:pathLst>
                <a:path w="2786111" h="2780927">
                  <a:moveTo>
                    <a:pt x="171527" y="0"/>
                  </a:moveTo>
                  <a:lnTo>
                    <a:pt x="2786111" y="2347030"/>
                  </a:lnTo>
                  <a:lnTo>
                    <a:pt x="0" y="2780927"/>
                  </a:lnTo>
                  <a:close/>
                </a:path>
              </a:pathLst>
            </a:custGeom>
            <a:solidFill>
              <a:schemeClr val="bg1">
                <a:lumMod val="85000"/>
                <a:alpha val="957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PA-任意多边形 72"/>
            <p:cNvSpPr/>
            <p:nvPr>
              <p:custDataLst>
                <p:tags r:id="rId20"/>
              </p:custDataLst>
            </p:nvPr>
          </p:nvSpPr>
          <p:spPr>
            <a:xfrm>
              <a:off x="9577416" y="2224970"/>
              <a:ext cx="2614584" cy="2347030"/>
            </a:xfrm>
            <a:custGeom>
              <a:avLst/>
              <a:gdLst>
                <a:gd name="connsiteX0" fmla="*/ 0 w 2614584"/>
                <a:gd name="connsiteY0" fmla="*/ 0 h 2347030"/>
                <a:gd name="connsiteX1" fmla="*/ 2614584 w 2614584"/>
                <a:gd name="connsiteY1" fmla="*/ 61030 h 2347030"/>
                <a:gd name="connsiteX2" fmla="*/ 2614584 w 2614584"/>
                <a:gd name="connsiteY2" fmla="*/ 2347030 h 2347030"/>
              </a:gdLst>
              <a:ahLst/>
              <a:cxnLst>
                <a:cxn ang="0">
                  <a:pos x="connsiteX0" y="connsiteY0"/>
                </a:cxn>
                <a:cxn ang="0">
                  <a:pos x="connsiteX1" y="connsiteY1"/>
                </a:cxn>
                <a:cxn ang="0">
                  <a:pos x="connsiteX2" y="connsiteY2"/>
                </a:cxn>
              </a:cxnLst>
              <a:rect l="l" t="t" r="r" b="b"/>
              <a:pathLst>
                <a:path w="2614584" h="2347030">
                  <a:moveTo>
                    <a:pt x="0" y="0"/>
                  </a:moveTo>
                  <a:lnTo>
                    <a:pt x="2614584" y="61030"/>
                  </a:lnTo>
                  <a:lnTo>
                    <a:pt x="2614584" y="2347030"/>
                  </a:lnTo>
                  <a:close/>
                </a:path>
              </a:pathLst>
            </a:custGeom>
            <a:solidFill>
              <a:schemeClr val="bg1">
                <a:lumMod val="85000"/>
                <a:alpha val="2001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PA-任意多边形 75"/>
            <p:cNvSpPr/>
            <p:nvPr>
              <p:custDataLst>
                <p:tags r:id="rId21"/>
              </p:custDataLst>
            </p:nvPr>
          </p:nvSpPr>
          <p:spPr>
            <a:xfrm>
              <a:off x="4374942" y="2936006"/>
              <a:ext cx="3753059" cy="3921994"/>
            </a:xfrm>
            <a:custGeom>
              <a:avLst/>
              <a:gdLst>
                <a:gd name="connsiteX0" fmla="*/ 459825 w 3753059"/>
                <a:gd name="connsiteY0" fmla="*/ 0 h 3921994"/>
                <a:gd name="connsiteX1" fmla="*/ 3753059 w 3753059"/>
                <a:gd name="connsiteY1" fmla="*/ 3921994 h 3921994"/>
                <a:gd name="connsiteX2" fmla="*/ 0 w 3753059"/>
                <a:gd name="connsiteY2" fmla="*/ 2602470 h 3921994"/>
              </a:gdLst>
              <a:ahLst/>
              <a:cxnLst>
                <a:cxn ang="0">
                  <a:pos x="connsiteX0" y="connsiteY0"/>
                </a:cxn>
                <a:cxn ang="0">
                  <a:pos x="connsiteX1" y="connsiteY1"/>
                </a:cxn>
                <a:cxn ang="0">
                  <a:pos x="connsiteX2" y="connsiteY2"/>
                </a:cxn>
              </a:cxnLst>
              <a:rect l="l" t="t" r="r" b="b"/>
              <a:pathLst>
                <a:path w="3753059" h="3921994">
                  <a:moveTo>
                    <a:pt x="459825" y="0"/>
                  </a:moveTo>
                  <a:lnTo>
                    <a:pt x="3753059" y="3921994"/>
                  </a:lnTo>
                  <a:lnTo>
                    <a:pt x="0" y="2602470"/>
                  </a:lnTo>
                  <a:close/>
                </a:path>
              </a:pathLst>
            </a:custGeom>
            <a:solidFill>
              <a:schemeClr val="bg1">
                <a:lumMod val="85000"/>
                <a:alpha val="4505"/>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PA-任意多边形 78"/>
            <p:cNvSpPr/>
            <p:nvPr>
              <p:custDataLst>
                <p:tags r:id="rId22"/>
              </p:custDataLst>
            </p:nvPr>
          </p:nvSpPr>
          <p:spPr>
            <a:xfrm>
              <a:off x="4834767" y="2936006"/>
              <a:ext cx="4571123" cy="3921994"/>
            </a:xfrm>
            <a:custGeom>
              <a:avLst/>
              <a:gdLst>
                <a:gd name="connsiteX0" fmla="*/ 0 w 4571123"/>
                <a:gd name="connsiteY0" fmla="*/ 0 h 3921994"/>
                <a:gd name="connsiteX1" fmla="*/ 4571123 w 4571123"/>
                <a:gd name="connsiteY1" fmla="*/ 2069891 h 3921994"/>
                <a:gd name="connsiteX2" fmla="*/ 3293234 w 4571123"/>
                <a:gd name="connsiteY2" fmla="*/ 3921994 h 3921994"/>
              </a:gdLst>
              <a:ahLst/>
              <a:cxnLst>
                <a:cxn ang="0">
                  <a:pos x="connsiteX0" y="connsiteY0"/>
                </a:cxn>
                <a:cxn ang="0">
                  <a:pos x="connsiteX1" y="connsiteY1"/>
                </a:cxn>
                <a:cxn ang="0">
                  <a:pos x="connsiteX2" y="connsiteY2"/>
                </a:cxn>
              </a:cxnLst>
              <a:rect l="l" t="t" r="r" b="b"/>
              <a:pathLst>
                <a:path w="4571123" h="3921994">
                  <a:moveTo>
                    <a:pt x="0" y="0"/>
                  </a:moveTo>
                  <a:lnTo>
                    <a:pt x="4571123" y="2069891"/>
                  </a:lnTo>
                  <a:lnTo>
                    <a:pt x="3293234" y="3921994"/>
                  </a:lnTo>
                  <a:close/>
                </a:path>
              </a:pathLst>
            </a:custGeom>
            <a:solidFill>
              <a:schemeClr val="bg1">
                <a:lumMod val="85000"/>
                <a:alpha val="2128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PA-任意多边形 81"/>
            <p:cNvSpPr/>
            <p:nvPr>
              <p:custDataLst>
                <p:tags r:id="rId23"/>
              </p:custDataLst>
            </p:nvPr>
          </p:nvSpPr>
          <p:spPr>
            <a:xfrm>
              <a:off x="8128000" y="6523724"/>
              <a:ext cx="2329478" cy="334276"/>
            </a:xfrm>
            <a:custGeom>
              <a:avLst/>
              <a:gdLst>
                <a:gd name="connsiteX0" fmla="*/ 2081220 w 2329478"/>
                <a:gd name="connsiteY0" fmla="*/ 0 h 334276"/>
                <a:gd name="connsiteX1" fmla="*/ 2329478 w 2329478"/>
                <a:gd name="connsiteY1" fmla="*/ 57813 h 334276"/>
                <a:gd name="connsiteX2" fmla="*/ 0 w 2329478"/>
                <a:gd name="connsiteY2" fmla="*/ 334276 h 334276"/>
              </a:gdLst>
              <a:ahLst/>
              <a:cxnLst>
                <a:cxn ang="0">
                  <a:pos x="connsiteX0" y="connsiteY0"/>
                </a:cxn>
                <a:cxn ang="0">
                  <a:pos x="connsiteX1" y="connsiteY1"/>
                </a:cxn>
                <a:cxn ang="0">
                  <a:pos x="connsiteX2" y="connsiteY2"/>
                </a:cxn>
              </a:cxnLst>
              <a:rect l="l" t="t" r="r" b="b"/>
              <a:pathLst>
                <a:path w="2329478" h="334276">
                  <a:moveTo>
                    <a:pt x="2081220" y="0"/>
                  </a:moveTo>
                  <a:lnTo>
                    <a:pt x="2329478" y="57813"/>
                  </a:lnTo>
                  <a:lnTo>
                    <a:pt x="0" y="334276"/>
                  </a:lnTo>
                  <a:close/>
                </a:path>
              </a:pathLst>
            </a:custGeom>
            <a:solidFill>
              <a:schemeClr val="bg1">
                <a:lumMod val="85000"/>
                <a:alpha val="13137"/>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PA-任意多边形 84"/>
            <p:cNvSpPr/>
            <p:nvPr>
              <p:custDataLst>
                <p:tags r:id="rId24"/>
              </p:custDataLst>
            </p:nvPr>
          </p:nvSpPr>
          <p:spPr>
            <a:xfrm>
              <a:off x="8128000" y="6581538"/>
              <a:ext cx="4064000" cy="276463"/>
            </a:xfrm>
            <a:custGeom>
              <a:avLst/>
              <a:gdLst>
                <a:gd name="connsiteX0" fmla="*/ 2329478 w 4064000"/>
                <a:gd name="connsiteY0" fmla="*/ 0 h 276463"/>
                <a:gd name="connsiteX1" fmla="*/ 4064000 w 4064000"/>
                <a:gd name="connsiteY1" fmla="*/ 276463 h 276463"/>
                <a:gd name="connsiteX2" fmla="*/ 0 w 4064000"/>
                <a:gd name="connsiteY2" fmla="*/ 276463 h 276463"/>
              </a:gdLst>
              <a:ahLst/>
              <a:cxnLst>
                <a:cxn ang="0">
                  <a:pos x="connsiteX0" y="connsiteY0"/>
                </a:cxn>
                <a:cxn ang="0">
                  <a:pos x="connsiteX1" y="connsiteY1"/>
                </a:cxn>
                <a:cxn ang="0">
                  <a:pos x="connsiteX2" y="connsiteY2"/>
                </a:cxn>
              </a:cxnLst>
              <a:rect l="l" t="t" r="r" b="b"/>
              <a:pathLst>
                <a:path w="4064000" h="276463">
                  <a:moveTo>
                    <a:pt x="2329478" y="0"/>
                  </a:moveTo>
                  <a:lnTo>
                    <a:pt x="4064000" y="276463"/>
                  </a:lnTo>
                  <a:lnTo>
                    <a:pt x="0" y="276463"/>
                  </a:lnTo>
                  <a:close/>
                </a:path>
              </a:pathLst>
            </a:custGeom>
            <a:solidFill>
              <a:schemeClr val="bg1">
                <a:lumMod val="85000"/>
                <a:alpha val="9585"/>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PA-任意多边形 87"/>
            <p:cNvSpPr/>
            <p:nvPr>
              <p:custDataLst>
                <p:tags r:id="rId25"/>
              </p:custDataLst>
            </p:nvPr>
          </p:nvSpPr>
          <p:spPr>
            <a:xfrm>
              <a:off x="4064000" y="5538476"/>
              <a:ext cx="4064000" cy="1319524"/>
            </a:xfrm>
            <a:custGeom>
              <a:avLst/>
              <a:gdLst>
                <a:gd name="connsiteX0" fmla="*/ 310941 w 4064000"/>
                <a:gd name="connsiteY0" fmla="*/ 0 h 1319524"/>
                <a:gd name="connsiteX1" fmla="*/ 4064000 w 4064000"/>
                <a:gd name="connsiteY1" fmla="*/ 1319524 h 1319524"/>
                <a:gd name="connsiteX2" fmla="*/ 0 w 4064000"/>
                <a:gd name="connsiteY2" fmla="*/ 1319524 h 1319524"/>
              </a:gdLst>
              <a:ahLst/>
              <a:cxnLst>
                <a:cxn ang="0">
                  <a:pos x="connsiteX0" y="connsiteY0"/>
                </a:cxn>
                <a:cxn ang="0">
                  <a:pos x="connsiteX1" y="connsiteY1"/>
                </a:cxn>
                <a:cxn ang="0">
                  <a:pos x="connsiteX2" y="connsiteY2"/>
                </a:cxn>
              </a:cxnLst>
              <a:rect l="l" t="t" r="r" b="b"/>
              <a:pathLst>
                <a:path w="4064000" h="1319524">
                  <a:moveTo>
                    <a:pt x="310941" y="0"/>
                  </a:moveTo>
                  <a:lnTo>
                    <a:pt x="4064000" y="1319524"/>
                  </a:lnTo>
                  <a:lnTo>
                    <a:pt x="0" y="1319524"/>
                  </a:lnTo>
                  <a:close/>
                </a:path>
              </a:pathLst>
            </a:custGeom>
            <a:solidFill>
              <a:schemeClr val="bg1">
                <a:lumMod val="85000"/>
                <a:alpha val="30227"/>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PA-任意多边形 90"/>
            <p:cNvSpPr/>
            <p:nvPr>
              <p:custDataLst>
                <p:tags r:id="rId26"/>
              </p:custDataLst>
            </p:nvPr>
          </p:nvSpPr>
          <p:spPr>
            <a:xfrm>
              <a:off x="8128000" y="5005898"/>
              <a:ext cx="2081220" cy="1852103"/>
            </a:xfrm>
            <a:custGeom>
              <a:avLst/>
              <a:gdLst>
                <a:gd name="connsiteX0" fmla="*/ 1277889 w 2081220"/>
                <a:gd name="connsiteY0" fmla="*/ 0 h 1852103"/>
                <a:gd name="connsiteX1" fmla="*/ 2081220 w 2081220"/>
                <a:gd name="connsiteY1" fmla="*/ 1517827 h 1852103"/>
                <a:gd name="connsiteX2" fmla="*/ 0 w 2081220"/>
                <a:gd name="connsiteY2" fmla="*/ 1852103 h 1852103"/>
              </a:gdLst>
              <a:ahLst/>
              <a:cxnLst>
                <a:cxn ang="0">
                  <a:pos x="connsiteX0" y="connsiteY0"/>
                </a:cxn>
                <a:cxn ang="0">
                  <a:pos x="connsiteX1" y="connsiteY1"/>
                </a:cxn>
                <a:cxn ang="0">
                  <a:pos x="connsiteX2" y="connsiteY2"/>
                </a:cxn>
              </a:cxnLst>
              <a:rect l="l" t="t" r="r" b="b"/>
              <a:pathLst>
                <a:path w="2081219" h="1852103">
                  <a:moveTo>
                    <a:pt x="1277889" y="0"/>
                  </a:moveTo>
                  <a:lnTo>
                    <a:pt x="2081220" y="1517827"/>
                  </a:lnTo>
                  <a:lnTo>
                    <a:pt x="0" y="1852103"/>
                  </a:lnTo>
                  <a:close/>
                </a:path>
              </a:pathLst>
            </a:custGeom>
            <a:solidFill>
              <a:schemeClr val="bg1">
                <a:lumMod val="85000"/>
                <a:alpha val="1825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32" name="直接连接符 31"/>
          <p:cNvCxnSpPr/>
          <p:nvPr userDrawn="1">
            <p:custDataLst>
              <p:tags r:id="rId27"/>
            </p:custDataLst>
          </p:nvPr>
        </p:nvCxnSpPr>
        <p:spPr>
          <a:xfrm>
            <a:off x="476428" y="774394"/>
            <a:ext cx="11304445"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showMasterSp="0" userDrawn="1">
  <p:cSld name="2_标题和内容">
    <p:spTree>
      <p:nvGrpSpPr>
        <p:cNvPr id="1" name=""/>
        <p:cNvGrpSpPr/>
        <p:nvPr/>
      </p:nvGrpSpPr>
      <p:grpSpPr>
        <a:xfrm>
          <a:off x="0" y="0"/>
          <a:ext cx="0" cy="0"/>
          <a:chOff x="0" y="0"/>
          <a:chExt cx="0" cy="0"/>
        </a:xfrm>
      </p:grpSpPr>
      <p:cxnSp>
        <p:nvCxnSpPr>
          <p:cNvPr id="32" name="直接连接符 31"/>
          <p:cNvCxnSpPr/>
          <p:nvPr userDrawn="1">
            <p:custDataLst>
              <p:tags r:id="rId2"/>
            </p:custDataLst>
          </p:nvPr>
        </p:nvCxnSpPr>
        <p:spPr>
          <a:xfrm>
            <a:off x="476428" y="774394"/>
            <a:ext cx="11304445"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标题与项目符号">
    <p:spTree>
      <p:nvGrpSpPr>
        <p:cNvPr id="1" name=""/>
        <p:cNvGrpSpPr/>
        <p:nvPr/>
      </p:nvGrpSpPr>
      <p:grpSpPr>
        <a:xfrm>
          <a:off x="0" y="0"/>
          <a:ext cx="0" cy="0"/>
          <a:chOff x="0" y="0"/>
          <a:chExt cx="0" cy="0"/>
        </a:xfrm>
      </p:grpSpPr>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bl">
  <p:cSld name="标题和表格">
    <p:spTree>
      <p:nvGrpSpPr>
        <p:cNvPr id="1" name=""/>
        <p:cNvGrpSpPr/>
        <p:nvPr/>
      </p:nvGrpSpPr>
      <p:grpSpPr>
        <a:xfrm>
          <a:off x="0" y="0"/>
          <a:ext cx="0" cy="0"/>
          <a:chOff x="0" y="0"/>
          <a:chExt cx="0" cy="0"/>
        </a:xfrm>
      </p:grpSpPr>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Tree>
  </p:cSld>
  <p:clrMapOvr>
    <a:masterClrMapping/>
  </p:clrMapOvr>
  <p:transition/>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Tree>
  </p:cSld>
  <p:clrMapOvr>
    <a:masterClrMapping/>
  </p:clrMapOvr>
  <p:transition>
    <p:rand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左右">
    <p:bg>
      <p:bgPr>
        <a:solidFill>
          <a:schemeClr val="bg1"/>
        </a:solidFill>
        <a:effectLst/>
      </p:bgPr>
    </p:bg>
    <p:spTree>
      <p:nvGrpSpPr>
        <p:cNvPr id="1" name=""/>
        <p:cNvGrpSpPr/>
        <p:nvPr/>
      </p:nvGrpSpPr>
      <p:grpSpPr>
        <a:xfrm>
          <a:off x="0" y="0"/>
          <a:ext cx="0" cy="0"/>
          <a:chOff x="0" y="0"/>
          <a:chExt cx="0" cy="0"/>
        </a:xfrm>
      </p:grpSpPr>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通用">
    <p:bg>
      <p:bgPr>
        <a:solidFill>
          <a:schemeClr val="bg1"/>
        </a:solidFill>
        <a:effectLst/>
      </p:bgPr>
    </p:bg>
    <p:spTree>
      <p:nvGrpSpPr>
        <p:cNvPr id="1" name=""/>
        <p:cNvGrpSpPr/>
        <p:nvPr/>
      </p:nvGrpSpPr>
      <p:grpSpPr>
        <a:xfrm>
          <a:off x="0" y="0"/>
          <a:ext cx="0" cy="0"/>
          <a:chOff x="0" y="0"/>
          <a:chExt cx="0" cy="0"/>
        </a:xfrm>
      </p:grpSpPr>
    </p:spTree>
  </p:cSld>
  <p:clrMapOvr>
    <a:masterClrMapping/>
  </p:clrMapOvr>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6" Type="http://schemas.openxmlformats.org/officeDocument/2006/relationships/theme" Target="../theme/theme1.xml"/><Relationship Id="rId15" Type="http://schemas.openxmlformats.org/officeDocument/2006/relationships/tags" Target="../tags/tag41.xml"/><Relationship Id="rId14" Type="http://schemas.openxmlformats.org/officeDocument/2006/relationships/image" Target="../media/image3.png"/><Relationship Id="rId13" Type="http://schemas.openxmlformats.org/officeDocument/2006/relationships/tags" Target="../tags/tag40.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图片 7"/>
          <p:cNvPicPr>
            <a:picLocks noChangeAspect="1"/>
          </p:cNvPicPr>
          <p:nvPr userDrawn="1">
            <p:custDataLst>
              <p:tags r:id="rId13"/>
            </p:custDataLst>
          </p:nvPr>
        </p:nvPicPr>
        <p:blipFill rotWithShape="1">
          <a:blip r:embed="rId14">
            <a:extLst>
              <a:ext uri="{28A0092B-C50C-407E-A947-70E740481C1C}">
                <a14:useLocalDpi xmlns:a14="http://schemas.microsoft.com/office/drawing/2010/main" val="0"/>
              </a:ext>
            </a:extLst>
          </a:blip>
          <a:srcRect l="8906" t="16562" r="2501" b="20156"/>
          <a:stretch>
            <a:fillRect/>
          </a:stretch>
        </p:blipFill>
        <p:spPr>
          <a:xfrm>
            <a:off x="10236200" y="76212"/>
            <a:ext cx="1728000" cy="925722"/>
          </a:xfrm>
          <a:prstGeom prst="rect">
            <a:avLst/>
          </a:prstGeom>
        </p:spPr>
      </p:pic>
      <p:cxnSp>
        <p:nvCxnSpPr>
          <p:cNvPr id="10" name="直接连接符 9"/>
          <p:cNvCxnSpPr/>
          <p:nvPr userDrawn="1">
            <p:custDataLst>
              <p:tags r:id="rId15"/>
            </p:custDataLst>
          </p:nvPr>
        </p:nvCxnSpPr>
        <p:spPr>
          <a:xfrm>
            <a:off x="165101" y="952500"/>
            <a:ext cx="10045700" cy="0"/>
          </a:xfrm>
          <a:prstGeom prst="line">
            <a:avLst/>
          </a:prstGeom>
          <a:ln w="28575">
            <a:solidFill>
              <a:srgbClr val="47955E"/>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tags" Target="../tags/tag43.xml"/><Relationship Id="rId2" Type="http://schemas.openxmlformats.org/officeDocument/2006/relationships/image" Target="../media/image4.png"/><Relationship Id="rId1" Type="http://schemas.openxmlformats.org/officeDocument/2006/relationships/tags" Target="../tags/tag42.xml"/></Relationships>
</file>

<file path=ppt/slides/_rels/slide10.xml.rels><?xml version="1.0" encoding="UTF-8" standalone="yes"?>
<Relationships xmlns="http://schemas.openxmlformats.org/package/2006/relationships"><Relationship Id="rId9" Type="http://schemas.openxmlformats.org/officeDocument/2006/relationships/tags" Target="../tags/tag165.xml"/><Relationship Id="rId8" Type="http://schemas.openxmlformats.org/officeDocument/2006/relationships/tags" Target="../tags/tag164.xml"/><Relationship Id="rId7" Type="http://schemas.openxmlformats.org/officeDocument/2006/relationships/tags" Target="../tags/tag163.xml"/><Relationship Id="rId6" Type="http://schemas.openxmlformats.org/officeDocument/2006/relationships/image" Target="../media/image32.jpeg"/><Relationship Id="rId5" Type="http://schemas.openxmlformats.org/officeDocument/2006/relationships/tags" Target="../tags/tag162.xml"/><Relationship Id="rId4" Type="http://schemas.openxmlformats.org/officeDocument/2006/relationships/tags" Target="../tags/tag161.xml"/><Relationship Id="rId3" Type="http://schemas.openxmlformats.org/officeDocument/2006/relationships/tags" Target="../tags/tag160.xml"/><Relationship Id="rId22" Type="http://schemas.openxmlformats.org/officeDocument/2006/relationships/slideLayout" Target="../slideLayouts/slideLayout6.xml"/><Relationship Id="rId21" Type="http://schemas.openxmlformats.org/officeDocument/2006/relationships/tags" Target="../tags/tag174.xml"/><Relationship Id="rId20" Type="http://schemas.openxmlformats.org/officeDocument/2006/relationships/tags" Target="../tags/tag173.xml"/><Relationship Id="rId2" Type="http://schemas.openxmlformats.org/officeDocument/2006/relationships/tags" Target="../tags/tag159.xml"/><Relationship Id="rId19" Type="http://schemas.openxmlformats.org/officeDocument/2006/relationships/tags" Target="../tags/tag172.xml"/><Relationship Id="rId18" Type="http://schemas.openxmlformats.org/officeDocument/2006/relationships/tags" Target="../tags/tag171.xml"/><Relationship Id="rId17" Type="http://schemas.openxmlformats.org/officeDocument/2006/relationships/tags" Target="../tags/tag170.xml"/><Relationship Id="rId16" Type="http://schemas.openxmlformats.org/officeDocument/2006/relationships/image" Target="../media/image35.png"/><Relationship Id="rId15" Type="http://schemas.openxmlformats.org/officeDocument/2006/relationships/tags" Target="../tags/tag169.xml"/><Relationship Id="rId14" Type="http://schemas.openxmlformats.org/officeDocument/2006/relationships/image" Target="../media/image34.png"/><Relationship Id="rId13" Type="http://schemas.openxmlformats.org/officeDocument/2006/relationships/tags" Target="../tags/tag168.xml"/><Relationship Id="rId12" Type="http://schemas.openxmlformats.org/officeDocument/2006/relationships/tags" Target="../tags/tag167.xml"/><Relationship Id="rId11" Type="http://schemas.openxmlformats.org/officeDocument/2006/relationships/tags" Target="../tags/tag166.xml"/><Relationship Id="rId10" Type="http://schemas.openxmlformats.org/officeDocument/2006/relationships/image" Target="../media/image33.jpeg"/><Relationship Id="rId1" Type="http://schemas.openxmlformats.org/officeDocument/2006/relationships/tags" Target="../tags/tag158.xml"/></Relationships>
</file>

<file path=ppt/slides/_rels/slide11.xml.rels><?xml version="1.0" encoding="UTF-8" standalone="yes"?>
<Relationships xmlns="http://schemas.openxmlformats.org/package/2006/relationships"><Relationship Id="rId9" Type="http://schemas.openxmlformats.org/officeDocument/2006/relationships/tags" Target="../tags/tag183.xml"/><Relationship Id="rId8" Type="http://schemas.openxmlformats.org/officeDocument/2006/relationships/tags" Target="../tags/tag182.xml"/><Relationship Id="rId7" Type="http://schemas.openxmlformats.org/officeDocument/2006/relationships/tags" Target="../tags/tag181.xml"/><Relationship Id="rId6" Type="http://schemas.openxmlformats.org/officeDocument/2006/relationships/tags" Target="../tags/tag180.xml"/><Relationship Id="rId52" Type="http://schemas.openxmlformats.org/officeDocument/2006/relationships/slideLayout" Target="../slideLayouts/slideLayout2.xml"/><Relationship Id="rId51" Type="http://schemas.openxmlformats.org/officeDocument/2006/relationships/tags" Target="../tags/tag224.xml"/><Relationship Id="rId50" Type="http://schemas.openxmlformats.org/officeDocument/2006/relationships/tags" Target="../tags/tag223.xml"/><Relationship Id="rId5" Type="http://schemas.openxmlformats.org/officeDocument/2006/relationships/tags" Target="../tags/tag179.xml"/><Relationship Id="rId49" Type="http://schemas.openxmlformats.org/officeDocument/2006/relationships/image" Target="../media/image36.png"/><Relationship Id="rId48" Type="http://schemas.openxmlformats.org/officeDocument/2006/relationships/tags" Target="../tags/tag222.xml"/><Relationship Id="rId47" Type="http://schemas.openxmlformats.org/officeDocument/2006/relationships/tags" Target="../tags/tag221.xml"/><Relationship Id="rId46" Type="http://schemas.openxmlformats.org/officeDocument/2006/relationships/tags" Target="../tags/tag220.xml"/><Relationship Id="rId45" Type="http://schemas.openxmlformats.org/officeDocument/2006/relationships/tags" Target="../tags/tag219.xml"/><Relationship Id="rId44" Type="http://schemas.openxmlformats.org/officeDocument/2006/relationships/tags" Target="../tags/tag218.xml"/><Relationship Id="rId43" Type="http://schemas.openxmlformats.org/officeDocument/2006/relationships/tags" Target="../tags/tag217.xml"/><Relationship Id="rId42" Type="http://schemas.openxmlformats.org/officeDocument/2006/relationships/tags" Target="../tags/tag216.xml"/><Relationship Id="rId41" Type="http://schemas.openxmlformats.org/officeDocument/2006/relationships/tags" Target="../tags/tag215.xml"/><Relationship Id="rId40" Type="http://schemas.openxmlformats.org/officeDocument/2006/relationships/tags" Target="../tags/tag214.xml"/><Relationship Id="rId4" Type="http://schemas.openxmlformats.org/officeDocument/2006/relationships/tags" Target="../tags/tag178.xml"/><Relationship Id="rId39" Type="http://schemas.openxmlformats.org/officeDocument/2006/relationships/tags" Target="../tags/tag213.xml"/><Relationship Id="rId38" Type="http://schemas.openxmlformats.org/officeDocument/2006/relationships/tags" Target="../tags/tag212.xml"/><Relationship Id="rId37" Type="http://schemas.openxmlformats.org/officeDocument/2006/relationships/tags" Target="../tags/tag211.xml"/><Relationship Id="rId36" Type="http://schemas.openxmlformats.org/officeDocument/2006/relationships/tags" Target="../tags/tag210.xml"/><Relationship Id="rId35" Type="http://schemas.openxmlformats.org/officeDocument/2006/relationships/tags" Target="../tags/tag209.xml"/><Relationship Id="rId34" Type="http://schemas.openxmlformats.org/officeDocument/2006/relationships/tags" Target="../tags/tag208.xml"/><Relationship Id="rId33" Type="http://schemas.openxmlformats.org/officeDocument/2006/relationships/tags" Target="../tags/tag207.xml"/><Relationship Id="rId32" Type="http://schemas.openxmlformats.org/officeDocument/2006/relationships/tags" Target="../tags/tag206.xml"/><Relationship Id="rId31" Type="http://schemas.openxmlformats.org/officeDocument/2006/relationships/tags" Target="../tags/tag205.xml"/><Relationship Id="rId30" Type="http://schemas.openxmlformats.org/officeDocument/2006/relationships/tags" Target="../tags/tag204.xml"/><Relationship Id="rId3" Type="http://schemas.openxmlformats.org/officeDocument/2006/relationships/tags" Target="../tags/tag177.xml"/><Relationship Id="rId29" Type="http://schemas.openxmlformats.org/officeDocument/2006/relationships/tags" Target="../tags/tag203.xml"/><Relationship Id="rId28" Type="http://schemas.openxmlformats.org/officeDocument/2006/relationships/tags" Target="../tags/tag202.xml"/><Relationship Id="rId27" Type="http://schemas.openxmlformats.org/officeDocument/2006/relationships/tags" Target="../tags/tag201.xml"/><Relationship Id="rId26" Type="http://schemas.openxmlformats.org/officeDocument/2006/relationships/tags" Target="../tags/tag200.xml"/><Relationship Id="rId25" Type="http://schemas.openxmlformats.org/officeDocument/2006/relationships/tags" Target="../tags/tag199.xml"/><Relationship Id="rId24" Type="http://schemas.openxmlformats.org/officeDocument/2006/relationships/tags" Target="../tags/tag198.xml"/><Relationship Id="rId23" Type="http://schemas.openxmlformats.org/officeDocument/2006/relationships/tags" Target="../tags/tag197.xml"/><Relationship Id="rId22" Type="http://schemas.openxmlformats.org/officeDocument/2006/relationships/tags" Target="../tags/tag196.xml"/><Relationship Id="rId21" Type="http://schemas.openxmlformats.org/officeDocument/2006/relationships/tags" Target="../tags/tag195.xml"/><Relationship Id="rId20" Type="http://schemas.openxmlformats.org/officeDocument/2006/relationships/tags" Target="../tags/tag194.xml"/><Relationship Id="rId2" Type="http://schemas.openxmlformats.org/officeDocument/2006/relationships/tags" Target="../tags/tag176.xml"/><Relationship Id="rId19" Type="http://schemas.openxmlformats.org/officeDocument/2006/relationships/tags" Target="../tags/tag193.xml"/><Relationship Id="rId18" Type="http://schemas.openxmlformats.org/officeDocument/2006/relationships/tags" Target="../tags/tag192.xml"/><Relationship Id="rId17" Type="http://schemas.openxmlformats.org/officeDocument/2006/relationships/tags" Target="../tags/tag191.xml"/><Relationship Id="rId16" Type="http://schemas.openxmlformats.org/officeDocument/2006/relationships/tags" Target="../tags/tag190.xml"/><Relationship Id="rId15" Type="http://schemas.openxmlformats.org/officeDocument/2006/relationships/tags" Target="../tags/tag189.xml"/><Relationship Id="rId14" Type="http://schemas.openxmlformats.org/officeDocument/2006/relationships/tags" Target="../tags/tag188.xml"/><Relationship Id="rId13" Type="http://schemas.openxmlformats.org/officeDocument/2006/relationships/tags" Target="../tags/tag187.xml"/><Relationship Id="rId12" Type="http://schemas.openxmlformats.org/officeDocument/2006/relationships/tags" Target="../tags/tag186.xml"/><Relationship Id="rId11" Type="http://schemas.openxmlformats.org/officeDocument/2006/relationships/tags" Target="../tags/tag185.xml"/><Relationship Id="rId10" Type="http://schemas.openxmlformats.org/officeDocument/2006/relationships/tags" Target="../tags/tag184.xml"/><Relationship Id="rId1" Type="http://schemas.openxmlformats.org/officeDocument/2006/relationships/tags" Target="../tags/tag175.xml"/></Relationships>
</file>

<file path=ppt/slides/_rels/slide12.xml.rels><?xml version="1.0" encoding="UTF-8" standalone="yes"?>
<Relationships xmlns="http://schemas.openxmlformats.org/package/2006/relationships"><Relationship Id="rId9" Type="http://schemas.openxmlformats.org/officeDocument/2006/relationships/tags" Target="../tags/tag233.xml"/><Relationship Id="rId8" Type="http://schemas.openxmlformats.org/officeDocument/2006/relationships/tags" Target="../tags/tag232.xml"/><Relationship Id="rId7" Type="http://schemas.openxmlformats.org/officeDocument/2006/relationships/tags" Target="../tags/tag231.xml"/><Relationship Id="rId6" Type="http://schemas.openxmlformats.org/officeDocument/2006/relationships/tags" Target="../tags/tag230.xml"/><Relationship Id="rId52" Type="http://schemas.openxmlformats.org/officeDocument/2006/relationships/slideLayout" Target="../slideLayouts/slideLayout7.xml"/><Relationship Id="rId51" Type="http://schemas.openxmlformats.org/officeDocument/2006/relationships/tags" Target="../tags/tag275.xml"/><Relationship Id="rId50" Type="http://schemas.openxmlformats.org/officeDocument/2006/relationships/tags" Target="../tags/tag274.xml"/><Relationship Id="rId5" Type="http://schemas.openxmlformats.org/officeDocument/2006/relationships/tags" Target="../tags/tag229.xml"/><Relationship Id="rId49" Type="http://schemas.openxmlformats.org/officeDocument/2006/relationships/tags" Target="../tags/tag273.xml"/><Relationship Id="rId48" Type="http://schemas.openxmlformats.org/officeDocument/2006/relationships/tags" Target="../tags/tag272.xml"/><Relationship Id="rId47" Type="http://schemas.openxmlformats.org/officeDocument/2006/relationships/tags" Target="../tags/tag271.xml"/><Relationship Id="rId46" Type="http://schemas.openxmlformats.org/officeDocument/2006/relationships/tags" Target="../tags/tag270.xml"/><Relationship Id="rId45" Type="http://schemas.openxmlformats.org/officeDocument/2006/relationships/tags" Target="../tags/tag269.xml"/><Relationship Id="rId44" Type="http://schemas.openxmlformats.org/officeDocument/2006/relationships/tags" Target="../tags/tag268.xml"/><Relationship Id="rId43" Type="http://schemas.openxmlformats.org/officeDocument/2006/relationships/tags" Target="../tags/tag267.xml"/><Relationship Id="rId42" Type="http://schemas.openxmlformats.org/officeDocument/2006/relationships/tags" Target="../tags/tag266.xml"/><Relationship Id="rId41" Type="http://schemas.openxmlformats.org/officeDocument/2006/relationships/tags" Target="../tags/tag265.xml"/><Relationship Id="rId40" Type="http://schemas.openxmlformats.org/officeDocument/2006/relationships/tags" Target="../tags/tag264.xml"/><Relationship Id="rId4" Type="http://schemas.openxmlformats.org/officeDocument/2006/relationships/tags" Target="../tags/tag228.xml"/><Relationship Id="rId39" Type="http://schemas.openxmlformats.org/officeDocument/2006/relationships/tags" Target="../tags/tag263.xml"/><Relationship Id="rId38" Type="http://schemas.openxmlformats.org/officeDocument/2006/relationships/tags" Target="../tags/tag262.xml"/><Relationship Id="rId37" Type="http://schemas.openxmlformats.org/officeDocument/2006/relationships/tags" Target="../tags/tag261.xml"/><Relationship Id="rId36" Type="http://schemas.openxmlformats.org/officeDocument/2006/relationships/tags" Target="../tags/tag260.xml"/><Relationship Id="rId35" Type="http://schemas.openxmlformats.org/officeDocument/2006/relationships/tags" Target="../tags/tag259.xml"/><Relationship Id="rId34" Type="http://schemas.openxmlformats.org/officeDocument/2006/relationships/tags" Target="../tags/tag258.xml"/><Relationship Id="rId33" Type="http://schemas.openxmlformats.org/officeDocument/2006/relationships/tags" Target="../tags/tag257.xml"/><Relationship Id="rId32" Type="http://schemas.openxmlformats.org/officeDocument/2006/relationships/tags" Target="../tags/tag256.xml"/><Relationship Id="rId31" Type="http://schemas.openxmlformats.org/officeDocument/2006/relationships/tags" Target="../tags/tag255.xml"/><Relationship Id="rId30" Type="http://schemas.openxmlformats.org/officeDocument/2006/relationships/tags" Target="../tags/tag254.xml"/><Relationship Id="rId3" Type="http://schemas.openxmlformats.org/officeDocument/2006/relationships/tags" Target="../tags/tag227.xml"/><Relationship Id="rId29" Type="http://schemas.openxmlformats.org/officeDocument/2006/relationships/tags" Target="../tags/tag253.xml"/><Relationship Id="rId28" Type="http://schemas.openxmlformats.org/officeDocument/2006/relationships/tags" Target="../tags/tag252.xml"/><Relationship Id="rId27" Type="http://schemas.openxmlformats.org/officeDocument/2006/relationships/tags" Target="../tags/tag251.xml"/><Relationship Id="rId26" Type="http://schemas.openxmlformats.org/officeDocument/2006/relationships/tags" Target="../tags/tag250.xml"/><Relationship Id="rId25" Type="http://schemas.openxmlformats.org/officeDocument/2006/relationships/tags" Target="../tags/tag249.xml"/><Relationship Id="rId24" Type="http://schemas.openxmlformats.org/officeDocument/2006/relationships/tags" Target="../tags/tag248.xml"/><Relationship Id="rId23" Type="http://schemas.openxmlformats.org/officeDocument/2006/relationships/tags" Target="../tags/tag247.xml"/><Relationship Id="rId22" Type="http://schemas.openxmlformats.org/officeDocument/2006/relationships/tags" Target="../tags/tag246.xml"/><Relationship Id="rId21" Type="http://schemas.openxmlformats.org/officeDocument/2006/relationships/tags" Target="../tags/tag245.xml"/><Relationship Id="rId20" Type="http://schemas.openxmlformats.org/officeDocument/2006/relationships/tags" Target="../tags/tag244.xml"/><Relationship Id="rId2" Type="http://schemas.openxmlformats.org/officeDocument/2006/relationships/tags" Target="../tags/tag226.xml"/><Relationship Id="rId19" Type="http://schemas.openxmlformats.org/officeDocument/2006/relationships/tags" Target="../tags/tag243.xml"/><Relationship Id="rId18" Type="http://schemas.openxmlformats.org/officeDocument/2006/relationships/tags" Target="../tags/tag242.xml"/><Relationship Id="rId17" Type="http://schemas.openxmlformats.org/officeDocument/2006/relationships/tags" Target="../tags/tag241.xml"/><Relationship Id="rId16" Type="http://schemas.openxmlformats.org/officeDocument/2006/relationships/tags" Target="../tags/tag240.xml"/><Relationship Id="rId15" Type="http://schemas.openxmlformats.org/officeDocument/2006/relationships/tags" Target="../tags/tag239.xml"/><Relationship Id="rId14" Type="http://schemas.openxmlformats.org/officeDocument/2006/relationships/tags" Target="../tags/tag238.xml"/><Relationship Id="rId13" Type="http://schemas.openxmlformats.org/officeDocument/2006/relationships/tags" Target="../tags/tag237.xml"/><Relationship Id="rId12" Type="http://schemas.openxmlformats.org/officeDocument/2006/relationships/tags" Target="../tags/tag236.xml"/><Relationship Id="rId11" Type="http://schemas.openxmlformats.org/officeDocument/2006/relationships/tags" Target="../tags/tag235.xml"/><Relationship Id="rId10" Type="http://schemas.openxmlformats.org/officeDocument/2006/relationships/tags" Target="../tags/tag234.xml"/><Relationship Id="rId1" Type="http://schemas.openxmlformats.org/officeDocument/2006/relationships/tags" Target="../tags/tag225.xml"/></Relationships>
</file>

<file path=ppt/slides/_rels/slide13.xml.rels><?xml version="1.0" encoding="UTF-8" standalone="yes"?>
<Relationships xmlns="http://schemas.openxmlformats.org/package/2006/relationships"><Relationship Id="rId9" Type="http://schemas.openxmlformats.org/officeDocument/2006/relationships/tags" Target="../tags/tag284.xml"/><Relationship Id="rId8" Type="http://schemas.openxmlformats.org/officeDocument/2006/relationships/tags" Target="../tags/tag283.xml"/><Relationship Id="rId7" Type="http://schemas.openxmlformats.org/officeDocument/2006/relationships/tags" Target="../tags/tag282.xml"/><Relationship Id="rId6" Type="http://schemas.openxmlformats.org/officeDocument/2006/relationships/tags" Target="../tags/tag281.xml"/><Relationship Id="rId5" Type="http://schemas.openxmlformats.org/officeDocument/2006/relationships/tags" Target="../tags/tag280.xml"/><Relationship Id="rId4" Type="http://schemas.openxmlformats.org/officeDocument/2006/relationships/tags" Target="../tags/tag279.xml"/><Relationship Id="rId3" Type="http://schemas.openxmlformats.org/officeDocument/2006/relationships/tags" Target="../tags/tag278.xml"/><Relationship Id="rId27" Type="http://schemas.openxmlformats.org/officeDocument/2006/relationships/slideLayout" Target="../slideLayouts/slideLayout7.xml"/><Relationship Id="rId26" Type="http://schemas.openxmlformats.org/officeDocument/2006/relationships/image" Target="../media/image37.png"/><Relationship Id="rId25" Type="http://schemas.openxmlformats.org/officeDocument/2006/relationships/tags" Target="../tags/tag300.xml"/><Relationship Id="rId24" Type="http://schemas.openxmlformats.org/officeDocument/2006/relationships/tags" Target="../tags/tag299.xml"/><Relationship Id="rId23" Type="http://schemas.openxmlformats.org/officeDocument/2006/relationships/tags" Target="../tags/tag298.xml"/><Relationship Id="rId22" Type="http://schemas.openxmlformats.org/officeDocument/2006/relationships/tags" Target="../tags/tag297.xml"/><Relationship Id="rId21" Type="http://schemas.openxmlformats.org/officeDocument/2006/relationships/tags" Target="../tags/tag296.xml"/><Relationship Id="rId20" Type="http://schemas.openxmlformats.org/officeDocument/2006/relationships/tags" Target="../tags/tag295.xml"/><Relationship Id="rId2" Type="http://schemas.openxmlformats.org/officeDocument/2006/relationships/tags" Target="../tags/tag277.xml"/><Relationship Id="rId19" Type="http://schemas.openxmlformats.org/officeDocument/2006/relationships/tags" Target="../tags/tag294.xml"/><Relationship Id="rId18" Type="http://schemas.openxmlformats.org/officeDocument/2006/relationships/tags" Target="../tags/tag293.xml"/><Relationship Id="rId17" Type="http://schemas.openxmlformats.org/officeDocument/2006/relationships/tags" Target="../tags/tag292.xml"/><Relationship Id="rId16" Type="http://schemas.openxmlformats.org/officeDocument/2006/relationships/tags" Target="../tags/tag291.xml"/><Relationship Id="rId15" Type="http://schemas.openxmlformats.org/officeDocument/2006/relationships/tags" Target="../tags/tag290.xml"/><Relationship Id="rId14" Type="http://schemas.openxmlformats.org/officeDocument/2006/relationships/tags" Target="../tags/tag289.xml"/><Relationship Id="rId13" Type="http://schemas.openxmlformats.org/officeDocument/2006/relationships/tags" Target="../tags/tag288.xml"/><Relationship Id="rId12" Type="http://schemas.openxmlformats.org/officeDocument/2006/relationships/tags" Target="../tags/tag287.xml"/><Relationship Id="rId11" Type="http://schemas.openxmlformats.org/officeDocument/2006/relationships/tags" Target="../tags/tag286.xml"/><Relationship Id="rId10" Type="http://schemas.openxmlformats.org/officeDocument/2006/relationships/tags" Target="../tags/tag285.xml"/><Relationship Id="rId1" Type="http://schemas.openxmlformats.org/officeDocument/2006/relationships/tags" Target="../tags/tag276.xml"/></Relationships>
</file>

<file path=ppt/slides/_rels/slide14.xml.rels><?xml version="1.0" encoding="UTF-8" standalone="yes"?>
<Relationships xmlns="http://schemas.openxmlformats.org/package/2006/relationships"><Relationship Id="rId9" Type="http://schemas.openxmlformats.org/officeDocument/2006/relationships/tags" Target="../tags/tag307.xml"/><Relationship Id="rId8" Type="http://schemas.openxmlformats.org/officeDocument/2006/relationships/tags" Target="../tags/tag306.xml"/><Relationship Id="rId7" Type="http://schemas.openxmlformats.org/officeDocument/2006/relationships/tags" Target="../tags/tag305.xml"/><Relationship Id="rId6" Type="http://schemas.openxmlformats.org/officeDocument/2006/relationships/tags" Target="../tags/tag304.xml"/><Relationship Id="rId5" Type="http://schemas.openxmlformats.org/officeDocument/2006/relationships/tags" Target="../tags/tag303.xml"/><Relationship Id="rId4" Type="http://schemas.openxmlformats.org/officeDocument/2006/relationships/tags" Target="../tags/tag302.xml"/><Relationship Id="rId3" Type="http://schemas.openxmlformats.org/officeDocument/2006/relationships/image" Target="../media/image39.svg"/><Relationship Id="rId2" Type="http://schemas.openxmlformats.org/officeDocument/2006/relationships/image" Target="../media/image38.png"/><Relationship Id="rId18" Type="http://schemas.openxmlformats.org/officeDocument/2006/relationships/slideLayout" Target="../slideLayouts/slideLayout6.xml"/><Relationship Id="rId17" Type="http://schemas.openxmlformats.org/officeDocument/2006/relationships/tags" Target="../tags/tag315.xml"/><Relationship Id="rId16" Type="http://schemas.openxmlformats.org/officeDocument/2006/relationships/tags" Target="../tags/tag314.xml"/><Relationship Id="rId15" Type="http://schemas.openxmlformats.org/officeDocument/2006/relationships/tags" Target="../tags/tag313.xml"/><Relationship Id="rId14" Type="http://schemas.openxmlformats.org/officeDocument/2006/relationships/tags" Target="../tags/tag312.xml"/><Relationship Id="rId13" Type="http://schemas.openxmlformats.org/officeDocument/2006/relationships/tags" Target="../tags/tag311.xml"/><Relationship Id="rId12" Type="http://schemas.openxmlformats.org/officeDocument/2006/relationships/tags" Target="../tags/tag310.xml"/><Relationship Id="rId11" Type="http://schemas.openxmlformats.org/officeDocument/2006/relationships/tags" Target="../tags/tag309.xml"/><Relationship Id="rId10" Type="http://schemas.openxmlformats.org/officeDocument/2006/relationships/tags" Target="../tags/tag308.xml"/><Relationship Id="rId1" Type="http://schemas.openxmlformats.org/officeDocument/2006/relationships/tags" Target="../tags/tag301.xml"/></Relationships>
</file>

<file path=ppt/slides/_rels/slide15.xml.rels><?xml version="1.0" encoding="UTF-8" standalone="yes"?>
<Relationships xmlns="http://schemas.openxmlformats.org/package/2006/relationships"><Relationship Id="rId9" Type="http://schemas.openxmlformats.org/officeDocument/2006/relationships/tags" Target="../tags/tag322.xml"/><Relationship Id="rId8" Type="http://schemas.openxmlformats.org/officeDocument/2006/relationships/image" Target="../media/image41.png"/><Relationship Id="rId7" Type="http://schemas.openxmlformats.org/officeDocument/2006/relationships/tags" Target="../tags/tag321.xml"/><Relationship Id="rId6" Type="http://schemas.openxmlformats.org/officeDocument/2006/relationships/image" Target="../media/image40.png"/><Relationship Id="rId5" Type="http://schemas.openxmlformats.org/officeDocument/2006/relationships/tags" Target="../tags/tag320.xml"/><Relationship Id="rId4" Type="http://schemas.openxmlformats.org/officeDocument/2006/relationships/tags" Target="../tags/tag319.xml"/><Relationship Id="rId3" Type="http://schemas.openxmlformats.org/officeDocument/2006/relationships/tags" Target="../tags/tag318.xml"/><Relationship Id="rId2" Type="http://schemas.openxmlformats.org/officeDocument/2006/relationships/tags" Target="../tags/tag317.xml"/><Relationship Id="rId18" Type="http://schemas.openxmlformats.org/officeDocument/2006/relationships/slideLayout" Target="../slideLayouts/slideLayout6.xml"/><Relationship Id="rId17" Type="http://schemas.openxmlformats.org/officeDocument/2006/relationships/tags" Target="../tags/tag327.xml"/><Relationship Id="rId16" Type="http://schemas.openxmlformats.org/officeDocument/2006/relationships/tags" Target="../tags/tag326.xml"/><Relationship Id="rId15" Type="http://schemas.openxmlformats.org/officeDocument/2006/relationships/image" Target="../media/image44.jpeg"/><Relationship Id="rId14" Type="http://schemas.openxmlformats.org/officeDocument/2006/relationships/tags" Target="../tags/tag325.xml"/><Relationship Id="rId13" Type="http://schemas.openxmlformats.org/officeDocument/2006/relationships/image" Target="../media/image43.png"/><Relationship Id="rId12" Type="http://schemas.openxmlformats.org/officeDocument/2006/relationships/tags" Target="../tags/tag324.xml"/><Relationship Id="rId11" Type="http://schemas.openxmlformats.org/officeDocument/2006/relationships/tags" Target="../tags/tag323.xml"/><Relationship Id="rId10" Type="http://schemas.openxmlformats.org/officeDocument/2006/relationships/image" Target="../media/image42.jpeg"/><Relationship Id="rId1" Type="http://schemas.openxmlformats.org/officeDocument/2006/relationships/tags" Target="../tags/tag316.xml"/></Relationships>
</file>

<file path=ppt/slides/_rels/slide16.xml.rels><?xml version="1.0" encoding="UTF-8" standalone="yes"?>
<Relationships xmlns="http://schemas.openxmlformats.org/package/2006/relationships"><Relationship Id="rId9" Type="http://schemas.openxmlformats.org/officeDocument/2006/relationships/tags" Target="../tags/tag332.xml"/><Relationship Id="rId8" Type="http://schemas.openxmlformats.org/officeDocument/2006/relationships/image" Target="../media/image45.png"/><Relationship Id="rId7" Type="http://schemas.openxmlformats.org/officeDocument/2006/relationships/tags" Target="../tags/tag331.xml"/><Relationship Id="rId6" Type="http://schemas.openxmlformats.org/officeDocument/2006/relationships/image" Target="../media/image41.png"/><Relationship Id="rId5" Type="http://schemas.openxmlformats.org/officeDocument/2006/relationships/tags" Target="../tags/tag330.xml"/><Relationship Id="rId4" Type="http://schemas.openxmlformats.org/officeDocument/2006/relationships/image" Target="../media/image40.png"/><Relationship Id="rId3" Type="http://schemas.openxmlformats.org/officeDocument/2006/relationships/tags" Target="../tags/tag329.xml"/><Relationship Id="rId2" Type="http://schemas.openxmlformats.org/officeDocument/2006/relationships/image" Target="../media/image44.jpeg"/><Relationship Id="rId15" Type="http://schemas.openxmlformats.org/officeDocument/2006/relationships/slideLayout" Target="../slideLayouts/slideLayout2.xml"/><Relationship Id="rId14" Type="http://schemas.openxmlformats.org/officeDocument/2006/relationships/tags" Target="../tags/tag336.xml"/><Relationship Id="rId13" Type="http://schemas.openxmlformats.org/officeDocument/2006/relationships/tags" Target="../tags/tag335.xml"/><Relationship Id="rId12" Type="http://schemas.openxmlformats.org/officeDocument/2006/relationships/tags" Target="../tags/tag334.xml"/><Relationship Id="rId11" Type="http://schemas.openxmlformats.org/officeDocument/2006/relationships/tags" Target="../tags/tag333.xml"/><Relationship Id="rId10" Type="http://schemas.openxmlformats.org/officeDocument/2006/relationships/image" Target="../media/image46.png"/><Relationship Id="rId1" Type="http://schemas.openxmlformats.org/officeDocument/2006/relationships/tags" Target="../tags/tag328.xml"/></Relationships>
</file>

<file path=ppt/slides/_rels/slide17.xml.rels><?xml version="1.0" encoding="UTF-8" standalone="yes"?>
<Relationships xmlns="http://schemas.openxmlformats.org/package/2006/relationships"><Relationship Id="rId9" Type="http://schemas.openxmlformats.org/officeDocument/2006/relationships/tags" Target="../tags/tag345.xml"/><Relationship Id="rId8" Type="http://schemas.openxmlformats.org/officeDocument/2006/relationships/tags" Target="../tags/tag344.xml"/><Relationship Id="rId7" Type="http://schemas.openxmlformats.org/officeDocument/2006/relationships/tags" Target="../tags/tag343.xml"/><Relationship Id="rId6" Type="http://schemas.openxmlformats.org/officeDocument/2006/relationships/tags" Target="../tags/tag342.xml"/><Relationship Id="rId5" Type="http://schemas.openxmlformats.org/officeDocument/2006/relationships/tags" Target="../tags/tag341.xml"/><Relationship Id="rId4" Type="http://schemas.openxmlformats.org/officeDocument/2006/relationships/tags" Target="../tags/tag340.xml"/><Relationship Id="rId3" Type="http://schemas.openxmlformats.org/officeDocument/2006/relationships/tags" Target="../tags/tag339.xml"/><Relationship Id="rId25" Type="http://schemas.openxmlformats.org/officeDocument/2006/relationships/slideLayout" Target="../slideLayouts/slideLayout6.xml"/><Relationship Id="rId24" Type="http://schemas.openxmlformats.org/officeDocument/2006/relationships/tags" Target="../tags/tag360.xml"/><Relationship Id="rId23" Type="http://schemas.openxmlformats.org/officeDocument/2006/relationships/tags" Target="../tags/tag359.xml"/><Relationship Id="rId22" Type="http://schemas.openxmlformats.org/officeDocument/2006/relationships/tags" Target="../tags/tag358.xml"/><Relationship Id="rId21" Type="http://schemas.openxmlformats.org/officeDocument/2006/relationships/tags" Target="../tags/tag357.xml"/><Relationship Id="rId20" Type="http://schemas.openxmlformats.org/officeDocument/2006/relationships/tags" Target="../tags/tag356.xml"/><Relationship Id="rId2" Type="http://schemas.openxmlformats.org/officeDocument/2006/relationships/tags" Target="../tags/tag338.xml"/><Relationship Id="rId19" Type="http://schemas.openxmlformats.org/officeDocument/2006/relationships/tags" Target="../tags/tag355.xml"/><Relationship Id="rId18" Type="http://schemas.openxmlformats.org/officeDocument/2006/relationships/tags" Target="../tags/tag354.xml"/><Relationship Id="rId17" Type="http://schemas.openxmlformats.org/officeDocument/2006/relationships/tags" Target="../tags/tag353.xml"/><Relationship Id="rId16" Type="http://schemas.openxmlformats.org/officeDocument/2006/relationships/tags" Target="../tags/tag352.xml"/><Relationship Id="rId15" Type="http://schemas.openxmlformats.org/officeDocument/2006/relationships/tags" Target="../tags/tag351.xml"/><Relationship Id="rId14" Type="http://schemas.openxmlformats.org/officeDocument/2006/relationships/tags" Target="../tags/tag350.xml"/><Relationship Id="rId13" Type="http://schemas.openxmlformats.org/officeDocument/2006/relationships/tags" Target="../tags/tag349.xml"/><Relationship Id="rId12" Type="http://schemas.openxmlformats.org/officeDocument/2006/relationships/tags" Target="../tags/tag348.xml"/><Relationship Id="rId11" Type="http://schemas.openxmlformats.org/officeDocument/2006/relationships/tags" Target="../tags/tag347.xml"/><Relationship Id="rId10" Type="http://schemas.openxmlformats.org/officeDocument/2006/relationships/tags" Target="../tags/tag346.xml"/><Relationship Id="rId1" Type="http://schemas.openxmlformats.org/officeDocument/2006/relationships/tags" Target="../tags/tag337.xml"/></Relationships>
</file>

<file path=ppt/slides/_rels/slide18.xml.rels><?xml version="1.0" encoding="UTF-8" standalone="yes"?>
<Relationships xmlns="http://schemas.openxmlformats.org/package/2006/relationships"><Relationship Id="rId9" Type="http://schemas.openxmlformats.org/officeDocument/2006/relationships/tags" Target="../tags/tag368.xml"/><Relationship Id="rId8" Type="http://schemas.openxmlformats.org/officeDocument/2006/relationships/image" Target="../media/image47.png"/><Relationship Id="rId7" Type="http://schemas.openxmlformats.org/officeDocument/2006/relationships/tags" Target="../tags/tag367.xml"/><Relationship Id="rId6" Type="http://schemas.openxmlformats.org/officeDocument/2006/relationships/tags" Target="../tags/tag366.xml"/><Relationship Id="rId5" Type="http://schemas.openxmlformats.org/officeDocument/2006/relationships/tags" Target="../tags/tag365.xml"/><Relationship Id="rId4" Type="http://schemas.openxmlformats.org/officeDocument/2006/relationships/tags" Target="../tags/tag364.xml"/><Relationship Id="rId3" Type="http://schemas.openxmlformats.org/officeDocument/2006/relationships/tags" Target="../tags/tag363.xml"/><Relationship Id="rId26" Type="http://schemas.openxmlformats.org/officeDocument/2006/relationships/slideLayout" Target="../slideLayouts/slideLayout6.xml"/><Relationship Id="rId25" Type="http://schemas.openxmlformats.org/officeDocument/2006/relationships/image" Target="../media/image52.jpeg"/><Relationship Id="rId24" Type="http://schemas.openxmlformats.org/officeDocument/2006/relationships/tags" Target="../tags/tag379.xml"/><Relationship Id="rId23" Type="http://schemas.openxmlformats.org/officeDocument/2006/relationships/image" Target="../media/image51.jpeg"/><Relationship Id="rId22" Type="http://schemas.openxmlformats.org/officeDocument/2006/relationships/tags" Target="../tags/tag378.xml"/><Relationship Id="rId21" Type="http://schemas.openxmlformats.org/officeDocument/2006/relationships/image" Target="../media/image50.jpeg"/><Relationship Id="rId20" Type="http://schemas.openxmlformats.org/officeDocument/2006/relationships/tags" Target="../tags/tag377.xml"/><Relationship Id="rId2" Type="http://schemas.openxmlformats.org/officeDocument/2006/relationships/tags" Target="../tags/tag362.xml"/><Relationship Id="rId19" Type="http://schemas.openxmlformats.org/officeDocument/2006/relationships/tags" Target="../tags/tag376.xml"/><Relationship Id="rId18" Type="http://schemas.openxmlformats.org/officeDocument/2006/relationships/tags" Target="../tags/tag375.xml"/><Relationship Id="rId17" Type="http://schemas.openxmlformats.org/officeDocument/2006/relationships/tags" Target="../tags/tag374.xml"/><Relationship Id="rId16" Type="http://schemas.openxmlformats.org/officeDocument/2006/relationships/image" Target="../media/image49.jpeg"/><Relationship Id="rId15" Type="http://schemas.openxmlformats.org/officeDocument/2006/relationships/tags" Target="../tags/tag373.xml"/><Relationship Id="rId14" Type="http://schemas.openxmlformats.org/officeDocument/2006/relationships/tags" Target="../tags/tag372.xml"/><Relationship Id="rId13" Type="http://schemas.openxmlformats.org/officeDocument/2006/relationships/image" Target="../media/image48.jpeg"/><Relationship Id="rId12" Type="http://schemas.openxmlformats.org/officeDocument/2006/relationships/tags" Target="../tags/tag371.xml"/><Relationship Id="rId11" Type="http://schemas.openxmlformats.org/officeDocument/2006/relationships/tags" Target="../tags/tag370.xml"/><Relationship Id="rId10" Type="http://schemas.openxmlformats.org/officeDocument/2006/relationships/tags" Target="../tags/tag369.xml"/><Relationship Id="rId1" Type="http://schemas.openxmlformats.org/officeDocument/2006/relationships/tags" Target="../tags/tag361.xml"/></Relationships>
</file>

<file path=ppt/slides/_rels/slide19.xml.rels><?xml version="1.0" encoding="UTF-8" standalone="yes"?>
<Relationships xmlns="http://schemas.openxmlformats.org/package/2006/relationships"><Relationship Id="rId9" Type="http://schemas.openxmlformats.org/officeDocument/2006/relationships/tags" Target="../tags/tag388.xml"/><Relationship Id="rId8" Type="http://schemas.openxmlformats.org/officeDocument/2006/relationships/tags" Target="../tags/tag387.xml"/><Relationship Id="rId7" Type="http://schemas.openxmlformats.org/officeDocument/2006/relationships/tags" Target="../tags/tag386.xml"/><Relationship Id="rId6" Type="http://schemas.openxmlformats.org/officeDocument/2006/relationships/tags" Target="../tags/tag385.xml"/><Relationship Id="rId5" Type="http://schemas.openxmlformats.org/officeDocument/2006/relationships/tags" Target="../tags/tag384.xml"/><Relationship Id="rId4" Type="http://schemas.openxmlformats.org/officeDocument/2006/relationships/tags" Target="../tags/tag383.xml"/><Relationship Id="rId3" Type="http://schemas.openxmlformats.org/officeDocument/2006/relationships/tags" Target="../tags/tag382.xml"/><Relationship Id="rId28" Type="http://schemas.openxmlformats.org/officeDocument/2006/relationships/slideLayout" Target="../slideLayouts/slideLayout6.xml"/><Relationship Id="rId27" Type="http://schemas.openxmlformats.org/officeDocument/2006/relationships/tags" Target="../tags/tag405.xml"/><Relationship Id="rId26" Type="http://schemas.openxmlformats.org/officeDocument/2006/relationships/tags" Target="../tags/tag404.xml"/><Relationship Id="rId25" Type="http://schemas.openxmlformats.org/officeDocument/2006/relationships/image" Target="../media/image53.png"/><Relationship Id="rId24" Type="http://schemas.openxmlformats.org/officeDocument/2006/relationships/tags" Target="../tags/tag403.xml"/><Relationship Id="rId23" Type="http://schemas.openxmlformats.org/officeDocument/2006/relationships/tags" Target="../tags/tag402.xml"/><Relationship Id="rId22" Type="http://schemas.openxmlformats.org/officeDocument/2006/relationships/tags" Target="../tags/tag401.xml"/><Relationship Id="rId21" Type="http://schemas.openxmlformats.org/officeDocument/2006/relationships/tags" Target="../tags/tag400.xml"/><Relationship Id="rId20" Type="http://schemas.openxmlformats.org/officeDocument/2006/relationships/tags" Target="../tags/tag399.xml"/><Relationship Id="rId2" Type="http://schemas.openxmlformats.org/officeDocument/2006/relationships/tags" Target="../tags/tag381.xml"/><Relationship Id="rId19" Type="http://schemas.openxmlformats.org/officeDocument/2006/relationships/tags" Target="../tags/tag398.xml"/><Relationship Id="rId18" Type="http://schemas.openxmlformats.org/officeDocument/2006/relationships/tags" Target="../tags/tag397.xml"/><Relationship Id="rId17" Type="http://schemas.openxmlformats.org/officeDocument/2006/relationships/tags" Target="../tags/tag396.xml"/><Relationship Id="rId16" Type="http://schemas.openxmlformats.org/officeDocument/2006/relationships/tags" Target="../tags/tag395.xml"/><Relationship Id="rId15" Type="http://schemas.openxmlformats.org/officeDocument/2006/relationships/tags" Target="../tags/tag394.xml"/><Relationship Id="rId14" Type="http://schemas.openxmlformats.org/officeDocument/2006/relationships/tags" Target="../tags/tag393.xml"/><Relationship Id="rId13" Type="http://schemas.openxmlformats.org/officeDocument/2006/relationships/tags" Target="../tags/tag392.xml"/><Relationship Id="rId12" Type="http://schemas.openxmlformats.org/officeDocument/2006/relationships/tags" Target="../tags/tag391.xml"/><Relationship Id="rId11" Type="http://schemas.openxmlformats.org/officeDocument/2006/relationships/tags" Target="../tags/tag390.xml"/><Relationship Id="rId10" Type="http://schemas.openxmlformats.org/officeDocument/2006/relationships/tags" Target="../tags/tag389.xml"/><Relationship Id="rId1" Type="http://schemas.openxmlformats.org/officeDocument/2006/relationships/tags" Target="../tags/tag380.xml"/></Relationships>
</file>

<file path=ppt/slides/_rels/slide2.xml.rels><?xml version="1.0" encoding="UTF-8" standalone="yes"?>
<Relationships xmlns="http://schemas.openxmlformats.org/package/2006/relationships"><Relationship Id="rId9" Type="http://schemas.openxmlformats.org/officeDocument/2006/relationships/tags" Target="../tags/tag50.xml"/><Relationship Id="rId8" Type="http://schemas.openxmlformats.org/officeDocument/2006/relationships/image" Target="../media/image6.GIF"/><Relationship Id="rId7" Type="http://schemas.openxmlformats.org/officeDocument/2006/relationships/tags" Target="../tags/tag49.xml"/><Relationship Id="rId6" Type="http://schemas.openxmlformats.org/officeDocument/2006/relationships/tags" Target="../tags/tag48.xml"/><Relationship Id="rId5" Type="http://schemas.openxmlformats.org/officeDocument/2006/relationships/image" Target="../media/image5.png"/><Relationship Id="rId4" Type="http://schemas.openxmlformats.org/officeDocument/2006/relationships/tags" Target="../tags/tag47.xml"/><Relationship Id="rId3" Type="http://schemas.openxmlformats.org/officeDocument/2006/relationships/tags" Target="../tags/tag46.xml"/><Relationship Id="rId2" Type="http://schemas.openxmlformats.org/officeDocument/2006/relationships/tags" Target="../tags/tag45.xml"/><Relationship Id="rId19" Type="http://schemas.openxmlformats.org/officeDocument/2006/relationships/slideLayout" Target="../slideLayouts/slideLayout4.xml"/><Relationship Id="rId18" Type="http://schemas.openxmlformats.org/officeDocument/2006/relationships/image" Target="../media/image11.png"/><Relationship Id="rId17" Type="http://schemas.openxmlformats.org/officeDocument/2006/relationships/tags" Target="../tags/tag54.xml"/><Relationship Id="rId16" Type="http://schemas.openxmlformats.org/officeDocument/2006/relationships/image" Target="../media/image10.png"/><Relationship Id="rId15" Type="http://schemas.openxmlformats.org/officeDocument/2006/relationships/tags" Target="../tags/tag53.xml"/><Relationship Id="rId14" Type="http://schemas.openxmlformats.org/officeDocument/2006/relationships/image" Target="../media/image9.png"/><Relationship Id="rId13" Type="http://schemas.openxmlformats.org/officeDocument/2006/relationships/tags" Target="../tags/tag52.xml"/><Relationship Id="rId12" Type="http://schemas.openxmlformats.org/officeDocument/2006/relationships/image" Target="../media/image8.png"/><Relationship Id="rId11" Type="http://schemas.openxmlformats.org/officeDocument/2006/relationships/tags" Target="../tags/tag51.xml"/><Relationship Id="rId10" Type="http://schemas.openxmlformats.org/officeDocument/2006/relationships/image" Target="../media/image7.png"/><Relationship Id="rId1" Type="http://schemas.openxmlformats.org/officeDocument/2006/relationships/tags" Target="../tags/tag44.xml"/></Relationships>
</file>

<file path=ppt/slides/_rels/slide20.xml.rels><?xml version="1.0" encoding="UTF-8" standalone="yes"?>
<Relationships xmlns="http://schemas.openxmlformats.org/package/2006/relationships"><Relationship Id="rId9" Type="http://schemas.openxmlformats.org/officeDocument/2006/relationships/tags" Target="../tags/tag413.xml"/><Relationship Id="rId8" Type="http://schemas.openxmlformats.org/officeDocument/2006/relationships/tags" Target="../tags/tag412.xml"/><Relationship Id="rId7" Type="http://schemas.openxmlformats.org/officeDocument/2006/relationships/image" Target="../media/image54.png"/><Relationship Id="rId6" Type="http://schemas.openxmlformats.org/officeDocument/2006/relationships/tags" Target="../tags/tag411.xml"/><Relationship Id="rId5" Type="http://schemas.openxmlformats.org/officeDocument/2006/relationships/tags" Target="../tags/tag410.xml"/><Relationship Id="rId4" Type="http://schemas.openxmlformats.org/officeDocument/2006/relationships/tags" Target="../tags/tag409.xml"/><Relationship Id="rId3" Type="http://schemas.openxmlformats.org/officeDocument/2006/relationships/tags" Target="../tags/tag408.xml"/><Relationship Id="rId2" Type="http://schemas.openxmlformats.org/officeDocument/2006/relationships/tags" Target="../tags/tag407.xml"/><Relationship Id="rId11" Type="http://schemas.openxmlformats.org/officeDocument/2006/relationships/slideLayout" Target="../slideLayouts/slideLayout2.xml"/><Relationship Id="rId10" Type="http://schemas.openxmlformats.org/officeDocument/2006/relationships/tags" Target="../tags/tag414.xml"/><Relationship Id="rId1" Type="http://schemas.openxmlformats.org/officeDocument/2006/relationships/tags" Target="../tags/tag406.xml"/></Relationships>
</file>

<file path=ppt/slides/_rels/slide21.xml.rels><?xml version="1.0" encoding="UTF-8" standalone="yes"?>
<Relationships xmlns="http://schemas.openxmlformats.org/package/2006/relationships"><Relationship Id="rId9" Type="http://schemas.openxmlformats.org/officeDocument/2006/relationships/tags" Target="../tags/tag423.xml"/><Relationship Id="rId8" Type="http://schemas.openxmlformats.org/officeDocument/2006/relationships/tags" Target="../tags/tag422.xml"/><Relationship Id="rId7" Type="http://schemas.openxmlformats.org/officeDocument/2006/relationships/tags" Target="../tags/tag421.xml"/><Relationship Id="rId6" Type="http://schemas.openxmlformats.org/officeDocument/2006/relationships/tags" Target="../tags/tag420.xml"/><Relationship Id="rId5" Type="http://schemas.openxmlformats.org/officeDocument/2006/relationships/tags" Target="../tags/tag419.xml"/><Relationship Id="rId4" Type="http://schemas.openxmlformats.org/officeDocument/2006/relationships/tags" Target="../tags/tag418.xml"/><Relationship Id="rId3" Type="http://schemas.openxmlformats.org/officeDocument/2006/relationships/tags" Target="../tags/tag417.xml"/><Relationship Id="rId2" Type="http://schemas.openxmlformats.org/officeDocument/2006/relationships/tags" Target="../tags/tag416.xml"/><Relationship Id="rId19" Type="http://schemas.openxmlformats.org/officeDocument/2006/relationships/slideLayout" Target="../slideLayouts/slideLayout6.xml"/><Relationship Id="rId18" Type="http://schemas.openxmlformats.org/officeDocument/2006/relationships/tags" Target="../tags/tag432.xml"/><Relationship Id="rId17" Type="http://schemas.openxmlformats.org/officeDocument/2006/relationships/tags" Target="../tags/tag431.xml"/><Relationship Id="rId16" Type="http://schemas.openxmlformats.org/officeDocument/2006/relationships/tags" Target="../tags/tag430.xml"/><Relationship Id="rId15" Type="http://schemas.openxmlformats.org/officeDocument/2006/relationships/tags" Target="../tags/tag429.xml"/><Relationship Id="rId14" Type="http://schemas.openxmlformats.org/officeDocument/2006/relationships/tags" Target="../tags/tag428.xml"/><Relationship Id="rId13" Type="http://schemas.openxmlformats.org/officeDocument/2006/relationships/tags" Target="../tags/tag427.xml"/><Relationship Id="rId12" Type="http://schemas.openxmlformats.org/officeDocument/2006/relationships/tags" Target="../tags/tag426.xml"/><Relationship Id="rId11" Type="http://schemas.openxmlformats.org/officeDocument/2006/relationships/tags" Target="../tags/tag425.xml"/><Relationship Id="rId10" Type="http://schemas.openxmlformats.org/officeDocument/2006/relationships/tags" Target="../tags/tag424.xml"/><Relationship Id="rId1" Type="http://schemas.openxmlformats.org/officeDocument/2006/relationships/tags" Target="../tags/tag415.xml"/></Relationships>
</file>

<file path=ppt/slides/_rels/slide22.xml.rels><?xml version="1.0" encoding="UTF-8" standalone="yes"?>
<Relationships xmlns="http://schemas.openxmlformats.org/package/2006/relationships"><Relationship Id="rId5" Type="http://schemas.openxmlformats.org/officeDocument/2006/relationships/slideLayout" Target="../slideLayouts/slideLayout4.xml"/><Relationship Id="rId4" Type="http://schemas.openxmlformats.org/officeDocument/2006/relationships/image" Target="../media/image56.jpeg"/><Relationship Id="rId3" Type="http://schemas.openxmlformats.org/officeDocument/2006/relationships/image" Target="../media/image55.jpeg"/><Relationship Id="rId2" Type="http://schemas.openxmlformats.org/officeDocument/2006/relationships/tags" Target="../tags/tag434.xml"/><Relationship Id="rId1" Type="http://schemas.openxmlformats.org/officeDocument/2006/relationships/tags" Target="../tags/tag433.xml"/></Relationships>
</file>

<file path=ppt/slides/_rels/slide23.xml.rels><?xml version="1.0" encoding="UTF-8" standalone="yes"?>
<Relationships xmlns="http://schemas.openxmlformats.org/package/2006/relationships"><Relationship Id="rId9" Type="http://schemas.openxmlformats.org/officeDocument/2006/relationships/tags" Target="../tags/tag441.xml"/><Relationship Id="rId8" Type="http://schemas.openxmlformats.org/officeDocument/2006/relationships/image" Target="../media/image58.jpeg"/><Relationship Id="rId7" Type="http://schemas.openxmlformats.org/officeDocument/2006/relationships/tags" Target="../tags/tag440.xml"/><Relationship Id="rId6" Type="http://schemas.openxmlformats.org/officeDocument/2006/relationships/image" Target="../media/image57.jpeg"/><Relationship Id="rId5" Type="http://schemas.openxmlformats.org/officeDocument/2006/relationships/tags" Target="../tags/tag439.xml"/><Relationship Id="rId4" Type="http://schemas.openxmlformats.org/officeDocument/2006/relationships/tags" Target="../tags/tag438.xml"/><Relationship Id="rId3" Type="http://schemas.openxmlformats.org/officeDocument/2006/relationships/tags" Target="../tags/tag437.xml"/><Relationship Id="rId2" Type="http://schemas.openxmlformats.org/officeDocument/2006/relationships/tags" Target="../tags/tag436.xml"/><Relationship Id="rId19" Type="http://schemas.openxmlformats.org/officeDocument/2006/relationships/notesSlide" Target="../notesSlides/notesSlide1.xml"/><Relationship Id="rId18" Type="http://schemas.openxmlformats.org/officeDocument/2006/relationships/slideLayout" Target="../slideLayouts/slideLayout6.xml"/><Relationship Id="rId17" Type="http://schemas.openxmlformats.org/officeDocument/2006/relationships/image" Target="../media/image60.png"/><Relationship Id="rId16" Type="http://schemas.openxmlformats.org/officeDocument/2006/relationships/tags" Target="../tags/tag447.xml"/><Relationship Id="rId15" Type="http://schemas.openxmlformats.org/officeDocument/2006/relationships/tags" Target="../tags/tag446.xml"/><Relationship Id="rId14" Type="http://schemas.openxmlformats.org/officeDocument/2006/relationships/tags" Target="../tags/tag445.xml"/><Relationship Id="rId13" Type="http://schemas.openxmlformats.org/officeDocument/2006/relationships/tags" Target="../tags/tag444.xml"/><Relationship Id="rId12" Type="http://schemas.openxmlformats.org/officeDocument/2006/relationships/tags" Target="../tags/tag443.xml"/><Relationship Id="rId11" Type="http://schemas.openxmlformats.org/officeDocument/2006/relationships/image" Target="../media/image59.png"/><Relationship Id="rId10" Type="http://schemas.openxmlformats.org/officeDocument/2006/relationships/tags" Target="../tags/tag442.xml"/><Relationship Id="rId1" Type="http://schemas.openxmlformats.org/officeDocument/2006/relationships/tags" Target="../tags/tag435.xml"/></Relationships>
</file>

<file path=ppt/slides/_rels/slide24.xml.rels><?xml version="1.0" encoding="UTF-8" standalone="yes"?>
<Relationships xmlns="http://schemas.openxmlformats.org/package/2006/relationships"><Relationship Id="rId9" Type="http://schemas.openxmlformats.org/officeDocument/2006/relationships/tags" Target="../tags/tag456.xml"/><Relationship Id="rId8" Type="http://schemas.openxmlformats.org/officeDocument/2006/relationships/tags" Target="../tags/tag455.xml"/><Relationship Id="rId7" Type="http://schemas.openxmlformats.org/officeDocument/2006/relationships/tags" Target="../tags/tag454.xml"/><Relationship Id="rId6" Type="http://schemas.openxmlformats.org/officeDocument/2006/relationships/tags" Target="../tags/tag453.xml"/><Relationship Id="rId5" Type="http://schemas.openxmlformats.org/officeDocument/2006/relationships/tags" Target="../tags/tag452.xml"/><Relationship Id="rId4" Type="http://schemas.openxmlformats.org/officeDocument/2006/relationships/tags" Target="../tags/tag451.xml"/><Relationship Id="rId32" Type="http://schemas.openxmlformats.org/officeDocument/2006/relationships/slideLayout" Target="../slideLayouts/slideLayout7.xml"/><Relationship Id="rId31" Type="http://schemas.openxmlformats.org/officeDocument/2006/relationships/tags" Target="../tags/tag478.xml"/><Relationship Id="rId30" Type="http://schemas.openxmlformats.org/officeDocument/2006/relationships/tags" Target="../tags/tag477.xml"/><Relationship Id="rId3" Type="http://schemas.openxmlformats.org/officeDocument/2006/relationships/tags" Target="../tags/tag450.xml"/><Relationship Id="rId29" Type="http://schemas.openxmlformats.org/officeDocument/2006/relationships/tags" Target="../tags/tag476.xml"/><Relationship Id="rId28" Type="http://schemas.openxmlformats.org/officeDocument/2006/relationships/tags" Target="../tags/tag475.xml"/><Relationship Id="rId27" Type="http://schemas.openxmlformats.org/officeDocument/2006/relationships/tags" Target="../tags/tag474.xml"/><Relationship Id="rId26" Type="http://schemas.openxmlformats.org/officeDocument/2006/relationships/tags" Target="../tags/tag473.xml"/><Relationship Id="rId25" Type="http://schemas.openxmlformats.org/officeDocument/2006/relationships/tags" Target="../tags/tag472.xml"/><Relationship Id="rId24" Type="http://schemas.openxmlformats.org/officeDocument/2006/relationships/tags" Target="../tags/tag471.xml"/><Relationship Id="rId23" Type="http://schemas.openxmlformats.org/officeDocument/2006/relationships/tags" Target="../tags/tag470.xml"/><Relationship Id="rId22" Type="http://schemas.openxmlformats.org/officeDocument/2006/relationships/tags" Target="../tags/tag469.xml"/><Relationship Id="rId21" Type="http://schemas.openxmlformats.org/officeDocument/2006/relationships/tags" Target="../tags/tag468.xml"/><Relationship Id="rId20" Type="http://schemas.openxmlformats.org/officeDocument/2006/relationships/tags" Target="../tags/tag467.xml"/><Relationship Id="rId2" Type="http://schemas.openxmlformats.org/officeDocument/2006/relationships/tags" Target="../tags/tag449.xml"/><Relationship Id="rId19" Type="http://schemas.openxmlformats.org/officeDocument/2006/relationships/tags" Target="../tags/tag466.xml"/><Relationship Id="rId18" Type="http://schemas.openxmlformats.org/officeDocument/2006/relationships/tags" Target="../tags/tag465.xml"/><Relationship Id="rId17" Type="http://schemas.openxmlformats.org/officeDocument/2006/relationships/tags" Target="../tags/tag464.xml"/><Relationship Id="rId16" Type="http://schemas.openxmlformats.org/officeDocument/2006/relationships/tags" Target="../tags/tag463.xml"/><Relationship Id="rId15" Type="http://schemas.openxmlformats.org/officeDocument/2006/relationships/tags" Target="../tags/tag462.xml"/><Relationship Id="rId14" Type="http://schemas.openxmlformats.org/officeDocument/2006/relationships/tags" Target="../tags/tag461.xml"/><Relationship Id="rId13" Type="http://schemas.openxmlformats.org/officeDocument/2006/relationships/tags" Target="../tags/tag460.xml"/><Relationship Id="rId12" Type="http://schemas.openxmlformats.org/officeDocument/2006/relationships/tags" Target="../tags/tag459.xml"/><Relationship Id="rId11" Type="http://schemas.openxmlformats.org/officeDocument/2006/relationships/tags" Target="../tags/tag458.xml"/><Relationship Id="rId10" Type="http://schemas.openxmlformats.org/officeDocument/2006/relationships/tags" Target="../tags/tag457.xml"/><Relationship Id="rId1" Type="http://schemas.openxmlformats.org/officeDocument/2006/relationships/tags" Target="../tags/tag448.xml"/></Relationships>
</file>

<file path=ppt/slides/_rels/slide25.xml.rels><?xml version="1.0" encoding="UTF-8" standalone="yes"?>
<Relationships xmlns="http://schemas.openxmlformats.org/package/2006/relationships"><Relationship Id="rId7" Type="http://schemas.openxmlformats.org/officeDocument/2006/relationships/slideLayout" Target="../slideLayouts/slideLayout4.xml"/><Relationship Id="rId6" Type="http://schemas.openxmlformats.org/officeDocument/2006/relationships/tags" Target="../tags/tag484.xml"/><Relationship Id="rId5" Type="http://schemas.openxmlformats.org/officeDocument/2006/relationships/tags" Target="../tags/tag483.xml"/><Relationship Id="rId4" Type="http://schemas.openxmlformats.org/officeDocument/2006/relationships/tags" Target="../tags/tag482.xml"/><Relationship Id="rId3" Type="http://schemas.openxmlformats.org/officeDocument/2006/relationships/tags" Target="../tags/tag481.xml"/><Relationship Id="rId2" Type="http://schemas.openxmlformats.org/officeDocument/2006/relationships/tags" Target="../tags/tag480.xml"/><Relationship Id="rId1" Type="http://schemas.openxmlformats.org/officeDocument/2006/relationships/tags" Target="../tags/tag479.xml"/></Relationships>
</file>

<file path=ppt/slides/_rels/slide26.xml.rels><?xml version="1.0" encoding="UTF-8" standalone="yes"?>
<Relationships xmlns="http://schemas.openxmlformats.org/package/2006/relationships"><Relationship Id="rId6" Type="http://schemas.openxmlformats.org/officeDocument/2006/relationships/notesSlide" Target="../notesSlides/notesSlide2.xml"/><Relationship Id="rId5" Type="http://schemas.openxmlformats.org/officeDocument/2006/relationships/slideLayout" Target="../slideLayouts/slideLayout4.xml"/><Relationship Id="rId4" Type="http://schemas.openxmlformats.org/officeDocument/2006/relationships/tags" Target="../tags/tag488.xml"/><Relationship Id="rId3" Type="http://schemas.openxmlformats.org/officeDocument/2006/relationships/tags" Target="../tags/tag487.xml"/><Relationship Id="rId2" Type="http://schemas.openxmlformats.org/officeDocument/2006/relationships/tags" Target="../tags/tag486.xml"/><Relationship Id="rId1" Type="http://schemas.openxmlformats.org/officeDocument/2006/relationships/tags" Target="../tags/tag485.xml"/></Relationships>
</file>

<file path=ppt/slides/_rels/slide27.xml.rels><?xml version="1.0" encoding="UTF-8" standalone="yes"?>
<Relationships xmlns="http://schemas.openxmlformats.org/package/2006/relationships"><Relationship Id="rId9" Type="http://schemas.openxmlformats.org/officeDocument/2006/relationships/tags" Target="../tags/tag496.xml"/><Relationship Id="rId8" Type="http://schemas.openxmlformats.org/officeDocument/2006/relationships/image" Target="../media/image63.png"/><Relationship Id="rId7" Type="http://schemas.openxmlformats.org/officeDocument/2006/relationships/tags" Target="../tags/tag495.xml"/><Relationship Id="rId6" Type="http://schemas.openxmlformats.org/officeDocument/2006/relationships/image" Target="../media/image62.png"/><Relationship Id="rId5" Type="http://schemas.openxmlformats.org/officeDocument/2006/relationships/tags" Target="../tags/tag494.xml"/><Relationship Id="rId4" Type="http://schemas.openxmlformats.org/officeDocument/2006/relationships/tags" Target="../tags/tag493.xml"/><Relationship Id="rId3" Type="http://schemas.openxmlformats.org/officeDocument/2006/relationships/image" Target="../media/image61.png"/><Relationship Id="rId2" Type="http://schemas.openxmlformats.org/officeDocument/2006/relationships/tags" Target="../tags/tag492.xml"/><Relationship Id="rId14" Type="http://schemas.openxmlformats.org/officeDocument/2006/relationships/notesSlide" Target="../notesSlides/notesSlide3.xml"/><Relationship Id="rId13" Type="http://schemas.openxmlformats.org/officeDocument/2006/relationships/slideLayout" Target="../slideLayouts/slideLayout4.xml"/><Relationship Id="rId12" Type="http://schemas.openxmlformats.org/officeDocument/2006/relationships/tags" Target="../tags/tag498.xml"/><Relationship Id="rId11" Type="http://schemas.openxmlformats.org/officeDocument/2006/relationships/image" Target="../media/image64.png"/><Relationship Id="rId10" Type="http://schemas.openxmlformats.org/officeDocument/2006/relationships/tags" Target="../tags/tag497.xml"/><Relationship Id="rId1" Type="http://schemas.openxmlformats.org/officeDocument/2006/relationships/tags" Target="../tags/tag491.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502.xml"/><Relationship Id="rId1" Type="http://schemas.openxmlformats.org/officeDocument/2006/relationships/tags" Target="../tags/tag501.xml"/></Relationships>
</file>

<file path=ppt/slides/_rels/slide3.xml.rels><?xml version="1.0" encoding="UTF-8" standalone="yes"?>
<Relationships xmlns="http://schemas.openxmlformats.org/package/2006/relationships"><Relationship Id="rId9" Type="http://schemas.openxmlformats.org/officeDocument/2006/relationships/tags" Target="../tags/tag62.xml"/><Relationship Id="rId8" Type="http://schemas.openxmlformats.org/officeDocument/2006/relationships/tags" Target="../tags/tag61.xml"/><Relationship Id="rId7" Type="http://schemas.openxmlformats.org/officeDocument/2006/relationships/tags" Target="../tags/tag60.xml"/><Relationship Id="rId6" Type="http://schemas.openxmlformats.org/officeDocument/2006/relationships/image" Target="../media/image12.png"/><Relationship Id="rId5" Type="http://schemas.openxmlformats.org/officeDocument/2006/relationships/tags" Target="../tags/tag59.xml"/><Relationship Id="rId4" Type="http://schemas.openxmlformats.org/officeDocument/2006/relationships/tags" Target="../tags/tag58.xml"/><Relationship Id="rId3" Type="http://schemas.openxmlformats.org/officeDocument/2006/relationships/tags" Target="../tags/tag57.xml"/><Relationship Id="rId2" Type="http://schemas.openxmlformats.org/officeDocument/2006/relationships/tags" Target="../tags/tag56.xml"/><Relationship Id="rId14" Type="http://schemas.openxmlformats.org/officeDocument/2006/relationships/slideLayout" Target="../slideLayouts/slideLayout6.xml"/><Relationship Id="rId13" Type="http://schemas.openxmlformats.org/officeDocument/2006/relationships/tags" Target="../tags/tag64.xml"/><Relationship Id="rId12" Type="http://schemas.openxmlformats.org/officeDocument/2006/relationships/image" Target="../media/image14.png"/><Relationship Id="rId11" Type="http://schemas.openxmlformats.org/officeDocument/2006/relationships/tags" Target="../tags/tag63.xml"/><Relationship Id="rId10" Type="http://schemas.openxmlformats.org/officeDocument/2006/relationships/image" Target="../media/image13.png"/><Relationship Id="rId1" Type="http://schemas.openxmlformats.org/officeDocument/2006/relationships/tags" Target="../tags/tag55.xml"/></Relationships>
</file>

<file path=ppt/slides/_rels/slide4.xml.rels><?xml version="1.0" encoding="UTF-8" standalone="yes"?>
<Relationships xmlns="http://schemas.openxmlformats.org/package/2006/relationships"><Relationship Id="rId9" Type="http://schemas.openxmlformats.org/officeDocument/2006/relationships/tags" Target="../tags/tag73.xml"/><Relationship Id="rId8" Type="http://schemas.openxmlformats.org/officeDocument/2006/relationships/tags" Target="../tags/tag72.xml"/><Relationship Id="rId7" Type="http://schemas.openxmlformats.org/officeDocument/2006/relationships/tags" Target="../tags/tag71.xml"/><Relationship Id="rId6" Type="http://schemas.openxmlformats.org/officeDocument/2006/relationships/tags" Target="../tags/tag70.xml"/><Relationship Id="rId5" Type="http://schemas.openxmlformats.org/officeDocument/2006/relationships/tags" Target="../tags/tag69.xml"/><Relationship Id="rId4" Type="http://schemas.openxmlformats.org/officeDocument/2006/relationships/tags" Target="../tags/tag68.xml"/><Relationship Id="rId30" Type="http://schemas.openxmlformats.org/officeDocument/2006/relationships/slideLayout" Target="../slideLayouts/slideLayout6.xml"/><Relationship Id="rId3" Type="http://schemas.openxmlformats.org/officeDocument/2006/relationships/tags" Target="../tags/tag67.xml"/><Relationship Id="rId29" Type="http://schemas.openxmlformats.org/officeDocument/2006/relationships/tags" Target="../tags/tag92.xml"/><Relationship Id="rId28" Type="http://schemas.openxmlformats.org/officeDocument/2006/relationships/tags" Target="../tags/tag91.xml"/><Relationship Id="rId27" Type="http://schemas.openxmlformats.org/officeDocument/2006/relationships/tags" Target="../tags/tag90.xml"/><Relationship Id="rId26" Type="http://schemas.openxmlformats.org/officeDocument/2006/relationships/tags" Target="../tags/tag89.xml"/><Relationship Id="rId25" Type="http://schemas.openxmlformats.org/officeDocument/2006/relationships/tags" Target="../tags/tag88.xml"/><Relationship Id="rId24" Type="http://schemas.openxmlformats.org/officeDocument/2006/relationships/tags" Target="../tags/tag87.xml"/><Relationship Id="rId23" Type="http://schemas.openxmlformats.org/officeDocument/2006/relationships/tags" Target="../tags/tag86.xml"/><Relationship Id="rId22" Type="http://schemas.openxmlformats.org/officeDocument/2006/relationships/tags" Target="../tags/tag85.xml"/><Relationship Id="rId21" Type="http://schemas.openxmlformats.org/officeDocument/2006/relationships/tags" Target="../tags/tag84.xml"/><Relationship Id="rId20" Type="http://schemas.openxmlformats.org/officeDocument/2006/relationships/tags" Target="../tags/tag83.xml"/><Relationship Id="rId2" Type="http://schemas.openxmlformats.org/officeDocument/2006/relationships/tags" Target="../tags/tag66.xml"/><Relationship Id="rId19" Type="http://schemas.openxmlformats.org/officeDocument/2006/relationships/tags" Target="../tags/tag82.xml"/><Relationship Id="rId18" Type="http://schemas.openxmlformats.org/officeDocument/2006/relationships/tags" Target="../tags/tag81.xml"/><Relationship Id="rId17" Type="http://schemas.openxmlformats.org/officeDocument/2006/relationships/image" Target="../media/image15.png"/><Relationship Id="rId16" Type="http://schemas.openxmlformats.org/officeDocument/2006/relationships/tags" Target="../tags/tag80.xml"/><Relationship Id="rId15" Type="http://schemas.openxmlformats.org/officeDocument/2006/relationships/tags" Target="../tags/tag79.xml"/><Relationship Id="rId14" Type="http://schemas.openxmlformats.org/officeDocument/2006/relationships/tags" Target="../tags/tag78.xml"/><Relationship Id="rId13" Type="http://schemas.openxmlformats.org/officeDocument/2006/relationships/tags" Target="../tags/tag77.xml"/><Relationship Id="rId12" Type="http://schemas.openxmlformats.org/officeDocument/2006/relationships/tags" Target="../tags/tag76.xml"/><Relationship Id="rId11" Type="http://schemas.openxmlformats.org/officeDocument/2006/relationships/tags" Target="../tags/tag75.xml"/><Relationship Id="rId10" Type="http://schemas.openxmlformats.org/officeDocument/2006/relationships/tags" Target="../tags/tag74.xml"/><Relationship Id="rId1" Type="http://schemas.openxmlformats.org/officeDocument/2006/relationships/tags" Target="../tags/tag65.xml"/></Relationships>
</file>

<file path=ppt/slides/_rels/slide5.xml.rels><?xml version="1.0" encoding="UTF-8" standalone="yes"?>
<Relationships xmlns="http://schemas.openxmlformats.org/package/2006/relationships"><Relationship Id="rId9" Type="http://schemas.openxmlformats.org/officeDocument/2006/relationships/tags" Target="../tags/tag99.xml"/><Relationship Id="rId8" Type="http://schemas.openxmlformats.org/officeDocument/2006/relationships/tags" Target="../tags/tag98.xml"/><Relationship Id="rId7" Type="http://schemas.openxmlformats.org/officeDocument/2006/relationships/tags" Target="../tags/tag97.xml"/><Relationship Id="rId6" Type="http://schemas.openxmlformats.org/officeDocument/2006/relationships/image" Target="../media/image17.png"/><Relationship Id="rId5" Type="http://schemas.openxmlformats.org/officeDocument/2006/relationships/tags" Target="../tags/tag96.xml"/><Relationship Id="rId4" Type="http://schemas.openxmlformats.org/officeDocument/2006/relationships/image" Target="../media/image16.png"/><Relationship Id="rId3" Type="http://schemas.openxmlformats.org/officeDocument/2006/relationships/tags" Target="../tags/tag95.xml"/><Relationship Id="rId2" Type="http://schemas.openxmlformats.org/officeDocument/2006/relationships/tags" Target="../tags/tag94.xml"/><Relationship Id="rId12" Type="http://schemas.openxmlformats.org/officeDocument/2006/relationships/slideLayout" Target="../slideLayouts/slideLayout2.xml"/><Relationship Id="rId11" Type="http://schemas.openxmlformats.org/officeDocument/2006/relationships/image" Target="../media/image18.png"/><Relationship Id="rId10" Type="http://schemas.openxmlformats.org/officeDocument/2006/relationships/tags" Target="../tags/tag100.xml"/><Relationship Id="rId1" Type="http://schemas.openxmlformats.org/officeDocument/2006/relationships/tags" Target="../tags/tag93.xml"/></Relationships>
</file>

<file path=ppt/slides/_rels/slide6.xml.rels><?xml version="1.0" encoding="UTF-8" standalone="yes"?>
<Relationships xmlns="http://schemas.openxmlformats.org/package/2006/relationships"><Relationship Id="rId9" Type="http://schemas.openxmlformats.org/officeDocument/2006/relationships/image" Target="../media/image20.png"/><Relationship Id="rId8" Type="http://schemas.openxmlformats.org/officeDocument/2006/relationships/tags" Target="../tags/tag107.xml"/><Relationship Id="rId7" Type="http://schemas.openxmlformats.org/officeDocument/2006/relationships/image" Target="../media/image19.png"/><Relationship Id="rId6" Type="http://schemas.openxmlformats.org/officeDocument/2006/relationships/tags" Target="../tags/tag106.xml"/><Relationship Id="rId5" Type="http://schemas.openxmlformats.org/officeDocument/2006/relationships/tags" Target="../tags/tag105.xml"/><Relationship Id="rId4" Type="http://schemas.openxmlformats.org/officeDocument/2006/relationships/tags" Target="../tags/tag104.xml"/><Relationship Id="rId3" Type="http://schemas.openxmlformats.org/officeDocument/2006/relationships/tags" Target="../tags/tag103.xml"/><Relationship Id="rId20" Type="http://schemas.openxmlformats.org/officeDocument/2006/relationships/slideLayout" Target="../slideLayouts/slideLayout6.xml"/><Relationship Id="rId2" Type="http://schemas.openxmlformats.org/officeDocument/2006/relationships/tags" Target="../tags/tag102.xml"/><Relationship Id="rId19" Type="http://schemas.openxmlformats.org/officeDocument/2006/relationships/tags" Target="../tags/tag114.xml"/><Relationship Id="rId18" Type="http://schemas.openxmlformats.org/officeDocument/2006/relationships/tags" Target="../tags/tag113.xml"/><Relationship Id="rId17" Type="http://schemas.openxmlformats.org/officeDocument/2006/relationships/tags" Target="../tags/tag112.xml"/><Relationship Id="rId16" Type="http://schemas.openxmlformats.org/officeDocument/2006/relationships/image" Target="../media/image23.png"/><Relationship Id="rId15" Type="http://schemas.openxmlformats.org/officeDocument/2006/relationships/tags" Target="../tags/tag111.xml"/><Relationship Id="rId14" Type="http://schemas.openxmlformats.org/officeDocument/2006/relationships/tags" Target="../tags/tag110.xml"/><Relationship Id="rId13" Type="http://schemas.openxmlformats.org/officeDocument/2006/relationships/image" Target="../media/image22.png"/><Relationship Id="rId12" Type="http://schemas.openxmlformats.org/officeDocument/2006/relationships/tags" Target="../tags/tag109.xml"/><Relationship Id="rId11" Type="http://schemas.openxmlformats.org/officeDocument/2006/relationships/image" Target="../media/image21.png"/><Relationship Id="rId10" Type="http://schemas.openxmlformats.org/officeDocument/2006/relationships/tags" Target="../tags/tag108.xml"/><Relationship Id="rId1" Type="http://schemas.openxmlformats.org/officeDocument/2006/relationships/tags" Target="../tags/tag101.xml"/></Relationships>
</file>

<file path=ppt/slides/_rels/slide7.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tags" Target="../tags/tag118.xml"/><Relationship Id="rId4" Type="http://schemas.openxmlformats.org/officeDocument/2006/relationships/tags" Target="../tags/tag117.xml"/><Relationship Id="rId3" Type="http://schemas.openxmlformats.org/officeDocument/2006/relationships/image" Target="../media/image24.png"/><Relationship Id="rId2" Type="http://schemas.openxmlformats.org/officeDocument/2006/relationships/tags" Target="../tags/tag116.xml"/><Relationship Id="rId1" Type="http://schemas.openxmlformats.org/officeDocument/2006/relationships/tags" Target="../tags/tag115.xml"/></Relationships>
</file>

<file path=ppt/slides/_rels/slide8.xml.rels><?xml version="1.0" encoding="UTF-8" standalone="yes"?>
<Relationships xmlns="http://schemas.openxmlformats.org/package/2006/relationships"><Relationship Id="rId9" Type="http://schemas.openxmlformats.org/officeDocument/2006/relationships/tags" Target="../tags/tag125.xml"/><Relationship Id="rId8" Type="http://schemas.openxmlformats.org/officeDocument/2006/relationships/image" Target="../media/image27.png"/><Relationship Id="rId7" Type="http://schemas.openxmlformats.org/officeDocument/2006/relationships/tags" Target="../tags/tag124.xml"/><Relationship Id="rId6" Type="http://schemas.openxmlformats.org/officeDocument/2006/relationships/image" Target="../media/image26.png"/><Relationship Id="rId5" Type="http://schemas.openxmlformats.org/officeDocument/2006/relationships/tags" Target="../tags/tag123.xml"/><Relationship Id="rId4" Type="http://schemas.openxmlformats.org/officeDocument/2006/relationships/tags" Target="../tags/tag122.xml"/><Relationship Id="rId3" Type="http://schemas.openxmlformats.org/officeDocument/2006/relationships/tags" Target="../tags/tag121.xml"/><Relationship Id="rId2" Type="http://schemas.openxmlformats.org/officeDocument/2006/relationships/tags" Target="../tags/tag120.xml"/><Relationship Id="rId11" Type="http://schemas.openxmlformats.org/officeDocument/2006/relationships/slideLayout" Target="../slideLayouts/slideLayout2.xml"/><Relationship Id="rId10" Type="http://schemas.openxmlformats.org/officeDocument/2006/relationships/image" Target="../media/image28.png"/><Relationship Id="rId1" Type="http://schemas.openxmlformats.org/officeDocument/2006/relationships/tags" Target="../tags/tag119.xml"/></Relationships>
</file>

<file path=ppt/slides/_rels/slide9.xml.rels><?xml version="1.0" encoding="UTF-8" standalone="yes"?>
<Relationships xmlns="http://schemas.openxmlformats.org/package/2006/relationships"><Relationship Id="rId9" Type="http://schemas.openxmlformats.org/officeDocument/2006/relationships/image" Target="../media/image30.jpeg"/><Relationship Id="rId8" Type="http://schemas.openxmlformats.org/officeDocument/2006/relationships/tags" Target="../tags/tag132.xml"/><Relationship Id="rId7" Type="http://schemas.openxmlformats.org/officeDocument/2006/relationships/image" Target="../media/image29.jpeg"/><Relationship Id="rId6" Type="http://schemas.openxmlformats.org/officeDocument/2006/relationships/tags" Target="../tags/tag131.xml"/><Relationship Id="rId5" Type="http://schemas.openxmlformats.org/officeDocument/2006/relationships/tags" Target="../tags/tag130.xml"/><Relationship Id="rId4" Type="http://schemas.openxmlformats.org/officeDocument/2006/relationships/tags" Target="../tags/tag129.xml"/><Relationship Id="rId36" Type="http://schemas.openxmlformats.org/officeDocument/2006/relationships/slideLayout" Target="../slideLayouts/slideLayout6.xml"/><Relationship Id="rId35" Type="http://schemas.openxmlformats.org/officeDocument/2006/relationships/tags" Target="../tags/tag157.xml"/><Relationship Id="rId34" Type="http://schemas.openxmlformats.org/officeDocument/2006/relationships/tags" Target="../tags/tag156.xml"/><Relationship Id="rId33" Type="http://schemas.openxmlformats.org/officeDocument/2006/relationships/tags" Target="../tags/tag155.xml"/><Relationship Id="rId32" Type="http://schemas.openxmlformats.org/officeDocument/2006/relationships/tags" Target="../tags/tag154.xml"/><Relationship Id="rId31" Type="http://schemas.openxmlformats.org/officeDocument/2006/relationships/tags" Target="../tags/tag153.xml"/><Relationship Id="rId30" Type="http://schemas.openxmlformats.org/officeDocument/2006/relationships/tags" Target="../tags/tag152.xml"/><Relationship Id="rId3" Type="http://schemas.openxmlformats.org/officeDocument/2006/relationships/tags" Target="../tags/tag128.xml"/><Relationship Id="rId29" Type="http://schemas.openxmlformats.org/officeDocument/2006/relationships/tags" Target="../tags/tag151.xml"/><Relationship Id="rId28" Type="http://schemas.openxmlformats.org/officeDocument/2006/relationships/tags" Target="../tags/tag150.xml"/><Relationship Id="rId27" Type="http://schemas.openxmlformats.org/officeDocument/2006/relationships/tags" Target="../tags/tag149.xml"/><Relationship Id="rId26" Type="http://schemas.openxmlformats.org/officeDocument/2006/relationships/tags" Target="../tags/tag148.xml"/><Relationship Id="rId25" Type="http://schemas.openxmlformats.org/officeDocument/2006/relationships/tags" Target="../tags/tag147.xml"/><Relationship Id="rId24" Type="http://schemas.openxmlformats.org/officeDocument/2006/relationships/tags" Target="../tags/tag146.xml"/><Relationship Id="rId23" Type="http://schemas.openxmlformats.org/officeDocument/2006/relationships/tags" Target="../tags/tag145.xml"/><Relationship Id="rId22" Type="http://schemas.openxmlformats.org/officeDocument/2006/relationships/tags" Target="../tags/tag144.xml"/><Relationship Id="rId21" Type="http://schemas.openxmlformats.org/officeDocument/2006/relationships/tags" Target="../tags/tag143.xml"/><Relationship Id="rId20" Type="http://schemas.openxmlformats.org/officeDocument/2006/relationships/tags" Target="../tags/tag142.xml"/><Relationship Id="rId2" Type="http://schemas.openxmlformats.org/officeDocument/2006/relationships/tags" Target="../tags/tag127.xml"/><Relationship Id="rId19" Type="http://schemas.openxmlformats.org/officeDocument/2006/relationships/tags" Target="../tags/tag141.xml"/><Relationship Id="rId18" Type="http://schemas.openxmlformats.org/officeDocument/2006/relationships/tags" Target="../tags/tag140.xml"/><Relationship Id="rId17" Type="http://schemas.openxmlformats.org/officeDocument/2006/relationships/tags" Target="../tags/tag139.xml"/><Relationship Id="rId16" Type="http://schemas.openxmlformats.org/officeDocument/2006/relationships/tags" Target="../tags/tag138.xml"/><Relationship Id="rId15" Type="http://schemas.openxmlformats.org/officeDocument/2006/relationships/tags" Target="../tags/tag137.xml"/><Relationship Id="rId14" Type="http://schemas.openxmlformats.org/officeDocument/2006/relationships/tags" Target="../tags/tag136.xml"/><Relationship Id="rId13" Type="http://schemas.openxmlformats.org/officeDocument/2006/relationships/tags" Target="../tags/tag135.xml"/><Relationship Id="rId12" Type="http://schemas.openxmlformats.org/officeDocument/2006/relationships/tags" Target="../tags/tag134.xml"/><Relationship Id="rId11" Type="http://schemas.openxmlformats.org/officeDocument/2006/relationships/image" Target="../media/image31.jpeg"/><Relationship Id="rId10" Type="http://schemas.openxmlformats.org/officeDocument/2006/relationships/tags" Target="../tags/tag133.xml"/><Relationship Id="rId1" Type="http://schemas.openxmlformats.org/officeDocument/2006/relationships/tags" Target="../tags/tag1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p:nvPr/>
        </p:nvSpPr>
        <p:spPr>
          <a:xfrm>
            <a:off x="2567305" y="1421765"/>
            <a:ext cx="6908165" cy="1470025"/>
          </a:xfrm>
          <a:prstGeom prst="rect">
            <a:avLst/>
          </a:prstGeom>
        </p:spPr>
        <p:txBody>
          <a:bodyPr vert="horz" wrap="square" lIns="91440" tIns="45720" rIns="91440" bIns="45720" rtlCol="0" anchor="ctr">
            <a:normAutofit/>
          </a:bodyPr>
          <a:lstStyle>
            <a:defPPr>
              <a:defRPr/>
            </a:defPPr>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zh-CN" altLang="en-US" b="1" dirty="0">
                <a:latin typeface="Times New Roman" panose="02020603050405020304" pitchFamily="18" charset="0"/>
                <a:ea typeface="黑体" panose="02010609060101010101" charset="-122"/>
                <a:cs typeface="Times New Roman" panose="02020603050405020304" pitchFamily="18" charset="0"/>
              </a:rPr>
              <a:t>第</a:t>
            </a:r>
            <a:r>
              <a:rPr lang="en-US" altLang="zh-CN" b="1" dirty="0">
                <a:latin typeface="Times New Roman" panose="02020603050405020304" pitchFamily="18" charset="0"/>
                <a:ea typeface="黑体" panose="02010609060101010101" charset="-122"/>
                <a:cs typeface="Times New Roman" panose="02020603050405020304" pitchFamily="18" charset="0"/>
              </a:rPr>
              <a:t>2</a:t>
            </a:r>
            <a:r>
              <a:rPr lang="zh-CN" altLang="en-US" b="1" dirty="0">
                <a:latin typeface="Times New Roman" panose="02020603050405020304" pitchFamily="18" charset="0"/>
                <a:ea typeface="黑体" panose="02010609060101010101" charset="-122"/>
                <a:cs typeface="Times New Roman" panose="02020603050405020304" pitchFamily="18" charset="0"/>
              </a:rPr>
              <a:t>章 细胞工程</a:t>
            </a:r>
            <a:endParaRPr lang="zh-CN" altLang="en-US" b="1" dirty="0">
              <a:latin typeface="Times New Roman" panose="02020603050405020304" pitchFamily="18" charset="0"/>
              <a:ea typeface="黑体" panose="02010609060101010101" charset="-122"/>
              <a:cs typeface="Times New Roman" panose="02020603050405020304" pitchFamily="18" charset="0"/>
            </a:endParaRPr>
          </a:p>
        </p:txBody>
      </p:sp>
      <p:sp>
        <p:nvSpPr>
          <p:cNvPr id="9" name="Rectangle 3"/>
          <p:cNvSpPr txBox="1"/>
          <p:nvPr/>
        </p:nvSpPr>
        <p:spPr>
          <a:xfrm>
            <a:off x="1459548" y="2830830"/>
            <a:ext cx="9177337" cy="863600"/>
          </a:xfrm>
          <a:prstGeom prst="rect">
            <a:avLst/>
          </a:prstGeom>
        </p:spPr>
        <p:txBody>
          <a:bodyPr vert="horz" wrap="square" lIns="91440" tIns="45720" rIns="91440" bIns="45720" rtlCol="0" anchor="t">
            <a:normAutofit/>
          </a:bodyPr>
          <a:lstStyle>
            <a:defPPr>
              <a:defRPr/>
            </a:defPPr>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zh-CN" altLang="en-US" sz="4400" b="1" dirty="0">
                <a:effectLst/>
                <a:latin typeface="Times New Roman" panose="02020603050405020304" pitchFamily="18" charset="0"/>
                <a:ea typeface="楷体" panose="02010609060101010101" charset="-122"/>
                <a:cs typeface="Times New Roman" panose="02020603050405020304" pitchFamily="18" charset="0"/>
              </a:rPr>
              <a:t>  植物细胞工程的</a:t>
            </a:r>
            <a:r>
              <a:rPr lang="zh-CN" altLang="en-US" sz="4400" b="1" dirty="0">
                <a:effectLst/>
                <a:latin typeface="Times New Roman" panose="02020603050405020304" pitchFamily="18" charset="0"/>
                <a:ea typeface="楷体" panose="02010609060101010101" charset="-122"/>
                <a:cs typeface="Times New Roman" panose="02020603050405020304" pitchFamily="18" charset="0"/>
              </a:rPr>
              <a:t>应用</a:t>
            </a:r>
            <a:endParaRPr lang="zh-CN" altLang="en-US" sz="4400" b="1" dirty="0">
              <a:effectLst/>
              <a:latin typeface="Times New Roman" panose="02020603050405020304" pitchFamily="18" charset="0"/>
              <a:ea typeface="楷体" panose="02010609060101010101" charset="-122"/>
              <a:cs typeface="Times New Roman" panose="02020603050405020304" pitchFamily="18" charset="0"/>
            </a:endParaRPr>
          </a:p>
        </p:txBody>
      </p:sp>
      <p:pic>
        <p:nvPicPr>
          <p:cNvPr id="4" name="Picture 2"/>
          <p:cNvPicPr>
            <a:picLocks noChangeAspect="1" noChangeArrowheads="1"/>
          </p:cNvPicPr>
          <p:nvPr>
            <p:custDataLst>
              <p:tags r:id="rId1"/>
            </p:custDataLst>
          </p:nvPr>
        </p:nvPicPr>
        <p:blipFill>
          <a:blip r:embed="rId2"/>
          <a:srcRect r="43226" b="67650"/>
          <a:stretch>
            <a:fillRect/>
          </a:stretch>
        </p:blipFill>
        <p:spPr bwMode="auto">
          <a:xfrm>
            <a:off x="1202690" y="4057015"/>
            <a:ext cx="4971415" cy="1664335"/>
          </a:xfrm>
          <a:prstGeom prst="rect">
            <a:avLst/>
          </a:prstGeom>
          <a:ln>
            <a:noFill/>
          </a:ln>
          <a:effectLst>
            <a:outerShdw blurRad="292100" dist="139700" dir="2700000" algn="tl" rotWithShape="0">
              <a:srgbClr val="333333">
                <a:alpha val="65000"/>
              </a:srgbClr>
            </a:outerShdw>
          </a:effectLst>
        </p:spPr>
      </p:pic>
      <p:pic>
        <p:nvPicPr>
          <p:cNvPr id="5" name="Picture 2"/>
          <p:cNvPicPr>
            <a:picLocks noChangeAspect="1" noChangeArrowheads="1"/>
          </p:cNvPicPr>
          <p:nvPr>
            <p:custDataLst>
              <p:tags r:id="rId3"/>
            </p:custDataLst>
          </p:nvPr>
        </p:nvPicPr>
        <p:blipFill>
          <a:blip r:embed="rId2"/>
          <a:srcRect l="537" t="33831" r="43023" b="33819"/>
          <a:stretch>
            <a:fillRect/>
          </a:stretch>
        </p:blipFill>
        <p:spPr bwMode="auto">
          <a:xfrm>
            <a:off x="6174105" y="4057015"/>
            <a:ext cx="4942205" cy="1664335"/>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p:cNvSpPr/>
          <p:nvPr>
            <p:custDataLst>
              <p:tags r:id="rId1"/>
            </p:custDataLst>
          </p:nvPr>
        </p:nvSpPr>
        <p:spPr>
          <a:xfrm>
            <a:off x="901065" y="361950"/>
            <a:ext cx="3875405" cy="497205"/>
          </a:xfrm>
          <a:prstGeom prst="rect">
            <a:avLst/>
          </a:prstGeom>
        </p:spPr>
        <p:txBody>
          <a:bodyPr vert="horz" wrap="square" lIns="91440" tIns="45720" rIns="91440" bIns="45720" rtlCol="0" anchor="ctr">
            <a:noAutofit/>
            <a:scene3d>
              <a:camera prst="orthographicFront"/>
              <a:lightRig rig="threePt" dir="t"/>
            </a:scene3d>
          </a:bodyPr>
          <a:lstStyle/>
          <a:p>
            <a:pPr algn="l">
              <a:lnSpc>
                <a:spcPct val="100000"/>
              </a:lnSpc>
              <a:spcBef>
                <a:spcPct val="0"/>
              </a:spcBef>
              <a:spcAft>
                <a:spcPct val="0"/>
              </a:spcAft>
              <a:buSzTx/>
            </a:pPr>
            <a:endParaRPr lang="zh-CN" altLang="en-US" sz="2800">
              <a:solidFill>
                <a:schemeClr val="tx1"/>
              </a:solidFill>
              <a:effectLst>
                <a:outerShdw blurRad="38100" dist="19050" dir="2700000" algn="tl" rotWithShape="0">
                  <a:schemeClr val="dk1">
                    <a:alpha val="40000"/>
                  </a:schemeClr>
                </a:outerShdw>
              </a:effectLst>
              <a:latin typeface="Times New Roman" panose="02020603050405020304" pitchFamily="18" charset="0"/>
              <a:ea typeface="黑体" panose="02010609060101010101" charset="-122"/>
              <a:cs typeface="Times New Roman" panose="02020603050405020304" pitchFamily="18" charset="0"/>
              <a:sym typeface="+mn-ea"/>
            </a:endParaRPr>
          </a:p>
        </p:txBody>
      </p:sp>
      <p:sp>
        <p:nvSpPr>
          <p:cNvPr id="13" name="文本框 4"/>
          <p:cNvSpPr txBox="1"/>
          <p:nvPr>
            <p:custDataLst>
              <p:tags r:id="rId2"/>
            </p:custDataLst>
          </p:nvPr>
        </p:nvSpPr>
        <p:spPr>
          <a:xfrm>
            <a:off x="190804" y="1131454"/>
            <a:ext cx="2138680" cy="521970"/>
          </a:xfrm>
          <a:prstGeom prst="rect">
            <a:avLst/>
          </a:prstGeom>
          <a:noFill/>
          <a:ln w="9525">
            <a:noFill/>
          </a:ln>
        </p:spPr>
        <p:txBody>
          <a:bodyPr wrap="none" anchor="t">
            <a:spAutoFit/>
          </a:bodyPr>
          <a:lstStyle/>
          <a:p>
            <a:r>
              <a:rPr lang="zh-CN" altLang="zh-CN" sz="2800">
                <a:solidFill>
                  <a:srgbClr val="000000"/>
                </a:solidFill>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rPr>
              <a:t>（</a:t>
            </a:r>
            <a:r>
              <a:rPr lang="en-US" altLang="zh-CN" sz="2800">
                <a:solidFill>
                  <a:srgbClr val="000000"/>
                </a:solidFill>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rPr>
              <a:t>4</a:t>
            </a:r>
            <a:r>
              <a:rPr lang="zh-CN" altLang="zh-CN" sz="2800">
                <a:solidFill>
                  <a:srgbClr val="000000"/>
                </a:solidFill>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rPr>
              <a:t>）实例：</a:t>
            </a:r>
            <a:endParaRPr lang="zh-CN" altLang="en-US" sz="2800">
              <a:solidFill>
                <a:srgbClr val="000000"/>
              </a:solidFill>
              <a:latin typeface="Times New Roman" panose="02020603050405020304" pitchFamily="18" charset="0"/>
              <a:ea typeface="黑体" panose="02010609060101010101" charset="-122"/>
              <a:cs typeface="Times New Roman" panose="02020603050405020304" pitchFamily="18" charset="0"/>
            </a:endParaRPr>
          </a:p>
        </p:txBody>
      </p:sp>
      <p:grpSp>
        <p:nvGrpSpPr>
          <p:cNvPr id="4" name="组合 3"/>
          <p:cNvGrpSpPr/>
          <p:nvPr>
            <p:custDataLst>
              <p:tags r:id="rId3"/>
            </p:custDataLst>
          </p:nvPr>
        </p:nvGrpSpPr>
        <p:grpSpPr>
          <a:xfrm>
            <a:off x="8554423" y="1759836"/>
            <a:ext cx="2853690" cy="4684780"/>
            <a:chOff x="7842199" y="1914159"/>
            <a:chExt cx="2853690" cy="4684780"/>
          </a:xfrm>
        </p:grpSpPr>
        <p:grpSp>
          <p:nvGrpSpPr>
            <p:cNvPr id="16" name="组合 15"/>
            <p:cNvGrpSpPr/>
            <p:nvPr>
              <p:custDataLst>
                <p:tags r:id="rId4"/>
              </p:custDataLst>
            </p:nvPr>
          </p:nvGrpSpPr>
          <p:grpSpPr>
            <a:xfrm>
              <a:off x="7844739" y="4349079"/>
              <a:ext cx="2851150" cy="2249860"/>
              <a:chOff x="8195093" y="4330670"/>
              <a:chExt cx="2783389" cy="1891445"/>
            </a:xfrm>
          </p:grpSpPr>
          <p:pic>
            <p:nvPicPr>
              <p:cNvPr id="17" name="图片 16"/>
              <p:cNvPicPr>
                <a:picLocks noChangeAspect="1"/>
              </p:cNvPicPr>
              <p:nvPr>
                <p:custDataLst>
                  <p:tags r:id="rId5"/>
                </p:custDataLst>
              </p:nvPr>
            </p:nvPicPr>
            <p:blipFill>
              <a:blip r:embed="rId6"/>
              <a:srcRect l="13484" r="1596" b="5122"/>
              <a:stretch>
                <a:fillRect/>
              </a:stretch>
            </p:blipFill>
            <p:spPr bwMode="auto">
              <a:xfrm>
                <a:off x="8195093" y="4330670"/>
                <a:ext cx="2783389" cy="1504410"/>
              </a:xfrm>
              <a:prstGeom prst="roundRect">
                <a:avLst/>
              </a:prstGeom>
              <a:ln>
                <a:noFill/>
              </a:ln>
              <a:effectLst>
                <a:outerShdw blurRad="292100" dist="139700" dir="2700000" algn="tl" rotWithShape="0">
                  <a:srgbClr val="333333">
                    <a:alpha val="65000"/>
                  </a:srgbClr>
                </a:outerShdw>
              </a:effectLst>
            </p:spPr>
          </p:pic>
          <p:sp>
            <p:nvSpPr>
              <p:cNvPr id="18" name="Text Box 9"/>
              <p:cNvSpPr txBox="1">
                <a:spLocks noChangeArrowheads="1"/>
              </p:cNvSpPr>
              <p:nvPr>
                <p:custDataLst>
                  <p:tags r:id="rId7"/>
                </p:custDataLst>
              </p:nvPr>
            </p:nvSpPr>
            <p:spPr bwMode="auto">
              <a:xfrm>
                <a:off x="8971694" y="5835080"/>
                <a:ext cx="1416424" cy="387035"/>
              </a:xfrm>
              <a:prstGeom prst="rect">
                <a:avLst/>
              </a:prstGeom>
              <a:noFill/>
              <a:ln w="9525">
                <a:noFill/>
                <a:miter lim="800000"/>
              </a:ln>
            </p:spPr>
            <p:txBody>
              <a:bodyPr wrap="square">
                <a:spAutoFit/>
              </a:bodyPr>
              <a:lstStyle/>
              <a:p>
                <a:pPr algn="ctr">
                  <a:defRPr/>
                </a:pPr>
                <a:r>
                  <a:rPr lang="zh-CN" altLang="en-US" sz="2400">
                    <a:latin typeface="Times New Roman" panose="02020603050405020304" pitchFamily="18" charset="0"/>
                    <a:ea typeface="黑体" panose="02010609060101010101" charset="-122"/>
                    <a:cs typeface="Arial" panose="020B0604020202020204"/>
                  </a:rPr>
                  <a:t>脱毒草莓</a:t>
                </a:r>
                <a:endParaRPr lang="zh-CN" altLang="en-US" sz="2400">
                  <a:latin typeface="Times New Roman" panose="02020603050405020304" pitchFamily="18" charset="0"/>
                  <a:ea typeface="黑体" panose="02010609060101010101" charset="-122"/>
                  <a:cs typeface="Arial" panose="020B0604020202020204"/>
                </a:endParaRPr>
              </a:p>
            </p:txBody>
          </p:sp>
        </p:grpSp>
        <p:grpSp>
          <p:nvGrpSpPr>
            <p:cNvPr id="19" name="组合 18"/>
            <p:cNvGrpSpPr/>
            <p:nvPr>
              <p:custDataLst>
                <p:tags r:id="rId8"/>
              </p:custDataLst>
            </p:nvPr>
          </p:nvGrpSpPr>
          <p:grpSpPr>
            <a:xfrm>
              <a:off x="7842199" y="1914159"/>
              <a:ext cx="2853690" cy="2434920"/>
              <a:chOff x="7950480" y="1966974"/>
              <a:chExt cx="3951970" cy="2722099"/>
            </a:xfrm>
          </p:grpSpPr>
          <p:pic>
            <p:nvPicPr>
              <p:cNvPr id="20" name="图片 19"/>
              <p:cNvPicPr>
                <a:picLocks noChangeAspect="1"/>
              </p:cNvPicPr>
              <p:nvPr>
                <p:custDataLst>
                  <p:tags r:id="rId9"/>
                </p:custDataLst>
              </p:nvPr>
            </p:nvPicPr>
            <p:blipFill>
              <a:blip r:embed="rId10"/>
              <a:stretch>
                <a:fillRect/>
              </a:stretch>
            </p:blipFill>
            <p:spPr>
              <a:xfrm>
                <a:off x="7950480" y="1966974"/>
                <a:ext cx="3951970" cy="2128837"/>
              </a:xfrm>
              <a:prstGeom prst="roundRect">
                <a:avLst/>
              </a:prstGeom>
              <a:ln>
                <a:noFill/>
              </a:ln>
              <a:effectLst>
                <a:outerShdw blurRad="292100" dist="139700" dir="2700000" algn="tl" rotWithShape="0">
                  <a:srgbClr val="333333">
                    <a:alpha val="65000"/>
                  </a:srgbClr>
                </a:outerShdw>
              </a:effectLst>
            </p:spPr>
          </p:pic>
          <p:sp>
            <p:nvSpPr>
              <p:cNvPr id="21" name="Text Box 9"/>
              <p:cNvSpPr txBox="1">
                <a:spLocks noChangeArrowheads="1"/>
              </p:cNvSpPr>
              <p:nvPr>
                <p:custDataLst>
                  <p:tags r:id="rId11"/>
                </p:custDataLst>
              </p:nvPr>
            </p:nvSpPr>
            <p:spPr bwMode="auto">
              <a:xfrm>
                <a:off x="8980399" y="4174401"/>
                <a:ext cx="2129404" cy="514672"/>
              </a:xfrm>
              <a:prstGeom prst="rect">
                <a:avLst/>
              </a:prstGeom>
              <a:noFill/>
              <a:ln w="9525">
                <a:noFill/>
                <a:miter lim="800000"/>
              </a:ln>
            </p:spPr>
            <p:txBody>
              <a:bodyPr wrap="square">
                <a:spAutoFit/>
              </a:bodyPr>
              <a:lstStyle/>
              <a:p>
                <a:pPr algn="ctr">
                  <a:defRPr/>
                </a:pPr>
                <a:r>
                  <a:rPr lang="zh-CN" altLang="en-US" sz="2400">
                    <a:latin typeface="Times New Roman" panose="02020603050405020304" pitchFamily="18" charset="0"/>
                    <a:ea typeface="黑体" panose="02010609060101010101" charset="-122"/>
                    <a:cs typeface="Arial" panose="020B0604020202020204"/>
                  </a:rPr>
                  <a:t>普通草莓</a:t>
                </a:r>
                <a:endParaRPr lang="zh-CN" altLang="en-US" sz="2400">
                  <a:latin typeface="Times New Roman" panose="02020603050405020304" pitchFamily="18" charset="0"/>
                  <a:ea typeface="黑体" panose="02010609060101010101" charset="-122"/>
                  <a:cs typeface="Arial" panose="020B0604020202020204"/>
                </a:endParaRPr>
              </a:p>
            </p:txBody>
          </p:sp>
        </p:grpSp>
      </p:grpSp>
      <p:grpSp>
        <p:nvGrpSpPr>
          <p:cNvPr id="2" name="组合 1"/>
          <p:cNvGrpSpPr/>
          <p:nvPr>
            <p:custDataLst>
              <p:tags r:id="rId12"/>
            </p:custDataLst>
          </p:nvPr>
        </p:nvGrpSpPr>
        <p:grpSpPr>
          <a:xfrm>
            <a:off x="824375" y="2369547"/>
            <a:ext cx="6728720" cy="3522872"/>
            <a:chOff x="627525" y="2189207"/>
            <a:chExt cx="6728720" cy="3522872"/>
          </a:xfrm>
        </p:grpSpPr>
        <p:pic>
          <p:nvPicPr>
            <p:cNvPr id="12" name="图片 8" descr="微信截图_20210306222217_副本"/>
            <p:cNvPicPr>
              <a:picLocks noChangeAspect="1"/>
            </p:cNvPicPr>
            <p:nvPr>
              <p:custDataLst>
                <p:tags r:id="rId13"/>
              </p:custDataLst>
            </p:nvPr>
          </p:nvPicPr>
          <p:blipFill>
            <a:blip r:embed="rId14">
              <a:clrChange>
                <a:clrFrom>
                  <a:srgbClr val="FDFDFD"/>
                </a:clrFrom>
                <a:clrTo>
                  <a:srgbClr val="FDFDFD">
                    <a:alpha val="0"/>
                  </a:srgbClr>
                </a:clrTo>
              </a:clrChange>
            </a:blip>
            <a:stretch>
              <a:fillRect/>
            </a:stretch>
          </p:blipFill>
          <p:spPr>
            <a:xfrm>
              <a:off x="627525" y="2189207"/>
              <a:ext cx="3373729" cy="2811564"/>
            </a:xfrm>
            <a:prstGeom prst="rect">
              <a:avLst/>
            </a:prstGeom>
            <a:noFill/>
            <a:ln w="9525">
              <a:noFill/>
            </a:ln>
          </p:spPr>
        </p:pic>
        <p:pic>
          <p:nvPicPr>
            <p:cNvPr id="22" name="图片 21"/>
            <p:cNvPicPr>
              <a:picLocks noChangeAspect="1"/>
            </p:cNvPicPr>
            <p:nvPr>
              <p:custDataLst>
                <p:tags r:id="rId15"/>
              </p:custDataLst>
            </p:nvPr>
          </p:nvPicPr>
          <p:blipFill>
            <a:blip r:embed="rId16"/>
            <a:stretch>
              <a:fillRect/>
            </a:stretch>
          </p:blipFill>
          <p:spPr>
            <a:xfrm>
              <a:off x="4239665" y="2683446"/>
              <a:ext cx="3116580" cy="2675255"/>
            </a:xfrm>
            <a:prstGeom prst="roundRect">
              <a:avLst/>
            </a:prstGeom>
          </p:spPr>
        </p:pic>
        <p:sp>
          <p:nvSpPr>
            <p:cNvPr id="23" name="Text Box 4"/>
            <p:cNvSpPr txBox="1"/>
            <p:nvPr>
              <p:custDataLst>
                <p:tags r:id="rId17"/>
              </p:custDataLst>
            </p:nvPr>
          </p:nvSpPr>
          <p:spPr>
            <a:xfrm>
              <a:off x="952067" y="5005324"/>
              <a:ext cx="3109595" cy="706755"/>
            </a:xfrm>
            <a:prstGeom prst="rect">
              <a:avLst/>
            </a:prstGeom>
            <a:noFill/>
            <a:ln w="9525">
              <a:noFill/>
            </a:ln>
          </p:spPr>
          <p:txBody>
            <a:bodyPr wrap="square" anchor="t">
              <a:spAutoFit/>
            </a:bodyPr>
            <a:lstStyle/>
            <a:p>
              <a:pPr eaLnBrk="0" hangingPunct="0"/>
              <a:r>
                <a:rPr lang="zh-CN" altLang="en-US" sz="2000">
                  <a:latin typeface="Times New Roman" panose="02020603050405020304" pitchFamily="18" charset="0"/>
                  <a:ea typeface="黑体" panose="02010609060101010101" charset="-122"/>
                  <a:sym typeface="微软雅黑" panose="020B0503020204020204" charset="-122"/>
                </a:rPr>
                <a:t>脱毒马铃薯田与被病毒感染未脱毒马铃薯叶片</a:t>
              </a:r>
              <a:endParaRPr lang="zh-CN" altLang="en-US" sz="2000">
                <a:latin typeface="Times New Roman" panose="02020603050405020304" pitchFamily="18" charset="0"/>
                <a:ea typeface="黑体" panose="02010609060101010101" charset="-122"/>
                <a:sym typeface="微软雅黑" panose="020B0503020204020204" charset="-122"/>
              </a:endParaRPr>
            </a:p>
          </p:txBody>
        </p:sp>
      </p:grpSp>
      <p:sp>
        <p:nvSpPr>
          <p:cNvPr id="24" name="文本框 23"/>
          <p:cNvSpPr txBox="1"/>
          <p:nvPr>
            <p:custDataLst>
              <p:tags r:id="rId18"/>
            </p:custDataLst>
          </p:nvPr>
        </p:nvSpPr>
        <p:spPr>
          <a:xfrm>
            <a:off x="2086610" y="1119505"/>
            <a:ext cx="9819005" cy="953135"/>
          </a:xfrm>
          <a:prstGeom prst="rect">
            <a:avLst/>
          </a:prstGeom>
          <a:noFill/>
        </p:spPr>
        <p:txBody>
          <a:bodyPr wrap="square">
            <a:spAutoFit/>
          </a:bodyPr>
          <a:lstStyle/>
          <a:p>
            <a:r>
              <a:rPr lang="zh-CN" altLang="en-US" sz="2800">
                <a:solidFill>
                  <a:srgbClr val="000000"/>
                </a:solidFill>
                <a:latin typeface="Times New Roman" panose="02020603050405020304" pitchFamily="18" charset="0"/>
                <a:ea typeface="黑体" panose="02010609060101010101" charset="-122"/>
              </a:rPr>
              <a:t>在</a:t>
            </a:r>
            <a:r>
              <a:rPr lang="zh-CN" altLang="en-US" sz="2800">
                <a:solidFill>
                  <a:srgbClr val="FF0000"/>
                </a:solidFill>
                <a:latin typeface="Times New Roman" panose="02020603050405020304" pitchFamily="18" charset="0"/>
                <a:ea typeface="黑体" panose="02010609060101010101" charset="-122"/>
              </a:rPr>
              <a:t>马铃薯、草莓、大蒜、甘蔗、菠萝和香蕉</a:t>
            </a:r>
            <a:r>
              <a:rPr lang="zh-CN" altLang="en-US" sz="2800">
                <a:solidFill>
                  <a:srgbClr val="000000"/>
                </a:solidFill>
                <a:latin typeface="Times New Roman" panose="02020603050405020304" pitchFamily="18" charset="0"/>
                <a:ea typeface="黑体" panose="02010609060101010101" charset="-122"/>
              </a:rPr>
              <a:t>等许多作物上获得成功。</a:t>
            </a:r>
            <a:endParaRPr lang="zh-CN" altLang="en-US" sz="2800">
              <a:solidFill>
                <a:srgbClr val="000000"/>
              </a:solidFill>
              <a:latin typeface="Times New Roman" panose="02020603050405020304" pitchFamily="18" charset="0"/>
              <a:ea typeface="黑体" panose="02010609060101010101" charset="-122"/>
            </a:endParaRPr>
          </a:p>
        </p:txBody>
      </p:sp>
      <p:sp>
        <p:nvSpPr>
          <p:cNvPr id="5" name="文本框 5"/>
          <p:cNvSpPr txBox="1"/>
          <p:nvPr>
            <p:custDataLst>
              <p:tags r:id="rId19"/>
            </p:custDataLst>
          </p:nvPr>
        </p:nvSpPr>
        <p:spPr>
          <a:xfrm>
            <a:off x="4229735" y="297815"/>
            <a:ext cx="2366010" cy="583565"/>
          </a:xfrm>
          <a:prstGeom prst="rect">
            <a:avLst/>
          </a:prstGeom>
          <a:solidFill>
            <a:schemeClr val="accent6">
              <a:lumMod val="20000"/>
              <a:lumOff val="80000"/>
            </a:schemeClr>
          </a:solidFill>
          <a:ln w="9525">
            <a:noFill/>
          </a:ln>
        </p:spPr>
        <p:txBody>
          <a:bodyPr wrap="square" anchor="t">
            <a:spAutoFit/>
          </a:bodyPr>
          <a:p>
            <a:r>
              <a:rPr lang="en-US" altLang="zh-CN" sz="3200">
                <a:latin typeface="Times New Roman" panose="02020603050405020304" pitchFamily="18" charset="0"/>
                <a:ea typeface="黑体" panose="02010609060101010101" charset="-122"/>
                <a:cs typeface="Times New Roman" panose="02020603050405020304" pitchFamily="18" charset="0"/>
              </a:rPr>
              <a:t>2</a:t>
            </a:r>
            <a:r>
              <a:rPr lang="zh-CN" altLang="en-US" sz="3200">
                <a:latin typeface="Times New Roman" panose="02020603050405020304" pitchFamily="18" charset="0"/>
                <a:ea typeface="黑体" panose="02010609060101010101" charset="-122"/>
                <a:cs typeface="Times New Roman" panose="02020603050405020304" pitchFamily="18" charset="0"/>
              </a:rPr>
              <a:t>.</a:t>
            </a:r>
            <a:r>
              <a:rPr lang="en-US" altLang="zh-CN" sz="3200">
                <a:latin typeface="Times New Roman" panose="02020603050405020304" pitchFamily="18" charset="0"/>
                <a:ea typeface="黑体" panose="02010609060101010101" charset="-122"/>
                <a:cs typeface="Times New Roman" panose="02020603050405020304" pitchFamily="18" charset="0"/>
              </a:rPr>
              <a:t> </a:t>
            </a:r>
            <a:r>
              <a:rPr lang="zh-CN" altLang="en-US" sz="3200">
                <a:latin typeface="Times New Roman" panose="02020603050405020304" pitchFamily="18" charset="0"/>
                <a:ea typeface="黑体" panose="02010609060101010101" charset="-122"/>
                <a:cs typeface="Times New Roman" panose="02020603050405020304" pitchFamily="18" charset="0"/>
              </a:rPr>
              <a:t>作物脱毒</a:t>
            </a:r>
            <a:endParaRPr lang="zh-CN" altLang="en-US" sz="3200">
              <a:latin typeface="Times New Roman" panose="02020603050405020304" pitchFamily="18" charset="0"/>
              <a:ea typeface="黑体" panose="02010609060101010101" charset="-122"/>
              <a:cs typeface="Times New Roman" panose="02020603050405020304" pitchFamily="18" charset="0"/>
            </a:endParaRPr>
          </a:p>
        </p:txBody>
      </p:sp>
      <p:sp>
        <p:nvSpPr>
          <p:cNvPr id="32" name="文本框 31"/>
          <p:cNvSpPr txBox="1"/>
          <p:nvPr>
            <p:custDataLst>
              <p:tags r:id="rId20"/>
            </p:custDataLst>
          </p:nvPr>
        </p:nvSpPr>
        <p:spPr>
          <a:xfrm>
            <a:off x="350520" y="295275"/>
            <a:ext cx="4241800" cy="645160"/>
          </a:xfrm>
          <a:prstGeom prst="rect">
            <a:avLst/>
          </a:prstGeom>
          <a:noFill/>
        </p:spPr>
        <p:txBody>
          <a:bodyPr wrap="square" rtlCol="0">
            <a:spAutoFit/>
          </a:bodyPr>
          <a:p>
            <a:r>
              <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rPr>
              <a:t>植物繁殖的新途径</a:t>
            </a:r>
            <a:endPar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endParaRPr>
          </a:p>
        </p:txBody>
      </p:sp>
      <p:sp>
        <p:nvSpPr>
          <p:cNvPr id="3" name="文本框 2"/>
          <p:cNvSpPr txBox="1"/>
          <p:nvPr/>
        </p:nvSpPr>
        <p:spPr>
          <a:xfrm>
            <a:off x="2329180" y="2072640"/>
            <a:ext cx="5262880" cy="521970"/>
          </a:xfrm>
          <a:prstGeom prst="rect">
            <a:avLst/>
          </a:prstGeom>
          <a:solidFill>
            <a:schemeClr val="accent6">
              <a:lumMod val="20000"/>
              <a:lumOff val="80000"/>
            </a:schemeClr>
          </a:solidFill>
        </p:spPr>
        <p:txBody>
          <a:bodyPr wrap="square" rtlCol="0">
            <a:spAutoFit/>
          </a:bodyPr>
          <a:p>
            <a:pPr algn="ctr"/>
            <a:r>
              <a:rPr lang="zh-CN" altLang="en-US" sz="2800">
                <a:latin typeface="Times New Roman" panose="02020603050405020304" pitchFamily="18" charset="0"/>
                <a:ea typeface="黑体" panose="02010609060101010101" charset="-122"/>
              </a:rPr>
              <a:t>采用茎尖组织培养技术脱去病毒</a:t>
            </a:r>
            <a:endParaRPr lang="zh-CN" altLang="en-US" sz="2800">
              <a:latin typeface="Times New Roman" panose="02020603050405020304" pitchFamily="18" charset="0"/>
              <a:ea typeface="黑体" panose="02010609060101010101" charset="-122"/>
            </a:endParaRPr>
          </a:p>
        </p:txBody>
      </p:sp>
      <p:sp>
        <p:nvSpPr>
          <p:cNvPr id="37" name="矩形 36"/>
          <p:cNvSpPr>
            <a:spLocks noChangeArrowheads="1"/>
          </p:cNvSpPr>
          <p:nvPr>
            <p:custDataLst>
              <p:tags r:id="rId21"/>
            </p:custDataLst>
          </p:nvPr>
        </p:nvSpPr>
        <p:spPr bwMode="auto">
          <a:xfrm>
            <a:off x="128270" y="6177915"/>
            <a:ext cx="9450070" cy="521970"/>
          </a:xfrm>
          <a:prstGeom prst="rect">
            <a:avLst/>
          </a:prstGeom>
          <a:noFill/>
          <a:ln w="9525">
            <a:noFill/>
            <a:miter lim="800000"/>
          </a:ln>
        </p:spPr>
        <p:txBody>
          <a:bodyPr wrap="square">
            <a:spAutoFit/>
          </a:bodyPr>
          <a:p>
            <a:r>
              <a:rPr lang="zh-CN" altLang="en-US" sz="2800">
                <a:highlight>
                  <a:srgbClr val="FFFF00"/>
                </a:highlight>
                <a:latin typeface="黑体" panose="02010609060101010101" charset="-122"/>
                <a:ea typeface="黑体" panose="02010609060101010101" charset="-122"/>
                <a:cs typeface="黑体" panose="02010609060101010101" charset="-122"/>
              </a:rPr>
              <a:t>与</a:t>
            </a:r>
            <a:r>
              <a:rPr lang="zh-CN" altLang="en-US" sz="2800">
                <a:solidFill>
                  <a:srgbClr val="FF0000"/>
                </a:solidFill>
                <a:highlight>
                  <a:srgbClr val="FFFF00"/>
                </a:highlight>
                <a:latin typeface="黑体" panose="02010609060101010101" charset="-122"/>
                <a:ea typeface="黑体" panose="02010609060101010101" charset="-122"/>
                <a:cs typeface="黑体" panose="02010609060101010101" charset="-122"/>
              </a:rPr>
              <a:t>微型繁殖</a:t>
            </a:r>
            <a:r>
              <a:rPr lang="zh-CN" altLang="en-US" sz="2800">
                <a:highlight>
                  <a:srgbClr val="FFFF00"/>
                </a:highlight>
                <a:latin typeface="黑体" panose="02010609060101010101" charset="-122"/>
                <a:ea typeface="黑体" panose="02010609060101010101" charset="-122"/>
                <a:cs typeface="黑体" panose="02010609060101010101" charset="-122"/>
              </a:rPr>
              <a:t>相比较，二者无本质区别，只是取材部位不同。</a:t>
            </a:r>
            <a:endParaRPr lang="zh-CN" altLang="en-US" sz="2800">
              <a:highlight>
                <a:srgbClr val="FFFF00"/>
              </a:highlight>
              <a:latin typeface="黑体" panose="02010609060101010101" charset="-122"/>
              <a:ea typeface="黑体" panose="02010609060101010101" charset="-122"/>
              <a:cs typeface="黑体" panose="02010609060101010101"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7"/>
                                        </p:tgtEl>
                                        <p:attrNameLst>
                                          <p:attrName>style.visibility</p:attrName>
                                        </p:attrNameLst>
                                      </p:cBhvr>
                                      <p:to>
                                        <p:strVal val="visible"/>
                                      </p:to>
                                    </p:set>
                                    <p:anim calcmode="lin" valueType="num">
                                      <p:cBhvr additive="base">
                                        <p:cTn id="19" dur="500" fill="hold"/>
                                        <p:tgtEl>
                                          <p:spTgt spid="37"/>
                                        </p:tgtEl>
                                        <p:attrNameLst>
                                          <p:attrName>ppt_x</p:attrName>
                                        </p:attrNameLst>
                                      </p:cBhvr>
                                      <p:tavLst>
                                        <p:tav tm="0">
                                          <p:val>
                                            <p:strVal val="#ppt_x"/>
                                          </p:val>
                                        </p:tav>
                                        <p:tav tm="100000">
                                          <p:val>
                                            <p:strVal val="#ppt_x"/>
                                          </p:val>
                                        </p:tav>
                                      </p:tavLst>
                                    </p:anim>
                                    <p:anim calcmode="lin" valueType="num">
                                      <p:cBhvr additive="base">
                                        <p:cTn id="20"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2" name="Rectangle 3"/>
          <p:cNvSpPr>
            <a:spLocks noChangeArrowheads="1"/>
          </p:cNvSpPr>
          <p:nvPr>
            <p:custDataLst>
              <p:tags r:id="rId1"/>
            </p:custDataLst>
          </p:nvPr>
        </p:nvSpPr>
        <p:spPr bwMode="auto">
          <a:xfrm>
            <a:off x="368300" y="1017270"/>
            <a:ext cx="6650990" cy="27012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Arial" panose="020B0604020202020204" pitchFamily="34" charset="0"/>
                <a:ea typeface="宋体" panose="02010600030101010101" pitchFamily="2" charset="-122"/>
              </a:defRPr>
            </a:lvl1pPr>
            <a:lvl2pPr marL="742950" indent="-285750" eaLnBrk="0" hangingPunct="0">
              <a:defRPr sz="2800">
                <a:solidFill>
                  <a:schemeClr val="tx1"/>
                </a:solidFill>
                <a:latin typeface="Arial" panose="020B0604020202020204" pitchFamily="34" charset="0"/>
                <a:ea typeface="宋体" panose="02010600030101010101" pitchFamily="2" charset="-122"/>
              </a:defRPr>
            </a:lvl2pPr>
            <a:lvl3pPr marL="1143000" indent="-228600" eaLnBrk="0" hangingPunct="0">
              <a:defRPr sz="2800">
                <a:solidFill>
                  <a:schemeClr val="tx1"/>
                </a:solidFill>
                <a:latin typeface="Arial" panose="020B0604020202020204" pitchFamily="34" charset="0"/>
                <a:ea typeface="宋体" panose="02010600030101010101" pitchFamily="2" charset="-122"/>
              </a:defRPr>
            </a:lvl3pPr>
            <a:lvl4pPr marL="1600200" indent="-228600" eaLnBrk="0" hangingPunct="0">
              <a:defRPr sz="2800">
                <a:solidFill>
                  <a:schemeClr val="tx1"/>
                </a:solidFill>
                <a:latin typeface="Arial" panose="020B0604020202020204" pitchFamily="34" charset="0"/>
                <a:ea typeface="宋体" panose="02010600030101010101" pitchFamily="2" charset="-122"/>
              </a:defRPr>
            </a:lvl4pPr>
            <a:lvl5pPr marL="2057400" indent="-228600" eaLnBrk="0" hangingPunct="0">
              <a:defRPr sz="28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9pPr>
          </a:lstStyle>
          <a:p>
            <a:pPr eaLnBrk="1" fontAlgn="base" hangingPunct="1">
              <a:lnSpc>
                <a:spcPct val="120000"/>
              </a:lnSpc>
              <a:spcBef>
                <a:spcPct val="0"/>
              </a:spcBef>
              <a:spcAft>
                <a:spcPct val="0"/>
              </a:spcAft>
            </a:pPr>
            <a:r>
              <a:rPr lang="zh-CN" altLang="en-US">
                <a:solidFill>
                  <a:srgbClr val="FF0000"/>
                </a:solidFill>
                <a:latin typeface="Times New Roman" panose="02020603050405020304" pitchFamily="18" charset="0"/>
                <a:ea typeface="黑体" panose="02010609060101010101" charset="-122"/>
                <a:cs typeface="Times New Roman" panose="02020603050405020304" pitchFamily="18" charset="0"/>
              </a:rPr>
              <a:t>传统育种：</a:t>
            </a:r>
            <a:r>
              <a:rPr lang="zh-CN" altLang="en-US">
                <a:solidFill>
                  <a:schemeClr val="tx1"/>
                </a:solidFill>
                <a:latin typeface="Times New Roman" panose="02020603050405020304" pitchFamily="18" charset="0"/>
                <a:ea typeface="黑体" panose="02010609060101010101" charset="-122"/>
                <a:cs typeface="Times New Roman" panose="02020603050405020304" pitchFamily="18" charset="0"/>
              </a:rPr>
              <a:t>通过杂交把两亲本的优良性状组合在同一后代中。但</a:t>
            </a:r>
            <a:r>
              <a:rPr lang="zh-CN" altLang="en-US">
                <a:solidFill>
                  <a:srgbClr val="FF0000"/>
                </a:solidFill>
                <a:latin typeface="Times New Roman" panose="02020603050405020304" pitchFamily="18" charset="0"/>
                <a:ea typeface="黑体" panose="02010609060101010101" charset="-122"/>
                <a:cs typeface="Times New Roman" panose="02020603050405020304" pitchFamily="18" charset="0"/>
              </a:rPr>
              <a:t>缺点</a:t>
            </a:r>
            <a:r>
              <a:rPr lang="zh-CN" altLang="en-US">
                <a:solidFill>
                  <a:schemeClr val="tx1"/>
                </a:solidFill>
                <a:latin typeface="Times New Roman" panose="02020603050405020304" pitchFamily="18" charset="0"/>
                <a:ea typeface="黑体" panose="02010609060101010101" charset="-122"/>
                <a:cs typeface="Times New Roman" panose="02020603050405020304" pitchFamily="18" charset="0"/>
              </a:rPr>
              <a:t>是：要不断进行</a:t>
            </a:r>
            <a:r>
              <a:rPr lang="en-US" altLang="zh-CN">
                <a:solidFill>
                  <a:schemeClr val="tx1"/>
                </a:solidFill>
                <a:latin typeface="Times New Roman" panose="02020603050405020304" pitchFamily="18" charset="0"/>
                <a:ea typeface="黑体" panose="02010609060101010101" charset="-122"/>
                <a:cs typeface="Times New Roman" panose="02020603050405020304" pitchFamily="18" charset="0"/>
              </a:rPr>
              <a:t>(</a:t>
            </a:r>
            <a:r>
              <a:rPr lang="zh-CN" altLang="en-US">
                <a:solidFill>
                  <a:srgbClr val="FF0000"/>
                </a:solidFill>
                <a:latin typeface="Times New Roman" panose="02020603050405020304" pitchFamily="18" charset="0"/>
                <a:ea typeface="黑体" panose="02010609060101010101" charset="-122"/>
                <a:cs typeface="Times New Roman" panose="02020603050405020304" pitchFamily="18" charset="0"/>
              </a:rPr>
              <a:t>多年</a:t>
            </a:r>
            <a:r>
              <a:rPr lang="en-US" altLang="zh-CN">
                <a:solidFill>
                  <a:schemeClr val="tx1"/>
                </a:solidFill>
                <a:latin typeface="Times New Roman" panose="02020603050405020304" pitchFamily="18" charset="0"/>
                <a:ea typeface="黑体" panose="02010609060101010101" charset="-122"/>
                <a:cs typeface="Times New Roman" panose="02020603050405020304" pitchFamily="18" charset="0"/>
              </a:rPr>
              <a:t>)</a:t>
            </a:r>
            <a:r>
              <a:rPr lang="zh-CN" altLang="en-US">
                <a:solidFill>
                  <a:srgbClr val="FF0000"/>
                </a:solidFill>
                <a:latin typeface="Times New Roman" panose="02020603050405020304" pitchFamily="18" charset="0"/>
                <a:ea typeface="黑体" panose="02010609060101010101" charset="-122"/>
                <a:cs typeface="Times New Roman" panose="02020603050405020304" pitchFamily="18" charset="0"/>
              </a:rPr>
              <a:t>纯化和选择</a:t>
            </a:r>
            <a:r>
              <a:rPr lang="zh-CN" altLang="en-US">
                <a:solidFill>
                  <a:schemeClr val="tx1"/>
                </a:solidFill>
                <a:latin typeface="Times New Roman" panose="02020603050405020304" pitchFamily="18" charset="0"/>
                <a:ea typeface="黑体" panose="02010609060101010101" charset="-122"/>
                <a:cs typeface="Times New Roman" panose="02020603050405020304" pitchFamily="18" charset="0"/>
              </a:rPr>
              <a:t>，才得到一种符合理想要求的新品种。如何解决育种时间过长的问题？   </a:t>
            </a:r>
            <a:endParaRPr lang="zh-CN" altLang="en-US">
              <a:solidFill>
                <a:schemeClr val="tx1"/>
              </a:solidFill>
              <a:latin typeface="Times New Roman" panose="02020603050405020304" pitchFamily="18" charset="0"/>
              <a:ea typeface="黑体" panose="02010609060101010101" charset="-122"/>
              <a:cs typeface="Times New Roman" panose="02020603050405020304" pitchFamily="18" charset="0"/>
            </a:endParaRPr>
          </a:p>
        </p:txBody>
      </p:sp>
      <p:sp>
        <p:nvSpPr>
          <p:cNvPr id="64" name="文本框 105494"/>
          <p:cNvSpPr txBox="1">
            <a:spLocks noChangeArrowheads="1"/>
          </p:cNvSpPr>
          <p:nvPr>
            <p:custDataLst>
              <p:tags r:id="rId2"/>
            </p:custDataLst>
          </p:nvPr>
        </p:nvSpPr>
        <p:spPr bwMode="auto">
          <a:xfrm>
            <a:off x="8793480" y="1084580"/>
            <a:ext cx="2434590" cy="521970"/>
          </a:xfrm>
          <a:prstGeom prst="rect">
            <a:avLst/>
          </a:prstGeom>
          <a:solidFill>
            <a:schemeClr val="accent6"/>
          </a:solidFill>
          <a:ln w="9525">
            <a:noFill/>
            <a:miter lim="800000"/>
          </a:ln>
          <a:effectLst>
            <a:glow rad="63500">
              <a:schemeClr val="accent1">
                <a:satMod val="175000"/>
                <a:alpha val="40000"/>
              </a:schemeClr>
            </a:glow>
            <a:outerShdw blurRad="63500" sx="102000" sy="102000" algn="ctr" rotWithShape="0">
              <a:prstClr val="black">
                <a:alpha val="40000"/>
              </a:prstClr>
            </a:outerShdw>
          </a:effectLst>
        </p:spPr>
        <p:txBody>
          <a:bodyPr wrap="square">
            <a:spAutoFit/>
          </a:bodyPr>
          <a:lstStyle>
            <a:lvl1pPr eaLnBrk="0" hangingPunct="0">
              <a:defRPr sz="2800">
                <a:solidFill>
                  <a:schemeClr val="tx1"/>
                </a:solidFill>
                <a:latin typeface="Arial" panose="020B0604020202020204" pitchFamily="34" charset="0"/>
                <a:ea typeface="宋体" panose="02010600030101010101" pitchFamily="2" charset="-122"/>
              </a:defRPr>
            </a:lvl1pPr>
            <a:lvl2pPr marL="742950" indent="-285750" eaLnBrk="0" hangingPunct="0">
              <a:defRPr sz="2800">
                <a:solidFill>
                  <a:schemeClr val="tx1"/>
                </a:solidFill>
                <a:latin typeface="Arial" panose="020B0604020202020204" pitchFamily="34" charset="0"/>
                <a:ea typeface="宋体" panose="02010600030101010101" pitchFamily="2" charset="-122"/>
              </a:defRPr>
            </a:lvl2pPr>
            <a:lvl3pPr marL="1143000" indent="-228600" eaLnBrk="0" hangingPunct="0">
              <a:defRPr sz="2800">
                <a:solidFill>
                  <a:schemeClr val="tx1"/>
                </a:solidFill>
                <a:latin typeface="Arial" panose="020B0604020202020204" pitchFamily="34" charset="0"/>
                <a:ea typeface="宋体" panose="02010600030101010101" pitchFamily="2" charset="-122"/>
              </a:defRPr>
            </a:lvl3pPr>
            <a:lvl4pPr marL="1600200" indent="-228600" eaLnBrk="0" hangingPunct="0">
              <a:defRPr sz="2800">
                <a:solidFill>
                  <a:schemeClr val="tx1"/>
                </a:solidFill>
                <a:latin typeface="Arial" panose="020B0604020202020204" pitchFamily="34" charset="0"/>
                <a:ea typeface="宋体" panose="02010600030101010101" pitchFamily="2" charset="-122"/>
              </a:defRPr>
            </a:lvl4pPr>
            <a:lvl5pPr marL="2057400" indent="-228600" eaLnBrk="0" hangingPunct="0">
              <a:defRPr sz="28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9pPr>
          </a:lstStyle>
          <a:p>
            <a:pPr algn="ctr" eaLnBrk="1" fontAlgn="base" hangingPunct="1">
              <a:spcBef>
                <a:spcPct val="0"/>
              </a:spcBef>
              <a:spcAft>
                <a:spcPct val="0"/>
              </a:spcAft>
            </a:pPr>
            <a:r>
              <a:rPr lang="zh-CN" altLang="en-US">
                <a:solidFill>
                  <a:schemeClr val="bg1"/>
                </a:solidFill>
                <a:latin typeface="Times New Roman" panose="02020603050405020304" pitchFamily="18" charset="0"/>
                <a:ea typeface="黑体" panose="02010609060101010101" charset="-122"/>
                <a:cs typeface="宋体" panose="02010600030101010101" pitchFamily="2" charset="-122"/>
              </a:rPr>
              <a:t>传统杂交育种</a:t>
            </a:r>
            <a:endParaRPr lang="zh-CN" altLang="en-US">
              <a:solidFill>
                <a:schemeClr val="bg1"/>
              </a:solidFill>
              <a:latin typeface="Times New Roman" panose="02020603050405020304" pitchFamily="18" charset="0"/>
              <a:ea typeface="黑体" panose="02010609060101010101" charset="-122"/>
              <a:cs typeface="宋体" panose="02010600030101010101" pitchFamily="2" charset="-122"/>
            </a:endParaRPr>
          </a:p>
        </p:txBody>
      </p:sp>
      <p:sp>
        <p:nvSpPr>
          <p:cNvPr id="5" name="文本框 105474"/>
          <p:cNvSpPr txBox="1">
            <a:spLocks noChangeArrowheads="1"/>
          </p:cNvSpPr>
          <p:nvPr>
            <p:custDataLst>
              <p:tags r:id="rId3"/>
            </p:custDataLst>
          </p:nvPr>
        </p:nvSpPr>
        <p:spPr bwMode="auto">
          <a:xfrm>
            <a:off x="2867025" y="3747135"/>
            <a:ext cx="4046855" cy="2245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a:solidFill>
                  <a:schemeClr val="tx1"/>
                </a:solidFill>
                <a:latin typeface="Arial" panose="020B0604020202020204" pitchFamily="34" charset="0"/>
                <a:ea typeface="宋体" panose="02010600030101010101" pitchFamily="2" charset="-122"/>
              </a:defRPr>
            </a:lvl1pPr>
            <a:lvl2pPr marL="742950" indent="-285750" eaLnBrk="0" hangingPunct="0">
              <a:defRPr sz="2800">
                <a:solidFill>
                  <a:schemeClr val="tx1"/>
                </a:solidFill>
                <a:latin typeface="Arial" panose="020B0604020202020204" pitchFamily="34" charset="0"/>
                <a:ea typeface="宋体" panose="02010600030101010101" pitchFamily="2" charset="-122"/>
              </a:defRPr>
            </a:lvl2pPr>
            <a:lvl3pPr marL="1143000" indent="-228600" eaLnBrk="0" hangingPunct="0">
              <a:defRPr sz="2800">
                <a:solidFill>
                  <a:schemeClr val="tx1"/>
                </a:solidFill>
                <a:latin typeface="Arial" panose="020B0604020202020204" pitchFamily="34" charset="0"/>
                <a:ea typeface="宋体" panose="02010600030101010101" pitchFamily="2" charset="-122"/>
              </a:defRPr>
            </a:lvl3pPr>
            <a:lvl4pPr marL="1600200" indent="-228600" eaLnBrk="0" hangingPunct="0">
              <a:defRPr sz="2800">
                <a:solidFill>
                  <a:schemeClr val="tx1"/>
                </a:solidFill>
                <a:latin typeface="Arial" panose="020B0604020202020204" pitchFamily="34" charset="0"/>
                <a:ea typeface="宋体" panose="02010600030101010101" pitchFamily="2" charset="-122"/>
              </a:defRPr>
            </a:lvl4pPr>
            <a:lvl5pPr marL="2057400" indent="-228600" eaLnBrk="0" hangingPunct="0">
              <a:defRPr sz="28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pPr>
            <a:r>
              <a:rPr lang="zh-CN" altLang="en-US">
                <a:solidFill>
                  <a:schemeClr val="tx1"/>
                </a:solidFill>
                <a:latin typeface="Times New Roman" panose="02020603050405020304" pitchFamily="18" charset="0"/>
                <a:ea typeface="黑体" panose="02010609060101010101" charset="-122"/>
                <a:cs typeface="Times New Roman" panose="02020603050405020304" pitchFamily="18" charset="0"/>
              </a:rPr>
              <a:t>请同学们：试用传统杂交育种方法，以高杆抗病（</a:t>
            </a:r>
            <a:r>
              <a:rPr lang="en-US" altLang="zh-CN">
                <a:solidFill>
                  <a:schemeClr val="tx1"/>
                </a:solidFill>
                <a:latin typeface="Times New Roman" panose="02020603050405020304" pitchFamily="18" charset="0"/>
                <a:ea typeface="黑体" panose="02010609060101010101" charset="-122"/>
                <a:cs typeface="Times New Roman" panose="02020603050405020304" pitchFamily="18" charset="0"/>
              </a:rPr>
              <a:t>DDTT</a:t>
            </a:r>
            <a:r>
              <a:rPr lang="zh-CN" altLang="en-US">
                <a:solidFill>
                  <a:schemeClr val="tx1"/>
                </a:solidFill>
                <a:latin typeface="Times New Roman" panose="02020603050405020304" pitchFamily="18" charset="0"/>
                <a:ea typeface="黑体" panose="02010609060101010101" charset="-122"/>
                <a:cs typeface="Times New Roman" panose="02020603050405020304" pitchFamily="18" charset="0"/>
              </a:rPr>
              <a:t>）和矮杆感病（</a:t>
            </a:r>
            <a:r>
              <a:rPr lang="en-US" altLang="zh-CN">
                <a:solidFill>
                  <a:schemeClr val="tx1"/>
                </a:solidFill>
                <a:latin typeface="Times New Roman" panose="02020603050405020304" pitchFamily="18" charset="0"/>
                <a:ea typeface="黑体" panose="02010609060101010101" charset="-122"/>
                <a:cs typeface="Times New Roman" panose="02020603050405020304" pitchFamily="18" charset="0"/>
              </a:rPr>
              <a:t>ddtt</a:t>
            </a:r>
            <a:r>
              <a:rPr lang="zh-CN" altLang="en-US">
                <a:solidFill>
                  <a:schemeClr val="tx1"/>
                </a:solidFill>
                <a:latin typeface="Times New Roman" panose="02020603050405020304" pitchFamily="18" charset="0"/>
                <a:ea typeface="黑体" panose="02010609060101010101" charset="-122"/>
                <a:cs typeface="Times New Roman" panose="02020603050405020304" pitchFamily="18" charset="0"/>
              </a:rPr>
              <a:t>）作为亲本，选育出</a:t>
            </a:r>
            <a:r>
              <a:rPr lang="zh-CN" altLang="en-US">
                <a:solidFill>
                  <a:srgbClr val="FF0000"/>
                </a:solidFill>
                <a:latin typeface="Times New Roman" panose="02020603050405020304" pitchFamily="18" charset="0"/>
                <a:ea typeface="黑体" panose="02010609060101010101" charset="-122"/>
                <a:cs typeface="Times New Roman" panose="02020603050405020304" pitchFamily="18" charset="0"/>
              </a:rPr>
              <a:t>纯种矮杆抗病</a:t>
            </a:r>
            <a:r>
              <a:rPr lang="zh-CN" altLang="en-US">
                <a:solidFill>
                  <a:schemeClr val="tx1"/>
                </a:solidFill>
                <a:latin typeface="Times New Roman" panose="02020603050405020304" pitchFamily="18" charset="0"/>
                <a:ea typeface="黑体" panose="02010609060101010101" charset="-122"/>
                <a:cs typeface="Times New Roman" panose="02020603050405020304" pitchFamily="18" charset="0"/>
              </a:rPr>
              <a:t>品种</a:t>
            </a:r>
            <a:endParaRPr lang="zh-CN" altLang="en-US">
              <a:solidFill>
                <a:schemeClr val="tx1"/>
              </a:solidFill>
              <a:latin typeface="Times New Roman" panose="02020603050405020304" pitchFamily="18" charset="0"/>
              <a:ea typeface="黑体" panose="02010609060101010101" charset="-122"/>
              <a:cs typeface="Times New Roman" panose="02020603050405020304" pitchFamily="18" charset="0"/>
            </a:endParaRPr>
          </a:p>
        </p:txBody>
      </p:sp>
      <p:grpSp>
        <p:nvGrpSpPr>
          <p:cNvPr id="82" name="组合 81"/>
          <p:cNvGrpSpPr/>
          <p:nvPr>
            <p:custDataLst>
              <p:tags r:id="rId4"/>
            </p:custDataLst>
          </p:nvPr>
        </p:nvGrpSpPr>
        <p:grpSpPr>
          <a:xfrm>
            <a:off x="7106920" y="1579880"/>
            <a:ext cx="4468495" cy="941705"/>
            <a:chOff x="9227" y="2233"/>
            <a:chExt cx="7037" cy="1483"/>
          </a:xfrm>
        </p:grpSpPr>
        <p:sp>
          <p:nvSpPr>
            <p:cNvPr id="43" name="文本框 105473"/>
            <p:cNvSpPr txBox="1">
              <a:spLocks noChangeArrowheads="1"/>
            </p:cNvSpPr>
            <p:nvPr>
              <p:custDataLst>
                <p:tags r:id="rId5"/>
              </p:custDataLst>
            </p:nvPr>
          </p:nvSpPr>
          <p:spPr bwMode="auto">
            <a:xfrm>
              <a:off x="9227" y="2233"/>
              <a:ext cx="610" cy="8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a:solidFill>
                    <a:schemeClr val="tx1"/>
                  </a:solidFill>
                  <a:latin typeface="Arial" panose="020B0604020202020204" pitchFamily="34" charset="0"/>
                  <a:ea typeface="宋体" panose="02010600030101010101" pitchFamily="2" charset="-122"/>
                </a:defRPr>
              </a:lvl1pPr>
              <a:lvl2pPr marL="742950" indent="-285750" eaLnBrk="0" hangingPunct="0">
                <a:defRPr sz="2800">
                  <a:solidFill>
                    <a:schemeClr val="tx1"/>
                  </a:solidFill>
                  <a:latin typeface="Arial" panose="020B0604020202020204" pitchFamily="34" charset="0"/>
                  <a:ea typeface="宋体" panose="02010600030101010101" pitchFamily="2" charset="-122"/>
                </a:defRPr>
              </a:lvl2pPr>
              <a:lvl3pPr marL="1143000" indent="-228600" eaLnBrk="0" hangingPunct="0">
                <a:defRPr sz="2800">
                  <a:solidFill>
                    <a:schemeClr val="tx1"/>
                  </a:solidFill>
                  <a:latin typeface="Arial" panose="020B0604020202020204" pitchFamily="34" charset="0"/>
                  <a:ea typeface="宋体" panose="02010600030101010101" pitchFamily="2" charset="-122"/>
                </a:defRPr>
              </a:lvl3pPr>
              <a:lvl4pPr marL="1600200" indent="-228600" eaLnBrk="0" hangingPunct="0">
                <a:defRPr sz="2800">
                  <a:solidFill>
                    <a:schemeClr val="tx1"/>
                  </a:solidFill>
                  <a:latin typeface="Arial" panose="020B0604020202020204" pitchFamily="34" charset="0"/>
                  <a:ea typeface="宋体" panose="02010600030101010101" pitchFamily="2" charset="-122"/>
                </a:defRPr>
              </a:lvl4pPr>
              <a:lvl5pPr marL="2057400" indent="-228600" eaLnBrk="0" hangingPunct="0">
                <a:defRPr sz="28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pPr>
              <a:r>
                <a:rPr lang="en-US" altLang="zh-CN">
                  <a:solidFill>
                    <a:schemeClr val="accent2"/>
                  </a:solidFill>
                  <a:latin typeface="Times New Roman" panose="02020603050405020304" pitchFamily="18" charset="0"/>
                  <a:ea typeface="黑体" panose="02010609060101010101" charset="-122"/>
                  <a:cs typeface="Times New Roman" panose="02020603050405020304" pitchFamily="18" charset="0"/>
                </a:rPr>
                <a:t>P</a:t>
              </a:r>
              <a:endParaRPr lang="en-US" altLang="zh-CN">
                <a:solidFill>
                  <a:schemeClr val="accent2"/>
                </a:solidFill>
                <a:latin typeface="Times New Roman" panose="02020603050405020304" pitchFamily="18" charset="0"/>
                <a:ea typeface="黑体" panose="02010609060101010101" charset="-122"/>
                <a:cs typeface="Times New Roman" panose="02020603050405020304" pitchFamily="18" charset="0"/>
              </a:endParaRPr>
            </a:p>
          </p:txBody>
        </p:sp>
        <p:sp>
          <p:nvSpPr>
            <p:cNvPr id="3" name="文本框 105474"/>
            <p:cNvSpPr txBox="1">
              <a:spLocks noChangeArrowheads="1"/>
            </p:cNvSpPr>
            <p:nvPr>
              <p:custDataLst>
                <p:tags r:id="rId6"/>
              </p:custDataLst>
            </p:nvPr>
          </p:nvSpPr>
          <p:spPr bwMode="auto">
            <a:xfrm>
              <a:off x="10921" y="2363"/>
              <a:ext cx="2342" cy="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panose="020B0604020202020204" pitchFamily="34" charset="0"/>
                  <a:ea typeface="宋体" panose="02010600030101010101" pitchFamily="2" charset="-122"/>
                </a:defRPr>
              </a:lvl1pPr>
              <a:lvl2pPr marL="742950" indent="-285750" eaLnBrk="0" hangingPunct="0">
                <a:defRPr sz="2800">
                  <a:solidFill>
                    <a:schemeClr val="tx1"/>
                  </a:solidFill>
                  <a:latin typeface="Arial" panose="020B0604020202020204" pitchFamily="34" charset="0"/>
                  <a:ea typeface="宋体" panose="02010600030101010101" pitchFamily="2" charset="-122"/>
                </a:defRPr>
              </a:lvl2pPr>
              <a:lvl3pPr marL="1143000" indent="-228600" eaLnBrk="0" hangingPunct="0">
                <a:defRPr sz="2800">
                  <a:solidFill>
                    <a:schemeClr val="tx1"/>
                  </a:solidFill>
                  <a:latin typeface="Arial" panose="020B0604020202020204" pitchFamily="34" charset="0"/>
                  <a:ea typeface="宋体" panose="02010600030101010101" pitchFamily="2" charset="-122"/>
                </a:defRPr>
              </a:lvl3pPr>
              <a:lvl4pPr marL="1600200" indent="-228600" eaLnBrk="0" hangingPunct="0">
                <a:defRPr sz="2800">
                  <a:solidFill>
                    <a:schemeClr val="tx1"/>
                  </a:solidFill>
                  <a:latin typeface="Arial" panose="020B0604020202020204" pitchFamily="34" charset="0"/>
                  <a:ea typeface="宋体" panose="02010600030101010101" pitchFamily="2" charset="-122"/>
                </a:defRPr>
              </a:lvl4pPr>
              <a:lvl5pPr marL="2057400" indent="-228600" eaLnBrk="0" hangingPunct="0">
                <a:defRPr sz="28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9pPr>
            </a:lstStyle>
            <a:p>
              <a:pPr algn="ctr" eaLnBrk="1" fontAlgn="base" hangingPunct="1">
                <a:spcBef>
                  <a:spcPct val="0"/>
                </a:spcBef>
                <a:spcAft>
                  <a:spcPct val="0"/>
                </a:spcAft>
              </a:pPr>
              <a:r>
                <a:rPr lang="zh-CN" altLang="en-US" sz="2400">
                  <a:solidFill>
                    <a:schemeClr val="tx2"/>
                  </a:solidFill>
                  <a:latin typeface="Times New Roman" panose="02020603050405020304" pitchFamily="18" charset="0"/>
                  <a:ea typeface="黑体" panose="02010609060101010101" charset="-122"/>
                  <a:cs typeface="宋体" panose="02010600030101010101" pitchFamily="2" charset="-122"/>
                </a:rPr>
                <a:t>高杆抗病</a:t>
              </a:r>
              <a:endParaRPr lang="zh-CN" altLang="en-US" sz="2400">
                <a:solidFill>
                  <a:schemeClr val="tx2"/>
                </a:solidFill>
                <a:latin typeface="Times New Roman" panose="02020603050405020304" pitchFamily="18" charset="0"/>
                <a:ea typeface="黑体" panose="02010609060101010101" charset="-122"/>
                <a:cs typeface="宋体" panose="02010600030101010101" pitchFamily="2" charset="-122"/>
              </a:endParaRPr>
            </a:p>
          </p:txBody>
        </p:sp>
        <p:sp>
          <p:nvSpPr>
            <p:cNvPr id="4" name="文本框 105474"/>
            <p:cNvSpPr txBox="1">
              <a:spLocks noChangeArrowheads="1"/>
            </p:cNvSpPr>
            <p:nvPr>
              <p:custDataLst>
                <p:tags r:id="rId7"/>
              </p:custDataLst>
            </p:nvPr>
          </p:nvSpPr>
          <p:spPr bwMode="auto">
            <a:xfrm>
              <a:off x="10921" y="2991"/>
              <a:ext cx="2342" cy="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panose="020B0604020202020204" pitchFamily="34" charset="0"/>
                  <a:ea typeface="宋体" panose="02010600030101010101" pitchFamily="2" charset="-122"/>
                </a:defRPr>
              </a:lvl1pPr>
              <a:lvl2pPr marL="742950" indent="-285750" eaLnBrk="0" hangingPunct="0">
                <a:defRPr sz="2800">
                  <a:solidFill>
                    <a:schemeClr val="tx1"/>
                  </a:solidFill>
                  <a:latin typeface="Arial" panose="020B0604020202020204" pitchFamily="34" charset="0"/>
                  <a:ea typeface="宋体" panose="02010600030101010101" pitchFamily="2" charset="-122"/>
                </a:defRPr>
              </a:lvl2pPr>
              <a:lvl3pPr marL="1143000" indent="-228600" eaLnBrk="0" hangingPunct="0">
                <a:defRPr sz="2800">
                  <a:solidFill>
                    <a:schemeClr val="tx1"/>
                  </a:solidFill>
                  <a:latin typeface="Arial" panose="020B0604020202020204" pitchFamily="34" charset="0"/>
                  <a:ea typeface="宋体" panose="02010600030101010101" pitchFamily="2" charset="-122"/>
                </a:defRPr>
              </a:lvl3pPr>
              <a:lvl4pPr marL="1600200" indent="-228600" eaLnBrk="0" hangingPunct="0">
                <a:defRPr sz="2800">
                  <a:solidFill>
                    <a:schemeClr val="tx1"/>
                  </a:solidFill>
                  <a:latin typeface="Arial" panose="020B0604020202020204" pitchFamily="34" charset="0"/>
                  <a:ea typeface="宋体" panose="02010600030101010101" pitchFamily="2" charset="-122"/>
                </a:defRPr>
              </a:lvl4pPr>
              <a:lvl5pPr marL="2057400" indent="-228600" eaLnBrk="0" hangingPunct="0">
                <a:defRPr sz="28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pPr>
              <a:r>
                <a:rPr lang="zh-CN" altLang="en-US" sz="2400">
                  <a:solidFill>
                    <a:schemeClr val="tx2"/>
                  </a:solidFill>
                  <a:latin typeface="Times New Roman" panose="02020603050405020304" pitchFamily="18" charset="0"/>
                  <a:ea typeface="黑体" panose="02010609060101010101" charset="-122"/>
                  <a:cs typeface="Times New Roman" panose="02020603050405020304" pitchFamily="18" charset="0"/>
                </a:rPr>
                <a:t>  </a:t>
              </a:r>
              <a:r>
                <a:rPr lang="en-US" altLang="zh-CN" sz="2400">
                  <a:solidFill>
                    <a:schemeClr val="tx2"/>
                  </a:solidFill>
                  <a:latin typeface="Times New Roman" panose="02020603050405020304" pitchFamily="18" charset="0"/>
                  <a:ea typeface="黑体" panose="02010609060101010101" charset="-122"/>
                  <a:cs typeface="Times New Roman" panose="02020603050405020304" pitchFamily="18" charset="0"/>
                </a:rPr>
                <a:t>DDTT</a:t>
              </a:r>
              <a:endParaRPr lang="en-US" altLang="zh-CN" sz="2400">
                <a:solidFill>
                  <a:schemeClr val="tx2"/>
                </a:solidFill>
                <a:latin typeface="Times New Roman" panose="02020603050405020304" pitchFamily="18" charset="0"/>
                <a:ea typeface="黑体" panose="02010609060101010101" charset="-122"/>
                <a:cs typeface="Times New Roman" panose="02020603050405020304" pitchFamily="18" charset="0"/>
              </a:endParaRPr>
            </a:p>
          </p:txBody>
        </p:sp>
        <p:sp>
          <p:nvSpPr>
            <p:cNvPr id="6" name="文本框 105474"/>
            <p:cNvSpPr txBox="1">
              <a:spLocks noChangeArrowheads="1"/>
            </p:cNvSpPr>
            <p:nvPr>
              <p:custDataLst>
                <p:tags r:id="rId8"/>
              </p:custDataLst>
            </p:nvPr>
          </p:nvSpPr>
          <p:spPr bwMode="auto">
            <a:xfrm>
              <a:off x="13922" y="2363"/>
              <a:ext cx="2342" cy="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panose="020B0604020202020204" pitchFamily="34" charset="0"/>
                  <a:ea typeface="宋体" panose="02010600030101010101" pitchFamily="2" charset="-122"/>
                </a:defRPr>
              </a:lvl1pPr>
              <a:lvl2pPr marL="742950" indent="-285750" eaLnBrk="0" hangingPunct="0">
                <a:defRPr sz="2800">
                  <a:solidFill>
                    <a:schemeClr val="tx1"/>
                  </a:solidFill>
                  <a:latin typeface="Arial" panose="020B0604020202020204" pitchFamily="34" charset="0"/>
                  <a:ea typeface="宋体" panose="02010600030101010101" pitchFamily="2" charset="-122"/>
                </a:defRPr>
              </a:lvl2pPr>
              <a:lvl3pPr marL="1143000" indent="-228600" eaLnBrk="0" hangingPunct="0">
                <a:defRPr sz="2800">
                  <a:solidFill>
                    <a:schemeClr val="tx1"/>
                  </a:solidFill>
                  <a:latin typeface="Arial" panose="020B0604020202020204" pitchFamily="34" charset="0"/>
                  <a:ea typeface="宋体" panose="02010600030101010101" pitchFamily="2" charset="-122"/>
                </a:defRPr>
              </a:lvl3pPr>
              <a:lvl4pPr marL="1600200" indent="-228600" eaLnBrk="0" hangingPunct="0">
                <a:defRPr sz="2800">
                  <a:solidFill>
                    <a:schemeClr val="tx1"/>
                  </a:solidFill>
                  <a:latin typeface="Arial" panose="020B0604020202020204" pitchFamily="34" charset="0"/>
                  <a:ea typeface="宋体" panose="02010600030101010101" pitchFamily="2" charset="-122"/>
                </a:defRPr>
              </a:lvl4pPr>
              <a:lvl5pPr marL="2057400" indent="-228600" eaLnBrk="0" hangingPunct="0">
                <a:defRPr sz="28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9pPr>
            </a:lstStyle>
            <a:p>
              <a:pPr algn="ctr" eaLnBrk="1" fontAlgn="base" hangingPunct="1">
                <a:spcBef>
                  <a:spcPct val="0"/>
                </a:spcBef>
                <a:spcAft>
                  <a:spcPct val="0"/>
                </a:spcAft>
              </a:pPr>
              <a:r>
                <a:rPr lang="zh-CN" altLang="en-US" sz="2400">
                  <a:solidFill>
                    <a:schemeClr val="tx2"/>
                  </a:solidFill>
                  <a:latin typeface="Times New Roman" panose="02020603050405020304" pitchFamily="18" charset="0"/>
                  <a:ea typeface="黑体" panose="02010609060101010101" charset="-122"/>
                  <a:cs typeface="宋体" panose="02010600030101010101" pitchFamily="2" charset="-122"/>
                </a:rPr>
                <a:t>矮杆感病</a:t>
              </a:r>
              <a:endParaRPr lang="zh-CN" altLang="en-US" sz="2400">
                <a:solidFill>
                  <a:schemeClr val="tx2"/>
                </a:solidFill>
                <a:latin typeface="Times New Roman" panose="02020603050405020304" pitchFamily="18" charset="0"/>
                <a:ea typeface="黑体" panose="02010609060101010101" charset="-122"/>
                <a:cs typeface="宋体" panose="02010600030101010101" pitchFamily="2" charset="-122"/>
              </a:endParaRPr>
            </a:p>
          </p:txBody>
        </p:sp>
        <p:sp>
          <p:nvSpPr>
            <p:cNvPr id="8" name="文本框 105474"/>
            <p:cNvSpPr txBox="1">
              <a:spLocks noChangeArrowheads="1"/>
            </p:cNvSpPr>
            <p:nvPr>
              <p:custDataLst>
                <p:tags r:id="rId9"/>
              </p:custDataLst>
            </p:nvPr>
          </p:nvSpPr>
          <p:spPr bwMode="auto">
            <a:xfrm>
              <a:off x="13921" y="2991"/>
              <a:ext cx="2342" cy="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panose="020B0604020202020204" pitchFamily="34" charset="0"/>
                  <a:ea typeface="宋体" panose="02010600030101010101" pitchFamily="2" charset="-122"/>
                </a:defRPr>
              </a:lvl1pPr>
              <a:lvl2pPr marL="742950" indent="-285750" eaLnBrk="0" hangingPunct="0">
                <a:defRPr sz="2800">
                  <a:solidFill>
                    <a:schemeClr val="tx1"/>
                  </a:solidFill>
                  <a:latin typeface="Arial" panose="020B0604020202020204" pitchFamily="34" charset="0"/>
                  <a:ea typeface="宋体" panose="02010600030101010101" pitchFamily="2" charset="-122"/>
                </a:defRPr>
              </a:lvl2pPr>
              <a:lvl3pPr marL="1143000" indent="-228600" eaLnBrk="0" hangingPunct="0">
                <a:defRPr sz="2800">
                  <a:solidFill>
                    <a:schemeClr val="tx1"/>
                  </a:solidFill>
                  <a:latin typeface="Arial" panose="020B0604020202020204" pitchFamily="34" charset="0"/>
                  <a:ea typeface="宋体" panose="02010600030101010101" pitchFamily="2" charset="-122"/>
                </a:defRPr>
              </a:lvl3pPr>
              <a:lvl4pPr marL="1600200" indent="-228600" eaLnBrk="0" hangingPunct="0">
                <a:defRPr sz="2800">
                  <a:solidFill>
                    <a:schemeClr val="tx1"/>
                  </a:solidFill>
                  <a:latin typeface="Arial" panose="020B0604020202020204" pitchFamily="34" charset="0"/>
                  <a:ea typeface="宋体" panose="02010600030101010101" pitchFamily="2" charset="-122"/>
                </a:defRPr>
              </a:lvl4pPr>
              <a:lvl5pPr marL="2057400" indent="-228600" eaLnBrk="0" hangingPunct="0">
                <a:defRPr sz="28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9pPr>
            </a:lstStyle>
            <a:p>
              <a:pPr algn="ctr" eaLnBrk="1" fontAlgn="base" hangingPunct="1">
                <a:spcBef>
                  <a:spcPct val="0"/>
                </a:spcBef>
                <a:spcAft>
                  <a:spcPct val="0"/>
                </a:spcAft>
              </a:pPr>
              <a:r>
                <a:rPr lang="en-US" sz="2400">
                  <a:solidFill>
                    <a:schemeClr val="tx2"/>
                  </a:solidFill>
                  <a:latin typeface="Times New Roman" panose="02020603050405020304" pitchFamily="18" charset="0"/>
                  <a:ea typeface="黑体" panose="02010609060101010101" charset="-122"/>
                  <a:cs typeface="Times New Roman" panose="02020603050405020304" pitchFamily="18" charset="0"/>
                </a:rPr>
                <a:t>ddtt</a:t>
              </a:r>
              <a:endParaRPr lang="en-US" sz="2400">
                <a:solidFill>
                  <a:schemeClr val="tx2"/>
                </a:solidFill>
                <a:latin typeface="Times New Roman" panose="02020603050405020304" pitchFamily="18" charset="0"/>
                <a:ea typeface="黑体" panose="02010609060101010101" charset="-122"/>
                <a:cs typeface="Times New Roman" panose="02020603050405020304" pitchFamily="18" charset="0"/>
              </a:endParaRPr>
            </a:p>
          </p:txBody>
        </p:sp>
        <p:sp>
          <p:nvSpPr>
            <p:cNvPr id="10" name="文本框 105474"/>
            <p:cNvSpPr txBox="1">
              <a:spLocks noChangeArrowheads="1"/>
            </p:cNvSpPr>
            <p:nvPr>
              <p:custDataLst>
                <p:tags r:id="rId10"/>
              </p:custDataLst>
            </p:nvPr>
          </p:nvSpPr>
          <p:spPr bwMode="auto">
            <a:xfrm>
              <a:off x="13163" y="2363"/>
              <a:ext cx="859" cy="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a:solidFill>
                    <a:schemeClr val="tx1"/>
                  </a:solidFill>
                  <a:latin typeface="Arial" panose="020B0604020202020204" pitchFamily="34" charset="0"/>
                  <a:ea typeface="宋体" panose="02010600030101010101" pitchFamily="2" charset="-122"/>
                </a:defRPr>
              </a:lvl1pPr>
              <a:lvl2pPr marL="742950" indent="-285750" eaLnBrk="0" hangingPunct="0">
                <a:defRPr sz="2800">
                  <a:solidFill>
                    <a:schemeClr val="tx1"/>
                  </a:solidFill>
                  <a:latin typeface="Arial" panose="020B0604020202020204" pitchFamily="34" charset="0"/>
                  <a:ea typeface="宋体" panose="02010600030101010101" pitchFamily="2" charset="-122"/>
                </a:defRPr>
              </a:lvl2pPr>
              <a:lvl3pPr marL="1143000" indent="-228600" eaLnBrk="0" hangingPunct="0">
                <a:defRPr sz="2800">
                  <a:solidFill>
                    <a:schemeClr val="tx1"/>
                  </a:solidFill>
                  <a:latin typeface="Arial" panose="020B0604020202020204" pitchFamily="34" charset="0"/>
                  <a:ea typeface="宋体" panose="02010600030101010101" pitchFamily="2" charset="-122"/>
                </a:defRPr>
              </a:lvl3pPr>
              <a:lvl4pPr marL="1600200" indent="-228600" eaLnBrk="0" hangingPunct="0">
                <a:defRPr sz="2800">
                  <a:solidFill>
                    <a:schemeClr val="tx1"/>
                  </a:solidFill>
                  <a:latin typeface="Arial" panose="020B0604020202020204" pitchFamily="34" charset="0"/>
                  <a:ea typeface="宋体" panose="02010600030101010101" pitchFamily="2" charset="-122"/>
                </a:defRPr>
              </a:lvl4pPr>
              <a:lvl5pPr marL="2057400" indent="-228600" eaLnBrk="0" hangingPunct="0">
                <a:defRPr sz="28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9pPr>
            </a:lstStyle>
            <a:p>
              <a:pPr algn="ctr" eaLnBrk="1" fontAlgn="base" hangingPunct="1">
                <a:spcBef>
                  <a:spcPct val="0"/>
                </a:spcBef>
                <a:spcAft>
                  <a:spcPct val="0"/>
                </a:spcAft>
              </a:pPr>
              <a:r>
                <a:rPr lang="zh-CN" altLang="en-US" sz="2400">
                  <a:solidFill>
                    <a:schemeClr val="tx2"/>
                  </a:solidFill>
                  <a:latin typeface="Times New Roman" panose="02020603050405020304" pitchFamily="18" charset="0"/>
                  <a:ea typeface="黑体" panose="02010609060101010101" charset="-122"/>
                  <a:cs typeface="宋体" panose="02010600030101010101" pitchFamily="2" charset="-122"/>
                </a:rPr>
                <a:t>×</a:t>
              </a:r>
              <a:endParaRPr lang="zh-CN" altLang="en-US" sz="2400">
                <a:solidFill>
                  <a:schemeClr val="tx2"/>
                </a:solidFill>
                <a:latin typeface="Times New Roman" panose="02020603050405020304" pitchFamily="18" charset="0"/>
                <a:ea typeface="黑体" panose="02010609060101010101" charset="-122"/>
                <a:cs typeface="宋体" panose="02010600030101010101" pitchFamily="2" charset="-122"/>
              </a:endParaRPr>
            </a:p>
          </p:txBody>
        </p:sp>
      </p:grpSp>
      <p:grpSp>
        <p:nvGrpSpPr>
          <p:cNvPr id="84" name="组合 83"/>
          <p:cNvGrpSpPr/>
          <p:nvPr>
            <p:custDataLst>
              <p:tags r:id="rId11"/>
            </p:custDataLst>
          </p:nvPr>
        </p:nvGrpSpPr>
        <p:grpSpPr>
          <a:xfrm>
            <a:off x="7060565" y="1925955"/>
            <a:ext cx="4514215" cy="1426845"/>
            <a:chOff x="9154" y="2778"/>
            <a:chExt cx="7109" cy="2247"/>
          </a:xfrm>
        </p:grpSpPr>
        <p:sp>
          <p:nvSpPr>
            <p:cNvPr id="47" name="文本框 105477"/>
            <p:cNvSpPr txBox="1">
              <a:spLocks noChangeArrowheads="1"/>
            </p:cNvSpPr>
            <p:nvPr>
              <p:custDataLst>
                <p:tags r:id="rId12"/>
              </p:custDataLst>
            </p:nvPr>
          </p:nvSpPr>
          <p:spPr bwMode="auto">
            <a:xfrm>
              <a:off x="9154" y="4203"/>
              <a:ext cx="781" cy="8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chemeClr val="tx1"/>
                  </a:solidFill>
                  <a:latin typeface="Arial" panose="020B0604020202020204" pitchFamily="34" charset="0"/>
                  <a:ea typeface="宋体" panose="02010600030101010101" pitchFamily="2" charset="-122"/>
                </a:defRPr>
              </a:lvl1pPr>
              <a:lvl2pPr marL="742950" indent="-285750" eaLnBrk="0" hangingPunct="0">
                <a:defRPr sz="2800">
                  <a:solidFill>
                    <a:schemeClr val="tx1"/>
                  </a:solidFill>
                  <a:latin typeface="Arial" panose="020B0604020202020204" pitchFamily="34" charset="0"/>
                  <a:ea typeface="宋体" panose="02010600030101010101" pitchFamily="2" charset="-122"/>
                </a:defRPr>
              </a:lvl2pPr>
              <a:lvl3pPr marL="1143000" indent="-228600" eaLnBrk="0" hangingPunct="0">
                <a:defRPr sz="2800">
                  <a:solidFill>
                    <a:schemeClr val="tx1"/>
                  </a:solidFill>
                  <a:latin typeface="Arial" panose="020B0604020202020204" pitchFamily="34" charset="0"/>
                  <a:ea typeface="宋体" panose="02010600030101010101" pitchFamily="2" charset="-122"/>
                </a:defRPr>
              </a:lvl3pPr>
              <a:lvl4pPr marL="1600200" indent="-228600" eaLnBrk="0" hangingPunct="0">
                <a:defRPr sz="2800">
                  <a:solidFill>
                    <a:schemeClr val="tx1"/>
                  </a:solidFill>
                  <a:latin typeface="Arial" panose="020B0604020202020204" pitchFamily="34" charset="0"/>
                  <a:ea typeface="宋体" panose="02010600030101010101" pitchFamily="2" charset="-122"/>
                </a:defRPr>
              </a:lvl4pPr>
              <a:lvl5pPr marL="2057400" indent="-228600" eaLnBrk="0" hangingPunct="0">
                <a:defRPr sz="28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pPr>
              <a:r>
                <a:rPr lang="en-US" altLang="zh-CN">
                  <a:solidFill>
                    <a:schemeClr val="accent2"/>
                  </a:solidFill>
                  <a:latin typeface="Times New Roman" panose="02020603050405020304" pitchFamily="18" charset="0"/>
                  <a:ea typeface="黑体" panose="02010609060101010101" charset="-122"/>
                  <a:cs typeface="Times New Roman" panose="02020603050405020304" pitchFamily="18" charset="0"/>
                </a:rPr>
                <a:t>F</a:t>
              </a:r>
              <a:r>
                <a:rPr lang="en-US" altLang="zh-CN" baseline="-25000">
                  <a:solidFill>
                    <a:schemeClr val="accent2"/>
                  </a:solidFill>
                  <a:latin typeface="Times New Roman" panose="02020603050405020304" pitchFamily="18" charset="0"/>
                  <a:ea typeface="黑体" panose="02010609060101010101" charset="-122"/>
                  <a:cs typeface="Times New Roman" panose="02020603050405020304" pitchFamily="18" charset="0"/>
                </a:rPr>
                <a:t>1</a:t>
              </a:r>
              <a:endParaRPr lang="en-US" altLang="zh-CN" baseline="-25000">
                <a:solidFill>
                  <a:schemeClr val="accent2"/>
                </a:solidFill>
                <a:latin typeface="Times New Roman" panose="02020603050405020304" pitchFamily="18" charset="0"/>
                <a:ea typeface="黑体" panose="02010609060101010101" charset="-122"/>
                <a:cs typeface="Times New Roman" panose="02020603050405020304" pitchFamily="18" charset="0"/>
              </a:endParaRPr>
            </a:p>
          </p:txBody>
        </p:sp>
        <p:grpSp>
          <p:nvGrpSpPr>
            <p:cNvPr id="83" name="组合 82"/>
            <p:cNvGrpSpPr/>
            <p:nvPr>
              <p:custDataLst>
                <p:tags r:id="rId13"/>
              </p:custDataLst>
            </p:nvPr>
          </p:nvGrpSpPr>
          <p:grpSpPr>
            <a:xfrm>
              <a:off x="9643" y="2778"/>
              <a:ext cx="6620" cy="2101"/>
              <a:chOff x="9643" y="2778"/>
              <a:chExt cx="6620" cy="2101"/>
            </a:xfrm>
          </p:grpSpPr>
          <p:grpSp>
            <p:nvGrpSpPr>
              <p:cNvPr id="32" name="组合 31"/>
              <p:cNvGrpSpPr/>
              <p:nvPr>
                <p:custDataLst>
                  <p:tags r:id="rId14"/>
                </p:custDataLst>
              </p:nvPr>
            </p:nvGrpSpPr>
            <p:grpSpPr>
              <a:xfrm>
                <a:off x="9643" y="2778"/>
                <a:ext cx="1054" cy="1815"/>
                <a:chOff x="9867" y="2778"/>
                <a:chExt cx="1054" cy="1815"/>
              </a:xfrm>
            </p:grpSpPr>
            <p:sp>
              <p:nvSpPr>
                <p:cNvPr id="51" name="右大括号 50"/>
                <p:cNvSpPr/>
                <p:nvPr>
                  <p:custDataLst>
                    <p:tags r:id="rId15"/>
                  </p:custDataLst>
                </p:nvPr>
              </p:nvSpPr>
              <p:spPr bwMode="auto">
                <a:xfrm flipH="1">
                  <a:off x="10696" y="2778"/>
                  <a:ext cx="225" cy="1815"/>
                </a:xfrm>
                <a:prstGeom prst="rightBrace">
                  <a:avLst>
                    <a:gd name="adj1" fmla="val 67185"/>
                    <a:gd name="adj2" fmla="val 50000"/>
                  </a:avLst>
                </a:prstGeom>
                <a:noFill/>
                <a:ln w="28575">
                  <a:solidFill>
                    <a:srgbClr val="0070C0"/>
                  </a:solidFill>
                  <a:round/>
                </a:ln>
                <a:extLst>
                  <a:ext uri="{909E8E84-426E-40DD-AFC4-6F175D3DCCD1}">
                    <a14:hiddenFill xmlns:a14="http://schemas.microsoft.com/office/drawing/2010/main">
                      <a:solidFill>
                        <a:srgbClr val="FFFFFF"/>
                      </a:solidFill>
                    </a14:hiddenFill>
                  </a:ext>
                </a:extLst>
              </p:spPr>
              <p:txBody>
                <a:bodyPr/>
                <a:lstStyle>
                  <a:lvl1pPr eaLnBrk="0" hangingPunct="0">
                    <a:defRPr sz="2800">
                      <a:solidFill>
                        <a:schemeClr val="tx1"/>
                      </a:solidFill>
                      <a:latin typeface="Arial" panose="020B0604020202020204" pitchFamily="34" charset="0"/>
                      <a:ea typeface="宋体" panose="02010600030101010101" pitchFamily="2" charset="-122"/>
                    </a:defRPr>
                  </a:lvl1pPr>
                  <a:lvl2pPr marL="742950" indent="-285750" eaLnBrk="0" hangingPunct="0">
                    <a:defRPr sz="2800">
                      <a:solidFill>
                        <a:schemeClr val="tx1"/>
                      </a:solidFill>
                      <a:latin typeface="Arial" panose="020B0604020202020204" pitchFamily="34" charset="0"/>
                      <a:ea typeface="宋体" panose="02010600030101010101" pitchFamily="2" charset="-122"/>
                    </a:defRPr>
                  </a:lvl2pPr>
                  <a:lvl3pPr marL="1143000" indent="-228600" eaLnBrk="0" hangingPunct="0">
                    <a:defRPr sz="2800">
                      <a:solidFill>
                        <a:schemeClr val="tx1"/>
                      </a:solidFill>
                      <a:latin typeface="Arial" panose="020B0604020202020204" pitchFamily="34" charset="0"/>
                      <a:ea typeface="宋体" panose="02010600030101010101" pitchFamily="2" charset="-122"/>
                    </a:defRPr>
                  </a:lvl3pPr>
                  <a:lvl4pPr marL="1600200" indent="-228600" eaLnBrk="0" hangingPunct="0">
                    <a:defRPr sz="2800">
                      <a:solidFill>
                        <a:schemeClr val="tx1"/>
                      </a:solidFill>
                      <a:latin typeface="Arial" panose="020B0604020202020204" pitchFamily="34" charset="0"/>
                      <a:ea typeface="宋体" panose="02010600030101010101" pitchFamily="2" charset="-122"/>
                    </a:defRPr>
                  </a:lvl4pPr>
                  <a:lvl5pPr marL="2057400" indent="-228600" eaLnBrk="0" hangingPunct="0">
                    <a:defRPr sz="28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pPr>
                  <a:endParaRPr lang="zh-CN" altLang="en-US">
                    <a:solidFill>
                      <a:schemeClr val="tx2"/>
                    </a:solidFill>
                    <a:latin typeface="Times New Roman" panose="02020603050405020304" pitchFamily="18" charset="0"/>
                    <a:ea typeface="黑体" panose="02010609060101010101" charset="-122"/>
                    <a:cs typeface="Times New Roman" panose="02020603050405020304" pitchFamily="18" charset="0"/>
                  </a:endParaRPr>
                </a:p>
              </p:txBody>
            </p:sp>
            <p:sp>
              <p:nvSpPr>
                <p:cNvPr id="52" name="文本框 51"/>
                <p:cNvSpPr txBox="1">
                  <a:spLocks noChangeArrowheads="1"/>
                </p:cNvSpPr>
                <p:nvPr>
                  <p:custDataLst>
                    <p:tags r:id="rId16"/>
                  </p:custDataLst>
                </p:nvPr>
              </p:nvSpPr>
              <p:spPr bwMode="auto">
                <a:xfrm>
                  <a:off x="9867" y="2895"/>
                  <a:ext cx="724" cy="14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a:spAutoFit/>
                </a:bodyPr>
                <a:lstStyle>
                  <a:lvl1pPr eaLnBrk="0" hangingPunct="0">
                    <a:defRPr sz="2800">
                      <a:solidFill>
                        <a:schemeClr val="tx1"/>
                      </a:solidFill>
                      <a:latin typeface="Arial" panose="020B0604020202020204" pitchFamily="34" charset="0"/>
                      <a:ea typeface="宋体" panose="02010600030101010101" pitchFamily="2" charset="-122"/>
                    </a:defRPr>
                  </a:lvl1pPr>
                  <a:lvl2pPr marL="742950" indent="-285750" eaLnBrk="0" hangingPunct="0">
                    <a:defRPr sz="2800">
                      <a:solidFill>
                        <a:schemeClr val="tx1"/>
                      </a:solidFill>
                      <a:latin typeface="Arial" panose="020B0604020202020204" pitchFamily="34" charset="0"/>
                      <a:ea typeface="宋体" panose="02010600030101010101" pitchFamily="2" charset="-122"/>
                    </a:defRPr>
                  </a:lvl2pPr>
                  <a:lvl3pPr marL="1143000" indent="-228600" eaLnBrk="0" hangingPunct="0">
                    <a:defRPr sz="2800">
                      <a:solidFill>
                        <a:schemeClr val="tx1"/>
                      </a:solidFill>
                      <a:latin typeface="Arial" panose="020B0604020202020204" pitchFamily="34" charset="0"/>
                      <a:ea typeface="宋体" panose="02010600030101010101" pitchFamily="2" charset="-122"/>
                    </a:defRPr>
                  </a:lvl3pPr>
                  <a:lvl4pPr marL="1600200" indent="-228600" eaLnBrk="0" hangingPunct="0">
                    <a:defRPr sz="2800">
                      <a:solidFill>
                        <a:schemeClr val="tx1"/>
                      </a:solidFill>
                      <a:latin typeface="Arial" panose="020B0604020202020204" pitchFamily="34" charset="0"/>
                      <a:ea typeface="宋体" panose="02010600030101010101" pitchFamily="2" charset="-122"/>
                    </a:defRPr>
                  </a:lvl4pPr>
                  <a:lvl5pPr marL="2057400" indent="-228600" eaLnBrk="0" hangingPunct="0">
                    <a:defRPr sz="28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9pPr>
                </a:lstStyle>
                <a:p>
                  <a:pPr algn="ctr" eaLnBrk="1" fontAlgn="base" hangingPunct="1">
                    <a:spcBef>
                      <a:spcPct val="0"/>
                    </a:spcBef>
                    <a:spcAft>
                      <a:spcPct val="0"/>
                    </a:spcAft>
                  </a:pPr>
                  <a:r>
                    <a:rPr lang="zh-CN" altLang="en-US" sz="1800">
                      <a:solidFill>
                        <a:schemeClr val="tx2"/>
                      </a:solidFill>
                      <a:latin typeface="Times New Roman" panose="02020603050405020304" pitchFamily="18" charset="0"/>
                      <a:ea typeface="黑体" panose="02010609060101010101" charset="-122"/>
                      <a:cs typeface="Times New Roman" panose="02020603050405020304" pitchFamily="18" charset="0"/>
                    </a:rPr>
                    <a:t>第</a:t>
                  </a:r>
                  <a:r>
                    <a:rPr lang="en-US" altLang="zh-CN" sz="1800">
                      <a:solidFill>
                        <a:schemeClr val="tx2"/>
                      </a:solidFill>
                      <a:latin typeface="Times New Roman" panose="02020603050405020304" pitchFamily="18" charset="0"/>
                      <a:ea typeface="黑体" panose="02010609060101010101" charset="-122"/>
                      <a:cs typeface="Times New Roman" panose="02020603050405020304" pitchFamily="18" charset="0"/>
                    </a:rPr>
                    <a:t>1</a:t>
                  </a:r>
                  <a:r>
                    <a:rPr lang="zh-CN" altLang="en-US" sz="1800">
                      <a:solidFill>
                        <a:schemeClr val="tx2"/>
                      </a:solidFill>
                      <a:latin typeface="Times New Roman" panose="02020603050405020304" pitchFamily="18" charset="0"/>
                      <a:ea typeface="黑体" panose="02010609060101010101" charset="-122"/>
                      <a:cs typeface="Times New Roman" panose="02020603050405020304" pitchFamily="18" charset="0"/>
                    </a:rPr>
                    <a:t>年</a:t>
                  </a:r>
                  <a:endParaRPr lang="zh-CN" altLang="en-US" sz="1800">
                    <a:solidFill>
                      <a:schemeClr val="tx2"/>
                    </a:solidFill>
                    <a:latin typeface="Times New Roman" panose="02020603050405020304" pitchFamily="18" charset="0"/>
                    <a:ea typeface="黑体" panose="02010609060101010101" charset="-122"/>
                    <a:cs typeface="Times New Roman" panose="02020603050405020304" pitchFamily="18" charset="0"/>
                  </a:endParaRPr>
                </a:p>
              </p:txBody>
            </p:sp>
          </p:grpSp>
          <p:cxnSp>
            <p:nvCxnSpPr>
              <p:cNvPr id="14" name="直接箭头连接符 13"/>
              <p:cNvCxnSpPr>
                <a:stCxn id="10" idx="2"/>
              </p:cNvCxnSpPr>
              <p:nvPr>
                <p:custDataLst>
                  <p:tags r:id="rId17"/>
                </p:custDataLst>
              </p:nvPr>
            </p:nvCxnSpPr>
            <p:spPr>
              <a:xfrm flipH="1">
                <a:off x="13593" y="3088"/>
                <a:ext cx="0" cy="1065"/>
              </a:xfrm>
              <a:prstGeom prst="straightConnector1">
                <a:avLst/>
              </a:prstGeom>
              <a:ln w="28575">
                <a:solidFill>
                  <a:srgbClr val="0070C0"/>
                </a:solidFill>
                <a:tailEnd type="arrow"/>
              </a:ln>
            </p:spPr>
            <p:style>
              <a:lnRef idx="1">
                <a:schemeClr val="accent1"/>
              </a:lnRef>
              <a:fillRef idx="0">
                <a:schemeClr val="accent1"/>
              </a:fillRef>
              <a:effectRef idx="0">
                <a:schemeClr val="accent1"/>
              </a:effectRef>
              <a:fontRef idx="minor">
                <a:schemeClr val="tx1"/>
              </a:fontRef>
            </p:style>
          </p:cxnSp>
          <p:sp>
            <p:nvSpPr>
              <p:cNvPr id="15" name="文本框 105474"/>
              <p:cNvSpPr txBox="1">
                <a:spLocks noChangeArrowheads="1"/>
              </p:cNvSpPr>
              <p:nvPr>
                <p:custDataLst>
                  <p:tags r:id="rId18"/>
                </p:custDataLst>
              </p:nvPr>
            </p:nvSpPr>
            <p:spPr bwMode="auto">
              <a:xfrm>
                <a:off x="12445" y="4154"/>
                <a:ext cx="2342" cy="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panose="020B0604020202020204" pitchFamily="34" charset="0"/>
                    <a:ea typeface="宋体" panose="02010600030101010101" pitchFamily="2" charset="-122"/>
                  </a:defRPr>
                </a:lvl1pPr>
                <a:lvl2pPr marL="742950" indent="-285750" eaLnBrk="0" hangingPunct="0">
                  <a:defRPr sz="2800">
                    <a:solidFill>
                      <a:schemeClr val="tx1"/>
                    </a:solidFill>
                    <a:latin typeface="Arial" panose="020B0604020202020204" pitchFamily="34" charset="0"/>
                    <a:ea typeface="宋体" panose="02010600030101010101" pitchFamily="2" charset="-122"/>
                  </a:defRPr>
                </a:lvl2pPr>
                <a:lvl3pPr marL="1143000" indent="-228600" eaLnBrk="0" hangingPunct="0">
                  <a:defRPr sz="2800">
                    <a:solidFill>
                      <a:schemeClr val="tx1"/>
                    </a:solidFill>
                    <a:latin typeface="Arial" panose="020B0604020202020204" pitchFamily="34" charset="0"/>
                    <a:ea typeface="宋体" panose="02010600030101010101" pitchFamily="2" charset="-122"/>
                  </a:defRPr>
                </a:lvl3pPr>
                <a:lvl4pPr marL="1600200" indent="-228600" eaLnBrk="0" hangingPunct="0">
                  <a:defRPr sz="2800">
                    <a:solidFill>
                      <a:schemeClr val="tx1"/>
                    </a:solidFill>
                    <a:latin typeface="Arial" panose="020B0604020202020204" pitchFamily="34" charset="0"/>
                    <a:ea typeface="宋体" panose="02010600030101010101" pitchFamily="2" charset="-122"/>
                  </a:defRPr>
                </a:lvl4pPr>
                <a:lvl5pPr marL="2057400" indent="-228600" eaLnBrk="0" hangingPunct="0">
                  <a:defRPr sz="28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9pPr>
              </a:lstStyle>
              <a:p>
                <a:pPr algn="ctr" eaLnBrk="1" fontAlgn="base" hangingPunct="1">
                  <a:spcBef>
                    <a:spcPct val="0"/>
                  </a:spcBef>
                  <a:spcAft>
                    <a:spcPct val="0"/>
                  </a:spcAft>
                </a:pPr>
                <a:r>
                  <a:rPr lang="zh-CN" altLang="en-US" sz="2400">
                    <a:solidFill>
                      <a:schemeClr val="tx2"/>
                    </a:solidFill>
                    <a:latin typeface="Times New Roman" panose="02020603050405020304" pitchFamily="18" charset="0"/>
                    <a:ea typeface="黑体" panose="02010609060101010101" charset="-122"/>
                    <a:cs typeface="宋体" panose="02010600030101010101" pitchFamily="2" charset="-122"/>
                  </a:rPr>
                  <a:t>高杆抗病</a:t>
                </a:r>
                <a:endParaRPr lang="zh-CN" altLang="en-US" sz="2400">
                  <a:solidFill>
                    <a:schemeClr val="tx2"/>
                  </a:solidFill>
                  <a:latin typeface="Times New Roman" panose="02020603050405020304" pitchFamily="18" charset="0"/>
                  <a:ea typeface="黑体" panose="02010609060101010101" charset="-122"/>
                  <a:cs typeface="宋体" panose="02010600030101010101" pitchFamily="2" charset="-122"/>
                </a:endParaRPr>
              </a:p>
            </p:txBody>
          </p:sp>
          <p:sp>
            <p:nvSpPr>
              <p:cNvPr id="16" name="文本框 105474"/>
              <p:cNvSpPr txBox="1">
                <a:spLocks noChangeArrowheads="1"/>
              </p:cNvSpPr>
              <p:nvPr>
                <p:custDataLst>
                  <p:tags r:id="rId19"/>
                </p:custDataLst>
              </p:nvPr>
            </p:nvSpPr>
            <p:spPr bwMode="auto">
              <a:xfrm>
                <a:off x="14787" y="4129"/>
                <a:ext cx="1476" cy="7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a:solidFill>
                      <a:schemeClr val="tx1"/>
                    </a:solidFill>
                    <a:latin typeface="Arial" panose="020B0604020202020204" pitchFamily="34" charset="0"/>
                    <a:ea typeface="宋体" panose="02010600030101010101" pitchFamily="2" charset="-122"/>
                  </a:defRPr>
                </a:lvl1pPr>
                <a:lvl2pPr marL="742950" indent="-285750" eaLnBrk="0" hangingPunct="0">
                  <a:defRPr sz="2800">
                    <a:solidFill>
                      <a:schemeClr val="tx1"/>
                    </a:solidFill>
                    <a:latin typeface="Arial" panose="020B0604020202020204" pitchFamily="34" charset="0"/>
                    <a:ea typeface="宋体" panose="02010600030101010101" pitchFamily="2" charset="-122"/>
                  </a:defRPr>
                </a:lvl2pPr>
                <a:lvl3pPr marL="1143000" indent="-228600" eaLnBrk="0" hangingPunct="0">
                  <a:defRPr sz="2800">
                    <a:solidFill>
                      <a:schemeClr val="tx1"/>
                    </a:solidFill>
                    <a:latin typeface="Arial" panose="020B0604020202020204" pitchFamily="34" charset="0"/>
                    <a:ea typeface="宋体" panose="02010600030101010101" pitchFamily="2" charset="-122"/>
                  </a:defRPr>
                </a:lvl3pPr>
                <a:lvl4pPr marL="1600200" indent="-228600" eaLnBrk="0" hangingPunct="0">
                  <a:defRPr sz="2800">
                    <a:solidFill>
                      <a:schemeClr val="tx1"/>
                    </a:solidFill>
                    <a:latin typeface="Arial" panose="020B0604020202020204" pitchFamily="34" charset="0"/>
                    <a:ea typeface="宋体" panose="02010600030101010101" pitchFamily="2" charset="-122"/>
                  </a:defRPr>
                </a:lvl4pPr>
                <a:lvl5pPr marL="2057400" indent="-228600" eaLnBrk="0" hangingPunct="0">
                  <a:defRPr sz="28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9pPr>
              </a:lstStyle>
              <a:p>
                <a:pPr algn="ctr" eaLnBrk="1" fontAlgn="base" hangingPunct="1">
                  <a:spcBef>
                    <a:spcPct val="0"/>
                  </a:spcBef>
                  <a:spcAft>
                    <a:spcPct val="0"/>
                  </a:spcAft>
                </a:pPr>
                <a:r>
                  <a:rPr lang="en-US" sz="2400">
                    <a:solidFill>
                      <a:schemeClr val="tx2"/>
                    </a:solidFill>
                    <a:latin typeface="Times New Roman" panose="02020603050405020304" pitchFamily="18" charset="0"/>
                    <a:ea typeface="黑体" panose="02010609060101010101" charset="-122"/>
                    <a:cs typeface="Times New Roman" panose="02020603050405020304" pitchFamily="18" charset="0"/>
                  </a:rPr>
                  <a:t>DdTt</a:t>
                </a:r>
                <a:endParaRPr lang="en-US" sz="2400">
                  <a:solidFill>
                    <a:schemeClr val="tx2"/>
                  </a:solidFill>
                  <a:latin typeface="Times New Roman" panose="02020603050405020304" pitchFamily="18" charset="0"/>
                  <a:ea typeface="黑体" panose="02010609060101010101" charset="-122"/>
                  <a:cs typeface="Times New Roman" panose="02020603050405020304" pitchFamily="18" charset="0"/>
                </a:endParaRPr>
              </a:p>
            </p:txBody>
          </p:sp>
        </p:grpSp>
      </p:grpSp>
      <p:grpSp>
        <p:nvGrpSpPr>
          <p:cNvPr id="86" name="组合 85"/>
          <p:cNvGrpSpPr/>
          <p:nvPr>
            <p:custDataLst>
              <p:tags r:id="rId20"/>
            </p:custDataLst>
          </p:nvPr>
        </p:nvGrpSpPr>
        <p:grpSpPr>
          <a:xfrm>
            <a:off x="7060565" y="3078480"/>
            <a:ext cx="4484370" cy="1791970"/>
            <a:chOff x="9154" y="4593"/>
            <a:chExt cx="7062" cy="2822"/>
          </a:xfrm>
        </p:grpSpPr>
        <p:sp>
          <p:nvSpPr>
            <p:cNvPr id="23" name="文本框 105493"/>
            <p:cNvSpPr txBox="1">
              <a:spLocks noChangeArrowheads="1"/>
            </p:cNvSpPr>
            <p:nvPr>
              <p:custDataLst>
                <p:tags r:id="rId21"/>
              </p:custDataLst>
            </p:nvPr>
          </p:nvSpPr>
          <p:spPr bwMode="auto">
            <a:xfrm>
              <a:off x="13852" y="6787"/>
              <a:ext cx="1117" cy="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panose="020B0604020202020204" pitchFamily="34" charset="0"/>
                  <a:ea typeface="宋体" panose="02010600030101010101" pitchFamily="2" charset="-122"/>
                </a:defRPr>
              </a:lvl1pPr>
              <a:lvl2pPr marL="742950" indent="-285750" eaLnBrk="0" hangingPunct="0">
                <a:defRPr sz="2800">
                  <a:solidFill>
                    <a:schemeClr val="tx1"/>
                  </a:solidFill>
                  <a:latin typeface="Arial" panose="020B0604020202020204" pitchFamily="34" charset="0"/>
                  <a:ea typeface="宋体" panose="02010600030101010101" pitchFamily="2" charset="-122"/>
                </a:defRPr>
              </a:lvl2pPr>
              <a:lvl3pPr marL="1143000" indent="-228600" eaLnBrk="0" hangingPunct="0">
                <a:defRPr sz="2800">
                  <a:solidFill>
                    <a:schemeClr val="tx1"/>
                  </a:solidFill>
                  <a:latin typeface="Arial" panose="020B0604020202020204" pitchFamily="34" charset="0"/>
                  <a:ea typeface="宋体" panose="02010600030101010101" pitchFamily="2" charset="-122"/>
                </a:defRPr>
              </a:lvl3pPr>
              <a:lvl4pPr marL="1600200" indent="-228600" eaLnBrk="0" hangingPunct="0">
                <a:defRPr sz="2800">
                  <a:solidFill>
                    <a:schemeClr val="tx1"/>
                  </a:solidFill>
                  <a:latin typeface="Arial" panose="020B0604020202020204" pitchFamily="34" charset="0"/>
                  <a:ea typeface="宋体" panose="02010600030101010101" pitchFamily="2" charset="-122"/>
                </a:defRPr>
              </a:lvl4pPr>
              <a:lvl5pPr marL="2057400" indent="-228600" eaLnBrk="0" hangingPunct="0">
                <a:defRPr sz="28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pPr>
              <a:r>
                <a:rPr lang="zh-CN" altLang="en-US" sz="2000">
                  <a:solidFill>
                    <a:srgbClr val="FF0000"/>
                  </a:solidFill>
                  <a:latin typeface="Times New Roman" panose="02020603050405020304" pitchFamily="18" charset="0"/>
                  <a:ea typeface="黑体" panose="02010609060101010101" charset="-122"/>
                </a:rPr>
                <a:t>矮抗</a:t>
              </a:r>
              <a:endParaRPr lang="zh-CN" altLang="en-US" sz="2000">
                <a:solidFill>
                  <a:srgbClr val="FF0000"/>
                </a:solidFill>
                <a:latin typeface="Times New Roman" panose="02020603050405020304" pitchFamily="18" charset="0"/>
                <a:ea typeface="黑体" panose="02010609060101010101" charset="-122"/>
              </a:endParaRPr>
            </a:p>
          </p:txBody>
        </p:sp>
        <p:grpSp>
          <p:nvGrpSpPr>
            <p:cNvPr id="85" name="组合 84"/>
            <p:cNvGrpSpPr/>
            <p:nvPr>
              <p:custDataLst>
                <p:tags r:id="rId22"/>
              </p:custDataLst>
            </p:nvPr>
          </p:nvGrpSpPr>
          <p:grpSpPr>
            <a:xfrm>
              <a:off x="9154" y="4593"/>
              <a:ext cx="7062" cy="2514"/>
              <a:chOff x="9154" y="4593"/>
              <a:chExt cx="7062" cy="2514"/>
            </a:xfrm>
          </p:grpSpPr>
          <p:sp>
            <p:nvSpPr>
              <p:cNvPr id="58" name="文本框 105488"/>
              <p:cNvSpPr txBox="1">
                <a:spLocks noChangeArrowheads="1"/>
              </p:cNvSpPr>
              <p:nvPr>
                <p:custDataLst>
                  <p:tags r:id="rId23"/>
                </p:custDataLst>
              </p:nvPr>
            </p:nvSpPr>
            <p:spPr bwMode="auto">
              <a:xfrm>
                <a:off x="9154" y="5961"/>
                <a:ext cx="952" cy="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a:solidFill>
                      <a:schemeClr val="tx1"/>
                    </a:solidFill>
                    <a:latin typeface="Arial" panose="020B0604020202020204" pitchFamily="34" charset="0"/>
                    <a:ea typeface="宋体" panose="02010600030101010101" pitchFamily="2" charset="-122"/>
                  </a:defRPr>
                </a:lvl1pPr>
                <a:lvl2pPr marL="742950" indent="-285750" eaLnBrk="0" hangingPunct="0">
                  <a:defRPr sz="2800">
                    <a:solidFill>
                      <a:schemeClr val="tx1"/>
                    </a:solidFill>
                    <a:latin typeface="Arial" panose="020B0604020202020204" pitchFamily="34" charset="0"/>
                    <a:ea typeface="宋体" panose="02010600030101010101" pitchFamily="2" charset="-122"/>
                  </a:defRPr>
                </a:lvl2pPr>
                <a:lvl3pPr marL="1143000" indent="-228600" eaLnBrk="0" hangingPunct="0">
                  <a:defRPr sz="2800">
                    <a:solidFill>
                      <a:schemeClr val="tx1"/>
                    </a:solidFill>
                    <a:latin typeface="Arial" panose="020B0604020202020204" pitchFamily="34" charset="0"/>
                    <a:ea typeface="宋体" panose="02010600030101010101" pitchFamily="2" charset="-122"/>
                  </a:defRPr>
                </a:lvl3pPr>
                <a:lvl4pPr marL="1600200" indent="-228600" eaLnBrk="0" hangingPunct="0">
                  <a:defRPr sz="2800">
                    <a:solidFill>
                      <a:schemeClr val="tx1"/>
                    </a:solidFill>
                    <a:latin typeface="Arial" panose="020B0604020202020204" pitchFamily="34" charset="0"/>
                    <a:ea typeface="宋体" panose="02010600030101010101" pitchFamily="2" charset="-122"/>
                  </a:defRPr>
                </a:lvl4pPr>
                <a:lvl5pPr marL="2057400" indent="-228600" eaLnBrk="0" hangingPunct="0">
                  <a:defRPr sz="28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pPr>
                <a:r>
                  <a:rPr lang="en-US" altLang="zh-CN">
                    <a:solidFill>
                      <a:schemeClr val="accent2"/>
                    </a:solidFill>
                    <a:latin typeface="Times New Roman" panose="02020603050405020304" pitchFamily="18" charset="0"/>
                    <a:ea typeface="黑体" panose="02010609060101010101" charset="-122"/>
                    <a:cs typeface="Times New Roman" panose="02020603050405020304" pitchFamily="18" charset="0"/>
                    <a:sym typeface="+mn-ea"/>
                  </a:rPr>
                  <a:t>F</a:t>
                </a:r>
                <a:r>
                  <a:rPr lang="en-US" altLang="zh-CN" baseline="-25000">
                    <a:solidFill>
                      <a:schemeClr val="accent2"/>
                    </a:solidFill>
                    <a:latin typeface="Times New Roman" panose="02020603050405020304" pitchFamily="18" charset="0"/>
                    <a:ea typeface="黑体" panose="02010609060101010101" charset="-122"/>
                    <a:cs typeface="Times New Roman" panose="02020603050405020304" pitchFamily="18" charset="0"/>
                    <a:sym typeface="+mn-ea"/>
                  </a:rPr>
                  <a:t>2</a:t>
                </a:r>
                <a:endParaRPr lang="en-US" altLang="zh-CN" baseline="-25000">
                  <a:solidFill>
                    <a:schemeClr val="accent2"/>
                  </a:solidFill>
                  <a:latin typeface="Times New Roman" panose="02020603050405020304" pitchFamily="18" charset="0"/>
                  <a:ea typeface="黑体" panose="02010609060101010101" charset="-122"/>
                  <a:cs typeface="Times New Roman" panose="02020603050405020304" pitchFamily="18" charset="0"/>
                  <a:sym typeface="+mn-ea"/>
                </a:endParaRPr>
              </a:p>
            </p:txBody>
          </p:sp>
          <p:cxnSp>
            <p:nvCxnSpPr>
              <p:cNvPr id="17" name="直接箭头连接符 16"/>
              <p:cNvCxnSpPr/>
              <p:nvPr>
                <p:custDataLst>
                  <p:tags r:id="rId24"/>
                </p:custDataLst>
              </p:nvPr>
            </p:nvCxnSpPr>
            <p:spPr>
              <a:xfrm flipH="1">
                <a:off x="13593" y="4853"/>
                <a:ext cx="0" cy="1065"/>
              </a:xfrm>
              <a:prstGeom prst="straightConnector1">
                <a:avLst/>
              </a:prstGeom>
              <a:ln w="28575">
                <a:solidFill>
                  <a:srgbClr val="0070C0"/>
                </a:solidFill>
                <a:tailEnd type="arrow"/>
              </a:ln>
            </p:spPr>
            <p:style>
              <a:lnRef idx="1">
                <a:schemeClr val="accent1"/>
              </a:lnRef>
              <a:fillRef idx="0">
                <a:schemeClr val="accent1"/>
              </a:fillRef>
              <a:effectRef idx="0">
                <a:schemeClr val="accent1"/>
              </a:effectRef>
              <a:fontRef idx="minor">
                <a:schemeClr val="tx1"/>
              </a:fontRef>
            </p:style>
          </p:cxnSp>
          <p:sp>
            <p:nvSpPr>
              <p:cNvPr id="18" name="文本框 105474"/>
              <p:cNvSpPr txBox="1">
                <a:spLocks noChangeArrowheads="1"/>
              </p:cNvSpPr>
              <p:nvPr>
                <p:custDataLst>
                  <p:tags r:id="rId25"/>
                </p:custDataLst>
              </p:nvPr>
            </p:nvSpPr>
            <p:spPr bwMode="auto">
              <a:xfrm>
                <a:off x="13734" y="5127"/>
                <a:ext cx="859" cy="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a:solidFill>
                      <a:schemeClr val="tx1"/>
                    </a:solidFill>
                    <a:latin typeface="Arial" panose="020B0604020202020204" pitchFamily="34" charset="0"/>
                    <a:ea typeface="宋体" panose="02010600030101010101" pitchFamily="2" charset="-122"/>
                  </a:defRPr>
                </a:lvl1pPr>
                <a:lvl2pPr marL="742950" indent="-285750" eaLnBrk="0" hangingPunct="0">
                  <a:defRPr sz="2800">
                    <a:solidFill>
                      <a:schemeClr val="tx1"/>
                    </a:solidFill>
                    <a:latin typeface="Arial" panose="020B0604020202020204" pitchFamily="34" charset="0"/>
                    <a:ea typeface="宋体" panose="02010600030101010101" pitchFamily="2" charset="-122"/>
                  </a:defRPr>
                </a:lvl2pPr>
                <a:lvl3pPr marL="1143000" indent="-228600" eaLnBrk="0" hangingPunct="0">
                  <a:defRPr sz="2800">
                    <a:solidFill>
                      <a:schemeClr val="tx1"/>
                    </a:solidFill>
                    <a:latin typeface="Arial" panose="020B0604020202020204" pitchFamily="34" charset="0"/>
                    <a:ea typeface="宋体" panose="02010600030101010101" pitchFamily="2" charset="-122"/>
                  </a:defRPr>
                </a:lvl3pPr>
                <a:lvl4pPr marL="1600200" indent="-228600" eaLnBrk="0" hangingPunct="0">
                  <a:defRPr sz="2800">
                    <a:solidFill>
                      <a:schemeClr val="tx1"/>
                    </a:solidFill>
                    <a:latin typeface="Arial" panose="020B0604020202020204" pitchFamily="34" charset="0"/>
                    <a:ea typeface="宋体" panose="02010600030101010101" pitchFamily="2" charset="-122"/>
                  </a:defRPr>
                </a:lvl4pPr>
                <a:lvl5pPr marL="2057400" indent="-228600" eaLnBrk="0" hangingPunct="0">
                  <a:defRPr sz="28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9pPr>
              </a:lstStyle>
              <a:p>
                <a:pPr algn="ctr" eaLnBrk="1" fontAlgn="base" hangingPunct="1">
                  <a:spcBef>
                    <a:spcPct val="0"/>
                  </a:spcBef>
                  <a:spcAft>
                    <a:spcPct val="0"/>
                  </a:spcAft>
                </a:pPr>
                <a:r>
                  <a:rPr lang="en-US" altLang="zh-CN" sz="2400">
                    <a:solidFill>
                      <a:schemeClr val="tx2"/>
                    </a:solidFill>
                    <a:latin typeface="Times New Roman" panose="02020603050405020304" pitchFamily="18" charset="0"/>
                    <a:ea typeface="黑体" panose="02010609060101010101" charset="-122"/>
                    <a:cs typeface="宋体" panose="02010600030101010101" pitchFamily="2" charset="-122"/>
                  </a:rPr>
                  <a:t>Ⓧ</a:t>
                </a:r>
                <a:endParaRPr lang="en-US" altLang="zh-CN" sz="2400">
                  <a:solidFill>
                    <a:schemeClr val="tx2"/>
                  </a:solidFill>
                  <a:latin typeface="Times New Roman" panose="02020603050405020304" pitchFamily="18" charset="0"/>
                  <a:ea typeface="黑体" panose="02010609060101010101" charset="-122"/>
                  <a:cs typeface="宋体" panose="02010600030101010101" pitchFamily="2" charset="-122"/>
                </a:endParaRPr>
              </a:p>
            </p:txBody>
          </p:sp>
          <p:sp>
            <p:nvSpPr>
              <p:cNvPr id="19" name="文本框 105489"/>
              <p:cNvSpPr txBox="1">
                <a:spLocks noChangeArrowheads="1"/>
              </p:cNvSpPr>
              <p:nvPr>
                <p:custDataLst>
                  <p:tags r:id="rId26"/>
                </p:custDataLst>
              </p:nvPr>
            </p:nvSpPr>
            <p:spPr bwMode="auto">
              <a:xfrm>
                <a:off x="10845" y="6236"/>
                <a:ext cx="1408" cy="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chemeClr val="tx1"/>
                    </a:solidFill>
                    <a:latin typeface="Arial" panose="020B0604020202020204" pitchFamily="34" charset="0"/>
                    <a:ea typeface="宋体" panose="02010600030101010101" pitchFamily="2" charset="-122"/>
                  </a:defRPr>
                </a:lvl1pPr>
                <a:lvl2pPr marL="742950" indent="-285750" eaLnBrk="0" hangingPunct="0">
                  <a:defRPr sz="2800">
                    <a:solidFill>
                      <a:schemeClr val="tx1"/>
                    </a:solidFill>
                    <a:latin typeface="Arial" panose="020B0604020202020204" pitchFamily="34" charset="0"/>
                    <a:ea typeface="宋体" panose="02010600030101010101" pitchFamily="2" charset="-122"/>
                  </a:defRPr>
                </a:lvl2pPr>
                <a:lvl3pPr marL="1143000" indent="-228600" eaLnBrk="0" hangingPunct="0">
                  <a:defRPr sz="2800">
                    <a:solidFill>
                      <a:schemeClr val="tx1"/>
                    </a:solidFill>
                    <a:latin typeface="Arial" panose="020B0604020202020204" pitchFamily="34" charset="0"/>
                    <a:ea typeface="宋体" panose="02010600030101010101" pitchFamily="2" charset="-122"/>
                  </a:defRPr>
                </a:lvl3pPr>
                <a:lvl4pPr marL="1600200" indent="-228600" eaLnBrk="0" hangingPunct="0">
                  <a:defRPr sz="2800">
                    <a:solidFill>
                      <a:schemeClr val="tx1"/>
                    </a:solidFill>
                    <a:latin typeface="Arial" panose="020B0604020202020204" pitchFamily="34" charset="0"/>
                    <a:ea typeface="宋体" panose="02010600030101010101" pitchFamily="2" charset="-122"/>
                  </a:defRPr>
                </a:lvl4pPr>
                <a:lvl5pPr marL="2057400" indent="-228600" eaLnBrk="0" hangingPunct="0">
                  <a:defRPr sz="28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9pPr>
              </a:lstStyle>
              <a:p>
                <a:pPr algn="l" eaLnBrk="1" fontAlgn="base" hangingPunct="1">
                  <a:buClrTx/>
                  <a:buSzTx/>
                  <a:buFontTx/>
                </a:pPr>
                <a:r>
                  <a:rPr lang="zh-CN" altLang="en-US" sz="2400">
                    <a:solidFill>
                      <a:schemeClr val="tx2"/>
                    </a:solidFill>
                    <a:latin typeface="Times New Roman" panose="02020603050405020304" pitchFamily="18" charset="0"/>
                    <a:ea typeface="黑体" panose="02010609060101010101" charset="-122"/>
                    <a:cs typeface="Times New Roman" panose="02020603050405020304" pitchFamily="18" charset="0"/>
                  </a:rPr>
                  <a:t>D_T_</a:t>
                </a:r>
                <a:endParaRPr lang="zh-CN" altLang="en-US" sz="2400">
                  <a:solidFill>
                    <a:schemeClr val="tx2"/>
                  </a:solidFill>
                  <a:latin typeface="Times New Roman" panose="02020603050405020304" pitchFamily="18" charset="0"/>
                  <a:ea typeface="黑体" panose="02010609060101010101" charset="-122"/>
                  <a:cs typeface="Times New Roman" panose="02020603050405020304" pitchFamily="18" charset="0"/>
                </a:endParaRPr>
              </a:p>
            </p:txBody>
          </p:sp>
          <p:sp>
            <p:nvSpPr>
              <p:cNvPr id="20" name="文本框 105490"/>
              <p:cNvSpPr txBox="1">
                <a:spLocks noChangeArrowheads="1"/>
              </p:cNvSpPr>
              <p:nvPr>
                <p:custDataLst>
                  <p:tags r:id="rId27"/>
                </p:custDataLst>
              </p:nvPr>
            </p:nvSpPr>
            <p:spPr bwMode="auto">
              <a:xfrm>
                <a:off x="12248" y="6236"/>
                <a:ext cx="1141" cy="871"/>
              </a:xfrm>
              <a:prstGeom prst="rect">
                <a:avLst/>
              </a:prstGeom>
              <a:noFill/>
              <a:ln>
                <a:noFill/>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800">
                    <a:solidFill>
                      <a:schemeClr val="tx1"/>
                    </a:solidFill>
                    <a:latin typeface="Arial" panose="020B0604020202020204" pitchFamily="34" charset="0"/>
                    <a:ea typeface="宋体" panose="02010600030101010101" pitchFamily="2" charset="-122"/>
                  </a:defRPr>
                </a:lvl1pPr>
                <a:lvl2pPr marL="742950" indent="-285750" eaLnBrk="0" hangingPunct="0">
                  <a:defRPr sz="2800">
                    <a:solidFill>
                      <a:schemeClr val="tx1"/>
                    </a:solidFill>
                    <a:latin typeface="Arial" panose="020B0604020202020204" pitchFamily="34" charset="0"/>
                    <a:ea typeface="宋体" panose="02010600030101010101" pitchFamily="2" charset="-122"/>
                  </a:defRPr>
                </a:lvl2pPr>
                <a:lvl3pPr marL="1143000" indent="-228600" eaLnBrk="0" hangingPunct="0">
                  <a:defRPr sz="2800">
                    <a:solidFill>
                      <a:schemeClr val="tx1"/>
                    </a:solidFill>
                    <a:latin typeface="Arial" panose="020B0604020202020204" pitchFamily="34" charset="0"/>
                    <a:ea typeface="宋体" panose="02010600030101010101" pitchFamily="2" charset="-122"/>
                  </a:defRPr>
                </a:lvl3pPr>
                <a:lvl4pPr marL="1600200" indent="-228600" eaLnBrk="0" hangingPunct="0">
                  <a:defRPr sz="2800">
                    <a:solidFill>
                      <a:schemeClr val="tx1"/>
                    </a:solidFill>
                    <a:latin typeface="Arial" panose="020B0604020202020204" pitchFamily="34" charset="0"/>
                    <a:ea typeface="宋体" panose="02010600030101010101" pitchFamily="2" charset="-122"/>
                  </a:defRPr>
                </a:lvl4pPr>
                <a:lvl5pPr marL="2057400" indent="-228600" eaLnBrk="0" hangingPunct="0">
                  <a:defRPr sz="28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9pPr>
              </a:lstStyle>
              <a:p>
                <a:pPr lvl="0" algn="l" eaLnBrk="1" hangingPunct="1">
                  <a:buClrTx/>
                  <a:buSzTx/>
                  <a:buFontTx/>
                </a:pPr>
                <a:r>
                  <a:rPr lang="zh-CN" altLang="en-US" sz="2400">
                    <a:solidFill>
                      <a:schemeClr val="tx2"/>
                    </a:solidFill>
                    <a:latin typeface="Times New Roman" panose="02020603050405020304" pitchFamily="18" charset="0"/>
                    <a:ea typeface="黑体" panose="02010609060101010101" charset="-122"/>
                    <a:cs typeface="Times New Roman" panose="02020603050405020304" pitchFamily="18" charset="0"/>
                    <a:sym typeface="+mn-ea"/>
                  </a:rPr>
                  <a:t>D_tt</a:t>
                </a:r>
                <a:endParaRPr lang="zh-CN" altLang="en-US" sz="2400">
                  <a:solidFill>
                    <a:schemeClr val="tx2"/>
                  </a:solidFill>
                  <a:latin typeface="Times New Roman" panose="02020603050405020304" pitchFamily="18" charset="0"/>
                  <a:ea typeface="黑体" panose="02010609060101010101" charset="-122"/>
                  <a:cs typeface="Times New Roman" panose="02020603050405020304" pitchFamily="18" charset="0"/>
                  <a:sym typeface="+mn-ea"/>
                </a:endParaRPr>
              </a:p>
            </p:txBody>
          </p:sp>
          <p:sp>
            <p:nvSpPr>
              <p:cNvPr id="21" name="文本框 105491"/>
              <p:cNvSpPr txBox="1">
                <a:spLocks noChangeArrowheads="1"/>
              </p:cNvSpPr>
              <p:nvPr>
                <p:custDataLst>
                  <p:tags r:id="rId28"/>
                </p:custDataLst>
              </p:nvPr>
            </p:nvSpPr>
            <p:spPr bwMode="auto">
              <a:xfrm>
                <a:off x="13651" y="6236"/>
                <a:ext cx="2206" cy="725"/>
              </a:xfrm>
              <a:prstGeom prst="rect">
                <a:avLst/>
              </a:prstGeom>
              <a:noFill/>
              <a:ln>
                <a:noFill/>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2800">
                    <a:solidFill>
                      <a:schemeClr val="tx1"/>
                    </a:solidFill>
                    <a:latin typeface="Arial" panose="020B0604020202020204" pitchFamily="34" charset="0"/>
                    <a:ea typeface="宋体" panose="02010600030101010101" pitchFamily="2" charset="-122"/>
                  </a:defRPr>
                </a:lvl1pPr>
                <a:lvl2pPr marL="742950" indent="-285750" eaLnBrk="0" hangingPunct="0">
                  <a:defRPr sz="2800">
                    <a:solidFill>
                      <a:schemeClr val="tx1"/>
                    </a:solidFill>
                    <a:latin typeface="Arial" panose="020B0604020202020204" pitchFamily="34" charset="0"/>
                    <a:ea typeface="宋体" panose="02010600030101010101" pitchFamily="2" charset="-122"/>
                  </a:defRPr>
                </a:lvl2pPr>
                <a:lvl3pPr marL="1143000" indent="-228600" eaLnBrk="0" hangingPunct="0">
                  <a:defRPr sz="2800">
                    <a:solidFill>
                      <a:schemeClr val="tx1"/>
                    </a:solidFill>
                    <a:latin typeface="Arial" panose="020B0604020202020204" pitchFamily="34" charset="0"/>
                    <a:ea typeface="宋体" panose="02010600030101010101" pitchFamily="2" charset="-122"/>
                  </a:defRPr>
                </a:lvl3pPr>
                <a:lvl4pPr marL="1600200" indent="-228600" eaLnBrk="0" hangingPunct="0">
                  <a:defRPr sz="2800">
                    <a:solidFill>
                      <a:schemeClr val="tx1"/>
                    </a:solidFill>
                    <a:latin typeface="Arial" panose="020B0604020202020204" pitchFamily="34" charset="0"/>
                    <a:ea typeface="宋体" panose="02010600030101010101" pitchFamily="2" charset="-122"/>
                  </a:defRPr>
                </a:lvl4pPr>
                <a:lvl5pPr marL="2057400" indent="-228600" eaLnBrk="0" hangingPunct="0">
                  <a:defRPr sz="28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9pPr>
              </a:lstStyle>
              <a:p>
                <a:pPr lvl="0" algn="l" eaLnBrk="1" hangingPunct="1">
                  <a:buClrTx/>
                  <a:buSzTx/>
                  <a:buFontTx/>
                </a:pPr>
                <a:r>
                  <a:rPr lang="zh-CN" altLang="en-US" sz="2400">
                    <a:solidFill>
                      <a:srgbClr val="FF0000"/>
                    </a:solidFill>
                    <a:latin typeface="Times New Roman" panose="02020603050405020304" pitchFamily="18" charset="0"/>
                    <a:ea typeface="黑体" panose="02010609060101010101" charset="-122"/>
                    <a:cs typeface="Times New Roman" panose="02020603050405020304" pitchFamily="18" charset="0"/>
                    <a:sym typeface="+mn-ea"/>
                  </a:rPr>
                  <a:t>ddT_</a:t>
                </a:r>
                <a:endParaRPr lang="zh-CN" altLang="en-US" sz="2400">
                  <a:solidFill>
                    <a:srgbClr val="FF0000"/>
                  </a:solidFill>
                  <a:latin typeface="Times New Roman" panose="02020603050405020304" pitchFamily="18" charset="0"/>
                  <a:ea typeface="黑体" panose="02010609060101010101" charset="-122"/>
                  <a:cs typeface="Times New Roman" panose="02020603050405020304" pitchFamily="18" charset="0"/>
                  <a:sym typeface="+mn-ea"/>
                </a:endParaRPr>
              </a:p>
            </p:txBody>
          </p:sp>
          <p:sp>
            <p:nvSpPr>
              <p:cNvPr id="22" name="文本框 105492"/>
              <p:cNvSpPr txBox="1">
                <a:spLocks noChangeArrowheads="1"/>
              </p:cNvSpPr>
              <p:nvPr>
                <p:custDataLst>
                  <p:tags r:id="rId29"/>
                </p:custDataLst>
              </p:nvPr>
            </p:nvSpPr>
            <p:spPr bwMode="auto">
              <a:xfrm>
                <a:off x="15182" y="6236"/>
                <a:ext cx="1034" cy="871"/>
              </a:xfrm>
              <a:prstGeom prst="rect">
                <a:avLst/>
              </a:prstGeom>
              <a:noFill/>
              <a:ln>
                <a:noFill/>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800">
                    <a:solidFill>
                      <a:schemeClr val="tx1"/>
                    </a:solidFill>
                    <a:latin typeface="Arial" panose="020B0604020202020204" pitchFamily="34" charset="0"/>
                    <a:ea typeface="宋体" panose="02010600030101010101" pitchFamily="2" charset="-122"/>
                  </a:defRPr>
                </a:lvl1pPr>
                <a:lvl2pPr marL="742950" indent="-285750" eaLnBrk="0" hangingPunct="0">
                  <a:defRPr sz="2800">
                    <a:solidFill>
                      <a:schemeClr val="tx1"/>
                    </a:solidFill>
                    <a:latin typeface="Arial" panose="020B0604020202020204" pitchFamily="34" charset="0"/>
                    <a:ea typeface="宋体" panose="02010600030101010101" pitchFamily="2" charset="-122"/>
                  </a:defRPr>
                </a:lvl2pPr>
                <a:lvl3pPr marL="1143000" indent="-228600" eaLnBrk="0" hangingPunct="0">
                  <a:defRPr sz="2800">
                    <a:solidFill>
                      <a:schemeClr val="tx1"/>
                    </a:solidFill>
                    <a:latin typeface="Arial" panose="020B0604020202020204" pitchFamily="34" charset="0"/>
                    <a:ea typeface="宋体" panose="02010600030101010101" pitchFamily="2" charset="-122"/>
                  </a:defRPr>
                </a:lvl3pPr>
                <a:lvl4pPr marL="1600200" indent="-228600" eaLnBrk="0" hangingPunct="0">
                  <a:defRPr sz="2800">
                    <a:solidFill>
                      <a:schemeClr val="tx1"/>
                    </a:solidFill>
                    <a:latin typeface="Arial" panose="020B0604020202020204" pitchFamily="34" charset="0"/>
                    <a:ea typeface="宋体" panose="02010600030101010101" pitchFamily="2" charset="-122"/>
                  </a:defRPr>
                </a:lvl4pPr>
                <a:lvl5pPr marL="2057400" indent="-228600" eaLnBrk="0" hangingPunct="0">
                  <a:defRPr sz="28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9pPr>
              </a:lstStyle>
              <a:p>
                <a:pPr lvl="0" algn="l" eaLnBrk="1" hangingPunct="1">
                  <a:buClrTx/>
                  <a:buSzTx/>
                  <a:buFontTx/>
                </a:pPr>
                <a:r>
                  <a:rPr lang="zh-CN" altLang="en-US" sz="2400">
                    <a:solidFill>
                      <a:schemeClr val="tx2"/>
                    </a:solidFill>
                    <a:latin typeface="Times New Roman" panose="02020603050405020304" pitchFamily="18" charset="0"/>
                    <a:ea typeface="黑体" panose="02010609060101010101" charset="-122"/>
                    <a:cs typeface="Times New Roman" panose="02020603050405020304" pitchFamily="18" charset="0"/>
                    <a:sym typeface="+mn-ea"/>
                  </a:rPr>
                  <a:t>ddtt</a:t>
                </a:r>
                <a:endParaRPr lang="zh-CN" altLang="en-US" sz="2400">
                  <a:solidFill>
                    <a:schemeClr val="tx2"/>
                  </a:solidFill>
                  <a:latin typeface="Times New Roman" panose="02020603050405020304" pitchFamily="18" charset="0"/>
                  <a:ea typeface="黑体" panose="02010609060101010101" charset="-122"/>
                  <a:cs typeface="Times New Roman" panose="02020603050405020304" pitchFamily="18" charset="0"/>
                  <a:sym typeface="+mn-ea"/>
                </a:endParaRPr>
              </a:p>
            </p:txBody>
          </p:sp>
          <p:grpSp>
            <p:nvGrpSpPr>
              <p:cNvPr id="33" name="组合 32"/>
              <p:cNvGrpSpPr/>
              <p:nvPr>
                <p:custDataLst>
                  <p:tags r:id="rId30"/>
                </p:custDataLst>
              </p:nvPr>
            </p:nvGrpSpPr>
            <p:grpSpPr>
              <a:xfrm>
                <a:off x="9644" y="4593"/>
                <a:ext cx="1054" cy="1815"/>
                <a:chOff x="9867" y="2778"/>
                <a:chExt cx="1054" cy="1815"/>
              </a:xfrm>
            </p:grpSpPr>
            <p:sp>
              <p:nvSpPr>
                <p:cNvPr id="34" name="右大括号 33"/>
                <p:cNvSpPr/>
                <p:nvPr>
                  <p:custDataLst>
                    <p:tags r:id="rId31"/>
                  </p:custDataLst>
                </p:nvPr>
              </p:nvSpPr>
              <p:spPr bwMode="auto">
                <a:xfrm flipH="1">
                  <a:off x="10696" y="2778"/>
                  <a:ext cx="225" cy="1815"/>
                </a:xfrm>
                <a:prstGeom prst="rightBrace">
                  <a:avLst>
                    <a:gd name="adj1" fmla="val 67185"/>
                    <a:gd name="adj2" fmla="val 50000"/>
                  </a:avLst>
                </a:prstGeom>
                <a:noFill/>
                <a:ln w="28575">
                  <a:solidFill>
                    <a:srgbClr val="0070C0"/>
                  </a:solidFill>
                  <a:round/>
                </a:ln>
                <a:extLst>
                  <a:ext uri="{909E8E84-426E-40DD-AFC4-6F175D3DCCD1}">
                    <a14:hiddenFill xmlns:a14="http://schemas.microsoft.com/office/drawing/2010/main">
                      <a:solidFill>
                        <a:srgbClr val="FFFFFF"/>
                      </a:solidFill>
                    </a14:hiddenFill>
                  </a:ext>
                </a:extLst>
              </p:spPr>
              <p:txBody>
                <a:bodyPr/>
                <a:lstStyle>
                  <a:lvl1pPr eaLnBrk="0" hangingPunct="0">
                    <a:defRPr sz="2800">
                      <a:solidFill>
                        <a:schemeClr val="tx1"/>
                      </a:solidFill>
                      <a:latin typeface="Arial" panose="020B0604020202020204" pitchFamily="34" charset="0"/>
                      <a:ea typeface="宋体" panose="02010600030101010101" pitchFamily="2" charset="-122"/>
                    </a:defRPr>
                  </a:lvl1pPr>
                  <a:lvl2pPr marL="742950" indent="-285750" eaLnBrk="0" hangingPunct="0">
                    <a:defRPr sz="2800">
                      <a:solidFill>
                        <a:schemeClr val="tx1"/>
                      </a:solidFill>
                      <a:latin typeface="Arial" panose="020B0604020202020204" pitchFamily="34" charset="0"/>
                      <a:ea typeface="宋体" panose="02010600030101010101" pitchFamily="2" charset="-122"/>
                    </a:defRPr>
                  </a:lvl2pPr>
                  <a:lvl3pPr marL="1143000" indent="-228600" eaLnBrk="0" hangingPunct="0">
                    <a:defRPr sz="2800">
                      <a:solidFill>
                        <a:schemeClr val="tx1"/>
                      </a:solidFill>
                      <a:latin typeface="Arial" panose="020B0604020202020204" pitchFamily="34" charset="0"/>
                      <a:ea typeface="宋体" panose="02010600030101010101" pitchFamily="2" charset="-122"/>
                    </a:defRPr>
                  </a:lvl3pPr>
                  <a:lvl4pPr marL="1600200" indent="-228600" eaLnBrk="0" hangingPunct="0">
                    <a:defRPr sz="2800">
                      <a:solidFill>
                        <a:schemeClr val="tx1"/>
                      </a:solidFill>
                      <a:latin typeface="Arial" panose="020B0604020202020204" pitchFamily="34" charset="0"/>
                      <a:ea typeface="宋体" panose="02010600030101010101" pitchFamily="2" charset="-122"/>
                    </a:defRPr>
                  </a:lvl4pPr>
                  <a:lvl5pPr marL="2057400" indent="-228600" eaLnBrk="0" hangingPunct="0">
                    <a:defRPr sz="28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pPr>
                  <a:endParaRPr lang="zh-CN" altLang="en-US">
                    <a:solidFill>
                      <a:schemeClr val="tx2"/>
                    </a:solidFill>
                    <a:latin typeface="Times New Roman" panose="02020603050405020304" pitchFamily="18" charset="0"/>
                    <a:ea typeface="黑体" panose="02010609060101010101" charset="-122"/>
                    <a:cs typeface="Times New Roman" panose="02020603050405020304" pitchFamily="18" charset="0"/>
                  </a:endParaRPr>
                </a:p>
              </p:txBody>
            </p:sp>
            <p:sp>
              <p:nvSpPr>
                <p:cNvPr id="35" name="文本框 34"/>
                <p:cNvSpPr txBox="1">
                  <a:spLocks noChangeArrowheads="1"/>
                </p:cNvSpPr>
                <p:nvPr>
                  <p:custDataLst>
                    <p:tags r:id="rId32"/>
                  </p:custDataLst>
                </p:nvPr>
              </p:nvSpPr>
              <p:spPr bwMode="auto">
                <a:xfrm>
                  <a:off x="9867" y="2895"/>
                  <a:ext cx="724" cy="14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a:spAutoFit/>
                </a:bodyPr>
                <a:lstStyle>
                  <a:lvl1pPr eaLnBrk="0" hangingPunct="0">
                    <a:defRPr sz="2800">
                      <a:solidFill>
                        <a:schemeClr val="tx1"/>
                      </a:solidFill>
                      <a:latin typeface="Arial" panose="020B0604020202020204" pitchFamily="34" charset="0"/>
                      <a:ea typeface="宋体" panose="02010600030101010101" pitchFamily="2" charset="-122"/>
                    </a:defRPr>
                  </a:lvl1pPr>
                  <a:lvl2pPr marL="742950" indent="-285750" eaLnBrk="0" hangingPunct="0">
                    <a:defRPr sz="2800">
                      <a:solidFill>
                        <a:schemeClr val="tx1"/>
                      </a:solidFill>
                      <a:latin typeface="Arial" panose="020B0604020202020204" pitchFamily="34" charset="0"/>
                      <a:ea typeface="宋体" panose="02010600030101010101" pitchFamily="2" charset="-122"/>
                    </a:defRPr>
                  </a:lvl2pPr>
                  <a:lvl3pPr marL="1143000" indent="-228600" eaLnBrk="0" hangingPunct="0">
                    <a:defRPr sz="2800">
                      <a:solidFill>
                        <a:schemeClr val="tx1"/>
                      </a:solidFill>
                      <a:latin typeface="Arial" panose="020B0604020202020204" pitchFamily="34" charset="0"/>
                      <a:ea typeface="宋体" panose="02010600030101010101" pitchFamily="2" charset="-122"/>
                    </a:defRPr>
                  </a:lvl3pPr>
                  <a:lvl4pPr marL="1600200" indent="-228600" eaLnBrk="0" hangingPunct="0">
                    <a:defRPr sz="2800">
                      <a:solidFill>
                        <a:schemeClr val="tx1"/>
                      </a:solidFill>
                      <a:latin typeface="Arial" panose="020B0604020202020204" pitchFamily="34" charset="0"/>
                      <a:ea typeface="宋体" panose="02010600030101010101" pitchFamily="2" charset="-122"/>
                    </a:defRPr>
                  </a:lvl4pPr>
                  <a:lvl5pPr marL="2057400" indent="-228600" eaLnBrk="0" hangingPunct="0">
                    <a:defRPr sz="28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9pPr>
                </a:lstStyle>
                <a:p>
                  <a:pPr algn="ctr" eaLnBrk="1" fontAlgn="base" hangingPunct="1">
                    <a:spcBef>
                      <a:spcPct val="0"/>
                    </a:spcBef>
                    <a:spcAft>
                      <a:spcPct val="0"/>
                    </a:spcAft>
                  </a:pPr>
                  <a:r>
                    <a:rPr lang="zh-CN" altLang="en-US" sz="1800">
                      <a:solidFill>
                        <a:schemeClr val="tx2"/>
                      </a:solidFill>
                      <a:latin typeface="Times New Roman" panose="02020603050405020304" pitchFamily="18" charset="0"/>
                      <a:ea typeface="黑体" panose="02010609060101010101" charset="-122"/>
                      <a:cs typeface="Times New Roman" panose="02020603050405020304" pitchFamily="18" charset="0"/>
                    </a:rPr>
                    <a:t>第</a:t>
                  </a:r>
                  <a:r>
                    <a:rPr lang="en-US" altLang="zh-CN" sz="1800">
                      <a:solidFill>
                        <a:schemeClr val="tx2"/>
                      </a:solidFill>
                      <a:latin typeface="Times New Roman" panose="02020603050405020304" pitchFamily="18" charset="0"/>
                      <a:ea typeface="黑体" panose="02010609060101010101" charset="-122"/>
                      <a:cs typeface="Times New Roman" panose="02020603050405020304" pitchFamily="18" charset="0"/>
                    </a:rPr>
                    <a:t>2</a:t>
                  </a:r>
                  <a:r>
                    <a:rPr lang="zh-CN" altLang="en-US" sz="1800">
                      <a:solidFill>
                        <a:schemeClr val="tx2"/>
                      </a:solidFill>
                      <a:latin typeface="Times New Roman" panose="02020603050405020304" pitchFamily="18" charset="0"/>
                      <a:ea typeface="黑体" panose="02010609060101010101" charset="-122"/>
                      <a:cs typeface="Times New Roman" panose="02020603050405020304" pitchFamily="18" charset="0"/>
                    </a:rPr>
                    <a:t>年</a:t>
                  </a:r>
                  <a:endParaRPr lang="zh-CN" altLang="en-US" sz="1800">
                    <a:solidFill>
                      <a:schemeClr val="tx2"/>
                    </a:solidFill>
                    <a:latin typeface="Times New Roman" panose="02020603050405020304" pitchFamily="18" charset="0"/>
                    <a:ea typeface="黑体" panose="02010609060101010101" charset="-122"/>
                    <a:cs typeface="Times New Roman" panose="02020603050405020304" pitchFamily="18" charset="0"/>
                  </a:endParaRPr>
                </a:p>
              </p:txBody>
            </p:sp>
          </p:grpSp>
        </p:grpSp>
      </p:grpSp>
      <p:grpSp>
        <p:nvGrpSpPr>
          <p:cNvPr id="87" name="组合 86"/>
          <p:cNvGrpSpPr/>
          <p:nvPr>
            <p:custDataLst>
              <p:tags r:id="rId33"/>
            </p:custDataLst>
          </p:nvPr>
        </p:nvGrpSpPr>
        <p:grpSpPr>
          <a:xfrm>
            <a:off x="7060405" y="4231005"/>
            <a:ext cx="3815875" cy="1541603"/>
            <a:chOff x="9154" y="6408"/>
            <a:chExt cx="6009" cy="2428"/>
          </a:xfrm>
        </p:grpSpPr>
        <p:sp>
          <p:nvSpPr>
            <p:cNvPr id="78" name="文本框 105508"/>
            <p:cNvSpPr txBox="1">
              <a:spLocks noChangeArrowheads="1"/>
            </p:cNvSpPr>
            <p:nvPr>
              <p:custDataLst>
                <p:tags r:id="rId34"/>
              </p:custDataLst>
            </p:nvPr>
          </p:nvSpPr>
          <p:spPr bwMode="auto">
            <a:xfrm>
              <a:off x="9154" y="7883"/>
              <a:ext cx="781" cy="8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chemeClr val="tx1"/>
                  </a:solidFill>
                  <a:latin typeface="Arial" panose="020B0604020202020204" pitchFamily="34" charset="0"/>
                  <a:ea typeface="宋体" panose="02010600030101010101" pitchFamily="2" charset="-122"/>
                </a:defRPr>
              </a:lvl1pPr>
              <a:lvl2pPr marL="742950" indent="-285750" eaLnBrk="0" hangingPunct="0">
                <a:defRPr sz="2800">
                  <a:solidFill>
                    <a:schemeClr val="tx1"/>
                  </a:solidFill>
                  <a:latin typeface="Arial" panose="020B0604020202020204" pitchFamily="34" charset="0"/>
                  <a:ea typeface="宋体" panose="02010600030101010101" pitchFamily="2" charset="-122"/>
                </a:defRPr>
              </a:lvl2pPr>
              <a:lvl3pPr marL="1143000" indent="-228600" eaLnBrk="0" hangingPunct="0">
                <a:defRPr sz="2800">
                  <a:solidFill>
                    <a:schemeClr val="tx1"/>
                  </a:solidFill>
                  <a:latin typeface="Arial" panose="020B0604020202020204" pitchFamily="34" charset="0"/>
                  <a:ea typeface="宋体" panose="02010600030101010101" pitchFamily="2" charset="-122"/>
                </a:defRPr>
              </a:lvl3pPr>
              <a:lvl4pPr marL="1600200" indent="-228600" eaLnBrk="0" hangingPunct="0">
                <a:defRPr sz="2800">
                  <a:solidFill>
                    <a:schemeClr val="tx1"/>
                  </a:solidFill>
                  <a:latin typeface="Arial" panose="020B0604020202020204" pitchFamily="34" charset="0"/>
                  <a:ea typeface="宋体" panose="02010600030101010101" pitchFamily="2" charset="-122"/>
                </a:defRPr>
              </a:lvl4pPr>
              <a:lvl5pPr marL="2057400" indent="-228600" eaLnBrk="0" hangingPunct="0">
                <a:defRPr sz="28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pPr>
              <a:r>
                <a:rPr lang="en-US" altLang="zh-CN">
                  <a:solidFill>
                    <a:schemeClr val="accent2"/>
                  </a:solidFill>
                  <a:latin typeface="Times New Roman" panose="02020603050405020304" pitchFamily="18" charset="0"/>
                  <a:ea typeface="黑体" panose="02010609060101010101" charset="-122"/>
                  <a:cs typeface="Times New Roman" panose="02020603050405020304" pitchFamily="18" charset="0"/>
                </a:rPr>
                <a:t>F</a:t>
              </a:r>
              <a:r>
                <a:rPr lang="en-US" altLang="zh-CN" baseline="-25000">
                  <a:solidFill>
                    <a:schemeClr val="accent2"/>
                  </a:solidFill>
                  <a:latin typeface="Times New Roman" panose="02020603050405020304" pitchFamily="18" charset="0"/>
                  <a:ea typeface="黑体" panose="02010609060101010101" charset="-122"/>
                  <a:cs typeface="Times New Roman" panose="02020603050405020304" pitchFamily="18" charset="0"/>
                </a:rPr>
                <a:t>3</a:t>
              </a:r>
              <a:endParaRPr lang="en-US" altLang="zh-CN" baseline="-25000">
                <a:solidFill>
                  <a:schemeClr val="accent2"/>
                </a:solidFill>
                <a:latin typeface="Times New Roman" panose="02020603050405020304" pitchFamily="18" charset="0"/>
                <a:ea typeface="黑体" panose="02010609060101010101" charset="-122"/>
                <a:cs typeface="Times New Roman" panose="02020603050405020304" pitchFamily="18" charset="0"/>
              </a:endParaRPr>
            </a:p>
          </p:txBody>
        </p:sp>
        <p:sp>
          <p:nvSpPr>
            <p:cNvPr id="24" name="文本框 105474"/>
            <p:cNvSpPr txBox="1">
              <a:spLocks noChangeArrowheads="1"/>
            </p:cNvSpPr>
            <p:nvPr>
              <p:custDataLst>
                <p:tags r:id="rId35"/>
              </p:custDataLst>
            </p:nvPr>
          </p:nvSpPr>
          <p:spPr bwMode="auto">
            <a:xfrm>
              <a:off x="14304" y="7252"/>
              <a:ext cx="859" cy="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a:solidFill>
                    <a:schemeClr val="tx1"/>
                  </a:solidFill>
                  <a:latin typeface="Arial" panose="020B0604020202020204" pitchFamily="34" charset="0"/>
                  <a:ea typeface="宋体" panose="02010600030101010101" pitchFamily="2" charset="-122"/>
                </a:defRPr>
              </a:lvl1pPr>
              <a:lvl2pPr marL="742950" indent="-285750" eaLnBrk="0" hangingPunct="0">
                <a:defRPr sz="2800">
                  <a:solidFill>
                    <a:schemeClr val="tx1"/>
                  </a:solidFill>
                  <a:latin typeface="Arial" panose="020B0604020202020204" pitchFamily="34" charset="0"/>
                  <a:ea typeface="宋体" panose="02010600030101010101" pitchFamily="2" charset="-122"/>
                </a:defRPr>
              </a:lvl2pPr>
              <a:lvl3pPr marL="1143000" indent="-228600" eaLnBrk="0" hangingPunct="0">
                <a:defRPr sz="2800">
                  <a:solidFill>
                    <a:schemeClr val="tx1"/>
                  </a:solidFill>
                  <a:latin typeface="Arial" panose="020B0604020202020204" pitchFamily="34" charset="0"/>
                  <a:ea typeface="宋体" panose="02010600030101010101" pitchFamily="2" charset="-122"/>
                </a:defRPr>
              </a:lvl3pPr>
              <a:lvl4pPr marL="1600200" indent="-228600" eaLnBrk="0" hangingPunct="0">
                <a:defRPr sz="2800">
                  <a:solidFill>
                    <a:schemeClr val="tx1"/>
                  </a:solidFill>
                  <a:latin typeface="Arial" panose="020B0604020202020204" pitchFamily="34" charset="0"/>
                  <a:ea typeface="宋体" panose="02010600030101010101" pitchFamily="2" charset="-122"/>
                </a:defRPr>
              </a:lvl4pPr>
              <a:lvl5pPr marL="2057400" indent="-228600" eaLnBrk="0" hangingPunct="0">
                <a:defRPr sz="28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9pPr>
            </a:lstStyle>
            <a:p>
              <a:pPr algn="ctr" eaLnBrk="1" fontAlgn="base" hangingPunct="1">
                <a:spcBef>
                  <a:spcPct val="0"/>
                </a:spcBef>
                <a:spcAft>
                  <a:spcPct val="0"/>
                </a:spcAft>
              </a:pPr>
              <a:r>
                <a:rPr lang="en-US" altLang="zh-CN" sz="2400">
                  <a:solidFill>
                    <a:schemeClr val="tx2"/>
                  </a:solidFill>
                  <a:latin typeface="Times New Roman" panose="02020603050405020304" pitchFamily="18" charset="0"/>
                  <a:ea typeface="黑体" panose="02010609060101010101" charset="-122"/>
                  <a:cs typeface="宋体" panose="02010600030101010101" pitchFamily="2" charset="-122"/>
                </a:rPr>
                <a:t>Ⓧ</a:t>
              </a:r>
              <a:endParaRPr lang="en-US" altLang="zh-CN" sz="2400">
                <a:solidFill>
                  <a:schemeClr val="tx2"/>
                </a:solidFill>
                <a:latin typeface="Times New Roman" panose="02020603050405020304" pitchFamily="18" charset="0"/>
                <a:ea typeface="黑体" panose="02010609060101010101" charset="-122"/>
                <a:cs typeface="宋体" panose="02010600030101010101" pitchFamily="2" charset="-122"/>
              </a:endParaRPr>
            </a:p>
          </p:txBody>
        </p:sp>
        <p:cxnSp>
          <p:nvCxnSpPr>
            <p:cNvPr id="25" name="直接箭头连接符 24"/>
            <p:cNvCxnSpPr/>
            <p:nvPr>
              <p:custDataLst>
                <p:tags r:id="rId36"/>
              </p:custDataLst>
            </p:nvPr>
          </p:nvCxnSpPr>
          <p:spPr>
            <a:xfrm flipH="1">
              <a:off x="14362" y="7150"/>
              <a:ext cx="0" cy="1065"/>
            </a:xfrm>
            <a:prstGeom prst="straightConnector1">
              <a:avLst/>
            </a:prstGeom>
            <a:ln w="28575">
              <a:solidFill>
                <a:srgbClr val="0070C0"/>
              </a:solidFill>
              <a:tailEnd type="arrow"/>
            </a:ln>
          </p:spPr>
          <p:style>
            <a:lnRef idx="1">
              <a:schemeClr val="accent1"/>
            </a:lnRef>
            <a:fillRef idx="0">
              <a:schemeClr val="accent1"/>
            </a:fillRef>
            <a:effectRef idx="0">
              <a:schemeClr val="accent1"/>
            </a:effectRef>
            <a:fontRef idx="minor">
              <a:schemeClr val="tx1"/>
            </a:fontRef>
          </p:style>
        </p:cxnSp>
        <p:sp>
          <p:nvSpPr>
            <p:cNvPr id="28" name="文本框 105491"/>
            <p:cNvSpPr txBox="1">
              <a:spLocks noChangeArrowheads="1"/>
            </p:cNvSpPr>
            <p:nvPr>
              <p:custDataLst>
                <p:tags r:id="rId37"/>
              </p:custDataLst>
            </p:nvPr>
          </p:nvSpPr>
          <p:spPr bwMode="auto">
            <a:xfrm>
              <a:off x="13734" y="8111"/>
              <a:ext cx="1354" cy="725"/>
            </a:xfrm>
            <a:prstGeom prst="rect">
              <a:avLst/>
            </a:prstGeom>
            <a:noFill/>
            <a:ln>
              <a:noFill/>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800">
                  <a:solidFill>
                    <a:schemeClr val="tx1"/>
                  </a:solidFill>
                  <a:latin typeface="Arial" panose="020B0604020202020204" pitchFamily="34" charset="0"/>
                  <a:ea typeface="宋体" panose="02010600030101010101" pitchFamily="2" charset="-122"/>
                </a:defRPr>
              </a:lvl1pPr>
              <a:lvl2pPr marL="742950" indent="-285750" eaLnBrk="0" hangingPunct="0">
                <a:defRPr sz="2800">
                  <a:solidFill>
                    <a:schemeClr val="tx1"/>
                  </a:solidFill>
                  <a:latin typeface="Arial" panose="020B0604020202020204" pitchFamily="34" charset="0"/>
                  <a:ea typeface="宋体" panose="02010600030101010101" pitchFamily="2" charset="-122"/>
                </a:defRPr>
              </a:lvl2pPr>
              <a:lvl3pPr marL="1143000" indent="-228600" eaLnBrk="0" hangingPunct="0">
                <a:defRPr sz="2800">
                  <a:solidFill>
                    <a:schemeClr val="tx1"/>
                  </a:solidFill>
                  <a:latin typeface="Arial" panose="020B0604020202020204" pitchFamily="34" charset="0"/>
                  <a:ea typeface="宋体" panose="02010600030101010101" pitchFamily="2" charset="-122"/>
                </a:defRPr>
              </a:lvl3pPr>
              <a:lvl4pPr marL="1600200" indent="-228600" eaLnBrk="0" hangingPunct="0">
                <a:defRPr sz="2800">
                  <a:solidFill>
                    <a:schemeClr val="tx1"/>
                  </a:solidFill>
                  <a:latin typeface="Arial" panose="020B0604020202020204" pitchFamily="34" charset="0"/>
                  <a:ea typeface="宋体" panose="02010600030101010101" pitchFamily="2" charset="-122"/>
                </a:defRPr>
              </a:lvl4pPr>
              <a:lvl5pPr marL="2057400" indent="-228600" eaLnBrk="0" hangingPunct="0">
                <a:defRPr sz="28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9pPr>
            </a:lstStyle>
            <a:p>
              <a:pPr lvl="0" algn="l" eaLnBrk="1" hangingPunct="1">
                <a:buClrTx/>
                <a:buSzTx/>
                <a:buFontTx/>
              </a:pPr>
              <a:r>
                <a:rPr lang="zh-CN" altLang="en-US" sz="2400">
                  <a:solidFill>
                    <a:srgbClr val="FF0000"/>
                  </a:solidFill>
                  <a:latin typeface="Times New Roman" panose="02020603050405020304" pitchFamily="18" charset="0"/>
                  <a:ea typeface="黑体" panose="02010609060101010101" charset="-122"/>
                  <a:cs typeface="Times New Roman" panose="02020603050405020304" pitchFamily="18" charset="0"/>
                  <a:sym typeface="+mn-ea"/>
                </a:rPr>
                <a:t>ddT</a:t>
              </a:r>
              <a:r>
                <a:rPr lang="en-US" altLang="zh-CN" sz="2400">
                  <a:solidFill>
                    <a:srgbClr val="FF0000"/>
                  </a:solidFill>
                  <a:latin typeface="Times New Roman" panose="02020603050405020304" pitchFamily="18" charset="0"/>
                  <a:ea typeface="黑体" panose="02010609060101010101" charset="-122"/>
                  <a:cs typeface="Times New Roman" panose="02020603050405020304" pitchFamily="18" charset="0"/>
                  <a:sym typeface="+mn-ea"/>
                </a:rPr>
                <a:t>T</a:t>
              </a:r>
              <a:endParaRPr lang="en-US" altLang="zh-CN" sz="2400">
                <a:solidFill>
                  <a:srgbClr val="FF0000"/>
                </a:solidFill>
                <a:latin typeface="Times New Roman" panose="02020603050405020304" pitchFamily="18" charset="0"/>
                <a:ea typeface="黑体" panose="02010609060101010101" charset="-122"/>
                <a:cs typeface="Times New Roman" panose="02020603050405020304" pitchFamily="18" charset="0"/>
                <a:sym typeface="+mn-ea"/>
              </a:endParaRPr>
            </a:p>
          </p:txBody>
        </p:sp>
        <p:grpSp>
          <p:nvGrpSpPr>
            <p:cNvPr id="36" name="组合 35"/>
            <p:cNvGrpSpPr/>
            <p:nvPr>
              <p:custDataLst>
                <p:tags r:id="rId38"/>
              </p:custDataLst>
            </p:nvPr>
          </p:nvGrpSpPr>
          <p:grpSpPr>
            <a:xfrm>
              <a:off x="9644" y="6408"/>
              <a:ext cx="1054" cy="1815"/>
              <a:chOff x="9867" y="2778"/>
              <a:chExt cx="1054" cy="1815"/>
            </a:xfrm>
          </p:grpSpPr>
          <p:sp>
            <p:nvSpPr>
              <p:cNvPr id="37" name="右大括号 36"/>
              <p:cNvSpPr/>
              <p:nvPr>
                <p:custDataLst>
                  <p:tags r:id="rId39"/>
                </p:custDataLst>
              </p:nvPr>
            </p:nvSpPr>
            <p:spPr bwMode="auto">
              <a:xfrm flipH="1">
                <a:off x="10696" y="2778"/>
                <a:ext cx="225" cy="1815"/>
              </a:xfrm>
              <a:prstGeom prst="rightBrace">
                <a:avLst>
                  <a:gd name="adj1" fmla="val 67185"/>
                  <a:gd name="adj2" fmla="val 50000"/>
                </a:avLst>
              </a:prstGeom>
              <a:noFill/>
              <a:ln w="28575">
                <a:solidFill>
                  <a:srgbClr val="0070C0"/>
                </a:solidFill>
                <a:round/>
              </a:ln>
              <a:extLst>
                <a:ext uri="{909E8E84-426E-40DD-AFC4-6F175D3DCCD1}">
                  <a14:hiddenFill xmlns:a14="http://schemas.microsoft.com/office/drawing/2010/main">
                    <a:solidFill>
                      <a:srgbClr val="FFFFFF"/>
                    </a:solidFill>
                  </a14:hiddenFill>
                </a:ext>
              </a:extLst>
            </p:spPr>
            <p:txBody>
              <a:bodyPr/>
              <a:lstStyle>
                <a:lvl1pPr eaLnBrk="0" hangingPunct="0">
                  <a:defRPr sz="2800">
                    <a:solidFill>
                      <a:schemeClr val="tx1"/>
                    </a:solidFill>
                    <a:latin typeface="Arial" panose="020B0604020202020204" pitchFamily="34" charset="0"/>
                    <a:ea typeface="宋体" panose="02010600030101010101" pitchFamily="2" charset="-122"/>
                  </a:defRPr>
                </a:lvl1pPr>
                <a:lvl2pPr marL="742950" indent="-285750" eaLnBrk="0" hangingPunct="0">
                  <a:defRPr sz="2800">
                    <a:solidFill>
                      <a:schemeClr val="tx1"/>
                    </a:solidFill>
                    <a:latin typeface="Arial" panose="020B0604020202020204" pitchFamily="34" charset="0"/>
                    <a:ea typeface="宋体" panose="02010600030101010101" pitchFamily="2" charset="-122"/>
                  </a:defRPr>
                </a:lvl2pPr>
                <a:lvl3pPr marL="1143000" indent="-228600" eaLnBrk="0" hangingPunct="0">
                  <a:defRPr sz="2800">
                    <a:solidFill>
                      <a:schemeClr val="tx1"/>
                    </a:solidFill>
                    <a:latin typeface="Arial" panose="020B0604020202020204" pitchFamily="34" charset="0"/>
                    <a:ea typeface="宋体" panose="02010600030101010101" pitchFamily="2" charset="-122"/>
                  </a:defRPr>
                </a:lvl3pPr>
                <a:lvl4pPr marL="1600200" indent="-228600" eaLnBrk="0" hangingPunct="0">
                  <a:defRPr sz="2800">
                    <a:solidFill>
                      <a:schemeClr val="tx1"/>
                    </a:solidFill>
                    <a:latin typeface="Arial" panose="020B0604020202020204" pitchFamily="34" charset="0"/>
                    <a:ea typeface="宋体" panose="02010600030101010101" pitchFamily="2" charset="-122"/>
                  </a:defRPr>
                </a:lvl4pPr>
                <a:lvl5pPr marL="2057400" indent="-228600" eaLnBrk="0" hangingPunct="0">
                  <a:defRPr sz="28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pPr>
                <a:endParaRPr lang="zh-CN" altLang="en-US">
                  <a:solidFill>
                    <a:schemeClr val="tx2"/>
                  </a:solidFill>
                  <a:latin typeface="Times New Roman" panose="02020603050405020304" pitchFamily="18" charset="0"/>
                  <a:ea typeface="黑体" panose="02010609060101010101" charset="-122"/>
                  <a:cs typeface="Times New Roman" panose="02020603050405020304" pitchFamily="18" charset="0"/>
                </a:endParaRPr>
              </a:p>
            </p:txBody>
          </p:sp>
          <p:sp>
            <p:nvSpPr>
              <p:cNvPr id="38" name="文本框 37"/>
              <p:cNvSpPr txBox="1">
                <a:spLocks noChangeArrowheads="1"/>
              </p:cNvSpPr>
              <p:nvPr>
                <p:custDataLst>
                  <p:tags r:id="rId40"/>
                </p:custDataLst>
              </p:nvPr>
            </p:nvSpPr>
            <p:spPr bwMode="auto">
              <a:xfrm>
                <a:off x="9867" y="2895"/>
                <a:ext cx="724" cy="14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a:spAutoFit/>
              </a:bodyPr>
              <a:lstStyle>
                <a:lvl1pPr eaLnBrk="0" hangingPunct="0">
                  <a:defRPr sz="2800">
                    <a:solidFill>
                      <a:schemeClr val="tx1"/>
                    </a:solidFill>
                    <a:latin typeface="Arial" panose="020B0604020202020204" pitchFamily="34" charset="0"/>
                    <a:ea typeface="宋体" panose="02010600030101010101" pitchFamily="2" charset="-122"/>
                  </a:defRPr>
                </a:lvl1pPr>
                <a:lvl2pPr marL="742950" indent="-285750" eaLnBrk="0" hangingPunct="0">
                  <a:defRPr sz="2800">
                    <a:solidFill>
                      <a:schemeClr val="tx1"/>
                    </a:solidFill>
                    <a:latin typeface="Arial" panose="020B0604020202020204" pitchFamily="34" charset="0"/>
                    <a:ea typeface="宋体" panose="02010600030101010101" pitchFamily="2" charset="-122"/>
                  </a:defRPr>
                </a:lvl2pPr>
                <a:lvl3pPr marL="1143000" indent="-228600" eaLnBrk="0" hangingPunct="0">
                  <a:defRPr sz="2800">
                    <a:solidFill>
                      <a:schemeClr val="tx1"/>
                    </a:solidFill>
                    <a:latin typeface="Arial" panose="020B0604020202020204" pitchFamily="34" charset="0"/>
                    <a:ea typeface="宋体" panose="02010600030101010101" pitchFamily="2" charset="-122"/>
                  </a:defRPr>
                </a:lvl3pPr>
                <a:lvl4pPr marL="1600200" indent="-228600" eaLnBrk="0" hangingPunct="0">
                  <a:defRPr sz="2800">
                    <a:solidFill>
                      <a:schemeClr val="tx1"/>
                    </a:solidFill>
                    <a:latin typeface="Arial" panose="020B0604020202020204" pitchFamily="34" charset="0"/>
                    <a:ea typeface="宋体" panose="02010600030101010101" pitchFamily="2" charset="-122"/>
                  </a:defRPr>
                </a:lvl4pPr>
                <a:lvl5pPr marL="2057400" indent="-228600" eaLnBrk="0" hangingPunct="0">
                  <a:defRPr sz="28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9pPr>
              </a:lstStyle>
              <a:p>
                <a:pPr algn="ctr" eaLnBrk="1" fontAlgn="base" hangingPunct="1">
                  <a:spcBef>
                    <a:spcPct val="0"/>
                  </a:spcBef>
                  <a:spcAft>
                    <a:spcPct val="0"/>
                  </a:spcAft>
                </a:pPr>
                <a:r>
                  <a:rPr lang="zh-CN" altLang="en-US" sz="1800">
                    <a:solidFill>
                      <a:schemeClr val="tx2"/>
                    </a:solidFill>
                    <a:latin typeface="Times New Roman" panose="02020603050405020304" pitchFamily="18" charset="0"/>
                    <a:ea typeface="黑体" panose="02010609060101010101" charset="-122"/>
                    <a:cs typeface="Times New Roman" panose="02020603050405020304" pitchFamily="18" charset="0"/>
                  </a:rPr>
                  <a:t>第</a:t>
                </a:r>
                <a:r>
                  <a:rPr lang="en-US" altLang="zh-CN" sz="1800">
                    <a:solidFill>
                      <a:schemeClr val="tx2"/>
                    </a:solidFill>
                    <a:latin typeface="Times New Roman" panose="02020603050405020304" pitchFamily="18" charset="0"/>
                    <a:ea typeface="黑体" panose="02010609060101010101" charset="-122"/>
                    <a:cs typeface="Times New Roman" panose="02020603050405020304" pitchFamily="18" charset="0"/>
                  </a:rPr>
                  <a:t>3</a:t>
                </a:r>
                <a:r>
                  <a:rPr lang="zh-CN" altLang="en-US" sz="1800">
                    <a:solidFill>
                      <a:schemeClr val="tx2"/>
                    </a:solidFill>
                    <a:latin typeface="Times New Roman" panose="02020603050405020304" pitchFamily="18" charset="0"/>
                    <a:ea typeface="黑体" panose="02010609060101010101" charset="-122"/>
                    <a:cs typeface="Times New Roman" panose="02020603050405020304" pitchFamily="18" charset="0"/>
                  </a:rPr>
                  <a:t>年</a:t>
                </a:r>
                <a:endParaRPr lang="zh-CN" altLang="en-US" sz="1800">
                  <a:solidFill>
                    <a:schemeClr val="tx2"/>
                  </a:solidFill>
                  <a:latin typeface="Times New Roman" panose="02020603050405020304" pitchFamily="18" charset="0"/>
                  <a:ea typeface="黑体" panose="02010609060101010101" charset="-122"/>
                  <a:cs typeface="Times New Roman" panose="02020603050405020304" pitchFamily="18" charset="0"/>
                </a:endParaRPr>
              </a:p>
            </p:txBody>
          </p:sp>
        </p:grpSp>
      </p:grpSp>
      <p:grpSp>
        <p:nvGrpSpPr>
          <p:cNvPr id="88" name="组合 87"/>
          <p:cNvGrpSpPr/>
          <p:nvPr>
            <p:custDataLst>
              <p:tags r:id="rId41"/>
            </p:custDataLst>
          </p:nvPr>
        </p:nvGrpSpPr>
        <p:grpSpPr>
          <a:xfrm>
            <a:off x="7371715" y="5378450"/>
            <a:ext cx="3788410" cy="1474929"/>
            <a:chOff x="9644" y="8215"/>
            <a:chExt cx="5966" cy="2323"/>
          </a:xfrm>
        </p:grpSpPr>
        <p:cxnSp>
          <p:nvCxnSpPr>
            <p:cNvPr id="29" name="直接箭头连接符 28"/>
            <p:cNvCxnSpPr/>
            <p:nvPr>
              <p:custDataLst>
                <p:tags r:id="rId42"/>
              </p:custDataLst>
            </p:nvPr>
          </p:nvCxnSpPr>
          <p:spPr>
            <a:xfrm flipH="1">
              <a:off x="14362" y="8748"/>
              <a:ext cx="0" cy="1065"/>
            </a:xfrm>
            <a:prstGeom prst="straightConnector1">
              <a:avLst/>
            </a:prstGeom>
            <a:ln w="28575">
              <a:solidFill>
                <a:srgbClr val="0070C0"/>
              </a:solidFill>
              <a:tailEnd type="arrow"/>
            </a:ln>
          </p:spPr>
          <p:style>
            <a:lnRef idx="1">
              <a:schemeClr val="accent1"/>
            </a:lnRef>
            <a:fillRef idx="0">
              <a:schemeClr val="accent1"/>
            </a:fillRef>
            <a:effectRef idx="0">
              <a:schemeClr val="accent1"/>
            </a:effectRef>
            <a:fontRef idx="minor">
              <a:schemeClr val="tx1"/>
            </a:fontRef>
          </p:style>
        </p:cxnSp>
        <p:sp>
          <p:nvSpPr>
            <p:cNvPr id="30" name="文本框 105492"/>
            <p:cNvSpPr txBox="1">
              <a:spLocks noChangeArrowheads="1"/>
            </p:cNvSpPr>
            <p:nvPr>
              <p:custDataLst>
                <p:tags r:id="rId43"/>
              </p:custDataLst>
            </p:nvPr>
          </p:nvSpPr>
          <p:spPr bwMode="auto">
            <a:xfrm>
              <a:off x="14362" y="8918"/>
              <a:ext cx="1248" cy="725"/>
            </a:xfrm>
            <a:prstGeom prst="rect">
              <a:avLst/>
            </a:prstGeom>
            <a:noFill/>
            <a:ln>
              <a:noFill/>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800">
                  <a:solidFill>
                    <a:schemeClr val="tx1"/>
                  </a:solidFill>
                  <a:latin typeface="Arial" panose="020B0604020202020204" pitchFamily="34" charset="0"/>
                  <a:ea typeface="宋体" panose="02010600030101010101" pitchFamily="2" charset="-122"/>
                </a:defRPr>
              </a:lvl1pPr>
              <a:lvl2pPr marL="742950" indent="-285750" eaLnBrk="0" hangingPunct="0">
                <a:defRPr sz="2800">
                  <a:solidFill>
                    <a:schemeClr val="tx1"/>
                  </a:solidFill>
                  <a:latin typeface="Arial" panose="020B0604020202020204" pitchFamily="34" charset="0"/>
                  <a:ea typeface="宋体" panose="02010600030101010101" pitchFamily="2" charset="-122"/>
                </a:defRPr>
              </a:lvl2pPr>
              <a:lvl3pPr marL="1143000" indent="-228600" eaLnBrk="0" hangingPunct="0">
                <a:defRPr sz="2800">
                  <a:solidFill>
                    <a:schemeClr val="tx1"/>
                  </a:solidFill>
                  <a:latin typeface="Arial" panose="020B0604020202020204" pitchFamily="34" charset="0"/>
                  <a:ea typeface="宋体" panose="02010600030101010101" pitchFamily="2" charset="-122"/>
                </a:defRPr>
              </a:lvl3pPr>
              <a:lvl4pPr marL="1600200" indent="-228600" eaLnBrk="0" hangingPunct="0">
                <a:defRPr sz="2800">
                  <a:solidFill>
                    <a:schemeClr val="tx1"/>
                  </a:solidFill>
                  <a:latin typeface="Arial" panose="020B0604020202020204" pitchFamily="34" charset="0"/>
                  <a:ea typeface="宋体" panose="02010600030101010101" pitchFamily="2" charset="-122"/>
                </a:defRPr>
              </a:lvl4pPr>
              <a:lvl5pPr marL="2057400" indent="-228600" eaLnBrk="0" hangingPunct="0">
                <a:defRPr sz="28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9pPr>
            </a:lstStyle>
            <a:p>
              <a:pPr lvl="0" algn="l" eaLnBrk="1" hangingPunct="1">
                <a:buClrTx/>
                <a:buSzTx/>
                <a:buFontTx/>
              </a:pPr>
              <a:r>
                <a:rPr lang="zh-CN" altLang="en-US" sz="2400">
                  <a:solidFill>
                    <a:schemeClr val="tx2"/>
                  </a:solidFill>
                  <a:latin typeface="Times New Roman" panose="02020603050405020304" pitchFamily="18" charset="0"/>
                  <a:ea typeface="黑体" panose="02010609060101010101" charset="-122"/>
                  <a:cs typeface="宋体" panose="02010600030101010101" pitchFamily="2" charset="-122"/>
                  <a:sym typeface="+mn-ea"/>
                </a:rPr>
                <a:t>生长</a:t>
              </a:r>
              <a:endParaRPr lang="zh-CN" altLang="en-US" sz="2400">
                <a:solidFill>
                  <a:schemeClr val="tx2"/>
                </a:solidFill>
                <a:latin typeface="Times New Roman" panose="02020603050405020304" pitchFamily="18" charset="0"/>
                <a:ea typeface="黑体" panose="02010609060101010101" charset="-122"/>
                <a:cs typeface="宋体" panose="02010600030101010101" pitchFamily="2" charset="-122"/>
                <a:sym typeface="+mn-ea"/>
              </a:endParaRPr>
            </a:p>
          </p:txBody>
        </p:sp>
        <p:sp>
          <p:nvSpPr>
            <p:cNvPr id="31" name="文本框 105474"/>
            <p:cNvSpPr txBox="1">
              <a:spLocks noChangeArrowheads="1"/>
            </p:cNvSpPr>
            <p:nvPr>
              <p:custDataLst>
                <p:tags r:id="rId44"/>
              </p:custDataLst>
            </p:nvPr>
          </p:nvSpPr>
          <p:spPr bwMode="auto">
            <a:xfrm>
              <a:off x="13191" y="9813"/>
              <a:ext cx="2342" cy="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panose="020B0604020202020204" pitchFamily="34" charset="0"/>
                  <a:ea typeface="宋体" panose="02010600030101010101" pitchFamily="2" charset="-122"/>
                </a:defRPr>
              </a:lvl1pPr>
              <a:lvl2pPr marL="742950" indent="-285750" eaLnBrk="0" hangingPunct="0">
                <a:defRPr sz="2800">
                  <a:solidFill>
                    <a:schemeClr val="tx1"/>
                  </a:solidFill>
                  <a:latin typeface="Arial" panose="020B0604020202020204" pitchFamily="34" charset="0"/>
                  <a:ea typeface="宋体" panose="02010600030101010101" pitchFamily="2" charset="-122"/>
                </a:defRPr>
              </a:lvl2pPr>
              <a:lvl3pPr marL="1143000" indent="-228600" eaLnBrk="0" hangingPunct="0">
                <a:defRPr sz="2800">
                  <a:solidFill>
                    <a:schemeClr val="tx1"/>
                  </a:solidFill>
                  <a:latin typeface="Arial" panose="020B0604020202020204" pitchFamily="34" charset="0"/>
                  <a:ea typeface="宋体" panose="02010600030101010101" pitchFamily="2" charset="-122"/>
                </a:defRPr>
              </a:lvl3pPr>
              <a:lvl4pPr marL="1600200" indent="-228600" eaLnBrk="0" hangingPunct="0">
                <a:defRPr sz="2800">
                  <a:solidFill>
                    <a:schemeClr val="tx1"/>
                  </a:solidFill>
                  <a:latin typeface="Arial" panose="020B0604020202020204" pitchFamily="34" charset="0"/>
                  <a:ea typeface="宋体" panose="02010600030101010101" pitchFamily="2" charset="-122"/>
                </a:defRPr>
              </a:lvl4pPr>
              <a:lvl5pPr marL="2057400" indent="-228600" eaLnBrk="0" hangingPunct="0">
                <a:defRPr sz="28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9pPr>
            </a:lstStyle>
            <a:p>
              <a:pPr algn="ctr" eaLnBrk="1" fontAlgn="base" hangingPunct="1">
                <a:spcBef>
                  <a:spcPct val="0"/>
                </a:spcBef>
                <a:spcAft>
                  <a:spcPct val="0"/>
                </a:spcAft>
              </a:pPr>
              <a:r>
                <a:rPr lang="zh-CN" altLang="en-US" sz="2400">
                  <a:solidFill>
                    <a:schemeClr val="tx2"/>
                  </a:solidFill>
                  <a:latin typeface="Times New Roman" panose="02020603050405020304" pitchFamily="18" charset="0"/>
                  <a:ea typeface="黑体" panose="02010609060101010101" charset="-122"/>
                  <a:cs typeface="宋体" panose="02010600030101010101" pitchFamily="2" charset="-122"/>
                </a:rPr>
                <a:t>矮杆抗病</a:t>
              </a:r>
              <a:endParaRPr lang="zh-CN" altLang="en-US" sz="2400">
                <a:solidFill>
                  <a:schemeClr val="tx2"/>
                </a:solidFill>
                <a:latin typeface="Times New Roman" panose="02020603050405020304" pitchFamily="18" charset="0"/>
                <a:ea typeface="黑体" panose="02010609060101010101" charset="-122"/>
                <a:cs typeface="宋体" panose="02010600030101010101" pitchFamily="2" charset="-122"/>
              </a:endParaRPr>
            </a:p>
          </p:txBody>
        </p:sp>
        <p:grpSp>
          <p:nvGrpSpPr>
            <p:cNvPr id="39" name="组合 38"/>
            <p:cNvGrpSpPr/>
            <p:nvPr>
              <p:custDataLst>
                <p:tags r:id="rId45"/>
              </p:custDataLst>
            </p:nvPr>
          </p:nvGrpSpPr>
          <p:grpSpPr>
            <a:xfrm>
              <a:off x="9644" y="8215"/>
              <a:ext cx="1054" cy="1815"/>
              <a:chOff x="9867" y="2778"/>
              <a:chExt cx="1054" cy="1815"/>
            </a:xfrm>
          </p:grpSpPr>
          <p:sp>
            <p:nvSpPr>
              <p:cNvPr id="40" name="右大括号 39"/>
              <p:cNvSpPr/>
              <p:nvPr>
                <p:custDataLst>
                  <p:tags r:id="rId46"/>
                </p:custDataLst>
              </p:nvPr>
            </p:nvSpPr>
            <p:spPr bwMode="auto">
              <a:xfrm flipH="1">
                <a:off x="10696" y="2778"/>
                <a:ext cx="225" cy="1815"/>
              </a:xfrm>
              <a:prstGeom prst="rightBrace">
                <a:avLst>
                  <a:gd name="adj1" fmla="val 67185"/>
                  <a:gd name="adj2" fmla="val 50000"/>
                </a:avLst>
              </a:prstGeom>
              <a:noFill/>
              <a:ln w="28575">
                <a:solidFill>
                  <a:srgbClr val="0070C0"/>
                </a:solidFill>
                <a:round/>
              </a:ln>
              <a:extLst>
                <a:ext uri="{909E8E84-426E-40DD-AFC4-6F175D3DCCD1}">
                  <a14:hiddenFill xmlns:a14="http://schemas.microsoft.com/office/drawing/2010/main">
                    <a:solidFill>
                      <a:srgbClr val="FFFFFF"/>
                    </a:solidFill>
                  </a14:hiddenFill>
                </a:ext>
              </a:extLst>
            </p:spPr>
            <p:txBody>
              <a:bodyPr/>
              <a:lstStyle>
                <a:lvl1pPr eaLnBrk="0" hangingPunct="0">
                  <a:defRPr sz="2800">
                    <a:solidFill>
                      <a:schemeClr val="tx1"/>
                    </a:solidFill>
                    <a:latin typeface="Arial" panose="020B0604020202020204" pitchFamily="34" charset="0"/>
                    <a:ea typeface="宋体" panose="02010600030101010101" pitchFamily="2" charset="-122"/>
                  </a:defRPr>
                </a:lvl1pPr>
                <a:lvl2pPr marL="742950" indent="-285750" eaLnBrk="0" hangingPunct="0">
                  <a:defRPr sz="2800">
                    <a:solidFill>
                      <a:schemeClr val="tx1"/>
                    </a:solidFill>
                    <a:latin typeface="Arial" panose="020B0604020202020204" pitchFamily="34" charset="0"/>
                    <a:ea typeface="宋体" panose="02010600030101010101" pitchFamily="2" charset="-122"/>
                  </a:defRPr>
                </a:lvl2pPr>
                <a:lvl3pPr marL="1143000" indent="-228600" eaLnBrk="0" hangingPunct="0">
                  <a:defRPr sz="2800">
                    <a:solidFill>
                      <a:schemeClr val="tx1"/>
                    </a:solidFill>
                    <a:latin typeface="Arial" panose="020B0604020202020204" pitchFamily="34" charset="0"/>
                    <a:ea typeface="宋体" panose="02010600030101010101" pitchFamily="2" charset="-122"/>
                  </a:defRPr>
                </a:lvl3pPr>
                <a:lvl4pPr marL="1600200" indent="-228600" eaLnBrk="0" hangingPunct="0">
                  <a:defRPr sz="2800">
                    <a:solidFill>
                      <a:schemeClr val="tx1"/>
                    </a:solidFill>
                    <a:latin typeface="Arial" panose="020B0604020202020204" pitchFamily="34" charset="0"/>
                    <a:ea typeface="宋体" panose="02010600030101010101" pitchFamily="2" charset="-122"/>
                  </a:defRPr>
                </a:lvl4pPr>
                <a:lvl5pPr marL="2057400" indent="-228600" eaLnBrk="0" hangingPunct="0">
                  <a:defRPr sz="28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pPr>
                <a:endParaRPr lang="zh-CN" altLang="en-US">
                  <a:solidFill>
                    <a:schemeClr val="tx2"/>
                  </a:solidFill>
                  <a:latin typeface="Times New Roman" panose="02020603050405020304" pitchFamily="18" charset="0"/>
                  <a:ea typeface="黑体" panose="02010609060101010101" charset="-122"/>
                  <a:cs typeface="Times New Roman" panose="02020603050405020304" pitchFamily="18" charset="0"/>
                </a:endParaRPr>
              </a:p>
            </p:txBody>
          </p:sp>
          <p:sp>
            <p:nvSpPr>
              <p:cNvPr id="41" name="文本框 40"/>
              <p:cNvSpPr txBox="1">
                <a:spLocks noChangeArrowheads="1"/>
              </p:cNvSpPr>
              <p:nvPr>
                <p:custDataLst>
                  <p:tags r:id="rId47"/>
                </p:custDataLst>
              </p:nvPr>
            </p:nvSpPr>
            <p:spPr bwMode="auto">
              <a:xfrm>
                <a:off x="9867" y="2895"/>
                <a:ext cx="724" cy="14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a:spAutoFit/>
              </a:bodyPr>
              <a:lstStyle>
                <a:lvl1pPr eaLnBrk="0" hangingPunct="0">
                  <a:defRPr sz="2800">
                    <a:solidFill>
                      <a:schemeClr val="tx1"/>
                    </a:solidFill>
                    <a:latin typeface="Arial" panose="020B0604020202020204" pitchFamily="34" charset="0"/>
                    <a:ea typeface="宋体" panose="02010600030101010101" pitchFamily="2" charset="-122"/>
                  </a:defRPr>
                </a:lvl1pPr>
                <a:lvl2pPr marL="742950" indent="-285750" eaLnBrk="0" hangingPunct="0">
                  <a:defRPr sz="2800">
                    <a:solidFill>
                      <a:schemeClr val="tx1"/>
                    </a:solidFill>
                    <a:latin typeface="Arial" panose="020B0604020202020204" pitchFamily="34" charset="0"/>
                    <a:ea typeface="宋体" panose="02010600030101010101" pitchFamily="2" charset="-122"/>
                  </a:defRPr>
                </a:lvl2pPr>
                <a:lvl3pPr marL="1143000" indent="-228600" eaLnBrk="0" hangingPunct="0">
                  <a:defRPr sz="2800">
                    <a:solidFill>
                      <a:schemeClr val="tx1"/>
                    </a:solidFill>
                    <a:latin typeface="Arial" panose="020B0604020202020204" pitchFamily="34" charset="0"/>
                    <a:ea typeface="宋体" panose="02010600030101010101" pitchFamily="2" charset="-122"/>
                  </a:defRPr>
                </a:lvl3pPr>
                <a:lvl4pPr marL="1600200" indent="-228600" eaLnBrk="0" hangingPunct="0">
                  <a:defRPr sz="2800">
                    <a:solidFill>
                      <a:schemeClr val="tx1"/>
                    </a:solidFill>
                    <a:latin typeface="Arial" panose="020B0604020202020204" pitchFamily="34" charset="0"/>
                    <a:ea typeface="宋体" panose="02010600030101010101" pitchFamily="2" charset="-122"/>
                  </a:defRPr>
                </a:lvl4pPr>
                <a:lvl5pPr marL="2057400" indent="-228600" eaLnBrk="0" hangingPunct="0">
                  <a:defRPr sz="28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9pPr>
              </a:lstStyle>
              <a:p>
                <a:pPr algn="ctr" eaLnBrk="1" fontAlgn="base" hangingPunct="1">
                  <a:spcBef>
                    <a:spcPct val="0"/>
                  </a:spcBef>
                  <a:spcAft>
                    <a:spcPct val="0"/>
                  </a:spcAft>
                </a:pPr>
                <a:r>
                  <a:rPr lang="zh-CN" altLang="en-US" sz="1800">
                    <a:solidFill>
                      <a:schemeClr val="tx2"/>
                    </a:solidFill>
                    <a:latin typeface="Times New Roman" panose="02020603050405020304" pitchFamily="18" charset="0"/>
                    <a:ea typeface="黑体" panose="02010609060101010101" charset="-122"/>
                    <a:cs typeface="Times New Roman" panose="02020603050405020304" pitchFamily="18" charset="0"/>
                  </a:rPr>
                  <a:t>第</a:t>
                </a:r>
                <a:r>
                  <a:rPr lang="en-US" altLang="zh-CN" sz="1800">
                    <a:solidFill>
                      <a:schemeClr val="tx2"/>
                    </a:solidFill>
                    <a:latin typeface="Times New Roman" panose="02020603050405020304" pitchFamily="18" charset="0"/>
                    <a:ea typeface="黑体" panose="02010609060101010101" charset="-122"/>
                    <a:cs typeface="Times New Roman" panose="02020603050405020304" pitchFamily="18" charset="0"/>
                  </a:rPr>
                  <a:t>4</a:t>
                </a:r>
                <a:r>
                  <a:rPr lang="zh-CN" altLang="en-US" sz="1800">
                    <a:solidFill>
                      <a:schemeClr val="tx2"/>
                    </a:solidFill>
                    <a:latin typeface="Times New Roman" panose="02020603050405020304" pitchFamily="18" charset="0"/>
                    <a:ea typeface="黑体" panose="02010609060101010101" charset="-122"/>
                    <a:cs typeface="Times New Roman" panose="02020603050405020304" pitchFamily="18" charset="0"/>
                  </a:rPr>
                  <a:t>年</a:t>
                </a:r>
                <a:endParaRPr lang="zh-CN" altLang="en-US" sz="1800">
                  <a:solidFill>
                    <a:schemeClr val="tx2"/>
                  </a:solidFill>
                  <a:latin typeface="Times New Roman" panose="02020603050405020304" pitchFamily="18" charset="0"/>
                  <a:ea typeface="黑体" panose="02010609060101010101" charset="-122"/>
                  <a:cs typeface="Times New Roman" panose="02020603050405020304" pitchFamily="18" charset="0"/>
                </a:endParaRPr>
              </a:p>
            </p:txBody>
          </p:sp>
        </p:grpSp>
      </p:grpSp>
      <p:pic>
        <p:nvPicPr>
          <p:cNvPr id="81" name="图片 80"/>
          <p:cNvPicPr>
            <a:picLocks noChangeAspect="1"/>
          </p:cNvPicPr>
          <p:nvPr>
            <p:custDataLst>
              <p:tags r:id="rId48"/>
            </p:custDataLst>
          </p:nvPr>
        </p:nvPicPr>
        <p:blipFill>
          <a:blip r:embed="rId49"/>
          <a:stretch>
            <a:fillRect/>
          </a:stretch>
        </p:blipFill>
        <p:spPr>
          <a:xfrm flipH="1">
            <a:off x="364490" y="3916045"/>
            <a:ext cx="2347595" cy="2290445"/>
          </a:xfrm>
          <a:prstGeom prst="rect">
            <a:avLst/>
          </a:prstGeom>
        </p:spPr>
      </p:pic>
      <p:sp>
        <p:nvSpPr>
          <p:cNvPr id="13" name="文本框 5"/>
          <p:cNvSpPr txBox="1"/>
          <p:nvPr>
            <p:custDataLst>
              <p:tags r:id="rId50"/>
            </p:custDataLst>
          </p:nvPr>
        </p:nvSpPr>
        <p:spPr>
          <a:xfrm>
            <a:off x="4229735" y="297815"/>
            <a:ext cx="2835275" cy="583565"/>
          </a:xfrm>
          <a:prstGeom prst="rect">
            <a:avLst/>
          </a:prstGeom>
          <a:solidFill>
            <a:schemeClr val="accent6">
              <a:lumMod val="20000"/>
              <a:lumOff val="80000"/>
            </a:schemeClr>
          </a:solidFill>
          <a:ln w="9525">
            <a:noFill/>
          </a:ln>
        </p:spPr>
        <p:txBody>
          <a:bodyPr wrap="square" anchor="t">
            <a:spAutoFit/>
          </a:bodyPr>
          <a:p>
            <a:r>
              <a:rPr lang="en-US" sz="3200">
                <a:latin typeface="Times New Roman" panose="02020603050405020304" pitchFamily="18" charset="0"/>
                <a:ea typeface="黑体" panose="02010609060101010101" charset="-122"/>
                <a:cs typeface="Times New Roman" panose="02020603050405020304" pitchFamily="18" charset="0"/>
              </a:rPr>
              <a:t>1. </a:t>
            </a:r>
            <a:r>
              <a:rPr lang="zh-CN" altLang="en-US" sz="3200">
                <a:latin typeface="Times New Roman" panose="02020603050405020304" pitchFamily="18" charset="0"/>
                <a:ea typeface="黑体" panose="02010609060101010101" charset="-122"/>
                <a:cs typeface="Times New Roman" panose="02020603050405020304" pitchFamily="18" charset="0"/>
              </a:rPr>
              <a:t>单倍体育种</a:t>
            </a:r>
            <a:endParaRPr lang="zh-CN" altLang="en-US" sz="3200">
              <a:latin typeface="Times New Roman" panose="02020603050405020304" pitchFamily="18" charset="0"/>
              <a:ea typeface="黑体" panose="02010609060101010101" charset="-122"/>
              <a:cs typeface="Times New Roman" panose="02020603050405020304" pitchFamily="18" charset="0"/>
            </a:endParaRPr>
          </a:p>
        </p:txBody>
      </p:sp>
      <p:sp>
        <p:nvSpPr>
          <p:cNvPr id="26" name="文本框 25"/>
          <p:cNvSpPr txBox="1"/>
          <p:nvPr>
            <p:custDataLst>
              <p:tags r:id="rId51"/>
            </p:custDataLst>
          </p:nvPr>
        </p:nvSpPr>
        <p:spPr>
          <a:xfrm>
            <a:off x="350520" y="295275"/>
            <a:ext cx="4241800" cy="645160"/>
          </a:xfrm>
          <a:prstGeom prst="rect">
            <a:avLst/>
          </a:prstGeom>
          <a:noFill/>
        </p:spPr>
        <p:txBody>
          <a:bodyPr wrap="square" rtlCol="0">
            <a:spAutoFit/>
          </a:bodyPr>
          <a:p>
            <a:r>
              <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rPr>
              <a:t>作物新品种的培育</a:t>
            </a:r>
            <a:endPar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1"/>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5"/>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64"/>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82"/>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2" presetClass="entr" presetSubtype="1" fill="hold" nodeType="clickEffect">
                                  <p:stCondLst>
                                    <p:cond delay="0"/>
                                  </p:stCondLst>
                                  <p:childTnLst>
                                    <p:set>
                                      <p:cBhvr>
                                        <p:cTn id="21" dur="1" fill="hold">
                                          <p:stCondLst>
                                            <p:cond delay="0"/>
                                          </p:stCondLst>
                                        </p:cTn>
                                        <p:tgtEl>
                                          <p:spTgt spid="84"/>
                                        </p:tgtEl>
                                        <p:attrNameLst>
                                          <p:attrName>style.visibility</p:attrName>
                                        </p:attrNameLst>
                                      </p:cBhvr>
                                      <p:to>
                                        <p:strVal val="visible"/>
                                      </p:to>
                                    </p:set>
                                    <p:anim calcmode="lin" valueType="num">
                                      <p:cBhvr additive="base">
                                        <p:cTn id="22" dur="500"/>
                                        <p:tgtEl>
                                          <p:spTgt spid="84"/>
                                        </p:tgtEl>
                                        <p:attrNameLst>
                                          <p:attrName>ppt_y</p:attrName>
                                        </p:attrNameLst>
                                      </p:cBhvr>
                                      <p:tavLst>
                                        <p:tav tm="0">
                                          <p:val>
                                            <p:strVal val="#ppt_y-#ppt_h*1.125000"/>
                                          </p:val>
                                        </p:tav>
                                        <p:tav tm="100000">
                                          <p:val>
                                            <p:strVal val="#ppt_y"/>
                                          </p:val>
                                        </p:tav>
                                      </p:tavLst>
                                    </p:anim>
                                    <p:animEffect transition="in" filter="wipe(down)">
                                      <p:cBhvr>
                                        <p:cTn id="23" dur="500"/>
                                        <p:tgtEl>
                                          <p:spTgt spid="84"/>
                                        </p:tgtEl>
                                      </p:cBhvr>
                                    </p:animEffect>
                                  </p:childTnLst>
                                </p:cTn>
                              </p:par>
                            </p:childTnLst>
                          </p:cTn>
                        </p:par>
                      </p:childTnLst>
                    </p:cTn>
                  </p:par>
                  <p:par>
                    <p:cTn id="24" fill="hold">
                      <p:stCondLst>
                        <p:cond delay="indefinite"/>
                      </p:stCondLst>
                      <p:childTnLst>
                        <p:par>
                          <p:cTn id="25" fill="hold">
                            <p:stCondLst>
                              <p:cond delay="0"/>
                            </p:stCondLst>
                            <p:childTnLst>
                              <p:par>
                                <p:cTn id="26" presetID="12" presetClass="entr" presetSubtype="1" fill="hold" nodeType="clickEffect">
                                  <p:stCondLst>
                                    <p:cond delay="0"/>
                                  </p:stCondLst>
                                  <p:childTnLst>
                                    <p:set>
                                      <p:cBhvr>
                                        <p:cTn id="27" dur="1" fill="hold">
                                          <p:stCondLst>
                                            <p:cond delay="0"/>
                                          </p:stCondLst>
                                        </p:cTn>
                                        <p:tgtEl>
                                          <p:spTgt spid="86"/>
                                        </p:tgtEl>
                                        <p:attrNameLst>
                                          <p:attrName>style.visibility</p:attrName>
                                        </p:attrNameLst>
                                      </p:cBhvr>
                                      <p:to>
                                        <p:strVal val="visible"/>
                                      </p:to>
                                    </p:set>
                                    <p:anim calcmode="lin" valueType="num">
                                      <p:cBhvr additive="base">
                                        <p:cTn id="28" dur="500"/>
                                        <p:tgtEl>
                                          <p:spTgt spid="86"/>
                                        </p:tgtEl>
                                        <p:attrNameLst>
                                          <p:attrName>ppt_y</p:attrName>
                                        </p:attrNameLst>
                                      </p:cBhvr>
                                      <p:tavLst>
                                        <p:tav tm="0">
                                          <p:val>
                                            <p:strVal val="#ppt_y-#ppt_h*1.125000"/>
                                          </p:val>
                                        </p:tav>
                                        <p:tav tm="100000">
                                          <p:val>
                                            <p:strVal val="#ppt_y"/>
                                          </p:val>
                                        </p:tav>
                                      </p:tavLst>
                                    </p:anim>
                                    <p:animEffect transition="in" filter="wipe(down)">
                                      <p:cBhvr>
                                        <p:cTn id="29" dur="500"/>
                                        <p:tgtEl>
                                          <p:spTgt spid="86"/>
                                        </p:tgtEl>
                                      </p:cBhvr>
                                    </p:animEffect>
                                  </p:childTnLst>
                                </p:cTn>
                              </p:par>
                            </p:childTnLst>
                          </p:cTn>
                        </p:par>
                      </p:childTnLst>
                    </p:cTn>
                  </p:par>
                  <p:par>
                    <p:cTn id="30" fill="hold">
                      <p:stCondLst>
                        <p:cond delay="indefinite"/>
                      </p:stCondLst>
                      <p:childTnLst>
                        <p:par>
                          <p:cTn id="31" fill="hold">
                            <p:stCondLst>
                              <p:cond delay="0"/>
                            </p:stCondLst>
                            <p:childTnLst>
                              <p:par>
                                <p:cTn id="32" presetID="12" presetClass="entr" presetSubtype="1" fill="hold" nodeType="clickEffect">
                                  <p:stCondLst>
                                    <p:cond delay="0"/>
                                  </p:stCondLst>
                                  <p:childTnLst>
                                    <p:set>
                                      <p:cBhvr>
                                        <p:cTn id="33" dur="1" fill="hold">
                                          <p:stCondLst>
                                            <p:cond delay="0"/>
                                          </p:stCondLst>
                                        </p:cTn>
                                        <p:tgtEl>
                                          <p:spTgt spid="87"/>
                                        </p:tgtEl>
                                        <p:attrNameLst>
                                          <p:attrName>style.visibility</p:attrName>
                                        </p:attrNameLst>
                                      </p:cBhvr>
                                      <p:to>
                                        <p:strVal val="visible"/>
                                      </p:to>
                                    </p:set>
                                    <p:anim calcmode="lin" valueType="num">
                                      <p:cBhvr additive="base">
                                        <p:cTn id="34" dur="500"/>
                                        <p:tgtEl>
                                          <p:spTgt spid="87"/>
                                        </p:tgtEl>
                                        <p:attrNameLst>
                                          <p:attrName>ppt_y</p:attrName>
                                        </p:attrNameLst>
                                      </p:cBhvr>
                                      <p:tavLst>
                                        <p:tav tm="0">
                                          <p:val>
                                            <p:strVal val="#ppt_y-#ppt_h*1.125000"/>
                                          </p:val>
                                        </p:tav>
                                        <p:tav tm="100000">
                                          <p:val>
                                            <p:strVal val="#ppt_y"/>
                                          </p:val>
                                        </p:tav>
                                      </p:tavLst>
                                    </p:anim>
                                    <p:animEffect transition="in" filter="wipe(down)">
                                      <p:cBhvr>
                                        <p:cTn id="35" dur="500"/>
                                        <p:tgtEl>
                                          <p:spTgt spid="87"/>
                                        </p:tgtEl>
                                      </p:cBhvr>
                                    </p:animEffect>
                                  </p:childTnLst>
                                </p:cTn>
                              </p:par>
                            </p:childTnLst>
                          </p:cTn>
                        </p:par>
                      </p:childTnLst>
                    </p:cTn>
                  </p:par>
                  <p:par>
                    <p:cTn id="36" fill="hold">
                      <p:stCondLst>
                        <p:cond delay="indefinite"/>
                      </p:stCondLst>
                      <p:childTnLst>
                        <p:par>
                          <p:cTn id="37" fill="hold">
                            <p:stCondLst>
                              <p:cond delay="0"/>
                            </p:stCondLst>
                            <p:childTnLst>
                              <p:par>
                                <p:cTn id="38" presetID="12" presetClass="entr" presetSubtype="1" fill="hold" nodeType="clickEffect">
                                  <p:stCondLst>
                                    <p:cond delay="0"/>
                                  </p:stCondLst>
                                  <p:childTnLst>
                                    <p:set>
                                      <p:cBhvr>
                                        <p:cTn id="39" dur="1" fill="hold">
                                          <p:stCondLst>
                                            <p:cond delay="0"/>
                                          </p:stCondLst>
                                        </p:cTn>
                                        <p:tgtEl>
                                          <p:spTgt spid="88"/>
                                        </p:tgtEl>
                                        <p:attrNameLst>
                                          <p:attrName>style.visibility</p:attrName>
                                        </p:attrNameLst>
                                      </p:cBhvr>
                                      <p:to>
                                        <p:strVal val="visible"/>
                                      </p:to>
                                    </p:set>
                                    <p:anim calcmode="lin" valueType="num">
                                      <p:cBhvr additive="base">
                                        <p:cTn id="40" dur="500"/>
                                        <p:tgtEl>
                                          <p:spTgt spid="88"/>
                                        </p:tgtEl>
                                        <p:attrNameLst>
                                          <p:attrName>ppt_y</p:attrName>
                                        </p:attrNameLst>
                                      </p:cBhvr>
                                      <p:tavLst>
                                        <p:tav tm="0">
                                          <p:val>
                                            <p:strVal val="#ppt_y-#ppt_h*1.125000"/>
                                          </p:val>
                                        </p:tav>
                                        <p:tav tm="100000">
                                          <p:val>
                                            <p:strVal val="#ppt_y"/>
                                          </p:val>
                                        </p:tav>
                                      </p:tavLst>
                                    </p:anim>
                                    <p:animEffect transition="in" filter="wipe(down)">
                                      <p:cBhvr>
                                        <p:cTn id="41" dur="500"/>
                                        <p:tgtEl>
                                          <p:spTgt spid="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4" grpId="0" bldLvl="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文本框 105494"/>
          <p:cNvSpPr txBox="1">
            <a:spLocks noChangeArrowheads="1"/>
          </p:cNvSpPr>
          <p:nvPr>
            <p:custDataLst>
              <p:tags r:id="rId1"/>
            </p:custDataLst>
          </p:nvPr>
        </p:nvSpPr>
        <p:spPr bwMode="auto">
          <a:xfrm>
            <a:off x="410210" y="1187450"/>
            <a:ext cx="2434590" cy="521970"/>
          </a:xfrm>
          <a:prstGeom prst="rect">
            <a:avLst/>
          </a:prstGeom>
          <a:solidFill>
            <a:schemeClr val="accent6"/>
          </a:solidFill>
          <a:ln w="9525">
            <a:noFill/>
            <a:miter lim="800000"/>
          </a:ln>
          <a:effectLst>
            <a:glow rad="63500">
              <a:schemeClr val="accent1">
                <a:satMod val="175000"/>
                <a:alpha val="40000"/>
              </a:schemeClr>
            </a:glow>
            <a:outerShdw blurRad="63500" sx="102000" sy="102000" algn="ctr" rotWithShape="0">
              <a:prstClr val="black">
                <a:alpha val="40000"/>
              </a:prstClr>
            </a:outerShdw>
          </a:effectLst>
        </p:spPr>
        <p:txBody>
          <a:bodyPr wrap="square">
            <a:spAutoFit/>
          </a:bodyPr>
          <a:lstStyle>
            <a:lvl1pPr eaLnBrk="0" hangingPunct="0">
              <a:defRPr sz="2800">
                <a:solidFill>
                  <a:schemeClr val="tx1"/>
                </a:solidFill>
                <a:latin typeface="Arial" panose="020B0604020202020204" pitchFamily="34" charset="0"/>
                <a:ea typeface="宋体" panose="02010600030101010101" pitchFamily="2" charset="-122"/>
              </a:defRPr>
            </a:lvl1pPr>
            <a:lvl2pPr marL="742950" indent="-285750" eaLnBrk="0" hangingPunct="0">
              <a:defRPr sz="2800">
                <a:solidFill>
                  <a:schemeClr val="tx1"/>
                </a:solidFill>
                <a:latin typeface="Arial" panose="020B0604020202020204" pitchFamily="34" charset="0"/>
                <a:ea typeface="宋体" panose="02010600030101010101" pitchFamily="2" charset="-122"/>
              </a:defRPr>
            </a:lvl2pPr>
            <a:lvl3pPr marL="1143000" indent="-228600" eaLnBrk="0" hangingPunct="0">
              <a:defRPr sz="2800">
                <a:solidFill>
                  <a:schemeClr val="tx1"/>
                </a:solidFill>
                <a:latin typeface="Arial" panose="020B0604020202020204" pitchFamily="34" charset="0"/>
                <a:ea typeface="宋体" panose="02010600030101010101" pitchFamily="2" charset="-122"/>
              </a:defRPr>
            </a:lvl3pPr>
            <a:lvl4pPr marL="1600200" indent="-228600" eaLnBrk="0" hangingPunct="0">
              <a:defRPr sz="2800">
                <a:solidFill>
                  <a:schemeClr val="tx1"/>
                </a:solidFill>
                <a:latin typeface="Arial" panose="020B0604020202020204" pitchFamily="34" charset="0"/>
                <a:ea typeface="宋体" panose="02010600030101010101" pitchFamily="2" charset="-122"/>
              </a:defRPr>
            </a:lvl4pPr>
            <a:lvl5pPr marL="2057400" indent="-228600" eaLnBrk="0" hangingPunct="0">
              <a:defRPr sz="28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9pPr>
          </a:lstStyle>
          <a:p>
            <a:pPr algn="ctr" eaLnBrk="1" fontAlgn="base" hangingPunct="1">
              <a:spcBef>
                <a:spcPct val="0"/>
              </a:spcBef>
              <a:spcAft>
                <a:spcPct val="0"/>
              </a:spcAft>
            </a:pPr>
            <a:r>
              <a:rPr lang="zh-CN" altLang="en-US">
                <a:solidFill>
                  <a:schemeClr val="bg1"/>
                </a:solidFill>
                <a:latin typeface="Times New Roman" panose="02020603050405020304" pitchFamily="18" charset="0"/>
                <a:ea typeface="黑体" panose="02010609060101010101" charset="-122"/>
                <a:cs typeface="宋体" panose="02010600030101010101" pitchFamily="2" charset="-122"/>
              </a:rPr>
              <a:t>单倍体育种</a:t>
            </a:r>
            <a:endParaRPr lang="zh-CN" altLang="en-US">
              <a:solidFill>
                <a:schemeClr val="bg1"/>
              </a:solidFill>
              <a:latin typeface="Times New Roman" panose="02020603050405020304" pitchFamily="18" charset="0"/>
              <a:ea typeface="黑体" panose="02010609060101010101" charset="-122"/>
              <a:cs typeface="宋体" panose="02010600030101010101" pitchFamily="2" charset="-122"/>
            </a:endParaRPr>
          </a:p>
        </p:txBody>
      </p:sp>
      <p:grpSp>
        <p:nvGrpSpPr>
          <p:cNvPr id="82" name="组合 81"/>
          <p:cNvGrpSpPr/>
          <p:nvPr>
            <p:custDataLst>
              <p:tags r:id="rId2"/>
            </p:custDataLst>
          </p:nvPr>
        </p:nvGrpSpPr>
        <p:grpSpPr>
          <a:xfrm>
            <a:off x="3543935" y="1363345"/>
            <a:ext cx="4468495" cy="941705"/>
            <a:chOff x="9227" y="2233"/>
            <a:chExt cx="7037" cy="1483"/>
          </a:xfrm>
        </p:grpSpPr>
        <p:sp>
          <p:nvSpPr>
            <p:cNvPr id="43" name="文本框 105473"/>
            <p:cNvSpPr txBox="1">
              <a:spLocks noChangeArrowheads="1"/>
            </p:cNvSpPr>
            <p:nvPr>
              <p:custDataLst>
                <p:tags r:id="rId3"/>
              </p:custDataLst>
            </p:nvPr>
          </p:nvSpPr>
          <p:spPr bwMode="auto">
            <a:xfrm>
              <a:off x="9227" y="2233"/>
              <a:ext cx="610" cy="8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a:solidFill>
                    <a:schemeClr val="tx1"/>
                  </a:solidFill>
                  <a:latin typeface="Arial" panose="020B0604020202020204" pitchFamily="34" charset="0"/>
                  <a:ea typeface="宋体" panose="02010600030101010101" pitchFamily="2" charset="-122"/>
                </a:defRPr>
              </a:lvl1pPr>
              <a:lvl2pPr marL="742950" indent="-285750" eaLnBrk="0" hangingPunct="0">
                <a:defRPr sz="2800">
                  <a:solidFill>
                    <a:schemeClr val="tx1"/>
                  </a:solidFill>
                  <a:latin typeface="Arial" panose="020B0604020202020204" pitchFamily="34" charset="0"/>
                  <a:ea typeface="宋体" panose="02010600030101010101" pitchFamily="2" charset="-122"/>
                </a:defRPr>
              </a:lvl2pPr>
              <a:lvl3pPr marL="1143000" indent="-228600" eaLnBrk="0" hangingPunct="0">
                <a:defRPr sz="2800">
                  <a:solidFill>
                    <a:schemeClr val="tx1"/>
                  </a:solidFill>
                  <a:latin typeface="Arial" panose="020B0604020202020204" pitchFamily="34" charset="0"/>
                  <a:ea typeface="宋体" panose="02010600030101010101" pitchFamily="2" charset="-122"/>
                </a:defRPr>
              </a:lvl3pPr>
              <a:lvl4pPr marL="1600200" indent="-228600" eaLnBrk="0" hangingPunct="0">
                <a:defRPr sz="2800">
                  <a:solidFill>
                    <a:schemeClr val="tx1"/>
                  </a:solidFill>
                  <a:latin typeface="Arial" panose="020B0604020202020204" pitchFamily="34" charset="0"/>
                  <a:ea typeface="宋体" panose="02010600030101010101" pitchFamily="2" charset="-122"/>
                </a:defRPr>
              </a:lvl4pPr>
              <a:lvl5pPr marL="2057400" indent="-228600" eaLnBrk="0" hangingPunct="0">
                <a:defRPr sz="28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pPr>
              <a:r>
                <a:rPr lang="en-US" altLang="zh-CN">
                  <a:solidFill>
                    <a:schemeClr val="accent2"/>
                  </a:solidFill>
                  <a:latin typeface="Times New Roman" panose="02020603050405020304" pitchFamily="18" charset="0"/>
                  <a:ea typeface="黑体" panose="02010609060101010101" charset="-122"/>
                  <a:cs typeface="Times New Roman" panose="02020603050405020304" pitchFamily="18" charset="0"/>
                </a:rPr>
                <a:t>P</a:t>
              </a:r>
              <a:endParaRPr lang="en-US" altLang="zh-CN">
                <a:solidFill>
                  <a:schemeClr val="accent2"/>
                </a:solidFill>
                <a:latin typeface="Times New Roman" panose="02020603050405020304" pitchFamily="18" charset="0"/>
                <a:ea typeface="黑体" panose="02010609060101010101" charset="-122"/>
                <a:cs typeface="Times New Roman" panose="02020603050405020304" pitchFamily="18" charset="0"/>
              </a:endParaRPr>
            </a:p>
          </p:txBody>
        </p:sp>
        <p:sp>
          <p:nvSpPr>
            <p:cNvPr id="3" name="文本框 105474"/>
            <p:cNvSpPr txBox="1">
              <a:spLocks noChangeArrowheads="1"/>
            </p:cNvSpPr>
            <p:nvPr>
              <p:custDataLst>
                <p:tags r:id="rId4"/>
              </p:custDataLst>
            </p:nvPr>
          </p:nvSpPr>
          <p:spPr bwMode="auto">
            <a:xfrm>
              <a:off x="10921" y="2363"/>
              <a:ext cx="2342" cy="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panose="020B0604020202020204" pitchFamily="34" charset="0"/>
                  <a:ea typeface="宋体" panose="02010600030101010101" pitchFamily="2" charset="-122"/>
                </a:defRPr>
              </a:lvl1pPr>
              <a:lvl2pPr marL="742950" indent="-285750" eaLnBrk="0" hangingPunct="0">
                <a:defRPr sz="2800">
                  <a:solidFill>
                    <a:schemeClr val="tx1"/>
                  </a:solidFill>
                  <a:latin typeface="Arial" panose="020B0604020202020204" pitchFamily="34" charset="0"/>
                  <a:ea typeface="宋体" panose="02010600030101010101" pitchFamily="2" charset="-122"/>
                </a:defRPr>
              </a:lvl2pPr>
              <a:lvl3pPr marL="1143000" indent="-228600" eaLnBrk="0" hangingPunct="0">
                <a:defRPr sz="2800">
                  <a:solidFill>
                    <a:schemeClr val="tx1"/>
                  </a:solidFill>
                  <a:latin typeface="Arial" panose="020B0604020202020204" pitchFamily="34" charset="0"/>
                  <a:ea typeface="宋体" panose="02010600030101010101" pitchFamily="2" charset="-122"/>
                </a:defRPr>
              </a:lvl3pPr>
              <a:lvl4pPr marL="1600200" indent="-228600" eaLnBrk="0" hangingPunct="0">
                <a:defRPr sz="2800">
                  <a:solidFill>
                    <a:schemeClr val="tx1"/>
                  </a:solidFill>
                  <a:latin typeface="Arial" panose="020B0604020202020204" pitchFamily="34" charset="0"/>
                  <a:ea typeface="宋体" panose="02010600030101010101" pitchFamily="2" charset="-122"/>
                </a:defRPr>
              </a:lvl4pPr>
              <a:lvl5pPr marL="2057400" indent="-228600" eaLnBrk="0" hangingPunct="0">
                <a:defRPr sz="28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9pPr>
            </a:lstStyle>
            <a:p>
              <a:pPr algn="ctr" eaLnBrk="1" fontAlgn="base" hangingPunct="1">
                <a:spcBef>
                  <a:spcPct val="0"/>
                </a:spcBef>
                <a:spcAft>
                  <a:spcPct val="0"/>
                </a:spcAft>
              </a:pPr>
              <a:r>
                <a:rPr lang="zh-CN" altLang="en-US" sz="2400">
                  <a:solidFill>
                    <a:schemeClr val="tx2"/>
                  </a:solidFill>
                  <a:latin typeface="Times New Roman" panose="02020603050405020304" pitchFamily="18" charset="0"/>
                  <a:ea typeface="黑体" panose="02010609060101010101" charset="-122"/>
                  <a:cs typeface="宋体" panose="02010600030101010101" pitchFamily="2" charset="-122"/>
                </a:rPr>
                <a:t>高杆抗病</a:t>
              </a:r>
              <a:endParaRPr lang="zh-CN" altLang="en-US" sz="2400">
                <a:solidFill>
                  <a:schemeClr val="tx2"/>
                </a:solidFill>
                <a:latin typeface="Times New Roman" panose="02020603050405020304" pitchFamily="18" charset="0"/>
                <a:ea typeface="黑体" panose="02010609060101010101" charset="-122"/>
                <a:cs typeface="宋体" panose="02010600030101010101" pitchFamily="2" charset="-122"/>
              </a:endParaRPr>
            </a:p>
          </p:txBody>
        </p:sp>
        <p:sp>
          <p:nvSpPr>
            <p:cNvPr id="4" name="文本框 105474"/>
            <p:cNvSpPr txBox="1">
              <a:spLocks noChangeArrowheads="1"/>
            </p:cNvSpPr>
            <p:nvPr>
              <p:custDataLst>
                <p:tags r:id="rId5"/>
              </p:custDataLst>
            </p:nvPr>
          </p:nvSpPr>
          <p:spPr bwMode="auto">
            <a:xfrm>
              <a:off x="10921" y="2991"/>
              <a:ext cx="2342" cy="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panose="020B0604020202020204" pitchFamily="34" charset="0"/>
                  <a:ea typeface="宋体" panose="02010600030101010101" pitchFamily="2" charset="-122"/>
                </a:defRPr>
              </a:lvl1pPr>
              <a:lvl2pPr marL="742950" indent="-285750" eaLnBrk="0" hangingPunct="0">
                <a:defRPr sz="2800">
                  <a:solidFill>
                    <a:schemeClr val="tx1"/>
                  </a:solidFill>
                  <a:latin typeface="Arial" panose="020B0604020202020204" pitchFamily="34" charset="0"/>
                  <a:ea typeface="宋体" panose="02010600030101010101" pitchFamily="2" charset="-122"/>
                </a:defRPr>
              </a:lvl2pPr>
              <a:lvl3pPr marL="1143000" indent="-228600" eaLnBrk="0" hangingPunct="0">
                <a:defRPr sz="2800">
                  <a:solidFill>
                    <a:schemeClr val="tx1"/>
                  </a:solidFill>
                  <a:latin typeface="Arial" panose="020B0604020202020204" pitchFamily="34" charset="0"/>
                  <a:ea typeface="宋体" panose="02010600030101010101" pitchFamily="2" charset="-122"/>
                </a:defRPr>
              </a:lvl3pPr>
              <a:lvl4pPr marL="1600200" indent="-228600" eaLnBrk="0" hangingPunct="0">
                <a:defRPr sz="2800">
                  <a:solidFill>
                    <a:schemeClr val="tx1"/>
                  </a:solidFill>
                  <a:latin typeface="Arial" panose="020B0604020202020204" pitchFamily="34" charset="0"/>
                  <a:ea typeface="宋体" panose="02010600030101010101" pitchFamily="2" charset="-122"/>
                </a:defRPr>
              </a:lvl4pPr>
              <a:lvl5pPr marL="2057400" indent="-228600" eaLnBrk="0" hangingPunct="0">
                <a:defRPr sz="28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pPr>
              <a:r>
                <a:rPr lang="zh-CN" altLang="en-US" sz="2400">
                  <a:solidFill>
                    <a:schemeClr val="tx2"/>
                  </a:solidFill>
                  <a:latin typeface="Times New Roman" panose="02020603050405020304" pitchFamily="18" charset="0"/>
                  <a:ea typeface="黑体" panose="02010609060101010101" charset="-122"/>
                  <a:cs typeface="Times New Roman" panose="02020603050405020304" pitchFamily="18" charset="0"/>
                </a:rPr>
                <a:t>  </a:t>
              </a:r>
              <a:r>
                <a:rPr lang="en-US" altLang="zh-CN" sz="2400">
                  <a:solidFill>
                    <a:schemeClr val="tx2"/>
                  </a:solidFill>
                  <a:latin typeface="Times New Roman" panose="02020603050405020304" pitchFamily="18" charset="0"/>
                  <a:ea typeface="黑体" panose="02010609060101010101" charset="-122"/>
                  <a:cs typeface="Times New Roman" panose="02020603050405020304" pitchFamily="18" charset="0"/>
                </a:rPr>
                <a:t>DDTT</a:t>
              </a:r>
              <a:endParaRPr lang="en-US" altLang="zh-CN" sz="2400">
                <a:solidFill>
                  <a:schemeClr val="tx2"/>
                </a:solidFill>
                <a:latin typeface="Times New Roman" panose="02020603050405020304" pitchFamily="18" charset="0"/>
                <a:ea typeface="黑体" panose="02010609060101010101" charset="-122"/>
                <a:cs typeface="Times New Roman" panose="02020603050405020304" pitchFamily="18" charset="0"/>
              </a:endParaRPr>
            </a:p>
          </p:txBody>
        </p:sp>
        <p:sp>
          <p:nvSpPr>
            <p:cNvPr id="6" name="文本框 105474"/>
            <p:cNvSpPr txBox="1">
              <a:spLocks noChangeArrowheads="1"/>
            </p:cNvSpPr>
            <p:nvPr>
              <p:custDataLst>
                <p:tags r:id="rId6"/>
              </p:custDataLst>
            </p:nvPr>
          </p:nvSpPr>
          <p:spPr bwMode="auto">
            <a:xfrm>
              <a:off x="13922" y="2363"/>
              <a:ext cx="2342" cy="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panose="020B0604020202020204" pitchFamily="34" charset="0"/>
                  <a:ea typeface="宋体" panose="02010600030101010101" pitchFamily="2" charset="-122"/>
                </a:defRPr>
              </a:lvl1pPr>
              <a:lvl2pPr marL="742950" indent="-285750" eaLnBrk="0" hangingPunct="0">
                <a:defRPr sz="2800">
                  <a:solidFill>
                    <a:schemeClr val="tx1"/>
                  </a:solidFill>
                  <a:latin typeface="Arial" panose="020B0604020202020204" pitchFamily="34" charset="0"/>
                  <a:ea typeface="宋体" panose="02010600030101010101" pitchFamily="2" charset="-122"/>
                </a:defRPr>
              </a:lvl2pPr>
              <a:lvl3pPr marL="1143000" indent="-228600" eaLnBrk="0" hangingPunct="0">
                <a:defRPr sz="2800">
                  <a:solidFill>
                    <a:schemeClr val="tx1"/>
                  </a:solidFill>
                  <a:latin typeface="Arial" panose="020B0604020202020204" pitchFamily="34" charset="0"/>
                  <a:ea typeface="宋体" panose="02010600030101010101" pitchFamily="2" charset="-122"/>
                </a:defRPr>
              </a:lvl3pPr>
              <a:lvl4pPr marL="1600200" indent="-228600" eaLnBrk="0" hangingPunct="0">
                <a:defRPr sz="2800">
                  <a:solidFill>
                    <a:schemeClr val="tx1"/>
                  </a:solidFill>
                  <a:latin typeface="Arial" panose="020B0604020202020204" pitchFamily="34" charset="0"/>
                  <a:ea typeface="宋体" panose="02010600030101010101" pitchFamily="2" charset="-122"/>
                </a:defRPr>
              </a:lvl4pPr>
              <a:lvl5pPr marL="2057400" indent="-228600" eaLnBrk="0" hangingPunct="0">
                <a:defRPr sz="28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9pPr>
            </a:lstStyle>
            <a:p>
              <a:pPr algn="ctr" eaLnBrk="1" fontAlgn="base" hangingPunct="1">
                <a:spcBef>
                  <a:spcPct val="0"/>
                </a:spcBef>
                <a:spcAft>
                  <a:spcPct val="0"/>
                </a:spcAft>
              </a:pPr>
              <a:r>
                <a:rPr lang="zh-CN" altLang="en-US" sz="2400">
                  <a:solidFill>
                    <a:schemeClr val="tx2"/>
                  </a:solidFill>
                  <a:latin typeface="Times New Roman" panose="02020603050405020304" pitchFamily="18" charset="0"/>
                  <a:ea typeface="黑体" panose="02010609060101010101" charset="-122"/>
                  <a:cs typeface="宋体" panose="02010600030101010101" pitchFamily="2" charset="-122"/>
                </a:rPr>
                <a:t>矮杆感病</a:t>
              </a:r>
              <a:endParaRPr lang="zh-CN" altLang="en-US" sz="2400">
                <a:solidFill>
                  <a:schemeClr val="tx2"/>
                </a:solidFill>
                <a:latin typeface="Times New Roman" panose="02020603050405020304" pitchFamily="18" charset="0"/>
                <a:ea typeface="黑体" panose="02010609060101010101" charset="-122"/>
                <a:cs typeface="宋体" panose="02010600030101010101" pitchFamily="2" charset="-122"/>
              </a:endParaRPr>
            </a:p>
          </p:txBody>
        </p:sp>
        <p:sp>
          <p:nvSpPr>
            <p:cNvPr id="8" name="文本框 105474"/>
            <p:cNvSpPr txBox="1">
              <a:spLocks noChangeArrowheads="1"/>
            </p:cNvSpPr>
            <p:nvPr>
              <p:custDataLst>
                <p:tags r:id="rId7"/>
              </p:custDataLst>
            </p:nvPr>
          </p:nvSpPr>
          <p:spPr bwMode="auto">
            <a:xfrm>
              <a:off x="13921" y="2991"/>
              <a:ext cx="2342" cy="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panose="020B0604020202020204" pitchFamily="34" charset="0"/>
                  <a:ea typeface="宋体" panose="02010600030101010101" pitchFamily="2" charset="-122"/>
                </a:defRPr>
              </a:lvl1pPr>
              <a:lvl2pPr marL="742950" indent="-285750" eaLnBrk="0" hangingPunct="0">
                <a:defRPr sz="2800">
                  <a:solidFill>
                    <a:schemeClr val="tx1"/>
                  </a:solidFill>
                  <a:latin typeface="Arial" panose="020B0604020202020204" pitchFamily="34" charset="0"/>
                  <a:ea typeface="宋体" panose="02010600030101010101" pitchFamily="2" charset="-122"/>
                </a:defRPr>
              </a:lvl2pPr>
              <a:lvl3pPr marL="1143000" indent="-228600" eaLnBrk="0" hangingPunct="0">
                <a:defRPr sz="2800">
                  <a:solidFill>
                    <a:schemeClr val="tx1"/>
                  </a:solidFill>
                  <a:latin typeface="Arial" panose="020B0604020202020204" pitchFamily="34" charset="0"/>
                  <a:ea typeface="宋体" panose="02010600030101010101" pitchFamily="2" charset="-122"/>
                </a:defRPr>
              </a:lvl3pPr>
              <a:lvl4pPr marL="1600200" indent="-228600" eaLnBrk="0" hangingPunct="0">
                <a:defRPr sz="2800">
                  <a:solidFill>
                    <a:schemeClr val="tx1"/>
                  </a:solidFill>
                  <a:latin typeface="Arial" panose="020B0604020202020204" pitchFamily="34" charset="0"/>
                  <a:ea typeface="宋体" panose="02010600030101010101" pitchFamily="2" charset="-122"/>
                </a:defRPr>
              </a:lvl4pPr>
              <a:lvl5pPr marL="2057400" indent="-228600" eaLnBrk="0" hangingPunct="0">
                <a:defRPr sz="28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9pPr>
            </a:lstStyle>
            <a:p>
              <a:pPr algn="ctr" eaLnBrk="1" fontAlgn="base" hangingPunct="1">
                <a:spcBef>
                  <a:spcPct val="0"/>
                </a:spcBef>
                <a:spcAft>
                  <a:spcPct val="0"/>
                </a:spcAft>
              </a:pPr>
              <a:r>
                <a:rPr lang="en-US" sz="2400">
                  <a:solidFill>
                    <a:schemeClr val="tx2"/>
                  </a:solidFill>
                  <a:latin typeface="Times New Roman" panose="02020603050405020304" pitchFamily="18" charset="0"/>
                  <a:ea typeface="黑体" panose="02010609060101010101" charset="-122"/>
                  <a:cs typeface="Times New Roman" panose="02020603050405020304" pitchFamily="18" charset="0"/>
                </a:rPr>
                <a:t>ddtt</a:t>
              </a:r>
              <a:endParaRPr lang="en-US" sz="2400">
                <a:solidFill>
                  <a:schemeClr val="tx2"/>
                </a:solidFill>
                <a:latin typeface="Times New Roman" panose="02020603050405020304" pitchFamily="18" charset="0"/>
                <a:ea typeface="黑体" panose="02010609060101010101" charset="-122"/>
                <a:cs typeface="Times New Roman" panose="02020603050405020304" pitchFamily="18" charset="0"/>
              </a:endParaRPr>
            </a:p>
          </p:txBody>
        </p:sp>
        <p:sp>
          <p:nvSpPr>
            <p:cNvPr id="10" name="文本框 105474"/>
            <p:cNvSpPr txBox="1">
              <a:spLocks noChangeArrowheads="1"/>
            </p:cNvSpPr>
            <p:nvPr>
              <p:custDataLst>
                <p:tags r:id="rId8"/>
              </p:custDataLst>
            </p:nvPr>
          </p:nvSpPr>
          <p:spPr bwMode="auto">
            <a:xfrm>
              <a:off x="13163" y="2363"/>
              <a:ext cx="859" cy="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a:solidFill>
                    <a:schemeClr val="tx1"/>
                  </a:solidFill>
                  <a:latin typeface="Arial" panose="020B0604020202020204" pitchFamily="34" charset="0"/>
                  <a:ea typeface="宋体" panose="02010600030101010101" pitchFamily="2" charset="-122"/>
                </a:defRPr>
              </a:lvl1pPr>
              <a:lvl2pPr marL="742950" indent="-285750" eaLnBrk="0" hangingPunct="0">
                <a:defRPr sz="2800">
                  <a:solidFill>
                    <a:schemeClr val="tx1"/>
                  </a:solidFill>
                  <a:latin typeface="Arial" panose="020B0604020202020204" pitchFamily="34" charset="0"/>
                  <a:ea typeface="宋体" panose="02010600030101010101" pitchFamily="2" charset="-122"/>
                </a:defRPr>
              </a:lvl2pPr>
              <a:lvl3pPr marL="1143000" indent="-228600" eaLnBrk="0" hangingPunct="0">
                <a:defRPr sz="2800">
                  <a:solidFill>
                    <a:schemeClr val="tx1"/>
                  </a:solidFill>
                  <a:latin typeface="Arial" panose="020B0604020202020204" pitchFamily="34" charset="0"/>
                  <a:ea typeface="宋体" panose="02010600030101010101" pitchFamily="2" charset="-122"/>
                </a:defRPr>
              </a:lvl3pPr>
              <a:lvl4pPr marL="1600200" indent="-228600" eaLnBrk="0" hangingPunct="0">
                <a:defRPr sz="2800">
                  <a:solidFill>
                    <a:schemeClr val="tx1"/>
                  </a:solidFill>
                  <a:latin typeface="Arial" panose="020B0604020202020204" pitchFamily="34" charset="0"/>
                  <a:ea typeface="宋体" panose="02010600030101010101" pitchFamily="2" charset="-122"/>
                </a:defRPr>
              </a:lvl4pPr>
              <a:lvl5pPr marL="2057400" indent="-228600" eaLnBrk="0" hangingPunct="0">
                <a:defRPr sz="28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9pPr>
            </a:lstStyle>
            <a:p>
              <a:pPr algn="ctr" eaLnBrk="1" fontAlgn="base" hangingPunct="1">
                <a:spcBef>
                  <a:spcPct val="0"/>
                </a:spcBef>
                <a:spcAft>
                  <a:spcPct val="0"/>
                </a:spcAft>
              </a:pPr>
              <a:r>
                <a:rPr lang="zh-CN" altLang="en-US" sz="2400">
                  <a:solidFill>
                    <a:schemeClr val="tx2"/>
                  </a:solidFill>
                  <a:latin typeface="Times New Roman" panose="02020603050405020304" pitchFamily="18" charset="0"/>
                  <a:ea typeface="黑体" panose="02010609060101010101" charset="-122"/>
                  <a:cs typeface="宋体" panose="02010600030101010101" pitchFamily="2" charset="-122"/>
                </a:rPr>
                <a:t>×</a:t>
              </a:r>
              <a:endParaRPr lang="zh-CN" altLang="en-US" sz="2400">
                <a:solidFill>
                  <a:schemeClr val="tx2"/>
                </a:solidFill>
                <a:latin typeface="Times New Roman" panose="02020603050405020304" pitchFamily="18" charset="0"/>
                <a:ea typeface="黑体" panose="02010609060101010101" charset="-122"/>
                <a:cs typeface="宋体" panose="02010600030101010101" pitchFamily="2" charset="-122"/>
              </a:endParaRPr>
            </a:p>
          </p:txBody>
        </p:sp>
      </p:grpSp>
      <p:grpSp>
        <p:nvGrpSpPr>
          <p:cNvPr id="84" name="组合 83"/>
          <p:cNvGrpSpPr/>
          <p:nvPr>
            <p:custDataLst>
              <p:tags r:id="rId9"/>
            </p:custDataLst>
          </p:nvPr>
        </p:nvGrpSpPr>
        <p:grpSpPr>
          <a:xfrm>
            <a:off x="3497580" y="1709420"/>
            <a:ext cx="4514215" cy="1426845"/>
            <a:chOff x="9154" y="2778"/>
            <a:chExt cx="7109" cy="2247"/>
          </a:xfrm>
        </p:grpSpPr>
        <p:sp>
          <p:nvSpPr>
            <p:cNvPr id="47" name="文本框 105477"/>
            <p:cNvSpPr txBox="1">
              <a:spLocks noChangeArrowheads="1"/>
            </p:cNvSpPr>
            <p:nvPr>
              <p:custDataLst>
                <p:tags r:id="rId10"/>
              </p:custDataLst>
            </p:nvPr>
          </p:nvSpPr>
          <p:spPr bwMode="auto">
            <a:xfrm>
              <a:off x="9154" y="4203"/>
              <a:ext cx="781" cy="8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chemeClr val="tx1"/>
                  </a:solidFill>
                  <a:latin typeface="Arial" panose="020B0604020202020204" pitchFamily="34" charset="0"/>
                  <a:ea typeface="宋体" panose="02010600030101010101" pitchFamily="2" charset="-122"/>
                </a:defRPr>
              </a:lvl1pPr>
              <a:lvl2pPr marL="742950" indent="-285750" eaLnBrk="0" hangingPunct="0">
                <a:defRPr sz="2800">
                  <a:solidFill>
                    <a:schemeClr val="tx1"/>
                  </a:solidFill>
                  <a:latin typeface="Arial" panose="020B0604020202020204" pitchFamily="34" charset="0"/>
                  <a:ea typeface="宋体" panose="02010600030101010101" pitchFamily="2" charset="-122"/>
                </a:defRPr>
              </a:lvl2pPr>
              <a:lvl3pPr marL="1143000" indent="-228600" eaLnBrk="0" hangingPunct="0">
                <a:defRPr sz="2800">
                  <a:solidFill>
                    <a:schemeClr val="tx1"/>
                  </a:solidFill>
                  <a:latin typeface="Arial" panose="020B0604020202020204" pitchFamily="34" charset="0"/>
                  <a:ea typeface="宋体" panose="02010600030101010101" pitchFamily="2" charset="-122"/>
                </a:defRPr>
              </a:lvl3pPr>
              <a:lvl4pPr marL="1600200" indent="-228600" eaLnBrk="0" hangingPunct="0">
                <a:defRPr sz="2800">
                  <a:solidFill>
                    <a:schemeClr val="tx1"/>
                  </a:solidFill>
                  <a:latin typeface="Arial" panose="020B0604020202020204" pitchFamily="34" charset="0"/>
                  <a:ea typeface="宋体" panose="02010600030101010101" pitchFamily="2" charset="-122"/>
                </a:defRPr>
              </a:lvl4pPr>
              <a:lvl5pPr marL="2057400" indent="-228600" eaLnBrk="0" hangingPunct="0">
                <a:defRPr sz="28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pPr>
              <a:r>
                <a:rPr lang="en-US" altLang="zh-CN">
                  <a:solidFill>
                    <a:schemeClr val="accent2"/>
                  </a:solidFill>
                  <a:latin typeface="Times New Roman" panose="02020603050405020304" pitchFamily="18" charset="0"/>
                  <a:ea typeface="黑体" panose="02010609060101010101" charset="-122"/>
                  <a:cs typeface="Times New Roman" panose="02020603050405020304" pitchFamily="18" charset="0"/>
                </a:rPr>
                <a:t>F</a:t>
              </a:r>
              <a:r>
                <a:rPr lang="en-US" altLang="zh-CN" baseline="-25000">
                  <a:solidFill>
                    <a:schemeClr val="accent2"/>
                  </a:solidFill>
                  <a:latin typeface="Times New Roman" panose="02020603050405020304" pitchFamily="18" charset="0"/>
                  <a:ea typeface="黑体" panose="02010609060101010101" charset="-122"/>
                  <a:cs typeface="Times New Roman" panose="02020603050405020304" pitchFamily="18" charset="0"/>
                </a:rPr>
                <a:t>1</a:t>
              </a:r>
              <a:endParaRPr lang="en-US" altLang="zh-CN" baseline="-25000">
                <a:solidFill>
                  <a:schemeClr val="accent2"/>
                </a:solidFill>
                <a:latin typeface="Times New Roman" panose="02020603050405020304" pitchFamily="18" charset="0"/>
                <a:ea typeface="黑体" panose="02010609060101010101" charset="-122"/>
                <a:cs typeface="Times New Roman" panose="02020603050405020304" pitchFamily="18" charset="0"/>
              </a:endParaRPr>
            </a:p>
          </p:txBody>
        </p:sp>
        <p:grpSp>
          <p:nvGrpSpPr>
            <p:cNvPr id="83" name="组合 82"/>
            <p:cNvGrpSpPr/>
            <p:nvPr>
              <p:custDataLst>
                <p:tags r:id="rId11"/>
              </p:custDataLst>
            </p:nvPr>
          </p:nvGrpSpPr>
          <p:grpSpPr>
            <a:xfrm>
              <a:off x="9643" y="2778"/>
              <a:ext cx="6620" cy="2100"/>
              <a:chOff x="9643" y="2778"/>
              <a:chExt cx="6620" cy="2100"/>
            </a:xfrm>
          </p:grpSpPr>
          <p:grpSp>
            <p:nvGrpSpPr>
              <p:cNvPr id="32" name="组合 31"/>
              <p:cNvGrpSpPr/>
              <p:nvPr>
                <p:custDataLst>
                  <p:tags r:id="rId12"/>
                </p:custDataLst>
              </p:nvPr>
            </p:nvGrpSpPr>
            <p:grpSpPr>
              <a:xfrm>
                <a:off x="9643" y="2778"/>
                <a:ext cx="1054" cy="1815"/>
                <a:chOff x="9867" y="2778"/>
                <a:chExt cx="1054" cy="1815"/>
              </a:xfrm>
            </p:grpSpPr>
            <p:sp>
              <p:nvSpPr>
                <p:cNvPr id="51" name="右大括号 50"/>
                <p:cNvSpPr/>
                <p:nvPr>
                  <p:custDataLst>
                    <p:tags r:id="rId13"/>
                  </p:custDataLst>
                </p:nvPr>
              </p:nvSpPr>
              <p:spPr bwMode="auto">
                <a:xfrm flipH="1">
                  <a:off x="10696" y="2778"/>
                  <a:ext cx="225" cy="1815"/>
                </a:xfrm>
                <a:prstGeom prst="rightBrace">
                  <a:avLst>
                    <a:gd name="adj1" fmla="val 67185"/>
                    <a:gd name="adj2" fmla="val 50000"/>
                  </a:avLst>
                </a:prstGeom>
                <a:noFill/>
                <a:ln w="28575">
                  <a:solidFill>
                    <a:srgbClr val="0070C0"/>
                  </a:solidFill>
                  <a:round/>
                </a:ln>
                <a:extLst>
                  <a:ext uri="{909E8E84-426E-40DD-AFC4-6F175D3DCCD1}">
                    <a14:hiddenFill xmlns:a14="http://schemas.microsoft.com/office/drawing/2010/main">
                      <a:solidFill>
                        <a:srgbClr val="FFFFFF"/>
                      </a:solidFill>
                    </a14:hiddenFill>
                  </a:ext>
                </a:extLst>
              </p:spPr>
              <p:txBody>
                <a:bodyPr/>
                <a:lstStyle>
                  <a:lvl1pPr eaLnBrk="0" hangingPunct="0">
                    <a:defRPr sz="2800">
                      <a:solidFill>
                        <a:schemeClr val="tx1"/>
                      </a:solidFill>
                      <a:latin typeface="Arial" panose="020B0604020202020204" pitchFamily="34" charset="0"/>
                      <a:ea typeface="宋体" panose="02010600030101010101" pitchFamily="2" charset="-122"/>
                    </a:defRPr>
                  </a:lvl1pPr>
                  <a:lvl2pPr marL="742950" indent="-285750" eaLnBrk="0" hangingPunct="0">
                    <a:defRPr sz="2800">
                      <a:solidFill>
                        <a:schemeClr val="tx1"/>
                      </a:solidFill>
                      <a:latin typeface="Arial" panose="020B0604020202020204" pitchFamily="34" charset="0"/>
                      <a:ea typeface="宋体" panose="02010600030101010101" pitchFamily="2" charset="-122"/>
                    </a:defRPr>
                  </a:lvl2pPr>
                  <a:lvl3pPr marL="1143000" indent="-228600" eaLnBrk="0" hangingPunct="0">
                    <a:defRPr sz="2800">
                      <a:solidFill>
                        <a:schemeClr val="tx1"/>
                      </a:solidFill>
                      <a:latin typeface="Arial" panose="020B0604020202020204" pitchFamily="34" charset="0"/>
                      <a:ea typeface="宋体" panose="02010600030101010101" pitchFamily="2" charset="-122"/>
                    </a:defRPr>
                  </a:lvl3pPr>
                  <a:lvl4pPr marL="1600200" indent="-228600" eaLnBrk="0" hangingPunct="0">
                    <a:defRPr sz="2800">
                      <a:solidFill>
                        <a:schemeClr val="tx1"/>
                      </a:solidFill>
                      <a:latin typeface="Arial" panose="020B0604020202020204" pitchFamily="34" charset="0"/>
                      <a:ea typeface="宋体" panose="02010600030101010101" pitchFamily="2" charset="-122"/>
                    </a:defRPr>
                  </a:lvl4pPr>
                  <a:lvl5pPr marL="2057400" indent="-228600" eaLnBrk="0" hangingPunct="0">
                    <a:defRPr sz="28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pPr>
                  <a:endParaRPr lang="zh-CN" altLang="en-US">
                    <a:solidFill>
                      <a:schemeClr val="tx2"/>
                    </a:solidFill>
                    <a:latin typeface="Times New Roman" panose="02020603050405020304" pitchFamily="18" charset="0"/>
                    <a:ea typeface="黑体" panose="02010609060101010101" charset="-122"/>
                    <a:cs typeface="Times New Roman" panose="02020603050405020304" pitchFamily="18" charset="0"/>
                  </a:endParaRPr>
                </a:p>
              </p:txBody>
            </p:sp>
            <p:sp>
              <p:nvSpPr>
                <p:cNvPr id="52" name="文本框 51"/>
                <p:cNvSpPr txBox="1">
                  <a:spLocks noChangeArrowheads="1"/>
                </p:cNvSpPr>
                <p:nvPr>
                  <p:custDataLst>
                    <p:tags r:id="rId14"/>
                  </p:custDataLst>
                </p:nvPr>
              </p:nvSpPr>
              <p:spPr bwMode="auto">
                <a:xfrm>
                  <a:off x="9867" y="2895"/>
                  <a:ext cx="724" cy="14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a:spAutoFit/>
                </a:bodyPr>
                <a:lstStyle>
                  <a:lvl1pPr eaLnBrk="0" hangingPunct="0">
                    <a:defRPr sz="2800">
                      <a:solidFill>
                        <a:schemeClr val="tx1"/>
                      </a:solidFill>
                      <a:latin typeface="Arial" panose="020B0604020202020204" pitchFamily="34" charset="0"/>
                      <a:ea typeface="宋体" panose="02010600030101010101" pitchFamily="2" charset="-122"/>
                    </a:defRPr>
                  </a:lvl1pPr>
                  <a:lvl2pPr marL="742950" indent="-285750" eaLnBrk="0" hangingPunct="0">
                    <a:defRPr sz="2800">
                      <a:solidFill>
                        <a:schemeClr val="tx1"/>
                      </a:solidFill>
                      <a:latin typeface="Arial" panose="020B0604020202020204" pitchFamily="34" charset="0"/>
                      <a:ea typeface="宋体" panose="02010600030101010101" pitchFamily="2" charset="-122"/>
                    </a:defRPr>
                  </a:lvl2pPr>
                  <a:lvl3pPr marL="1143000" indent="-228600" eaLnBrk="0" hangingPunct="0">
                    <a:defRPr sz="2800">
                      <a:solidFill>
                        <a:schemeClr val="tx1"/>
                      </a:solidFill>
                      <a:latin typeface="Arial" panose="020B0604020202020204" pitchFamily="34" charset="0"/>
                      <a:ea typeface="宋体" panose="02010600030101010101" pitchFamily="2" charset="-122"/>
                    </a:defRPr>
                  </a:lvl3pPr>
                  <a:lvl4pPr marL="1600200" indent="-228600" eaLnBrk="0" hangingPunct="0">
                    <a:defRPr sz="2800">
                      <a:solidFill>
                        <a:schemeClr val="tx1"/>
                      </a:solidFill>
                      <a:latin typeface="Arial" panose="020B0604020202020204" pitchFamily="34" charset="0"/>
                      <a:ea typeface="宋体" panose="02010600030101010101" pitchFamily="2" charset="-122"/>
                    </a:defRPr>
                  </a:lvl4pPr>
                  <a:lvl5pPr marL="2057400" indent="-228600" eaLnBrk="0" hangingPunct="0">
                    <a:defRPr sz="28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9pPr>
                </a:lstStyle>
                <a:p>
                  <a:pPr algn="ctr" eaLnBrk="1" fontAlgn="base" hangingPunct="1">
                    <a:spcBef>
                      <a:spcPct val="0"/>
                    </a:spcBef>
                    <a:spcAft>
                      <a:spcPct val="0"/>
                    </a:spcAft>
                  </a:pPr>
                  <a:r>
                    <a:rPr lang="zh-CN" altLang="en-US" sz="1800">
                      <a:solidFill>
                        <a:schemeClr val="tx2"/>
                      </a:solidFill>
                      <a:latin typeface="Times New Roman" panose="02020603050405020304" pitchFamily="18" charset="0"/>
                      <a:ea typeface="黑体" panose="02010609060101010101" charset="-122"/>
                      <a:cs typeface="Times New Roman" panose="02020603050405020304" pitchFamily="18" charset="0"/>
                    </a:rPr>
                    <a:t>第</a:t>
                  </a:r>
                  <a:r>
                    <a:rPr lang="en-US" altLang="zh-CN" sz="1800">
                      <a:solidFill>
                        <a:schemeClr val="tx2"/>
                      </a:solidFill>
                      <a:latin typeface="Times New Roman" panose="02020603050405020304" pitchFamily="18" charset="0"/>
                      <a:ea typeface="黑体" panose="02010609060101010101" charset="-122"/>
                      <a:cs typeface="Times New Roman" panose="02020603050405020304" pitchFamily="18" charset="0"/>
                    </a:rPr>
                    <a:t>1</a:t>
                  </a:r>
                  <a:r>
                    <a:rPr lang="zh-CN" altLang="en-US" sz="1800">
                      <a:solidFill>
                        <a:schemeClr val="tx2"/>
                      </a:solidFill>
                      <a:latin typeface="Times New Roman" panose="02020603050405020304" pitchFamily="18" charset="0"/>
                      <a:ea typeface="黑体" panose="02010609060101010101" charset="-122"/>
                      <a:cs typeface="Times New Roman" panose="02020603050405020304" pitchFamily="18" charset="0"/>
                    </a:rPr>
                    <a:t>年</a:t>
                  </a:r>
                  <a:endParaRPr lang="zh-CN" altLang="en-US" sz="1800">
                    <a:solidFill>
                      <a:schemeClr val="tx2"/>
                    </a:solidFill>
                    <a:latin typeface="Times New Roman" panose="02020603050405020304" pitchFamily="18" charset="0"/>
                    <a:ea typeface="黑体" panose="02010609060101010101" charset="-122"/>
                    <a:cs typeface="Times New Roman" panose="02020603050405020304" pitchFamily="18" charset="0"/>
                  </a:endParaRPr>
                </a:p>
              </p:txBody>
            </p:sp>
          </p:grpSp>
          <p:cxnSp>
            <p:nvCxnSpPr>
              <p:cNvPr id="14" name="直接箭头连接符 13"/>
              <p:cNvCxnSpPr>
                <a:stCxn id="10" idx="2"/>
              </p:cNvCxnSpPr>
              <p:nvPr>
                <p:custDataLst>
                  <p:tags r:id="rId15"/>
                </p:custDataLst>
              </p:nvPr>
            </p:nvCxnSpPr>
            <p:spPr>
              <a:xfrm flipH="1">
                <a:off x="13593" y="3088"/>
                <a:ext cx="0" cy="1065"/>
              </a:xfrm>
              <a:prstGeom prst="straightConnector1">
                <a:avLst/>
              </a:prstGeom>
              <a:ln w="28575">
                <a:solidFill>
                  <a:srgbClr val="0070C0"/>
                </a:solidFill>
                <a:tailEnd type="arrow"/>
              </a:ln>
            </p:spPr>
            <p:style>
              <a:lnRef idx="1">
                <a:schemeClr val="accent1"/>
              </a:lnRef>
              <a:fillRef idx="0">
                <a:schemeClr val="accent1"/>
              </a:fillRef>
              <a:effectRef idx="0">
                <a:schemeClr val="accent1"/>
              </a:effectRef>
              <a:fontRef idx="minor">
                <a:schemeClr val="tx1"/>
              </a:fontRef>
            </p:style>
          </p:cxnSp>
          <p:sp>
            <p:nvSpPr>
              <p:cNvPr id="15" name="文本框 105474"/>
              <p:cNvSpPr txBox="1">
                <a:spLocks noChangeArrowheads="1"/>
              </p:cNvSpPr>
              <p:nvPr>
                <p:custDataLst>
                  <p:tags r:id="rId16"/>
                </p:custDataLst>
              </p:nvPr>
            </p:nvSpPr>
            <p:spPr bwMode="auto">
              <a:xfrm>
                <a:off x="12445" y="4153"/>
                <a:ext cx="2342" cy="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panose="020B0604020202020204" pitchFamily="34" charset="0"/>
                    <a:ea typeface="宋体" panose="02010600030101010101" pitchFamily="2" charset="-122"/>
                  </a:defRPr>
                </a:lvl1pPr>
                <a:lvl2pPr marL="742950" indent="-285750" eaLnBrk="0" hangingPunct="0">
                  <a:defRPr sz="2800">
                    <a:solidFill>
                      <a:schemeClr val="tx1"/>
                    </a:solidFill>
                    <a:latin typeface="Arial" panose="020B0604020202020204" pitchFamily="34" charset="0"/>
                    <a:ea typeface="宋体" panose="02010600030101010101" pitchFamily="2" charset="-122"/>
                  </a:defRPr>
                </a:lvl2pPr>
                <a:lvl3pPr marL="1143000" indent="-228600" eaLnBrk="0" hangingPunct="0">
                  <a:defRPr sz="2800">
                    <a:solidFill>
                      <a:schemeClr val="tx1"/>
                    </a:solidFill>
                    <a:latin typeface="Arial" panose="020B0604020202020204" pitchFamily="34" charset="0"/>
                    <a:ea typeface="宋体" panose="02010600030101010101" pitchFamily="2" charset="-122"/>
                  </a:defRPr>
                </a:lvl3pPr>
                <a:lvl4pPr marL="1600200" indent="-228600" eaLnBrk="0" hangingPunct="0">
                  <a:defRPr sz="2800">
                    <a:solidFill>
                      <a:schemeClr val="tx1"/>
                    </a:solidFill>
                    <a:latin typeface="Arial" panose="020B0604020202020204" pitchFamily="34" charset="0"/>
                    <a:ea typeface="宋体" panose="02010600030101010101" pitchFamily="2" charset="-122"/>
                  </a:defRPr>
                </a:lvl4pPr>
                <a:lvl5pPr marL="2057400" indent="-228600" eaLnBrk="0" hangingPunct="0">
                  <a:defRPr sz="28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9pPr>
              </a:lstStyle>
              <a:p>
                <a:pPr algn="ctr" eaLnBrk="1" fontAlgn="base" hangingPunct="1">
                  <a:spcBef>
                    <a:spcPct val="0"/>
                  </a:spcBef>
                  <a:spcAft>
                    <a:spcPct val="0"/>
                  </a:spcAft>
                </a:pPr>
                <a:r>
                  <a:rPr lang="zh-CN" altLang="en-US" sz="2400">
                    <a:solidFill>
                      <a:schemeClr val="tx2"/>
                    </a:solidFill>
                    <a:latin typeface="Times New Roman" panose="02020603050405020304" pitchFamily="18" charset="0"/>
                    <a:ea typeface="黑体" panose="02010609060101010101" charset="-122"/>
                    <a:cs typeface="宋体" panose="02010600030101010101" pitchFamily="2" charset="-122"/>
                  </a:rPr>
                  <a:t>高杆抗病</a:t>
                </a:r>
                <a:endParaRPr lang="zh-CN" altLang="en-US" sz="2400">
                  <a:solidFill>
                    <a:schemeClr val="tx2"/>
                  </a:solidFill>
                  <a:latin typeface="Times New Roman" panose="02020603050405020304" pitchFamily="18" charset="0"/>
                  <a:ea typeface="黑体" panose="02010609060101010101" charset="-122"/>
                  <a:cs typeface="宋体" panose="02010600030101010101" pitchFamily="2" charset="-122"/>
                </a:endParaRPr>
              </a:p>
            </p:txBody>
          </p:sp>
          <p:sp>
            <p:nvSpPr>
              <p:cNvPr id="16" name="文本框 105474"/>
              <p:cNvSpPr txBox="1">
                <a:spLocks noChangeArrowheads="1"/>
              </p:cNvSpPr>
              <p:nvPr>
                <p:custDataLst>
                  <p:tags r:id="rId17"/>
                </p:custDataLst>
              </p:nvPr>
            </p:nvSpPr>
            <p:spPr bwMode="auto">
              <a:xfrm>
                <a:off x="14787" y="4128"/>
                <a:ext cx="1476" cy="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a:solidFill>
                      <a:schemeClr val="tx1"/>
                    </a:solidFill>
                    <a:latin typeface="Arial" panose="020B0604020202020204" pitchFamily="34" charset="0"/>
                    <a:ea typeface="宋体" panose="02010600030101010101" pitchFamily="2" charset="-122"/>
                  </a:defRPr>
                </a:lvl1pPr>
                <a:lvl2pPr marL="742950" indent="-285750" eaLnBrk="0" hangingPunct="0">
                  <a:defRPr sz="2800">
                    <a:solidFill>
                      <a:schemeClr val="tx1"/>
                    </a:solidFill>
                    <a:latin typeface="Arial" panose="020B0604020202020204" pitchFamily="34" charset="0"/>
                    <a:ea typeface="宋体" panose="02010600030101010101" pitchFamily="2" charset="-122"/>
                  </a:defRPr>
                </a:lvl2pPr>
                <a:lvl3pPr marL="1143000" indent="-228600" eaLnBrk="0" hangingPunct="0">
                  <a:defRPr sz="2800">
                    <a:solidFill>
                      <a:schemeClr val="tx1"/>
                    </a:solidFill>
                    <a:latin typeface="Arial" panose="020B0604020202020204" pitchFamily="34" charset="0"/>
                    <a:ea typeface="宋体" panose="02010600030101010101" pitchFamily="2" charset="-122"/>
                  </a:defRPr>
                </a:lvl3pPr>
                <a:lvl4pPr marL="1600200" indent="-228600" eaLnBrk="0" hangingPunct="0">
                  <a:defRPr sz="2800">
                    <a:solidFill>
                      <a:schemeClr val="tx1"/>
                    </a:solidFill>
                    <a:latin typeface="Arial" panose="020B0604020202020204" pitchFamily="34" charset="0"/>
                    <a:ea typeface="宋体" panose="02010600030101010101" pitchFamily="2" charset="-122"/>
                  </a:defRPr>
                </a:lvl4pPr>
                <a:lvl5pPr marL="2057400" indent="-228600" eaLnBrk="0" hangingPunct="0">
                  <a:defRPr sz="28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9pPr>
              </a:lstStyle>
              <a:p>
                <a:pPr algn="ctr" eaLnBrk="1" fontAlgn="base" hangingPunct="1">
                  <a:spcBef>
                    <a:spcPct val="0"/>
                  </a:spcBef>
                  <a:spcAft>
                    <a:spcPct val="0"/>
                  </a:spcAft>
                </a:pPr>
                <a:r>
                  <a:rPr lang="en-US" sz="2400">
                    <a:solidFill>
                      <a:schemeClr val="tx2"/>
                    </a:solidFill>
                    <a:latin typeface="Times New Roman" panose="02020603050405020304" pitchFamily="18" charset="0"/>
                    <a:ea typeface="黑体" panose="02010609060101010101" charset="-122"/>
                    <a:cs typeface="Times New Roman" panose="02020603050405020304" pitchFamily="18" charset="0"/>
                  </a:rPr>
                  <a:t>DdTt</a:t>
                </a:r>
                <a:endParaRPr lang="en-US" sz="2400">
                  <a:solidFill>
                    <a:schemeClr val="tx2"/>
                  </a:solidFill>
                  <a:latin typeface="Times New Roman" panose="02020603050405020304" pitchFamily="18" charset="0"/>
                  <a:ea typeface="黑体" panose="02010609060101010101" charset="-122"/>
                  <a:cs typeface="Times New Roman" panose="02020603050405020304" pitchFamily="18" charset="0"/>
                </a:endParaRPr>
              </a:p>
            </p:txBody>
          </p:sp>
        </p:grpSp>
      </p:grpSp>
      <p:grpSp>
        <p:nvGrpSpPr>
          <p:cNvPr id="40" name="组合 39"/>
          <p:cNvGrpSpPr/>
          <p:nvPr>
            <p:custDataLst>
              <p:tags r:id="rId18"/>
            </p:custDataLst>
          </p:nvPr>
        </p:nvGrpSpPr>
        <p:grpSpPr>
          <a:xfrm>
            <a:off x="3033395" y="3027045"/>
            <a:ext cx="4776470" cy="1157605"/>
            <a:chOff x="4297" y="4767"/>
            <a:chExt cx="7522" cy="1823"/>
          </a:xfrm>
        </p:grpSpPr>
        <p:cxnSp>
          <p:nvCxnSpPr>
            <p:cNvPr id="2" name="直接箭头连接符 1"/>
            <p:cNvCxnSpPr/>
            <p:nvPr>
              <p:custDataLst>
                <p:tags r:id="rId19"/>
              </p:custDataLst>
            </p:nvPr>
          </p:nvCxnSpPr>
          <p:spPr>
            <a:xfrm flipH="1">
              <a:off x="9466" y="4767"/>
              <a:ext cx="0" cy="1065"/>
            </a:xfrm>
            <a:prstGeom prst="straightConnector1">
              <a:avLst/>
            </a:prstGeom>
            <a:ln w="28575">
              <a:solidFill>
                <a:srgbClr val="0070C0"/>
              </a:solidFill>
              <a:tailEnd type="arrow"/>
            </a:ln>
          </p:spPr>
          <p:style>
            <a:lnRef idx="1">
              <a:schemeClr val="accent1"/>
            </a:lnRef>
            <a:fillRef idx="0">
              <a:schemeClr val="accent1"/>
            </a:fillRef>
            <a:effectRef idx="0">
              <a:schemeClr val="accent1"/>
            </a:effectRef>
            <a:fontRef idx="minor">
              <a:schemeClr val="tx1"/>
            </a:fontRef>
          </p:style>
        </p:cxnSp>
        <p:sp>
          <p:nvSpPr>
            <p:cNvPr id="5" name="文本框 105474"/>
            <p:cNvSpPr txBox="1">
              <a:spLocks noChangeArrowheads="1"/>
            </p:cNvSpPr>
            <p:nvPr>
              <p:custDataLst>
                <p:tags r:id="rId20"/>
              </p:custDataLst>
            </p:nvPr>
          </p:nvSpPr>
          <p:spPr bwMode="auto">
            <a:xfrm>
              <a:off x="7244" y="5865"/>
              <a:ext cx="1245" cy="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a:solidFill>
                    <a:schemeClr val="tx1"/>
                  </a:solidFill>
                  <a:latin typeface="Arial" panose="020B0604020202020204" pitchFamily="34" charset="0"/>
                  <a:ea typeface="宋体" panose="02010600030101010101" pitchFamily="2" charset="-122"/>
                </a:defRPr>
              </a:lvl1pPr>
              <a:lvl2pPr marL="742950" indent="-285750" eaLnBrk="0" hangingPunct="0">
                <a:defRPr sz="2800">
                  <a:solidFill>
                    <a:schemeClr val="tx1"/>
                  </a:solidFill>
                  <a:latin typeface="Arial" panose="020B0604020202020204" pitchFamily="34" charset="0"/>
                  <a:ea typeface="宋体" panose="02010600030101010101" pitchFamily="2" charset="-122"/>
                </a:defRPr>
              </a:lvl2pPr>
              <a:lvl3pPr marL="1143000" indent="-228600" eaLnBrk="0" hangingPunct="0">
                <a:defRPr sz="2800">
                  <a:solidFill>
                    <a:schemeClr val="tx1"/>
                  </a:solidFill>
                  <a:latin typeface="Arial" panose="020B0604020202020204" pitchFamily="34" charset="0"/>
                  <a:ea typeface="宋体" panose="02010600030101010101" pitchFamily="2" charset="-122"/>
                </a:defRPr>
              </a:lvl3pPr>
              <a:lvl4pPr marL="1600200" indent="-228600" eaLnBrk="0" hangingPunct="0">
                <a:defRPr sz="2800">
                  <a:solidFill>
                    <a:schemeClr val="tx1"/>
                  </a:solidFill>
                  <a:latin typeface="Arial" panose="020B0604020202020204" pitchFamily="34" charset="0"/>
                  <a:ea typeface="宋体" panose="02010600030101010101" pitchFamily="2" charset="-122"/>
                </a:defRPr>
              </a:lvl4pPr>
              <a:lvl5pPr marL="2057400" indent="-228600" eaLnBrk="0" hangingPunct="0">
                <a:defRPr sz="28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9pPr>
            </a:lstStyle>
            <a:p>
              <a:pPr algn="ctr" eaLnBrk="1" fontAlgn="base" hangingPunct="1">
                <a:spcBef>
                  <a:spcPct val="0"/>
                </a:spcBef>
                <a:spcAft>
                  <a:spcPct val="0"/>
                </a:spcAft>
              </a:pPr>
              <a:r>
                <a:rPr lang="en-US" sz="2400">
                  <a:solidFill>
                    <a:schemeClr val="tx2"/>
                  </a:solidFill>
                  <a:latin typeface="Times New Roman" panose="02020603050405020304" pitchFamily="18" charset="0"/>
                  <a:ea typeface="黑体" panose="02010609060101010101" charset="-122"/>
                  <a:cs typeface="Times New Roman" panose="02020603050405020304" pitchFamily="18" charset="0"/>
                </a:rPr>
                <a:t>DT</a:t>
              </a:r>
              <a:endParaRPr lang="en-US" sz="2400">
                <a:solidFill>
                  <a:schemeClr val="tx2"/>
                </a:solidFill>
                <a:latin typeface="Times New Roman" panose="02020603050405020304" pitchFamily="18" charset="0"/>
                <a:ea typeface="黑体" panose="02010609060101010101" charset="-122"/>
                <a:cs typeface="Times New Roman" panose="02020603050405020304" pitchFamily="18" charset="0"/>
              </a:endParaRPr>
            </a:p>
          </p:txBody>
        </p:sp>
        <p:sp>
          <p:nvSpPr>
            <p:cNvPr id="7" name="文本框 105474"/>
            <p:cNvSpPr txBox="1">
              <a:spLocks noChangeArrowheads="1"/>
            </p:cNvSpPr>
            <p:nvPr>
              <p:custDataLst>
                <p:tags r:id="rId21"/>
              </p:custDataLst>
            </p:nvPr>
          </p:nvSpPr>
          <p:spPr bwMode="auto">
            <a:xfrm>
              <a:off x="8489" y="5865"/>
              <a:ext cx="840" cy="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a:solidFill>
                    <a:schemeClr val="tx1"/>
                  </a:solidFill>
                  <a:latin typeface="Arial" panose="020B0604020202020204" pitchFamily="34" charset="0"/>
                  <a:ea typeface="宋体" panose="02010600030101010101" pitchFamily="2" charset="-122"/>
                </a:defRPr>
              </a:lvl1pPr>
              <a:lvl2pPr marL="742950" indent="-285750" eaLnBrk="0" hangingPunct="0">
                <a:defRPr sz="2800">
                  <a:solidFill>
                    <a:schemeClr val="tx1"/>
                  </a:solidFill>
                  <a:latin typeface="Arial" panose="020B0604020202020204" pitchFamily="34" charset="0"/>
                  <a:ea typeface="宋体" panose="02010600030101010101" pitchFamily="2" charset="-122"/>
                </a:defRPr>
              </a:lvl2pPr>
              <a:lvl3pPr marL="1143000" indent="-228600" eaLnBrk="0" hangingPunct="0">
                <a:defRPr sz="2800">
                  <a:solidFill>
                    <a:schemeClr val="tx1"/>
                  </a:solidFill>
                  <a:latin typeface="Arial" panose="020B0604020202020204" pitchFamily="34" charset="0"/>
                  <a:ea typeface="宋体" panose="02010600030101010101" pitchFamily="2" charset="-122"/>
                </a:defRPr>
              </a:lvl3pPr>
              <a:lvl4pPr marL="1600200" indent="-228600" eaLnBrk="0" hangingPunct="0">
                <a:defRPr sz="2800">
                  <a:solidFill>
                    <a:schemeClr val="tx1"/>
                  </a:solidFill>
                  <a:latin typeface="Arial" panose="020B0604020202020204" pitchFamily="34" charset="0"/>
                  <a:ea typeface="宋体" panose="02010600030101010101" pitchFamily="2" charset="-122"/>
                </a:defRPr>
              </a:lvl4pPr>
              <a:lvl5pPr marL="2057400" indent="-228600" eaLnBrk="0" hangingPunct="0">
                <a:defRPr sz="28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9pPr>
            </a:lstStyle>
            <a:p>
              <a:pPr algn="ctr" eaLnBrk="1" fontAlgn="base" hangingPunct="1">
                <a:spcBef>
                  <a:spcPct val="0"/>
                </a:spcBef>
                <a:spcAft>
                  <a:spcPct val="0"/>
                </a:spcAft>
              </a:pPr>
              <a:r>
                <a:rPr lang="en-US" sz="2400">
                  <a:solidFill>
                    <a:schemeClr val="tx2"/>
                  </a:solidFill>
                  <a:latin typeface="Times New Roman" panose="02020603050405020304" pitchFamily="18" charset="0"/>
                  <a:ea typeface="黑体" panose="02010609060101010101" charset="-122"/>
                  <a:cs typeface="Times New Roman" panose="02020603050405020304" pitchFamily="18" charset="0"/>
                </a:rPr>
                <a:t>Dt</a:t>
              </a:r>
              <a:endParaRPr lang="en-US" sz="2400">
                <a:solidFill>
                  <a:schemeClr val="tx2"/>
                </a:solidFill>
                <a:latin typeface="Times New Roman" panose="02020603050405020304" pitchFamily="18" charset="0"/>
                <a:ea typeface="黑体" panose="02010609060101010101" charset="-122"/>
                <a:cs typeface="Times New Roman" panose="02020603050405020304" pitchFamily="18" charset="0"/>
              </a:endParaRPr>
            </a:p>
          </p:txBody>
        </p:sp>
        <p:sp>
          <p:nvSpPr>
            <p:cNvPr id="9" name="文本框 105474"/>
            <p:cNvSpPr txBox="1">
              <a:spLocks noChangeArrowheads="1"/>
            </p:cNvSpPr>
            <p:nvPr>
              <p:custDataLst>
                <p:tags r:id="rId22"/>
              </p:custDataLst>
            </p:nvPr>
          </p:nvSpPr>
          <p:spPr bwMode="auto">
            <a:xfrm>
              <a:off x="9734" y="5865"/>
              <a:ext cx="840" cy="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a:solidFill>
                    <a:schemeClr val="tx1"/>
                  </a:solidFill>
                  <a:latin typeface="Arial" panose="020B0604020202020204" pitchFamily="34" charset="0"/>
                  <a:ea typeface="宋体" panose="02010600030101010101" pitchFamily="2" charset="-122"/>
                </a:defRPr>
              </a:lvl1pPr>
              <a:lvl2pPr marL="742950" indent="-285750" eaLnBrk="0" hangingPunct="0">
                <a:defRPr sz="2800">
                  <a:solidFill>
                    <a:schemeClr val="tx1"/>
                  </a:solidFill>
                  <a:latin typeface="Arial" panose="020B0604020202020204" pitchFamily="34" charset="0"/>
                  <a:ea typeface="宋体" panose="02010600030101010101" pitchFamily="2" charset="-122"/>
                </a:defRPr>
              </a:lvl2pPr>
              <a:lvl3pPr marL="1143000" indent="-228600" eaLnBrk="0" hangingPunct="0">
                <a:defRPr sz="2800">
                  <a:solidFill>
                    <a:schemeClr val="tx1"/>
                  </a:solidFill>
                  <a:latin typeface="Arial" panose="020B0604020202020204" pitchFamily="34" charset="0"/>
                  <a:ea typeface="宋体" panose="02010600030101010101" pitchFamily="2" charset="-122"/>
                </a:defRPr>
              </a:lvl3pPr>
              <a:lvl4pPr marL="1600200" indent="-228600" eaLnBrk="0" hangingPunct="0">
                <a:defRPr sz="2800">
                  <a:solidFill>
                    <a:schemeClr val="tx1"/>
                  </a:solidFill>
                  <a:latin typeface="Arial" panose="020B0604020202020204" pitchFamily="34" charset="0"/>
                  <a:ea typeface="宋体" panose="02010600030101010101" pitchFamily="2" charset="-122"/>
                </a:defRPr>
              </a:lvl4pPr>
              <a:lvl5pPr marL="2057400" indent="-228600" eaLnBrk="0" hangingPunct="0">
                <a:defRPr sz="28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9pPr>
            </a:lstStyle>
            <a:p>
              <a:pPr algn="ctr" eaLnBrk="1" fontAlgn="base" hangingPunct="1">
                <a:spcBef>
                  <a:spcPct val="0"/>
                </a:spcBef>
                <a:spcAft>
                  <a:spcPct val="0"/>
                </a:spcAft>
              </a:pPr>
              <a:r>
                <a:rPr lang="en-US" sz="2400">
                  <a:solidFill>
                    <a:schemeClr val="accent2"/>
                  </a:solidFill>
                  <a:latin typeface="Times New Roman" panose="02020603050405020304" pitchFamily="18" charset="0"/>
                  <a:ea typeface="黑体" panose="02010609060101010101" charset="-122"/>
                  <a:cs typeface="Times New Roman" panose="02020603050405020304" pitchFamily="18" charset="0"/>
                </a:rPr>
                <a:t>dT</a:t>
              </a:r>
              <a:endParaRPr lang="en-US" sz="2400">
                <a:solidFill>
                  <a:schemeClr val="accent2"/>
                </a:solidFill>
                <a:latin typeface="Times New Roman" panose="02020603050405020304" pitchFamily="18" charset="0"/>
                <a:ea typeface="黑体" panose="02010609060101010101" charset="-122"/>
                <a:cs typeface="Times New Roman" panose="02020603050405020304" pitchFamily="18" charset="0"/>
              </a:endParaRPr>
            </a:p>
          </p:txBody>
        </p:sp>
        <p:sp>
          <p:nvSpPr>
            <p:cNvPr id="11" name="文本框 105474"/>
            <p:cNvSpPr txBox="1">
              <a:spLocks noChangeArrowheads="1"/>
            </p:cNvSpPr>
            <p:nvPr>
              <p:custDataLst>
                <p:tags r:id="rId23"/>
              </p:custDataLst>
            </p:nvPr>
          </p:nvSpPr>
          <p:spPr bwMode="auto">
            <a:xfrm>
              <a:off x="10979" y="5865"/>
              <a:ext cx="840" cy="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a:solidFill>
                    <a:schemeClr val="tx1"/>
                  </a:solidFill>
                  <a:latin typeface="Arial" panose="020B0604020202020204" pitchFamily="34" charset="0"/>
                  <a:ea typeface="宋体" panose="02010600030101010101" pitchFamily="2" charset="-122"/>
                </a:defRPr>
              </a:lvl1pPr>
              <a:lvl2pPr marL="742950" indent="-285750" eaLnBrk="0" hangingPunct="0">
                <a:defRPr sz="2800">
                  <a:solidFill>
                    <a:schemeClr val="tx1"/>
                  </a:solidFill>
                  <a:latin typeface="Arial" panose="020B0604020202020204" pitchFamily="34" charset="0"/>
                  <a:ea typeface="宋体" panose="02010600030101010101" pitchFamily="2" charset="-122"/>
                </a:defRPr>
              </a:lvl2pPr>
              <a:lvl3pPr marL="1143000" indent="-228600" eaLnBrk="0" hangingPunct="0">
                <a:defRPr sz="2800">
                  <a:solidFill>
                    <a:schemeClr val="tx1"/>
                  </a:solidFill>
                  <a:latin typeface="Arial" panose="020B0604020202020204" pitchFamily="34" charset="0"/>
                  <a:ea typeface="宋体" panose="02010600030101010101" pitchFamily="2" charset="-122"/>
                </a:defRPr>
              </a:lvl3pPr>
              <a:lvl4pPr marL="1600200" indent="-228600" eaLnBrk="0" hangingPunct="0">
                <a:defRPr sz="2800">
                  <a:solidFill>
                    <a:schemeClr val="tx1"/>
                  </a:solidFill>
                  <a:latin typeface="Arial" panose="020B0604020202020204" pitchFamily="34" charset="0"/>
                  <a:ea typeface="宋体" panose="02010600030101010101" pitchFamily="2" charset="-122"/>
                </a:defRPr>
              </a:lvl4pPr>
              <a:lvl5pPr marL="2057400" indent="-228600" eaLnBrk="0" hangingPunct="0">
                <a:defRPr sz="28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9pPr>
            </a:lstStyle>
            <a:p>
              <a:pPr algn="ctr" eaLnBrk="1" fontAlgn="base" hangingPunct="1">
                <a:spcBef>
                  <a:spcPct val="0"/>
                </a:spcBef>
                <a:spcAft>
                  <a:spcPct val="0"/>
                </a:spcAft>
              </a:pPr>
              <a:r>
                <a:rPr lang="en-US" sz="2400">
                  <a:solidFill>
                    <a:schemeClr val="tx2"/>
                  </a:solidFill>
                  <a:latin typeface="Times New Roman" panose="02020603050405020304" pitchFamily="18" charset="0"/>
                  <a:ea typeface="黑体" panose="02010609060101010101" charset="-122"/>
                  <a:cs typeface="Times New Roman" panose="02020603050405020304" pitchFamily="18" charset="0"/>
                </a:rPr>
                <a:t>dt</a:t>
              </a:r>
              <a:endParaRPr lang="en-US" sz="2400">
                <a:solidFill>
                  <a:schemeClr val="tx2"/>
                </a:solidFill>
                <a:latin typeface="Times New Roman" panose="02020603050405020304" pitchFamily="18" charset="0"/>
                <a:ea typeface="黑体" panose="02010609060101010101" charset="-122"/>
                <a:cs typeface="Times New Roman" panose="02020603050405020304" pitchFamily="18" charset="0"/>
              </a:endParaRPr>
            </a:p>
          </p:txBody>
        </p:sp>
        <p:sp>
          <p:nvSpPr>
            <p:cNvPr id="12" name="文本框 105477"/>
            <p:cNvSpPr txBox="1">
              <a:spLocks noChangeArrowheads="1"/>
            </p:cNvSpPr>
            <p:nvPr>
              <p:custDataLst>
                <p:tags r:id="rId24"/>
              </p:custDataLst>
            </p:nvPr>
          </p:nvSpPr>
          <p:spPr bwMode="auto">
            <a:xfrm>
              <a:off x="4297" y="5686"/>
              <a:ext cx="1408" cy="8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chemeClr val="tx1"/>
                  </a:solidFill>
                  <a:latin typeface="Arial" panose="020B0604020202020204" pitchFamily="34" charset="0"/>
                  <a:ea typeface="宋体" panose="02010600030101010101" pitchFamily="2" charset="-122"/>
                </a:defRPr>
              </a:lvl1pPr>
              <a:lvl2pPr marL="742950" indent="-285750" eaLnBrk="0" hangingPunct="0">
                <a:defRPr sz="2800">
                  <a:solidFill>
                    <a:schemeClr val="tx1"/>
                  </a:solidFill>
                  <a:latin typeface="Arial" panose="020B0604020202020204" pitchFamily="34" charset="0"/>
                  <a:ea typeface="宋体" panose="02010600030101010101" pitchFamily="2" charset="-122"/>
                </a:defRPr>
              </a:lvl2pPr>
              <a:lvl3pPr marL="1143000" indent="-228600" eaLnBrk="0" hangingPunct="0">
                <a:defRPr sz="2800">
                  <a:solidFill>
                    <a:schemeClr val="tx1"/>
                  </a:solidFill>
                  <a:latin typeface="Arial" panose="020B0604020202020204" pitchFamily="34" charset="0"/>
                  <a:ea typeface="宋体" panose="02010600030101010101" pitchFamily="2" charset="-122"/>
                </a:defRPr>
              </a:lvl3pPr>
              <a:lvl4pPr marL="1600200" indent="-228600" eaLnBrk="0" hangingPunct="0">
                <a:defRPr sz="2800">
                  <a:solidFill>
                    <a:schemeClr val="tx1"/>
                  </a:solidFill>
                  <a:latin typeface="Arial" panose="020B0604020202020204" pitchFamily="34" charset="0"/>
                  <a:ea typeface="宋体" panose="02010600030101010101" pitchFamily="2" charset="-122"/>
                </a:defRPr>
              </a:lvl4pPr>
              <a:lvl5pPr marL="2057400" indent="-228600" eaLnBrk="0" hangingPunct="0">
                <a:defRPr sz="28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pPr>
              <a:r>
                <a:rPr lang="zh-CN" altLang="en-US">
                  <a:solidFill>
                    <a:schemeClr val="accent2"/>
                  </a:solidFill>
                  <a:latin typeface="Times New Roman" panose="02020603050405020304" pitchFamily="18" charset="0"/>
                  <a:ea typeface="黑体" panose="02010609060101010101" charset="-122"/>
                </a:rPr>
                <a:t>配子</a:t>
              </a:r>
              <a:endParaRPr lang="zh-CN" altLang="en-US">
                <a:solidFill>
                  <a:schemeClr val="accent2"/>
                </a:solidFill>
                <a:latin typeface="Times New Roman" panose="02020603050405020304" pitchFamily="18" charset="0"/>
                <a:ea typeface="黑体" panose="02010609060101010101" charset="-122"/>
              </a:endParaRPr>
            </a:p>
          </p:txBody>
        </p:sp>
        <p:sp>
          <p:nvSpPr>
            <p:cNvPr id="13" name="左大括号 12"/>
            <p:cNvSpPr/>
            <p:nvPr>
              <p:custDataLst>
                <p:tags r:id="rId25"/>
              </p:custDataLst>
            </p:nvPr>
          </p:nvSpPr>
          <p:spPr>
            <a:xfrm rot="5400000">
              <a:off x="9562" y="4025"/>
              <a:ext cx="120" cy="3683"/>
            </a:xfrm>
            <a:prstGeom prst="leftBrace">
              <a:avLst>
                <a:gd name="adj1" fmla="val 63750"/>
                <a:gd name="adj2" fmla="val 53611"/>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latin typeface="Times New Roman" panose="02020603050405020304" pitchFamily="18" charset="0"/>
                <a:ea typeface="黑体" panose="02010609060101010101" charset="-122"/>
                <a:cs typeface="Times New Roman" panose="02020603050405020304" pitchFamily="18" charset="0"/>
              </a:endParaRPr>
            </a:p>
          </p:txBody>
        </p:sp>
      </p:grpSp>
      <p:grpSp>
        <p:nvGrpSpPr>
          <p:cNvPr id="41" name="组合 40"/>
          <p:cNvGrpSpPr/>
          <p:nvPr>
            <p:custDataLst>
              <p:tags r:id="rId26"/>
            </p:custDataLst>
          </p:nvPr>
        </p:nvGrpSpPr>
        <p:grpSpPr>
          <a:xfrm>
            <a:off x="2006600" y="4184650"/>
            <a:ext cx="6434455" cy="1028700"/>
            <a:chOff x="2680" y="6590"/>
            <a:chExt cx="10133" cy="1620"/>
          </a:xfrm>
        </p:grpSpPr>
        <p:cxnSp>
          <p:nvCxnSpPr>
            <p:cNvPr id="17" name="直接箭头连接符 16"/>
            <p:cNvCxnSpPr/>
            <p:nvPr>
              <p:custDataLst>
                <p:tags r:id="rId27"/>
              </p:custDataLst>
            </p:nvPr>
          </p:nvCxnSpPr>
          <p:spPr>
            <a:xfrm flipH="1">
              <a:off x="10154" y="6590"/>
              <a:ext cx="0" cy="1065"/>
            </a:xfrm>
            <a:prstGeom prst="straightConnector1">
              <a:avLst/>
            </a:prstGeom>
            <a:ln w="28575">
              <a:solidFill>
                <a:srgbClr val="0070C0"/>
              </a:solidFill>
              <a:tailEnd type="arrow"/>
            </a:ln>
          </p:spPr>
          <p:style>
            <a:lnRef idx="1">
              <a:schemeClr val="accent1"/>
            </a:lnRef>
            <a:fillRef idx="0">
              <a:schemeClr val="accent1"/>
            </a:fillRef>
            <a:effectRef idx="0">
              <a:schemeClr val="accent1"/>
            </a:effectRef>
            <a:fontRef idx="minor">
              <a:schemeClr val="tx1"/>
            </a:fontRef>
          </p:style>
        </p:cxnSp>
        <p:sp>
          <p:nvSpPr>
            <p:cNvPr id="18" name="文本框 105474"/>
            <p:cNvSpPr txBox="1">
              <a:spLocks noChangeArrowheads="1"/>
            </p:cNvSpPr>
            <p:nvPr>
              <p:custDataLst>
                <p:tags r:id="rId28"/>
              </p:custDataLst>
            </p:nvPr>
          </p:nvSpPr>
          <p:spPr bwMode="auto">
            <a:xfrm>
              <a:off x="9993" y="6744"/>
              <a:ext cx="2820" cy="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a:solidFill>
                    <a:schemeClr val="tx1"/>
                  </a:solidFill>
                  <a:latin typeface="Arial" panose="020B0604020202020204" pitchFamily="34" charset="0"/>
                  <a:ea typeface="宋体" panose="02010600030101010101" pitchFamily="2" charset="-122"/>
                </a:defRPr>
              </a:lvl1pPr>
              <a:lvl2pPr marL="742950" indent="-285750" eaLnBrk="0" hangingPunct="0">
                <a:defRPr sz="2800">
                  <a:solidFill>
                    <a:schemeClr val="tx1"/>
                  </a:solidFill>
                  <a:latin typeface="Arial" panose="020B0604020202020204" pitchFamily="34" charset="0"/>
                  <a:ea typeface="宋体" panose="02010600030101010101" pitchFamily="2" charset="-122"/>
                </a:defRPr>
              </a:lvl2pPr>
              <a:lvl3pPr marL="1143000" indent="-228600" eaLnBrk="0" hangingPunct="0">
                <a:defRPr sz="2800">
                  <a:solidFill>
                    <a:schemeClr val="tx1"/>
                  </a:solidFill>
                  <a:latin typeface="Arial" panose="020B0604020202020204" pitchFamily="34" charset="0"/>
                  <a:ea typeface="宋体" panose="02010600030101010101" pitchFamily="2" charset="-122"/>
                </a:defRPr>
              </a:lvl3pPr>
              <a:lvl4pPr marL="1600200" indent="-228600" eaLnBrk="0" hangingPunct="0">
                <a:defRPr sz="2800">
                  <a:solidFill>
                    <a:schemeClr val="tx1"/>
                  </a:solidFill>
                  <a:latin typeface="Arial" panose="020B0604020202020204" pitchFamily="34" charset="0"/>
                  <a:ea typeface="宋体" panose="02010600030101010101" pitchFamily="2" charset="-122"/>
                </a:defRPr>
              </a:lvl4pPr>
              <a:lvl5pPr marL="2057400" indent="-228600" eaLnBrk="0" hangingPunct="0">
                <a:defRPr sz="28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9pPr>
            </a:lstStyle>
            <a:p>
              <a:pPr algn="ctr" eaLnBrk="1" fontAlgn="base" hangingPunct="1">
                <a:spcBef>
                  <a:spcPct val="0"/>
                </a:spcBef>
                <a:spcAft>
                  <a:spcPct val="0"/>
                </a:spcAft>
              </a:pPr>
              <a:r>
                <a:rPr lang="zh-CN" altLang="en-US" sz="2000">
                  <a:solidFill>
                    <a:schemeClr val="accent2"/>
                  </a:solidFill>
                  <a:latin typeface="Times New Roman" panose="02020603050405020304" pitchFamily="18" charset="0"/>
                  <a:ea typeface="黑体" panose="02010609060101010101" charset="-122"/>
                  <a:cs typeface="宋体" panose="02010600030101010101" pitchFamily="2" charset="-122"/>
                </a:rPr>
                <a:t>花药离体培养</a:t>
              </a:r>
              <a:endParaRPr lang="zh-CN" altLang="en-US" sz="2000">
                <a:solidFill>
                  <a:schemeClr val="accent2"/>
                </a:solidFill>
                <a:latin typeface="Times New Roman" panose="02020603050405020304" pitchFamily="18" charset="0"/>
                <a:ea typeface="黑体" panose="02010609060101010101" charset="-122"/>
                <a:cs typeface="宋体" panose="02010600030101010101" pitchFamily="2" charset="-122"/>
              </a:endParaRPr>
            </a:p>
          </p:txBody>
        </p:sp>
        <p:sp>
          <p:nvSpPr>
            <p:cNvPr id="19" name="文本框 105474"/>
            <p:cNvSpPr txBox="1">
              <a:spLocks noChangeArrowheads="1"/>
            </p:cNvSpPr>
            <p:nvPr>
              <p:custDataLst>
                <p:tags r:id="rId29"/>
              </p:custDataLst>
            </p:nvPr>
          </p:nvSpPr>
          <p:spPr bwMode="auto">
            <a:xfrm>
              <a:off x="7244" y="7485"/>
              <a:ext cx="1075" cy="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a:solidFill>
                    <a:schemeClr val="tx1"/>
                  </a:solidFill>
                  <a:latin typeface="Arial" panose="020B0604020202020204" pitchFamily="34" charset="0"/>
                  <a:ea typeface="宋体" panose="02010600030101010101" pitchFamily="2" charset="-122"/>
                </a:defRPr>
              </a:lvl1pPr>
              <a:lvl2pPr marL="742950" indent="-285750" eaLnBrk="0" hangingPunct="0">
                <a:defRPr sz="2800">
                  <a:solidFill>
                    <a:schemeClr val="tx1"/>
                  </a:solidFill>
                  <a:latin typeface="Arial" panose="020B0604020202020204" pitchFamily="34" charset="0"/>
                  <a:ea typeface="宋体" panose="02010600030101010101" pitchFamily="2" charset="-122"/>
                </a:defRPr>
              </a:lvl2pPr>
              <a:lvl3pPr marL="1143000" indent="-228600" eaLnBrk="0" hangingPunct="0">
                <a:defRPr sz="2800">
                  <a:solidFill>
                    <a:schemeClr val="tx1"/>
                  </a:solidFill>
                  <a:latin typeface="Arial" panose="020B0604020202020204" pitchFamily="34" charset="0"/>
                  <a:ea typeface="宋体" panose="02010600030101010101" pitchFamily="2" charset="-122"/>
                </a:defRPr>
              </a:lvl3pPr>
              <a:lvl4pPr marL="1600200" indent="-228600" eaLnBrk="0" hangingPunct="0">
                <a:defRPr sz="2800">
                  <a:solidFill>
                    <a:schemeClr val="tx1"/>
                  </a:solidFill>
                  <a:latin typeface="Arial" panose="020B0604020202020204" pitchFamily="34" charset="0"/>
                  <a:ea typeface="宋体" panose="02010600030101010101" pitchFamily="2" charset="-122"/>
                </a:defRPr>
              </a:lvl4pPr>
              <a:lvl5pPr marL="2057400" indent="-228600" eaLnBrk="0" hangingPunct="0">
                <a:defRPr sz="28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9pPr>
            </a:lstStyle>
            <a:p>
              <a:pPr algn="ctr" eaLnBrk="1" fontAlgn="base" hangingPunct="1">
                <a:spcBef>
                  <a:spcPct val="0"/>
                </a:spcBef>
                <a:spcAft>
                  <a:spcPct val="0"/>
                </a:spcAft>
              </a:pPr>
              <a:r>
                <a:rPr lang="en-US" sz="2400">
                  <a:solidFill>
                    <a:schemeClr val="tx2"/>
                  </a:solidFill>
                  <a:latin typeface="Times New Roman" panose="02020603050405020304" pitchFamily="18" charset="0"/>
                  <a:ea typeface="黑体" panose="02010609060101010101" charset="-122"/>
                  <a:cs typeface="Times New Roman" panose="02020603050405020304" pitchFamily="18" charset="0"/>
                </a:rPr>
                <a:t>DT</a:t>
              </a:r>
              <a:endParaRPr lang="en-US" sz="2400">
                <a:solidFill>
                  <a:schemeClr val="tx2"/>
                </a:solidFill>
                <a:latin typeface="Times New Roman" panose="02020603050405020304" pitchFamily="18" charset="0"/>
                <a:ea typeface="黑体" panose="02010609060101010101" charset="-122"/>
                <a:cs typeface="Times New Roman" panose="02020603050405020304" pitchFamily="18" charset="0"/>
              </a:endParaRPr>
            </a:p>
          </p:txBody>
        </p:sp>
        <p:sp>
          <p:nvSpPr>
            <p:cNvPr id="20" name="文本框 105474"/>
            <p:cNvSpPr txBox="1">
              <a:spLocks noChangeArrowheads="1"/>
            </p:cNvSpPr>
            <p:nvPr>
              <p:custDataLst>
                <p:tags r:id="rId30"/>
              </p:custDataLst>
            </p:nvPr>
          </p:nvSpPr>
          <p:spPr bwMode="auto">
            <a:xfrm>
              <a:off x="8489" y="7485"/>
              <a:ext cx="840" cy="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a:solidFill>
                    <a:schemeClr val="tx1"/>
                  </a:solidFill>
                  <a:latin typeface="Arial" panose="020B0604020202020204" pitchFamily="34" charset="0"/>
                  <a:ea typeface="宋体" panose="02010600030101010101" pitchFamily="2" charset="-122"/>
                </a:defRPr>
              </a:lvl1pPr>
              <a:lvl2pPr marL="742950" indent="-285750" eaLnBrk="0" hangingPunct="0">
                <a:defRPr sz="2800">
                  <a:solidFill>
                    <a:schemeClr val="tx1"/>
                  </a:solidFill>
                  <a:latin typeface="Arial" panose="020B0604020202020204" pitchFamily="34" charset="0"/>
                  <a:ea typeface="宋体" panose="02010600030101010101" pitchFamily="2" charset="-122"/>
                </a:defRPr>
              </a:lvl2pPr>
              <a:lvl3pPr marL="1143000" indent="-228600" eaLnBrk="0" hangingPunct="0">
                <a:defRPr sz="2800">
                  <a:solidFill>
                    <a:schemeClr val="tx1"/>
                  </a:solidFill>
                  <a:latin typeface="Arial" panose="020B0604020202020204" pitchFamily="34" charset="0"/>
                  <a:ea typeface="宋体" panose="02010600030101010101" pitchFamily="2" charset="-122"/>
                </a:defRPr>
              </a:lvl3pPr>
              <a:lvl4pPr marL="1600200" indent="-228600" eaLnBrk="0" hangingPunct="0">
                <a:defRPr sz="2800">
                  <a:solidFill>
                    <a:schemeClr val="tx1"/>
                  </a:solidFill>
                  <a:latin typeface="Arial" panose="020B0604020202020204" pitchFamily="34" charset="0"/>
                  <a:ea typeface="宋体" panose="02010600030101010101" pitchFamily="2" charset="-122"/>
                </a:defRPr>
              </a:lvl4pPr>
              <a:lvl5pPr marL="2057400" indent="-228600" eaLnBrk="0" hangingPunct="0">
                <a:defRPr sz="28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9pPr>
            </a:lstStyle>
            <a:p>
              <a:pPr algn="ctr" eaLnBrk="1" fontAlgn="base" hangingPunct="1">
                <a:spcBef>
                  <a:spcPct val="0"/>
                </a:spcBef>
                <a:spcAft>
                  <a:spcPct val="0"/>
                </a:spcAft>
              </a:pPr>
              <a:r>
                <a:rPr lang="en-US" sz="2400">
                  <a:solidFill>
                    <a:schemeClr val="tx2"/>
                  </a:solidFill>
                  <a:latin typeface="Times New Roman" panose="02020603050405020304" pitchFamily="18" charset="0"/>
                  <a:ea typeface="黑体" panose="02010609060101010101" charset="-122"/>
                  <a:cs typeface="Times New Roman" panose="02020603050405020304" pitchFamily="18" charset="0"/>
                </a:rPr>
                <a:t>Dt</a:t>
              </a:r>
              <a:endParaRPr lang="en-US" sz="2400">
                <a:solidFill>
                  <a:schemeClr val="tx2"/>
                </a:solidFill>
                <a:latin typeface="Times New Roman" panose="02020603050405020304" pitchFamily="18" charset="0"/>
                <a:ea typeface="黑体" panose="02010609060101010101" charset="-122"/>
                <a:cs typeface="Times New Roman" panose="02020603050405020304" pitchFamily="18" charset="0"/>
              </a:endParaRPr>
            </a:p>
          </p:txBody>
        </p:sp>
        <p:sp>
          <p:nvSpPr>
            <p:cNvPr id="21" name="文本框 105474"/>
            <p:cNvSpPr txBox="1">
              <a:spLocks noChangeArrowheads="1"/>
            </p:cNvSpPr>
            <p:nvPr>
              <p:custDataLst>
                <p:tags r:id="rId31"/>
              </p:custDataLst>
            </p:nvPr>
          </p:nvSpPr>
          <p:spPr bwMode="auto">
            <a:xfrm>
              <a:off x="9734" y="7485"/>
              <a:ext cx="840" cy="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a:solidFill>
                    <a:schemeClr val="tx1"/>
                  </a:solidFill>
                  <a:latin typeface="Arial" panose="020B0604020202020204" pitchFamily="34" charset="0"/>
                  <a:ea typeface="宋体" panose="02010600030101010101" pitchFamily="2" charset="-122"/>
                </a:defRPr>
              </a:lvl1pPr>
              <a:lvl2pPr marL="742950" indent="-285750" eaLnBrk="0" hangingPunct="0">
                <a:defRPr sz="2800">
                  <a:solidFill>
                    <a:schemeClr val="tx1"/>
                  </a:solidFill>
                  <a:latin typeface="Arial" panose="020B0604020202020204" pitchFamily="34" charset="0"/>
                  <a:ea typeface="宋体" panose="02010600030101010101" pitchFamily="2" charset="-122"/>
                </a:defRPr>
              </a:lvl2pPr>
              <a:lvl3pPr marL="1143000" indent="-228600" eaLnBrk="0" hangingPunct="0">
                <a:defRPr sz="2800">
                  <a:solidFill>
                    <a:schemeClr val="tx1"/>
                  </a:solidFill>
                  <a:latin typeface="Arial" panose="020B0604020202020204" pitchFamily="34" charset="0"/>
                  <a:ea typeface="宋体" panose="02010600030101010101" pitchFamily="2" charset="-122"/>
                </a:defRPr>
              </a:lvl3pPr>
              <a:lvl4pPr marL="1600200" indent="-228600" eaLnBrk="0" hangingPunct="0">
                <a:defRPr sz="2800">
                  <a:solidFill>
                    <a:schemeClr val="tx1"/>
                  </a:solidFill>
                  <a:latin typeface="Arial" panose="020B0604020202020204" pitchFamily="34" charset="0"/>
                  <a:ea typeface="宋体" panose="02010600030101010101" pitchFamily="2" charset="-122"/>
                </a:defRPr>
              </a:lvl4pPr>
              <a:lvl5pPr marL="2057400" indent="-228600" eaLnBrk="0" hangingPunct="0">
                <a:defRPr sz="28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9pPr>
            </a:lstStyle>
            <a:p>
              <a:pPr algn="ctr" eaLnBrk="1" fontAlgn="base" hangingPunct="1">
                <a:spcBef>
                  <a:spcPct val="0"/>
                </a:spcBef>
                <a:spcAft>
                  <a:spcPct val="0"/>
                </a:spcAft>
              </a:pPr>
              <a:r>
                <a:rPr lang="en-US" sz="2400">
                  <a:solidFill>
                    <a:schemeClr val="accent2"/>
                  </a:solidFill>
                  <a:latin typeface="Times New Roman" panose="02020603050405020304" pitchFamily="18" charset="0"/>
                  <a:ea typeface="黑体" panose="02010609060101010101" charset="-122"/>
                  <a:cs typeface="Times New Roman" panose="02020603050405020304" pitchFamily="18" charset="0"/>
                </a:rPr>
                <a:t>dT</a:t>
              </a:r>
              <a:endParaRPr lang="en-US" sz="2400">
                <a:solidFill>
                  <a:schemeClr val="accent2"/>
                </a:solidFill>
                <a:latin typeface="Times New Roman" panose="02020603050405020304" pitchFamily="18" charset="0"/>
                <a:ea typeface="黑体" panose="02010609060101010101" charset="-122"/>
                <a:cs typeface="Times New Roman" panose="02020603050405020304" pitchFamily="18" charset="0"/>
              </a:endParaRPr>
            </a:p>
          </p:txBody>
        </p:sp>
        <p:sp>
          <p:nvSpPr>
            <p:cNvPr id="22" name="文本框 105474"/>
            <p:cNvSpPr txBox="1">
              <a:spLocks noChangeArrowheads="1"/>
            </p:cNvSpPr>
            <p:nvPr>
              <p:custDataLst>
                <p:tags r:id="rId32"/>
              </p:custDataLst>
            </p:nvPr>
          </p:nvSpPr>
          <p:spPr bwMode="auto">
            <a:xfrm>
              <a:off x="10979" y="7485"/>
              <a:ext cx="840" cy="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a:solidFill>
                    <a:schemeClr val="tx1"/>
                  </a:solidFill>
                  <a:latin typeface="Arial" panose="020B0604020202020204" pitchFamily="34" charset="0"/>
                  <a:ea typeface="宋体" panose="02010600030101010101" pitchFamily="2" charset="-122"/>
                </a:defRPr>
              </a:lvl1pPr>
              <a:lvl2pPr marL="742950" indent="-285750" eaLnBrk="0" hangingPunct="0">
                <a:defRPr sz="2800">
                  <a:solidFill>
                    <a:schemeClr val="tx1"/>
                  </a:solidFill>
                  <a:latin typeface="Arial" panose="020B0604020202020204" pitchFamily="34" charset="0"/>
                  <a:ea typeface="宋体" panose="02010600030101010101" pitchFamily="2" charset="-122"/>
                </a:defRPr>
              </a:lvl2pPr>
              <a:lvl3pPr marL="1143000" indent="-228600" eaLnBrk="0" hangingPunct="0">
                <a:defRPr sz="2800">
                  <a:solidFill>
                    <a:schemeClr val="tx1"/>
                  </a:solidFill>
                  <a:latin typeface="Arial" panose="020B0604020202020204" pitchFamily="34" charset="0"/>
                  <a:ea typeface="宋体" panose="02010600030101010101" pitchFamily="2" charset="-122"/>
                </a:defRPr>
              </a:lvl3pPr>
              <a:lvl4pPr marL="1600200" indent="-228600" eaLnBrk="0" hangingPunct="0">
                <a:defRPr sz="2800">
                  <a:solidFill>
                    <a:schemeClr val="tx1"/>
                  </a:solidFill>
                  <a:latin typeface="Arial" panose="020B0604020202020204" pitchFamily="34" charset="0"/>
                  <a:ea typeface="宋体" panose="02010600030101010101" pitchFamily="2" charset="-122"/>
                </a:defRPr>
              </a:lvl4pPr>
              <a:lvl5pPr marL="2057400" indent="-228600" eaLnBrk="0" hangingPunct="0">
                <a:defRPr sz="28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9pPr>
            </a:lstStyle>
            <a:p>
              <a:pPr algn="ctr" eaLnBrk="1" fontAlgn="base" hangingPunct="1">
                <a:spcBef>
                  <a:spcPct val="0"/>
                </a:spcBef>
                <a:spcAft>
                  <a:spcPct val="0"/>
                </a:spcAft>
              </a:pPr>
              <a:r>
                <a:rPr lang="en-US" sz="2400">
                  <a:solidFill>
                    <a:schemeClr val="tx2"/>
                  </a:solidFill>
                  <a:latin typeface="Times New Roman" panose="02020603050405020304" pitchFamily="18" charset="0"/>
                  <a:ea typeface="黑体" panose="02010609060101010101" charset="-122"/>
                  <a:cs typeface="Times New Roman" panose="02020603050405020304" pitchFamily="18" charset="0"/>
                </a:rPr>
                <a:t>dt</a:t>
              </a:r>
              <a:endParaRPr lang="en-US" sz="2400">
                <a:solidFill>
                  <a:schemeClr val="tx2"/>
                </a:solidFill>
                <a:latin typeface="Times New Roman" panose="02020603050405020304" pitchFamily="18" charset="0"/>
                <a:ea typeface="黑体" panose="02010609060101010101" charset="-122"/>
                <a:cs typeface="Times New Roman" panose="02020603050405020304" pitchFamily="18" charset="0"/>
              </a:endParaRPr>
            </a:p>
          </p:txBody>
        </p:sp>
        <p:sp>
          <p:nvSpPr>
            <p:cNvPr id="23" name="文本框 105477"/>
            <p:cNvSpPr txBox="1">
              <a:spLocks noChangeArrowheads="1"/>
            </p:cNvSpPr>
            <p:nvPr>
              <p:custDataLst>
                <p:tags r:id="rId33"/>
              </p:custDataLst>
            </p:nvPr>
          </p:nvSpPr>
          <p:spPr bwMode="auto">
            <a:xfrm>
              <a:off x="2680" y="7255"/>
              <a:ext cx="3088" cy="8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chemeClr val="tx1"/>
                  </a:solidFill>
                  <a:latin typeface="Arial" panose="020B0604020202020204" pitchFamily="34" charset="0"/>
                  <a:ea typeface="宋体" panose="02010600030101010101" pitchFamily="2" charset="-122"/>
                </a:defRPr>
              </a:lvl1pPr>
              <a:lvl2pPr marL="742950" indent="-285750" eaLnBrk="0" hangingPunct="0">
                <a:defRPr sz="2800">
                  <a:solidFill>
                    <a:schemeClr val="tx1"/>
                  </a:solidFill>
                  <a:latin typeface="Arial" panose="020B0604020202020204" pitchFamily="34" charset="0"/>
                  <a:ea typeface="宋体" panose="02010600030101010101" pitchFamily="2" charset="-122"/>
                </a:defRPr>
              </a:lvl2pPr>
              <a:lvl3pPr marL="1143000" indent="-228600" eaLnBrk="0" hangingPunct="0">
                <a:defRPr sz="2800">
                  <a:solidFill>
                    <a:schemeClr val="tx1"/>
                  </a:solidFill>
                  <a:latin typeface="Arial" panose="020B0604020202020204" pitchFamily="34" charset="0"/>
                  <a:ea typeface="宋体" panose="02010600030101010101" pitchFamily="2" charset="-122"/>
                </a:defRPr>
              </a:lvl3pPr>
              <a:lvl4pPr marL="1600200" indent="-228600" eaLnBrk="0" hangingPunct="0">
                <a:defRPr sz="2800">
                  <a:solidFill>
                    <a:schemeClr val="tx1"/>
                  </a:solidFill>
                  <a:latin typeface="Arial" panose="020B0604020202020204" pitchFamily="34" charset="0"/>
                  <a:ea typeface="宋体" panose="02010600030101010101" pitchFamily="2" charset="-122"/>
                </a:defRPr>
              </a:lvl4pPr>
              <a:lvl5pPr marL="2057400" indent="-228600" eaLnBrk="0" hangingPunct="0">
                <a:defRPr sz="28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pPr>
              <a:r>
                <a:rPr lang="zh-CN" altLang="en-US">
                  <a:solidFill>
                    <a:schemeClr val="accent2"/>
                  </a:solidFill>
                  <a:latin typeface="Times New Roman" panose="02020603050405020304" pitchFamily="18" charset="0"/>
                  <a:ea typeface="黑体" panose="02010609060101010101" charset="-122"/>
                </a:rPr>
                <a:t>单倍体幼苗</a:t>
              </a:r>
              <a:endParaRPr lang="zh-CN" altLang="en-US">
                <a:solidFill>
                  <a:schemeClr val="accent2"/>
                </a:solidFill>
                <a:latin typeface="Times New Roman" panose="02020603050405020304" pitchFamily="18" charset="0"/>
                <a:ea typeface="黑体" panose="02010609060101010101" charset="-122"/>
              </a:endParaRPr>
            </a:p>
          </p:txBody>
        </p:sp>
      </p:grpSp>
      <p:grpSp>
        <p:nvGrpSpPr>
          <p:cNvPr id="42" name="组合 41"/>
          <p:cNvGrpSpPr/>
          <p:nvPr>
            <p:custDataLst>
              <p:tags r:id="rId34"/>
            </p:custDataLst>
          </p:nvPr>
        </p:nvGrpSpPr>
        <p:grpSpPr>
          <a:xfrm>
            <a:off x="2675890" y="4730115"/>
            <a:ext cx="7774305" cy="1908810"/>
            <a:chOff x="3734" y="7449"/>
            <a:chExt cx="12243" cy="3006"/>
          </a:xfrm>
        </p:grpSpPr>
        <p:cxnSp>
          <p:nvCxnSpPr>
            <p:cNvPr id="24" name="直接箭头连接符 23"/>
            <p:cNvCxnSpPr/>
            <p:nvPr>
              <p:custDataLst>
                <p:tags r:id="rId35"/>
              </p:custDataLst>
            </p:nvPr>
          </p:nvCxnSpPr>
          <p:spPr>
            <a:xfrm flipH="1">
              <a:off x="7703" y="8094"/>
              <a:ext cx="0" cy="1065"/>
            </a:xfrm>
            <a:prstGeom prst="straightConnector1">
              <a:avLst/>
            </a:prstGeom>
            <a:ln w="28575">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25" name="直接箭头连接符 24"/>
            <p:cNvCxnSpPr/>
            <p:nvPr>
              <p:custDataLst>
                <p:tags r:id="rId36"/>
              </p:custDataLst>
            </p:nvPr>
          </p:nvCxnSpPr>
          <p:spPr>
            <a:xfrm flipH="1">
              <a:off x="8935" y="8094"/>
              <a:ext cx="0" cy="1065"/>
            </a:xfrm>
            <a:prstGeom prst="straightConnector1">
              <a:avLst/>
            </a:prstGeom>
            <a:ln w="28575">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26" name="直接箭头连接符 25"/>
            <p:cNvCxnSpPr/>
            <p:nvPr>
              <p:custDataLst>
                <p:tags r:id="rId37"/>
              </p:custDataLst>
            </p:nvPr>
          </p:nvCxnSpPr>
          <p:spPr>
            <a:xfrm flipH="1">
              <a:off x="10167" y="8094"/>
              <a:ext cx="0" cy="1065"/>
            </a:xfrm>
            <a:prstGeom prst="straightConnector1">
              <a:avLst/>
            </a:prstGeom>
            <a:ln w="28575">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27" name="直接箭头连接符 26"/>
            <p:cNvCxnSpPr/>
            <p:nvPr>
              <p:custDataLst>
                <p:tags r:id="rId38"/>
              </p:custDataLst>
            </p:nvPr>
          </p:nvCxnSpPr>
          <p:spPr>
            <a:xfrm flipH="1">
              <a:off x="11399" y="8094"/>
              <a:ext cx="0" cy="1065"/>
            </a:xfrm>
            <a:prstGeom prst="straightConnector1">
              <a:avLst/>
            </a:prstGeom>
            <a:ln w="28575">
              <a:solidFill>
                <a:srgbClr val="0070C0"/>
              </a:solidFill>
              <a:tailEnd type="arrow"/>
            </a:ln>
          </p:spPr>
          <p:style>
            <a:lnRef idx="1">
              <a:schemeClr val="accent1"/>
            </a:lnRef>
            <a:fillRef idx="0">
              <a:schemeClr val="accent1"/>
            </a:fillRef>
            <a:effectRef idx="0">
              <a:schemeClr val="accent1"/>
            </a:effectRef>
            <a:fontRef idx="minor">
              <a:schemeClr val="tx1"/>
            </a:fontRef>
          </p:style>
        </p:cxnSp>
        <p:sp>
          <p:nvSpPr>
            <p:cNvPr id="28" name="文本框 105477"/>
            <p:cNvSpPr txBox="1">
              <a:spLocks noChangeArrowheads="1"/>
            </p:cNvSpPr>
            <p:nvPr>
              <p:custDataLst>
                <p:tags r:id="rId39"/>
              </p:custDataLst>
            </p:nvPr>
          </p:nvSpPr>
          <p:spPr bwMode="auto">
            <a:xfrm>
              <a:off x="3734" y="9159"/>
              <a:ext cx="1968" cy="8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chemeClr val="tx1"/>
                  </a:solidFill>
                  <a:latin typeface="Arial" panose="020B0604020202020204" pitchFamily="34" charset="0"/>
                  <a:ea typeface="宋体" panose="02010600030101010101" pitchFamily="2" charset="-122"/>
                </a:defRPr>
              </a:lvl1pPr>
              <a:lvl2pPr marL="742950" indent="-285750" eaLnBrk="0" hangingPunct="0">
                <a:defRPr sz="2800">
                  <a:solidFill>
                    <a:schemeClr val="tx1"/>
                  </a:solidFill>
                  <a:latin typeface="Arial" panose="020B0604020202020204" pitchFamily="34" charset="0"/>
                  <a:ea typeface="宋体" panose="02010600030101010101" pitchFamily="2" charset="-122"/>
                </a:defRPr>
              </a:lvl2pPr>
              <a:lvl3pPr marL="1143000" indent="-228600" eaLnBrk="0" hangingPunct="0">
                <a:defRPr sz="2800">
                  <a:solidFill>
                    <a:schemeClr val="tx1"/>
                  </a:solidFill>
                  <a:latin typeface="Arial" panose="020B0604020202020204" pitchFamily="34" charset="0"/>
                  <a:ea typeface="宋体" panose="02010600030101010101" pitchFamily="2" charset="-122"/>
                </a:defRPr>
              </a:lvl3pPr>
              <a:lvl4pPr marL="1600200" indent="-228600" eaLnBrk="0" hangingPunct="0">
                <a:defRPr sz="2800">
                  <a:solidFill>
                    <a:schemeClr val="tx1"/>
                  </a:solidFill>
                  <a:latin typeface="Arial" panose="020B0604020202020204" pitchFamily="34" charset="0"/>
                  <a:ea typeface="宋体" panose="02010600030101010101" pitchFamily="2" charset="-122"/>
                </a:defRPr>
              </a:lvl4pPr>
              <a:lvl5pPr marL="2057400" indent="-228600" eaLnBrk="0" hangingPunct="0">
                <a:defRPr sz="28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pPr>
              <a:r>
                <a:rPr lang="zh-CN" altLang="en-US">
                  <a:solidFill>
                    <a:schemeClr val="accent2"/>
                  </a:solidFill>
                  <a:latin typeface="Times New Roman" panose="02020603050405020304" pitchFamily="18" charset="0"/>
                  <a:ea typeface="黑体" panose="02010609060101010101" charset="-122"/>
                </a:rPr>
                <a:t>纯合体</a:t>
              </a:r>
              <a:endParaRPr lang="zh-CN" altLang="en-US">
                <a:solidFill>
                  <a:schemeClr val="accent2"/>
                </a:solidFill>
                <a:latin typeface="Times New Roman" panose="02020603050405020304" pitchFamily="18" charset="0"/>
                <a:ea typeface="黑体" panose="02010609060101010101" charset="-122"/>
              </a:endParaRPr>
            </a:p>
          </p:txBody>
        </p:sp>
        <p:sp>
          <p:nvSpPr>
            <p:cNvPr id="29" name="文本框 105474"/>
            <p:cNvSpPr txBox="1">
              <a:spLocks noChangeArrowheads="1"/>
            </p:cNvSpPr>
            <p:nvPr>
              <p:custDataLst>
                <p:tags r:id="rId40"/>
              </p:custDataLst>
            </p:nvPr>
          </p:nvSpPr>
          <p:spPr bwMode="auto">
            <a:xfrm>
              <a:off x="6795" y="9159"/>
              <a:ext cx="1695" cy="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a:solidFill>
                    <a:schemeClr val="tx1"/>
                  </a:solidFill>
                  <a:latin typeface="Arial" panose="020B0604020202020204" pitchFamily="34" charset="0"/>
                  <a:ea typeface="宋体" panose="02010600030101010101" pitchFamily="2" charset="-122"/>
                </a:defRPr>
              </a:lvl1pPr>
              <a:lvl2pPr marL="742950" indent="-285750" eaLnBrk="0" hangingPunct="0">
                <a:defRPr sz="2800">
                  <a:solidFill>
                    <a:schemeClr val="tx1"/>
                  </a:solidFill>
                  <a:latin typeface="Arial" panose="020B0604020202020204" pitchFamily="34" charset="0"/>
                  <a:ea typeface="宋体" panose="02010600030101010101" pitchFamily="2" charset="-122"/>
                </a:defRPr>
              </a:lvl2pPr>
              <a:lvl3pPr marL="1143000" indent="-228600" eaLnBrk="0" hangingPunct="0">
                <a:defRPr sz="2800">
                  <a:solidFill>
                    <a:schemeClr val="tx1"/>
                  </a:solidFill>
                  <a:latin typeface="Arial" panose="020B0604020202020204" pitchFamily="34" charset="0"/>
                  <a:ea typeface="宋体" panose="02010600030101010101" pitchFamily="2" charset="-122"/>
                </a:defRPr>
              </a:lvl3pPr>
              <a:lvl4pPr marL="1600200" indent="-228600" eaLnBrk="0" hangingPunct="0">
                <a:defRPr sz="2800">
                  <a:solidFill>
                    <a:schemeClr val="tx1"/>
                  </a:solidFill>
                  <a:latin typeface="Arial" panose="020B0604020202020204" pitchFamily="34" charset="0"/>
                  <a:ea typeface="宋体" panose="02010600030101010101" pitchFamily="2" charset="-122"/>
                </a:defRPr>
              </a:lvl4pPr>
              <a:lvl5pPr marL="2057400" indent="-228600" eaLnBrk="0" hangingPunct="0">
                <a:defRPr sz="28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pPr>
              <a:r>
                <a:rPr lang="en-US" altLang="zh-CN" sz="2400">
                  <a:solidFill>
                    <a:schemeClr val="tx2"/>
                  </a:solidFill>
                  <a:latin typeface="Times New Roman" panose="02020603050405020304" pitchFamily="18" charset="0"/>
                  <a:ea typeface="黑体" panose="02010609060101010101" charset="-122"/>
                  <a:cs typeface="Times New Roman" panose="02020603050405020304" pitchFamily="18" charset="0"/>
                </a:rPr>
                <a:t>DDTT</a:t>
              </a:r>
              <a:endParaRPr lang="en-US" altLang="zh-CN" sz="2400">
                <a:solidFill>
                  <a:schemeClr val="tx2"/>
                </a:solidFill>
                <a:latin typeface="Times New Roman" panose="02020603050405020304" pitchFamily="18" charset="0"/>
                <a:ea typeface="黑体" panose="02010609060101010101" charset="-122"/>
                <a:cs typeface="Times New Roman" panose="02020603050405020304" pitchFamily="18" charset="0"/>
              </a:endParaRPr>
            </a:p>
          </p:txBody>
        </p:sp>
        <p:sp>
          <p:nvSpPr>
            <p:cNvPr id="30" name="文本框 105474"/>
            <p:cNvSpPr txBox="1">
              <a:spLocks noChangeArrowheads="1"/>
            </p:cNvSpPr>
            <p:nvPr>
              <p:custDataLst>
                <p:tags r:id="rId41"/>
              </p:custDataLst>
            </p:nvPr>
          </p:nvSpPr>
          <p:spPr bwMode="auto">
            <a:xfrm>
              <a:off x="8292" y="9159"/>
              <a:ext cx="1289" cy="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a:solidFill>
                    <a:schemeClr val="tx1"/>
                  </a:solidFill>
                  <a:latin typeface="Arial" panose="020B0604020202020204" pitchFamily="34" charset="0"/>
                  <a:ea typeface="宋体" panose="02010600030101010101" pitchFamily="2" charset="-122"/>
                </a:defRPr>
              </a:lvl1pPr>
              <a:lvl2pPr marL="742950" indent="-285750" eaLnBrk="0" hangingPunct="0">
                <a:defRPr sz="2800">
                  <a:solidFill>
                    <a:schemeClr val="tx1"/>
                  </a:solidFill>
                  <a:latin typeface="Arial" panose="020B0604020202020204" pitchFamily="34" charset="0"/>
                  <a:ea typeface="宋体" panose="02010600030101010101" pitchFamily="2" charset="-122"/>
                </a:defRPr>
              </a:lvl2pPr>
              <a:lvl3pPr marL="1143000" indent="-228600" eaLnBrk="0" hangingPunct="0">
                <a:defRPr sz="2800">
                  <a:solidFill>
                    <a:schemeClr val="tx1"/>
                  </a:solidFill>
                  <a:latin typeface="Arial" panose="020B0604020202020204" pitchFamily="34" charset="0"/>
                  <a:ea typeface="宋体" panose="02010600030101010101" pitchFamily="2" charset="-122"/>
                </a:defRPr>
              </a:lvl3pPr>
              <a:lvl4pPr marL="1600200" indent="-228600" eaLnBrk="0" hangingPunct="0">
                <a:defRPr sz="2800">
                  <a:solidFill>
                    <a:schemeClr val="tx1"/>
                  </a:solidFill>
                  <a:latin typeface="Arial" panose="020B0604020202020204" pitchFamily="34" charset="0"/>
                  <a:ea typeface="宋体" panose="02010600030101010101" pitchFamily="2" charset="-122"/>
                </a:defRPr>
              </a:lvl4pPr>
              <a:lvl5pPr marL="2057400" indent="-228600" eaLnBrk="0" hangingPunct="0">
                <a:defRPr sz="28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pPr>
              <a:r>
                <a:rPr lang="en-US" altLang="zh-CN" sz="2400">
                  <a:solidFill>
                    <a:schemeClr val="tx2"/>
                  </a:solidFill>
                  <a:latin typeface="Times New Roman" panose="02020603050405020304" pitchFamily="18" charset="0"/>
                  <a:ea typeface="黑体" panose="02010609060101010101" charset="-122"/>
                  <a:cs typeface="Times New Roman" panose="02020603050405020304" pitchFamily="18" charset="0"/>
                </a:rPr>
                <a:t>DDtt</a:t>
              </a:r>
              <a:endParaRPr lang="en-US" altLang="zh-CN" sz="2400">
                <a:solidFill>
                  <a:schemeClr val="tx2"/>
                </a:solidFill>
                <a:latin typeface="Times New Roman" panose="02020603050405020304" pitchFamily="18" charset="0"/>
                <a:ea typeface="黑体" panose="02010609060101010101" charset="-122"/>
                <a:cs typeface="Times New Roman" panose="02020603050405020304" pitchFamily="18" charset="0"/>
              </a:endParaRPr>
            </a:p>
          </p:txBody>
        </p:sp>
        <p:sp>
          <p:nvSpPr>
            <p:cNvPr id="31" name="文本框 105474"/>
            <p:cNvSpPr txBox="1">
              <a:spLocks noChangeArrowheads="1"/>
            </p:cNvSpPr>
            <p:nvPr>
              <p:custDataLst>
                <p:tags r:id="rId42"/>
              </p:custDataLst>
            </p:nvPr>
          </p:nvSpPr>
          <p:spPr bwMode="auto">
            <a:xfrm>
              <a:off x="9611" y="9102"/>
              <a:ext cx="1368" cy="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a:solidFill>
                    <a:schemeClr val="tx1"/>
                  </a:solidFill>
                  <a:latin typeface="Arial" panose="020B0604020202020204" pitchFamily="34" charset="0"/>
                  <a:ea typeface="宋体" panose="02010600030101010101" pitchFamily="2" charset="-122"/>
                </a:defRPr>
              </a:lvl1pPr>
              <a:lvl2pPr marL="742950" indent="-285750" eaLnBrk="0" hangingPunct="0">
                <a:defRPr sz="2800">
                  <a:solidFill>
                    <a:schemeClr val="tx1"/>
                  </a:solidFill>
                  <a:latin typeface="Arial" panose="020B0604020202020204" pitchFamily="34" charset="0"/>
                  <a:ea typeface="宋体" panose="02010600030101010101" pitchFamily="2" charset="-122"/>
                </a:defRPr>
              </a:lvl2pPr>
              <a:lvl3pPr marL="1143000" indent="-228600" eaLnBrk="0" hangingPunct="0">
                <a:defRPr sz="2800">
                  <a:solidFill>
                    <a:schemeClr val="tx1"/>
                  </a:solidFill>
                  <a:latin typeface="Arial" panose="020B0604020202020204" pitchFamily="34" charset="0"/>
                  <a:ea typeface="宋体" panose="02010600030101010101" pitchFamily="2" charset="-122"/>
                </a:defRPr>
              </a:lvl3pPr>
              <a:lvl4pPr marL="1600200" indent="-228600" eaLnBrk="0" hangingPunct="0">
                <a:defRPr sz="2800">
                  <a:solidFill>
                    <a:schemeClr val="tx1"/>
                  </a:solidFill>
                  <a:latin typeface="Arial" panose="020B0604020202020204" pitchFamily="34" charset="0"/>
                  <a:ea typeface="宋体" panose="02010600030101010101" pitchFamily="2" charset="-122"/>
                </a:defRPr>
              </a:lvl4pPr>
              <a:lvl5pPr marL="2057400" indent="-228600" eaLnBrk="0" hangingPunct="0">
                <a:defRPr sz="28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pPr>
              <a:r>
                <a:rPr lang="en-US" altLang="zh-CN" sz="2400">
                  <a:solidFill>
                    <a:schemeClr val="accent2"/>
                  </a:solidFill>
                  <a:latin typeface="Times New Roman" panose="02020603050405020304" pitchFamily="18" charset="0"/>
                  <a:ea typeface="黑体" panose="02010609060101010101" charset="-122"/>
                  <a:cs typeface="Times New Roman" panose="02020603050405020304" pitchFamily="18" charset="0"/>
                </a:rPr>
                <a:t>ddTT</a:t>
              </a:r>
              <a:endParaRPr lang="en-US" altLang="zh-CN" sz="2400">
                <a:solidFill>
                  <a:schemeClr val="accent2"/>
                </a:solidFill>
                <a:latin typeface="Times New Roman" panose="02020603050405020304" pitchFamily="18" charset="0"/>
                <a:ea typeface="黑体" panose="02010609060101010101" charset="-122"/>
                <a:cs typeface="Times New Roman" panose="02020603050405020304" pitchFamily="18" charset="0"/>
              </a:endParaRPr>
            </a:p>
          </p:txBody>
        </p:sp>
        <p:sp>
          <p:nvSpPr>
            <p:cNvPr id="33" name="文本框 105474"/>
            <p:cNvSpPr txBox="1">
              <a:spLocks noChangeArrowheads="1"/>
            </p:cNvSpPr>
            <p:nvPr>
              <p:custDataLst>
                <p:tags r:id="rId43"/>
              </p:custDataLst>
            </p:nvPr>
          </p:nvSpPr>
          <p:spPr bwMode="auto">
            <a:xfrm>
              <a:off x="10758" y="9159"/>
              <a:ext cx="1289" cy="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a:solidFill>
                    <a:schemeClr val="tx1"/>
                  </a:solidFill>
                  <a:latin typeface="Arial" panose="020B0604020202020204" pitchFamily="34" charset="0"/>
                  <a:ea typeface="宋体" panose="02010600030101010101" pitchFamily="2" charset="-122"/>
                </a:defRPr>
              </a:lvl1pPr>
              <a:lvl2pPr marL="742950" indent="-285750" eaLnBrk="0" hangingPunct="0">
                <a:defRPr sz="2800">
                  <a:solidFill>
                    <a:schemeClr val="tx1"/>
                  </a:solidFill>
                  <a:latin typeface="Arial" panose="020B0604020202020204" pitchFamily="34" charset="0"/>
                  <a:ea typeface="宋体" panose="02010600030101010101" pitchFamily="2" charset="-122"/>
                </a:defRPr>
              </a:lvl2pPr>
              <a:lvl3pPr marL="1143000" indent="-228600" eaLnBrk="0" hangingPunct="0">
                <a:defRPr sz="2800">
                  <a:solidFill>
                    <a:schemeClr val="tx1"/>
                  </a:solidFill>
                  <a:latin typeface="Arial" panose="020B0604020202020204" pitchFamily="34" charset="0"/>
                  <a:ea typeface="宋体" panose="02010600030101010101" pitchFamily="2" charset="-122"/>
                </a:defRPr>
              </a:lvl3pPr>
              <a:lvl4pPr marL="1600200" indent="-228600" eaLnBrk="0" hangingPunct="0">
                <a:defRPr sz="2800">
                  <a:solidFill>
                    <a:schemeClr val="tx1"/>
                  </a:solidFill>
                  <a:latin typeface="Arial" panose="020B0604020202020204" pitchFamily="34" charset="0"/>
                  <a:ea typeface="宋体" panose="02010600030101010101" pitchFamily="2" charset="-122"/>
                </a:defRPr>
              </a:lvl4pPr>
              <a:lvl5pPr marL="2057400" indent="-228600" eaLnBrk="0" hangingPunct="0">
                <a:defRPr sz="28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pPr>
              <a:r>
                <a:rPr lang="en-US" altLang="zh-CN" sz="2400">
                  <a:solidFill>
                    <a:schemeClr val="tx2"/>
                  </a:solidFill>
                  <a:latin typeface="Times New Roman" panose="02020603050405020304" pitchFamily="18" charset="0"/>
                  <a:ea typeface="黑体" panose="02010609060101010101" charset="-122"/>
                  <a:cs typeface="Times New Roman" panose="02020603050405020304" pitchFamily="18" charset="0"/>
                </a:rPr>
                <a:t>ddtt</a:t>
              </a:r>
              <a:endParaRPr lang="en-US" altLang="zh-CN" sz="2400">
                <a:solidFill>
                  <a:schemeClr val="tx2"/>
                </a:solidFill>
                <a:latin typeface="Times New Roman" panose="02020603050405020304" pitchFamily="18" charset="0"/>
                <a:ea typeface="黑体" panose="02010609060101010101" charset="-122"/>
                <a:cs typeface="Times New Roman" panose="02020603050405020304" pitchFamily="18" charset="0"/>
              </a:endParaRPr>
            </a:p>
          </p:txBody>
        </p:sp>
        <p:sp>
          <p:nvSpPr>
            <p:cNvPr id="35" name="文本框 34"/>
            <p:cNvSpPr txBox="1"/>
            <p:nvPr>
              <p:custDataLst>
                <p:tags r:id="rId44"/>
              </p:custDataLst>
            </p:nvPr>
          </p:nvSpPr>
          <p:spPr bwMode="auto">
            <a:xfrm>
              <a:off x="12374" y="7449"/>
              <a:ext cx="2753" cy="628"/>
            </a:xfrm>
            <a:prstGeom prst="borderCallout1">
              <a:avLst>
                <a:gd name="adj1" fmla="val 49152"/>
                <a:gd name="adj2" fmla="val -227"/>
                <a:gd name="adj3" fmla="val 159587"/>
                <a:gd name="adj4" fmla="val -75137"/>
              </a:avLst>
            </a:prstGeom>
            <a:solidFill>
              <a:schemeClr val="accent2"/>
            </a:solidFill>
            <a:ln w="9525">
              <a:solidFill>
                <a:schemeClr val="bg1"/>
              </a:solidFill>
              <a:miter lim="800000"/>
            </a:ln>
            <a:effectLst>
              <a:glow rad="63500">
                <a:schemeClr val="accent1">
                  <a:satMod val="175000"/>
                  <a:alpha val="40000"/>
                </a:schemeClr>
              </a:glow>
              <a:outerShdw blurRad="63500" sx="102000" sy="102000" algn="ctr" rotWithShape="0">
                <a:prstClr val="black">
                  <a:alpha val="40000"/>
                </a:prstClr>
              </a:outerShdw>
            </a:effectLst>
          </p:spPr>
          <p:txBody>
            <a:bodyPr wrap="square" rtlCol="0" anchor="t">
              <a:spAutoFit/>
            </a:bodyPr>
            <a:lstStyle>
              <a:lvl1pPr eaLnBrk="0" hangingPunct="0">
                <a:defRPr sz="2800">
                  <a:solidFill>
                    <a:schemeClr val="tx1"/>
                  </a:solidFill>
                  <a:latin typeface="Arial" panose="020B0604020202020204" pitchFamily="34" charset="0"/>
                  <a:ea typeface="宋体" panose="02010600030101010101" pitchFamily="2" charset="-122"/>
                </a:defRPr>
              </a:lvl1pPr>
              <a:lvl2pPr marL="742950" indent="-285750" eaLnBrk="0" hangingPunct="0">
                <a:defRPr sz="2800">
                  <a:solidFill>
                    <a:schemeClr val="tx1"/>
                  </a:solidFill>
                  <a:latin typeface="Arial" panose="020B0604020202020204" pitchFamily="34" charset="0"/>
                  <a:ea typeface="宋体" panose="02010600030101010101" pitchFamily="2" charset="-122"/>
                </a:defRPr>
              </a:lvl2pPr>
              <a:lvl3pPr marL="1143000" indent="-228600" eaLnBrk="0" hangingPunct="0">
                <a:defRPr sz="2800">
                  <a:solidFill>
                    <a:schemeClr val="tx1"/>
                  </a:solidFill>
                  <a:latin typeface="Arial" panose="020B0604020202020204" pitchFamily="34" charset="0"/>
                  <a:ea typeface="宋体" panose="02010600030101010101" pitchFamily="2" charset="-122"/>
                </a:defRPr>
              </a:lvl3pPr>
              <a:lvl4pPr marL="1600200" indent="-228600" eaLnBrk="0" hangingPunct="0">
                <a:defRPr sz="2800">
                  <a:solidFill>
                    <a:schemeClr val="tx1"/>
                  </a:solidFill>
                  <a:latin typeface="Arial" panose="020B0604020202020204" pitchFamily="34" charset="0"/>
                  <a:ea typeface="宋体" panose="02010600030101010101" pitchFamily="2" charset="-122"/>
                </a:defRPr>
              </a:lvl4pPr>
              <a:lvl5pPr marL="2057400" indent="-228600" eaLnBrk="0" hangingPunct="0">
                <a:defRPr sz="28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9pPr>
            </a:lstStyle>
            <a:p>
              <a:pPr lvl="0" algn="ctr" eaLnBrk="1" hangingPunct="1">
                <a:buClrTx/>
                <a:buSzTx/>
                <a:buFontTx/>
              </a:pPr>
              <a:r>
                <a:rPr lang="zh-CN" altLang="en-US" sz="2000">
                  <a:solidFill>
                    <a:schemeClr val="bg1"/>
                  </a:solidFill>
                  <a:latin typeface="Times New Roman" panose="02020603050405020304" pitchFamily="18" charset="0"/>
                  <a:ea typeface="黑体" panose="02010609060101010101" charset="-122"/>
                  <a:cs typeface="宋体" panose="02010600030101010101" pitchFamily="2" charset="-122"/>
                  <a:sym typeface="+mn-ea"/>
                </a:rPr>
                <a:t>秋水仙素诱导</a:t>
              </a:r>
              <a:endParaRPr lang="zh-CN" altLang="en-US" sz="2000">
                <a:solidFill>
                  <a:schemeClr val="bg1"/>
                </a:solidFill>
                <a:latin typeface="Times New Roman" panose="02020603050405020304" pitchFamily="18" charset="0"/>
                <a:ea typeface="黑体" panose="02010609060101010101" charset="-122"/>
                <a:cs typeface="宋体" panose="02010600030101010101" pitchFamily="2" charset="-122"/>
                <a:sym typeface="+mn-ea"/>
              </a:endParaRPr>
            </a:p>
          </p:txBody>
        </p:sp>
        <p:sp>
          <p:nvSpPr>
            <p:cNvPr id="36" name="文本框 105493"/>
            <p:cNvSpPr txBox="1">
              <a:spLocks noChangeArrowheads="1"/>
            </p:cNvSpPr>
            <p:nvPr>
              <p:custDataLst>
                <p:tags r:id="rId45"/>
              </p:custDataLst>
            </p:nvPr>
          </p:nvSpPr>
          <p:spPr bwMode="auto">
            <a:xfrm>
              <a:off x="9611" y="9827"/>
              <a:ext cx="1117" cy="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panose="020B0604020202020204" pitchFamily="34" charset="0"/>
                  <a:ea typeface="宋体" panose="02010600030101010101" pitchFamily="2" charset="-122"/>
                </a:defRPr>
              </a:lvl1pPr>
              <a:lvl2pPr marL="742950" indent="-285750" eaLnBrk="0" hangingPunct="0">
                <a:defRPr sz="2800">
                  <a:solidFill>
                    <a:schemeClr val="tx1"/>
                  </a:solidFill>
                  <a:latin typeface="Arial" panose="020B0604020202020204" pitchFamily="34" charset="0"/>
                  <a:ea typeface="宋体" panose="02010600030101010101" pitchFamily="2" charset="-122"/>
                </a:defRPr>
              </a:lvl2pPr>
              <a:lvl3pPr marL="1143000" indent="-228600" eaLnBrk="0" hangingPunct="0">
                <a:defRPr sz="2800">
                  <a:solidFill>
                    <a:schemeClr val="tx1"/>
                  </a:solidFill>
                  <a:latin typeface="Arial" panose="020B0604020202020204" pitchFamily="34" charset="0"/>
                  <a:ea typeface="宋体" panose="02010600030101010101" pitchFamily="2" charset="-122"/>
                </a:defRPr>
              </a:lvl3pPr>
              <a:lvl4pPr marL="1600200" indent="-228600" eaLnBrk="0" hangingPunct="0">
                <a:defRPr sz="2800">
                  <a:solidFill>
                    <a:schemeClr val="tx1"/>
                  </a:solidFill>
                  <a:latin typeface="Arial" panose="020B0604020202020204" pitchFamily="34" charset="0"/>
                  <a:ea typeface="宋体" panose="02010600030101010101" pitchFamily="2" charset="-122"/>
                </a:defRPr>
              </a:lvl4pPr>
              <a:lvl5pPr marL="2057400" indent="-228600" eaLnBrk="0" hangingPunct="0">
                <a:defRPr sz="28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pPr>
              <a:r>
                <a:rPr lang="zh-CN" altLang="en-US" sz="2000">
                  <a:solidFill>
                    <a:schemeClr val="accent2"/>
                  </a:solidFill>
                  <a:latin typeface="Times New Roman" panose="02020603050405020304" pitchFamily="18" charset="0"/>
                  <a:ea typeface="黑体" panose="02010609060101010101" charset="-122"/>
                </a:rPr>
                <a:t>矮抗</a:t>
              </a:r>
              <a:endParaRPr lang="zh-CN" altLang="en-US" sz="2000">
                <a:solidFill>
                  <a:schemeClr val="accent2"/>
                </a:solidFill>
                <a:latin typeface="Times New Roman" panose="02020603050405020304" pitchFamily="18" charset="0"/>
                <a:ea typeface="黑体" panose="02010609060101010101" charset="-122"/>
              </a:endParaRPr>
            </a:p>
          </p:txBody>
        </p:sp>
        <p:sp>
          <p:nvSpPr>
            <p:cNvPr id="37" name="文本框 36"/>
            <p:cNvSpPr txBox="1"/>
            <p:nvPr>
              <p:custDataLst>
                <p:tags r:id="rId46"/>
              </p:custDataLst>
            </p:nvPr>
          </p:nvSpPr>
          <p:spPr bwMode="auto">
            <a:xfrm>
              <a:off x="13224" y="9159"/>
              <a:ext cx="2753" cy="1113"/>
            </a:xfrm>
            <a:prstGeom prst="borderCallout1">
              <a:avLst>
                <a:gd name="adj1" fmla="val 49152"/>
                <a:gd name="adj2" fmla="val -227"/>
                <a:gd name="adj3" fmla="val 89218"/>
                <a:gd name="adj4" fmla="val -97529"/>
              </a:avLst>
            </a:prstGeom>
            <a:solidFill>
              <a:schemeClr val="accent2"/>
            </a:solidFill>
            <a:ln w="9525">
              <a:solidFill>
                <a:schemeClr val="bg1"/>
              </a:solidFill>
              <a:miter lim="800000"/>
            </a:ln>
            <a:effectLst>
              <a:glow rad="63500">
                <a:schemeClr val="accent1">
                  <a:satMod val="175000"/>
                  <a:alpha val="40000"/>
                </a:schemeClr>
              </a:glow>
              <a:outerShdw blurRad="63500" sx="102000" sy="102000" algn="ctr" rotWithShape="0">
                <a:prstClr val="black">
                  <a:alpha val="40000"/>
                </a:prstClr>
              </a:outerShdw>
            </a:effectLst>
          </p:spPr>
          <p:txBody>
            <a:bodyPr wrap="square" rtlCol="0" anchor="t">
              <a:spAutoFit/>
            </a:bodyPr>
            <a:lstStyle>
              <a:lvl1pPr eaLnBrk="0" hangingPunct="0">
                <a:defRPr sz="2800">
                  <a:solidFill>
                    <a:schemeClr val="tx1"/>
                  </a:solidFill>
                  <a:latin typeface="Arial" panose="020B0604020202020204" pitchFamily="34" charset="0"/>
                  <a:ea typeface="宋体" panose="02010600030101010101" pitchFamily="2" charset="-122"/>
                </a:defRPr>
              </a:lvl1pPr>
              <a:lvl2pPr marL="742950" indent="-285750" eaLnBrk="0" hangingPunct="0">
                <a:defRPr sz="2800">
                  <a:solidFill>
                    <a:schemeClr val="tx1"/>
                  </a:solidFill>
                  <a:latin typeface="Arial" panose="020B0604020202020204" pitchFamily="34" charset="0"/>
                  <a:ea typeface="宋体" panose="02010600030101010101" pitchFamily="2" charset="-122"/>
                </a:defRPr>
              </a:lvl2pPr>
              <a:lvl3pPr marL="1143000" indent="-228600" eaLnBrk="0" hangingPunct="0">
                <a:defRPr sz="2800">
                  <a:solidFill>
                    <a:schemeClr val="tx1"/>
                  </a:solidFill>
                  <a:latin typeface="Arial" panose="020B0604020202020204" pitchFamily="34" charset="0"/>
                  <a:ea typeface="宋体" panose="02010600030101010101" pitchFamily="2" charset="-122"/>
                </a:defRPr>
              </a:lvl3pPr>
              <a:lvl4pPr marL="1600200" indent="-228600" eaLnBrk="0" hangingPunct="0">
                <a:defRPr sz="2800">
                  <a:solidFill>
                    <a:schemeClr val="tx1"/>
                  </a:solidFill>
                  <a:latin typeface="Arial" panose="020B0604020202020204" pitchFamily="34" charset="0"/>
                  <a:ea typeface="宋体" panose="02010600030101010101" pitchFamily="2" charset="-122"/>
                </a:defRPr>
              </a:lvl4pPr>
              <a:lvl5pPr marL="2057400" indent="-228600" eaLnBrk="0" hangingPunct="0">
                <a:defRPr sz="28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9pPr>
            </a:lstStyle>
            <a:p>
              <a:pPr marL="0" marR="0" lvl="0" algn="ctr" defTabSz="914400" eaLnBrk="1" latinLnBrk="0" hangingPunct="1">
                <a:lnSpc>
                  <a:spcPct val="100000"/>
                </a:lnSpc>
                <a:buClrTx/>
                <a:buSzTx/>
                <a:buFontTx/>
                <a:buNone/>
              </a:pPr>
              <a:r>
                <a:rPr lang="zh-CN" altLang="en-US" sz="2000">
                  <a:solidFill>
                    <a:schemeClr val="bg1"/>
                  </a:solidFill>
                  <a:latin typeface="Times New Roman" panose="02020603050405020304" pitchFamily="18" charset="0"/>
                  <a:ea typeface="黑体" panose="02010609060101010101" charset="-122"/>
                  <a:cs typeface="宋体" panose="02010600030101010101" pitchFamily="2" charset="-122"/>
                  <a:sym typeface="+mn-ea"/>
                </a:rPr>
                <a:t>选择矮秆抗病即为新品种</a:t>
              </a:r>
              <a:endParaRPr lang="zh-CN" altLang="en-US" sz="2000">
                <a:solidFill>
                  <a:schemeClr val="bg1"/>
                </a:solidFill>
                <a:latin typeface="Times New Roman" panose="02020603050405020304" pitchFamily="18" charset="0"/>
                <a:ea typeface="黑体" panose="02010609060101010101" charset="-122"/>
                <a:cs typeface="宋体" panose="02010600030101010101" pitchFamily="2" charset="-122"/>
                <a:sym typeface="+mn-ea"/>
              </a:endParaRPr>
            </a:p>
          </p:txBody>
        </p:sp>
      </p:grpSp>
      <p:grpSp>
        <p:nvGrpSpPr>
          <p:cNvPr id="44" name="组合 43"/>
          <p:cNvGrpSpPr/>
          <p:nvPr>
            <p:custDataLst>
              <p:tags r:id="rId47"/>
            </p:custDataLst>
          </p:nvPr>
        </p:nvGrpSpPr>
        <p:grpSpPr>
          <a:xfrm>
            <a:off x="3808095" y="2852420"/>
            <a:ext cx="704215" cy="3258820"/>
            <a:chOff x="5517" y="4492"/>
            <a:chExt cx="1109" cy="5132"/>
          </a:xfrm>
        </p:grpSpPr>
        <p:sp>
          <p:nvSpPr>
            <p:cNvPr id="38" name="右大括号 37"/>
            <p:cNvSpPr/>
            <p:nvPr>
              <p:custDataLst>
                <p:tags r:id="rId48"/>
              </p:custDataLst>
            </p:nvPr>
          </p:nvSpPr>
          <p:spPr bwMode="auto">
            <a:xfrm flipH="1">
              <a:off x="6401" y="4492"/>
              <a:ext cx="225" cy="5132"/>
            </a:xfrm>
            <a:prstGeom prst="rightBrace">
              <a:avLst>
                <a:gd name="adj1" fmla="val 67185"/>
                <a:gd name="adj2" fmla="val 50000"/>
              </a:avLst>
            </a:prstGeom>
            <a:noFill/>
            <a:ln w="28575">
              <a:solidFill>
                <a:srgbClr val="0070C0"/>
              </a:solidFill>
              <a:round/>
            </a:ln>
            <a:extLst>
              <a:ext uri="{909E8E84-426E-40DD-AFC4-6F175D3DCCD1}">
                <a14:hiddenFill xmlns:a14="http://schemas.microsoft.com/office/drawing/2010/main">
                  <a:solidFill>
                    <a:srgbClr val="FFFFFF"/>
                  </a:solidFill>
                </a14:hiddenFill>
              </a:ext>
            </a:extLst>
          </p:spPr>
          <p:txBody>
            <a:bodyPr/>
            <a:lstStyle>
              <a:lvl1pPr eaLnBrk="0" hangingPunct="0">
                <a:defRPr sz="2800">
                  <a:solidFill>
                    <a:schemeClr val="tx1"/>
                  </a:solidFill>
                  <a:latin typeface="Arial" panose="020B0604020202020204" pitchFamily="34" charset="0"/>
                  <a:ea typeface="宋体" panose="02010600030101010101" pitchFamily="2" charset="-122"/>
                </a:defRPr>
              </a:lvl1pPr>
              <a:lvl2pPr marL="742950" indent="-285750" eaLnBrk="0" hangingPunct="0">
                <a:defRPr sz="2800">
                  <a:solidFill>
                    <a:schemeClr val="tx1"/>
                  </a:solidFill>
                  <a:latin typeface="Arial" panose="020B0604020202020204" pitchFamily="34" charset="0"/>
                  <a:ea typeface="宋体" panose="02010600030101010101" pitchFamily="2" charset="-122"/>
                </a:defRPr>
              </a:lvl2pPr>
              <a:lvl3pPr marL="1143000" indent="-228600" eaLnBrk="0" hangingPunct="0">
                <a:defRPr sz="2800">
                  <a:solidFill>
                    <a:schemeClr val="tx1"/>
                  </a:solidFill>
                  <a:latin typeface="Arial" panose="020B0604020202020204" pitchFamily="34" charset="0"/>
                  <a:ea typeface="宋体" panose="02010600030101010101" pitchFamily="2" charset="-122"/>
                </a:defRPr>
              </a:lvl3pPr>
              <a:lvl4pPr marL="1600200" indent="-228600" eaLnBrk="0" hangingPunct="0">
                <a:defRPr sz="2800">
                  <a:solidFill>
                    <a:schemeClr val="tx1"/>
                  </a:solidFill>
                  <a:latin typeface="Arial" panose="020B0604020202020204" pitchFamily="34" charset="0"/>
                  <a:ea typeface="宋体" panose="02010600030101010101" pitchFamily="2" charset="-122"/>
                </a:defRPr>
              </a:lvl4pPr>
              <a:lvl5pPr marL="2057400" indent="-228600" eaLnBrk="0" hangingPunct="0">
                <a:defRPr sz="28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pPr>
              <a:endParaRPr lang="zh-CN" altLang="en-US">
                <a:solidFill>
                  <a:schemeClr val="tx2"/>
                </a:solidFill>
                <a:latin typeface="Times New Roman" panose="02020603050405020304" pitchFamily="18" charset="0"/>
                <a:ea typeface="黑体" panose="02010609060101010101" charset="-122"/>
                <a:cs typeface="Times New Roman" panose="02020603050405020304" pitchFamily="18" charset="0"/>
              </a:endParaRPr>
            </a:p>
          </p:txBody>
        </p:sp>
        <p:sp>
          <p:nvSpPr>
            <p:cNvPr id="39" name="文本框 38"/>
            <p:cNvSpPr txBox="1">
              <a:spLocks noChangeArrowheads="1"/>
            </p:cNvSpPr>
            <p:nvPr>
              <p:custDataLst>
                <p:tags r:id="rId49"/>
              </p:custDataLst>
            </p:nvPr>
          </p:nvSpPr>
          <p:spPr bwMode="auto">
            <a:xfrm>
              <a:off x="5517" y="6396"/>
              <a:ext cx="724" cy="14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a:spAutoFit/>
            </a:bodyPr>
            <a:lstStyle>
              <a:lvl1pPr eaLnBrk="0" hangingPunct="0">
                <a:defRPr sz="2800">
                  <a:solidFill>
                    <a:schemeClr val="tx1"/>
                  </a:solidFill>
                  <a:latin typeface="Arial" panose="020B0604020202020204" pitchFamily="34" charset="0"/>
                  <a:ea typeface="宋体" panose="02010600030101010101" pitchFamily="2" charset="-122"/>
                </a:defRPr>
              </a:lvl1pPr>
              <a:lvl2pPr marL="742950" indent="-285750" eaLnBrk="0" hangingPunct="0">
                <a:defRPr sz="2800">
                  <a:solidFill>
                    <a:schemeClr val="tx1"/>
                  </a:solidFill>
                  <a:latin typeface="Arial" panose="020B0604020202020204" pitchFamily="34" charset="0"/>
                  <a:ea typeface="宋体" panose="02010600030101010101" pitchFamily="2" charset="-122"/>
                </a:defRPr>
              </a:lvl2pPr>
              <a:lvl3pPr marL="1143000" indent="-228600" eaLnBrk="0" hangingPunct="0">
                <a:defRPr sz="2800">
                  <a:solidFill>
                    <a:schemeClr val="tx1"/>
                  </a:solidFill>
                  <a:latin typeface="Arial" panose="020B0604020202020204" pitchFamily="34" charset="0"/>
                  <a:ea typeface="宋体" panose="02010600030101010101" pitchFamily="2" charset="-122"/>
                </a:defRPr>
              </a:lvl3pPr>
              <a:lvl4pPr marL="1600200" indent="-228600" eaLnBrk="0" hangingPunct="0">
                <a:defRPr sz="2800">
                  <a:solidFill>
                    <a:schemeClr val="tx1"/>
                  </a:solidFill>
                  <a:latin typeface="Arial" panose="020B0604020202020204" pitchFamily="34" charset="0"/>
                  <a:ea typeface="宋体" panose="02010600030101010101" pitchFamily="2" charset="-122"/>
                </a:defRPr>
              </a:lvl4pPr>
              <a:lvl5pPr marL="2057400" indent="-228600" eaLnBrk="0" hangingPunct="0">
                <a:defRPr sz="28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9pPr>
            </a:lstStyle>
            <a:p>
              <a:pPr algn="ctr" eaLnBrk="1" fontAlgn="base" hangingPunct="1">
                <a:spcBef>
                  <a:spcPct val="0"/>
                </a:spcBef>
                <a:spcAft>
                  <a:spcPct val="0"/>
                </a:spcAft>
              </a:pPr>
              <a:r>
                <a:rPr lang="zh-CN" altLang="en-US" sz="1800">
                  <a:solidFill>
                    <a:schemeClr val="tx2"/>
                  </a:solidFill>
                  <a:latin typeface="Times New Roman" panose="02020603050405020304" pitchFamily="18" charset="0"/>
                  <a:ea typeface="黑体" panose="02010609060101010101" charset="-122"/>
                  <a:cs typeface="Times New Roman" panose="02020603050405020304" pitchFamily="18" charset="0"/>
                </a:rPr>
                <a:t>第</a:t>
              </a:r>
              <a:r>
                <a:rPr lang="en-US" altLang="zh-CN" sz="1800">
                  <a:solidFill>
                    <a:schemeClr val="tx2"/>
                  </a:solidFill>
                  <a:latin typeface="Times New Roman" panose="02020603050405020304" pitchFamily="18" charset="0"/>
                  <a:ea typeface="黑体" panose="02010609060101010101" charset="-122"/>
                  <a:cs typeface="Times New Roman" panose="02020603050405020304" pitchFamily="18" charset="0"/>
                </a:rPr>
                <a:t>2</a:t>
              </a:r>
              <a:r>
                <a:rPr lang="zh-CN" altLang="en-US" sz="1800">
                  <a:solidFill>
                    <a:schemeClr val="tx2"/>
                  </a:solidFill>
                  <a:latin typeface="Times New Roman" panose="02020603050405020304" pitchFamily="18" charset="0"/>
                  <a:ea typeface="黑体" panose="02010609060101010101" charset="-122"/>
                  <a:cs typeface="Times New Roman" panose="02020603050405020304" pitchFamily="18" charset="0"/>
                </a:rPr>
                <a:t>年</a:t>
              </a:r>
              <a:endParaRPr lang="zh-CN" altLang="en-US" sz="1800">
                <a:solidFill>
                  <a:schemeClr val="tx2"/>
                </a:solidFill>
                <a:latin typeface="Times New Roman" panose="02020603050405020304" pitchFamily="18" charset="0"/>
                <a:ea typeface="黑体" panose="02010609060101010101" charset="-122"/>
                <a:cs typeface="Times New Roman" panose="02020603050405020304" pitchFamily="18" charset="0"/>
              </a:endParaRPr>
            </a:p>
          </p:txBody>
        </p:sp>
      </p:grpSp>
      <p:sp>
        <p:nvSpPr>
          <p:cNvPr id="34" name="文本框 33"/>
          <p:cNvSpPr txBox="1"/>
          <p:nvPr/>
        </p:nvSpPr>
        <p:spPr bwMode="auto">
          <a:xfrm>
            <a:off x="9093835" y="2197100"/>
            <a:ext cx="2759710" cy="829945"/>
          </a:xfrm>
          <a:prstGeom prst="rect">
            <a:avLst/>
          </a:prstGeom>
          <a:noFill/>
          <a:ln>
            <a:noFill/>
          </a:ln>
          <a:extLst>
            <a:ext uri="{909E8E84-426E-40DD-AFC4-6F175D3DCCD1}">
              <a14:hiddenFill xmlns:a14="http://schemas.microsoft.com/office/drawing/2010/main">
                <a:solidFill>
                  <a:srgbClr val="FFFFFF"/>
                </a:solidFill>
              </a14:hiddenFill>
            </a:ext>
          </a:extLst>
        </p:spPr>
        <p:txBody>
          <a:bodyPr wrap="square" rtlCol="0">
            <a:spAutoFit/>
          </a:bodyPr>
          <a:lstStyle>
            <a:lvl1pPr eaLnBrk="0" hangingPunct="0">
              <a:defRPr sz="2800">
                <a:solidFill>
                  <a:schemeClr val="tx1"/>
                </a:solidFill>
                <a:latin typeface="Arial" panose="020B0604020202020204" pitchFamily="34" charset="0"/>
                <a:ea typeface="宋体" panose="02010600030101010101" pitchFamily="2" charset="-122"/>
              </a:defRPr>
            </a:lvl1pPr>
            <a:lvl2pPr marL="742950" indent="-285750" eaLnBrk="0" hangingPunct="0">
              <a:defRPr sz="2800">
                <a:solidFill>
                  <a:schemeClr val="tx1"/>
                </a:solidFill>
                <a:latin typeface="Arial" panose="020B0604020202020204" pitchFamily="34" charset="0"/>
                <a:ea typeface="宋体" panose="02010600030101010101" pitchFamily="2" charset="-122"/>
              </a:defRPr>
            </a:lvl2pPr>
            <a:lvl3pPr marL="1143000" indent="-228600" eaLnBrk="0" hangingPunct="0">
              <a:defRPr sz="2800">
                <a:solidFill>
                  <a:schemeClr val="tx1"/>
                </a:solidFill>
                <a:latin typeface="Arial" panose="020B0604020202020204" pitchFamily="34" charset="0"/>
                <a:ea typeface="宋体" panose="02010600030101010101" pitchFamily="2" charset="-122"/>
              </a:defRPr>
            </a:lvl3pPr>
            <a:lvl4pPr marL="1600200" indent="-228600" eaLnBrk="0" hangingPunct="0">
              <a:defRPr sz="2800">
                <a:solidFill>
                  <a:schemeClr val="tx1"/>
                </a:solidFill>
                <a:latin typeface="Arial" panose="020B0604020202020204" pitchFamily="34" charset="0"/>
                <a:ea typeface="宋体" panose="02010600030101010101" pitchFamily="2" charset="-122"/>
              </a:defRPr>
            </a:lvl4pPr>
            <a:lvl5pPr marL="2057400" indent="-228600" eaLnBrk="0" hangingPunct="0">
              <a:defRPr sz="28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9pPr>
          </a:lstStyle>
          <a:p>
            <a:pPr lvl="0" algn="ctr" eaLnBrk="1" hangingPunct="1"/>
            <a:r>
              <a:rPr lang="zh-CN" altLang="en-US" sz="2400">
                <a:solidFill>
                  <a:schemeClr val="tx2"/>
                </a:solidFill>
                <a:latin typeface="Times New Roman" panose="02020603050405020304" pitchFamily="18" charset="0"/>
                <a:ea typeface="黑体" panose="02010609060101010101" charset="-122"/>
                <a:cs typeface="宋体" panose="02010600030101010101" pitchFamily="2" charset="-122"/>
                <a:sym typeface="+mn-ea"/>
              </a:rPr>
              <a:t>单倍体一定只含有一个染色体组？</a:t>
            </a:r>
            <a:endParaRPr lang="zh-CN" altLang="en-US" sz="2400">
              <a:solidFill>
                <a:schemeClr val="tx2"/>
              </a:solidFill>
              <a:latin typeface="Times New Roman" panose="02020603050405020304" pitchFamily="18" charset="0"/>
              <a:ea typeface="黑体" panose="02010609060101010101" charset="-122"/>
              <a:cs typeface="宋体" panose="02010600030101010101" pitchFamily="2" charset="-122"/>
              <a:sym typeface="+mn-ea"/>
            </a:endParaRPr>
          </a:p>
        </p:txBody>
      </p:sp>
      <p:sp>
        <p:nvSpPr>
          <p:cNvPr id="45" name="文本框 44"/>
          <p:cNvSpPr txBox="1"/>
          <p:nvPr/>
        </p:nvSpPr>
        <p:spPr>
          <a:xfrm>
            <a:off x="9783445" y="3136265"/>
            <a:ext cx="1605280" cy="521970"/>
          </a:xfrm>
          <a:prstGeom prst="rect">
            <a:avLst/>
          </a:prstGeom>
          <a:noFill/>
        </p:spPr>
        <p:txBody>
          <a:bodyPr wrap="none" rtlCol="0">
            <a:spAutoFit/>
          </a:bodyPr>
          <a:p>
            <a:r>
              <a:rPr lang="zh-CN" altLang="en-US" sz="2800">
                <a:solidFill>
                  <a:schemeClr val="accent2"/>
                </a:solidFill>
                <a:latin typeface="Times New Roman" panose="02020603050405020304" pitchFamily="18" charset="0"/>
                <a:ea typeface="黑体" panose="02010609060101010101" charset="-122"/>
              </a:rPr>
              <a:t>只看来源</a:t>
            </a:r>
            <a:endParaRPr lang="zh-CN" altLang="en-US" sz="2800">
              <a:solidFill>
                <a:schemeClr val="accent2"/>
              </a:solidFill>
              <a:latin typeface="Times New Roman" panose="02020603050405020304" pitchFamily="18" charset="0"/>
              <a:ea typeface="黑体" panose="02010609060101010101" charset="-122"/>
            </a:endParaRPr>
          </a:p>
        </p:txBody>
      </p:sp>
      <p:sp>
        <p:nvSpPr>
          <p:cNvPr id="46" name="文本框 5"/>
          <p:cNvSpPr txBox="1"/>
          <p:nvPr>
            <p:custDataLst>
              <p:tags r:id="rId50"/>
            </p:custDataLst>
          </p:nvPr>
        </p:nvSpPr>
        <p:spPr>
          <a:xfrm>
            <a:off x="4229735" y="297815"/>
            <a:ext cx="2835275" cy="583565"/>
          </a:xfrm>
          <a:prstGeom prst="rect">
            <a:avLst/>
          </a:prstGeom>
          <a:solidFill>
            <a:schemeClr val="accent6">
              <a:lumMod val="20000"/>
              <a:lumOff val="80000"/>
            </a:schemeClr>
          </a:solidFill>
          <a:ln w="9525">
            <a:noFill/>
          </a:ln>
        </p:spPr>
        <p:txBody>
          <a:bodyPr wrap="square" anchor="t">
            <a:spAutoFit/>
          </a:bodyPr>
          <a:p>
            <a:r>
              <a:rPr lang="en-US" sz="3200">
                <a:latin typeface="Times New Roman" panose="02020603050405020304" pitchFamily="18" charset="0"/>
                <a:ea typeface="黑体" panose="02010609060101010101" charset="-122"/>
                <a:cs typeface="Times New Roman" panose="02020603050405020304" pitchFamily="18" charset="0"/>
              </a:rPr>
              <a:t>1. </a:t>
            </a:r>
            <a:r>
              <a:rPr lang="zh-CN" altLang="en-US" sz="3200">
                <a:latin typeface="Times New Roman" panose="02020603050405020304" pitchFamily="18" charset="0"/>
                <a:ea typeface="黑体" panose="02010609060101010101" charset="-122"/>
                <a:cs typeface="Times New Roman" panose="02020603050405020304" pitchFamily="18" charset="0"/>
              </a:rPr>
              <a:t>单倍体育种</a:t>
            </a:r>
            <a:endParaRPr lang="zh-CN" altLang="en-US" sz="3200">
              <a:latin typeface="Times New Roman" panose="02020603050405020304" pitchFamily="18" charset="0"/>
              <a:ea typeface="黑体" panose="02010609060101010101" charset="-122"/>
              <a:cs typeface="Times New Roman" panose="02020603050405020304" pitchFamily="18" charset="0"/>
            </a:endParaRPr>
          </a:p>
        </p:txBody>
      </p:sp>
      <p:sp>
        <p:nvSpPr>
          <p:cNvPr id="48" name="文本框 47"/>
          <p:cNvSpPr txBox="1"/>
          <p:nvPr>
            <p:custDataLst>
              <p:tags r:id="rId51"/>
            </p:custDataLst>
          </p:nvPr>
        </p:nvSpPr>
        <p:spPr>
          <a:xfrm>
            <a:off x="350520" y="295275"/>
            <a:ext cx="4241800" cy="645160"/>
          </a:xfrm>
          <a:prstGeom prst="rect">
            <a:avLst/>
          </a:prstGeom>
          <a:noFill/>
        </p:spPr>
        <p:txBody>
          <a:bodyPr wrap="square" rtlCol="0">
            <a:spAutoFit/>
          </a:bodyPr>
          <a:p>
            <a:r>
              <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rPr>
              <a:t>作物新品种的培育</a:t>
            </a:r>
            <a:endPar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2" presetClass="entr" presetSubtype="1" fill="hold" nodeType="clickEffect">
                                  <p:stCondLst>
                                    <p:cond delay="0"/>
                                  </p:stCondLst>
                                  <p:childTnLst>
                                    <p:set>
                                      <p:cBhvr>
                                        <p:cTn id="10" dur="1" fill="hold">
                                          <p:stCondLst>
                                            <p:cond delay="0"/>
                                          </p:stCondLst>
                                        </p:cTn>
                                        <p:tgtEl>
                                          <p:spTgt spid="84"/>
                                        </p:tgtEl>
                                        <p:attrNameLst>
                                          <p:attrName>style.visibility</p:attrName>
                                        </p:attrNameLst>
                                      </p:cBhvr>
                                      <p:to>
                                        <p:strVal val="visible"/>
                                      </p:to>
                                    </p:set>
                                    <p:anim calcmode="lin" valueType="num">
                                      <p:cBhvr additive="base">
                                        <p:cTn id="11" dur="500"/>
                                        <p:tgtEl>
                                          <p:spTgt spid="84"/>
                                        </p:tgtEl>
                                        <p:attrNameLst>
                                          <p:attrName>ppt_y</p:attrName>
                                        </p:attrNameLst>
                                      </p:cBhvr>
                                      <p:tavLst>
                                        <p:tav tm="0">
                                          <p:val>
                                            <p:strVal val="#ppt_y-#ppt_h*1.125000"/>
                                          </p:val>
                                        </p:tav>
                                        <p:tav tm="100000">
                                          <p:val>
                                            <p:strVal val="#ppt_y"/>
                                          </p:val>
                                        </p:tav>
                                      </p:tavLst>
                                    </p:anim>
                                    <p:animEffect transition="in" filter="wipe(down)">
                                      <p:cBhvr>
                                        <p:cTn id="12" dur="500"/>
                                        <p:tgtEl>
                                          <p:spTgt spid="84"/>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1" fill="hold" nodeType="clickEffect">
                                  <p:stCondLst>
                                    <p:cond delay="0"/>
                                  </p:stCondLst>
                                  <p:childTnLst>
                                    <p:set>
                                      <p:cBhvr>
                                        <p:cTn id="16" dur="1" fill="hold">
                                          <p:stCondLst>
                                            <p:cond delay="0"/>
                                          </p:stCondLst>
                                        </p:cTn>
                                        <p:tgtEl>
                                          <p:spTgt spid="40"/>
                                        </p:tgtEl>
                                        <p:attrNameLst>
                                          <p:attrName>style.visibility</p:attrName>
                                        </p:attrNameLst>
                                      </p:cBhvr>
                                      <p:to>
                                        <p:strVal val="visible"/>
                                      </p:to>
                                    </p:set>
                                    <p:anim calcmode="lin" valueType="num">
                                      <p:cBhvr additive="base">
                                        <p:cTn id="17" dur="500"/>
                                        <p:tgtEl>
                                          <p:spTgt spid="40"/>
                                        </p:tgtEl>
                                        <p:attrNameLst>
                                          <p:attrName>ppt_y</p:attrName>
                                        </p:attrNameLst>
                                      </p:cBhvr>
                                      <p:tavLst>
                                        <p:tav tm="0">
                                          <p:val>
                                            <p:strVal val="#ppt_y-#ppt_h*1.125000"/>
                                          </p:val>
                                        </p:tav>
                                        <p:tav tm="100000">
                                          <p:val>
                                            <p:strVal val="#ppt_y"/>
                                          </p:val>
                                        </p:tav>
                                      </p:tavLst>
                                    </p:anim>
                                    <p:animEffect transition="in" filter="wipe(down)">
                                      <p:cBhvr>
                                        <p:cTn id="18" dur="500"/>
                                        <p:tgtEl>
                                          <p:spTgt spid="40"/>
                                        </p:tgtEl>
                                      </p:cBhvr>
                                    </p:animEffect>
                                  </p:childTnLst>
                                </p:cTn>
                              </p:par>
                            </p:childTnLst>
                          </p:cTn>
                        </p:par>
                      </p:childTnLst>
                    </p:cTn>
                  </p:par>
                  <p:par>
                    <p:cTn id="19" fill="hold">
                      <p:stCondLst>
                        <p:cond delay="indefinite"/>
                      </p:stCondLst>
                      <p:childTnLst>
                        <p:par>
                          <p:cTn id="20" fill="hold">
                            <p:stCondLst>
                              <p:cond delay="0"/>
                            </p:stCondLst>
                            <p:childTnLst>
                              <p:par>
                                <p:cTn id="21" presetID="12" presetClass="entr" presetSubtype="1" fill="hold" nodeType="clickEffect">
                                  <p:stCondLst>
                                    <p:cond delay="0"/>
                                  </p:stCondLst>
                                  <p:childTnLst>
                                    <p:set>
                                      <p:cBhvr>
                                        <p:cTn id="22" dur="1" fill="hold">
                                          <p:stCondLst>
                                            <p:cond delay="0"/>
                                          </p:stCondLst>
                                        </p:cTn>
                                        <p:tgtEl>
                                          <p:spTgt spid="41"/>
                                        </p:tgtEl>
                                        <p:attrNameLst>
                                          <p:attrName>style.visibility</p:attrName>
                                        </p:attrNameLst>
                                      </p:cBhvr>
                                      <p:to>
                                        <p:strVal val="visible"/>
                                      </p:to>
                                    </p:set>
                                    <p:anim calcmode="lin" valueType="num">
                                      <p:cBhvr additive="base">
                                        <p:cTn id="23" dur="500"/>
                                        <p:tgtEl>
                                          <p:spTgt spid="41"/>
                                        </p:tgtEl>
                                        <p:attrNameLst>
                                          <p:attrName>ppt_y</p:attrName>
                                        </p:attrNameLst>
                                      </p:cBhvr>
                                      <p:tavLst>
                                        <p:tav tm="0">
                                          <p:val>
                                            <p:strVal val="#ppt_y-#ppt_h*1.125000"/>
                                          </p:val>
                                        </p:tav>
                                        <p:tav tm="100000">
                                          <p:val>
                                            <p:strVal val="#ppt_y"/>
                                          </p:val>
                                        </p:tav>
                                      </p:tavLst>
                                    </p:anim>
                                    <p:animEffect transition="in" filter="wipe(down)">
                                      <p:cBhvr>
                                        <p:cTn id="24" dur="500"/>
                                        <p:tgtEl>
                                          <p:spTgt spid="41"/>
                                        </p:tgtEl>
                                      </p:cBhvr>
                                    </p:animEffect>
                                  </p:childTnLst>
                                </p:cTn>
                              </p:par>
                            </p:childTnLst>
                          </p:cTn>
                        </p:par>
                      </p:childTnLst>
                    </p:cTn>
                  </p:par>
                  <p:par>
                    <p:cTn id="25" fill="hold">
                      <p:stCondLst>
                        <p:cond delay="indefinite"/>
                      </p:stCondLst>
                      <p:childTnLst>
                        <p:par>
                          <p:cTn id="26" fill="hold">
                            <p:stCondLst>
                              <p:cond delay="0"/>
                            </p:stCondLst>
                            <p:childTnLst>
                              <p:par>
                                <p:cTn id="27" presetID="12" presetClass="entr" presetSubtype="1" fill="hold" nodeType="clickEffect">
                                  <p:stCondLst>
                                    <p:cond delay="0"/>
                                  </p:stCondLst>
                                  <p:childTnLst>
                                    <p:set>
                                      <p:cBhvr>
                                        <p:cTn id="28" dur="1" fill="hold">
                                          <p:stCondLst>
                                            <p:cond delay="0"/>
                                          </p:stCondLst>
                                        </p:cTn>
                                        <p:tgtEl>
                                          <p:spTgt spid="42"/>
                                        </p:tgtEl>
                                        <p:attrNameLst>
                                          <p:attrName>style.visibility</p:attrName>
                                        </p:attrNameLst>
                                      </p:cBhvr>
                                      <p:to>
                                        <p:strVal val="visible"/>
                                      </p:to>
                                    </p:set>
                                    <p:anim calcmode="lin" valueType="num">
                                      <p:cBhvr additive="base">
                                        <p:cTn id="29" dur="500"/>
                                        <p:tgtEl>
                                          <p:spTgt spid="42"/>
                                        </p:tgtEl>
                                        <p:attrNameLst>
                                          <p:attrName>ppt_y</p:attrName>
                                        </p:attrNameLst>
                                      </p:cBhvr>
                                      <p:tavLst>
                                        <p:tav tm="0">
                                          <p:val>
                                            <p:strVal val="#ppt_y-#ppt_h*1.125000"/>
                                          </p:val>
                                        </p:tav>
                                        <p:tav tm="100000">
                                          <p:val>
                                            <p:strVal val="#ppt_y"/>
                                          </p:val>
                                        </p:tav>
                                      </p:tavLst>
                                    </p:anim>
                                    <p:animEffect transition="in" filter="wipe(down)">
                                      <p:cBhvr>
                                        <p:cTn id="30" dur="500"/>
                                        <p:tgtEl>
                                          <p:spTgt spid="42"/>
                                        </p:tgtEl>
                                      </p:cBhvr>
                                    </p:animEffect>
                                  </p:childTnLst>
                                </p:cTn>
                              </p:par>
                              <p:par>
                                <p:cTn id="31" presetID="1" presetClass="entr" presetSubtype="0" fill="hold" nodeType="withEffect">
                                  <p:stCondLst>
                                    <p:cond delay="0"/>
                                  </p:stCondLst>
                                  <p:childTnLst>
                                    <p:set>
                                      <p:cBhvr>
                                        <p:cTn id="32" dur="1" fill="hold">
                                          <p:stCondLst>
                                            <p:cond delay="0"/>
                                          </p:stCondLst>
                                        </p:cTn>
                                        <p:tgtEl>
                                          <p:spTgt spid="44"/>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4"/>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4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custDataLst>
              <p:tags r:id="rId1"/>
            </p:custDataLst>
          </p:nvPr>
        </p:nvSpPr>
        <p:spPr>
          <a:xfrm>
            <a:off x="162560" y="1008877"/>
            <a:ext cx="2138680" cy="521970"/>
          </a:xfrm>
          <a:prstGeom prst="rect">
            <a:avLst/>
          </a:prstGeom>
          <a:noFill/>
        </p:spPr>
        <p:txBody>
          <a:bodyPr wrap="none" rtlCol="0" anchor="t">
            <a:spAutoFit/>
          </a:bodyPr>
          <a:lstStyle/>
          <a:p>
            <a:pPr marL="0" marR="0" lvl="0" algn="l" defTabSz="914400" rtl="0">
              <a:lnSpc>
                <a:spcPct val="100000"/>
              </a:lnSpc>
              <a:buClrTx/>
              <a:buSzTx/>
              <a:buFont typeface="Arial" panose="020B0604020202020204" pitchFamily="34" charset="0"/>
              <a:buNone/>
            </a:pPr>
            <a:r>
              <a:rPr kumimoji="0" lang="zh-CN" sz="2800" i="0" u="none" strike="noStrike" kern="1200" cap="none" spc="0" normalizeH="0" baseline="0" noProof="0">
                <a:ln>
                  <a:noFill/>
                </a:ln>
                <a:solidFill>
                  <a:schemeClr val="tx1"/>
                </a:solidFill>
                <a:effectLst/>
                <a:uLnTx/>
                <a:uFillTx/>
                <a:latin typeface="Times New Roman" panose="02020603050405020304" pitchFamily="18" charset="0"/>
                <a:ea typeface="黑体" panose="02010609060101010101" charset="-122"/>
                <a:cs typeface="Times New Roman" panose="02020603050405020304" pitchFamily="18" charset="0"/>
                <a:sym typeface="+mn-ea"/>
              </a:rPr>
              <a:t>（</a:t>
            </a:r>
            <a:r>
              <a:rPr kumimoji="0" lang="en-US" altLang="zh-CN" sz="2800" i="0" u="none" strike="noStrike" kern="1200" cap="none" spc="0" normalizeH="0" baseline="0" noProof="0">
                <a:ln>
                  <a:noFill/>
                </a:ln>
                <a:solidFill>
                  <a:schemeClr val="tx1"/>
                </a:solidFill>
                <a:effectLst/>
                <a:uLnTx/>
                <a:uFillTx/>
                <a:latin typeface="Times New Roman" panose="02020603050405020304" pitchFamily="18" charset="0"/>
                <a:ea typeface="黑体" panose="02010609060101010101" charset="-122"/>
                <a:cs typeface="Times New Roman" panose="02020603050405020304" pitchFamily="18" charset="0"/>
                <a:sym typeface="+mn-ea"/>
              </a:rPr>
              <a:t>1</a:t>
            </a:r>
            <a:r>
              <a:rPr kumimoji="0" lang="zh-CN" sz="2800" i="0" u="none" strike="noStrike" kern="1200" cap="none" spc="0" normalizeH="0" baseline="0" noProof="0">
                <a:ln>
                  <a:noFill/>
                </a:ln>
                <a:solidFill>
                  <a:schemeClr val="tx1"/>
                </a:solidFill>
                <a:effectLst/>
                <a:uLnTx/>
                <a:uFillTx/>
                <a:latin typeface="Times New Roman" panose="02020603050405020304" pitchFamily="18" charset="0"/>
                <a:ea typeface="黑体" panose="02010609060101010101" charset="-122"/>
                <a:cs typeface="Times New Roman" panose="02020603050405020304" pitchFamily="18" charset="0"/>
                <a:sym typeface="+mn-ea"/>
              </a:rPr>
              <a:t>）原理：</a:t>
            </a:r>
            <a:endParaRPr kumimoji="0" lang="zh-CN" sz="2800" i="0" u="none" strike="noStrike" kern="1200" cap="none" spc="0" normalizeH="0" baseline="0" noProof="0">
              <a:ln>
                <a:noFill/>
              </a:ln>
              <a:solidFill>
                <a:schemeClr val="tx1"/>
              </a:solidFill>
              <a:effectLst/>
              <a:uLnTx/>
              <a:uFillTx/>
              <a:latin typeface="Times New Roman" panose="02020603050405020304" pitchFamily="18" charset="0"/>
              <a:ea typeface="黑体" panose="02010609060101010101" charset="-122"/>
              <a:cs typeface="Times New Roman" panose="02020603050405020304" pitchFamily="18" charset="0"/>
              <a:sym typeface="+mn-ea"/>
            </a:endParaRPr>
          </a:p>
        </p:txBody>
      </p:sp>
      <p:sp>
        <p:nvSpPr>
          <p:cNvPr id="62" name="文本框 61"/>
          <p:cNvSpPr txBox="1"/>
          <p:nvPr>
            <p:custDataLst>
              <p:tags r:id="rId2"/>
            </p:custDataLst>
          </p:nvPr>
        </p:nvSpPr>
        <p:spPr>
          <a:xfrm>
            <a:off x="496253" y="1531931"/>
            <a:ext cx="11206480" cy="521970"/>
          </a:xfrm>
          <a:prstGeom prst="rect">
            <a:avLst/>
          </a:prstGeom>
          <a:noFill/>
        </p:spPr>
        <p:txBody>
          <a:bodyPr wrap="none" rtlCol="0" anchor="t">
            <a:spAutoFit/>
          </a:bodyPr>
          <a:lstStyle/>
          <a:p>
            <a:pPr algn="just" defTabSz="913765">
              <a:defRPr/>
            </a:pPr>
            <a:r>
              <a:rPr lang="zh-CN" altLang="en-US" sz="2800">
                <a:solidFill>
                  <a:srgbClr val="FF0000"/>
                </a:solidFill>
                <a:latin typeface="Times New Roman" panose="02020603050405020304" pitchFamily="18" charset="0"/>
                <a:ea typeface="黑体" panose="02010609060101010101" charset="-122"/>
                <a:cs typeface="Arial" panose="020B0604020202020204" pitchFamily="34" charset="0"/>
                <a:sym typeface="+mn-ea"/>
              </a:rPr>
              <a:t>染色体（数目）变异、其中花药离体培养过程是利用植物细胞的全能性</a:t>
            </a:r>
            <a:endParaRPr lang="zh-CN" altLang="en-US" sz="2800">
              <a:solidFill>
                <a:srgbClr val="FF0000"/>
              </a:solidFill>
              <a:latin typeface="Times New Roman" panose="02020603050405020304" pitchFamily="18" charset="0"/>
              <a:ea typeface="黑体" panose="02010609060101010101" charset="-122"/>
              <a:cs typeface="Arial" panose="020B0604020202020204" pitchFamily="34" charset="0"/>
              <a:sym typeface="+mn-ea"/>
            </a:endParaRPr>
          </a:p>
        </p:txBody>
      </p:sp>
      <p:sp>
        <p:nvSpPr>
          <p:cNvPr id="2" name="文本框 1"/>
          <p:cNvSpPr txBox="1"/>
          <p:nvPr>
            <p:custDataLst>
              <p:tags r:id="rId3"/>
            </p:custDataLst>
          </p:nvPr>
        </p:nvSpPr>
        <p:spPr>
          <a:xfrm>
            <a:off x="162560" y="2085202"/>
            <a:ext cx="2138680" cy="521970"/>
          </a:xfrm>
          <a:prstGeom prst="rect">
            <a:avLst/>
          </a:prstGeom>
          <a:noFill/>
        </p:spPr>
        <p:txBody>
          <a:bodyPr wrap="none" rtlCol="0" anchor="t">
            <a:spAutoFit/>
          </a:bodyPr>
          <a:lstStyle/>
          <a:p>
            <a:pPr marL="0" marR="0" lvl="0" algn="l" defTabSz="914400" rtl="0">
              <a:lnSpc>
                <a:spcPct val="100000"/>
              </a:lnSpc>
              <a:buClrTx/>
              <a:buSzTx/>
              <a:buFont typeface="Arial" panose="020B0604020202020204" pitchFamily="34" charset="0"/>
              <a:buNone/>
            </a:pPr>
            <a:r>
              <a:rPr kumimoji="0" lang="zh-CN" sz="2800" i="0" u="none" strike="noStrike" kern="1200" cap="none" spc="0" normalizeH="0" baseline="0" noProof="0">
                <a:ln>
                  <a:noFill/>
                </a:ln>
                <a:solidFill>
                  <a:schemeClr val="tx1"/>
                </a:solidFill>
                <a:effectLst/>
                <a:uLnTx/>
                <a:uFillTx/>
                <a:latin typeface="Times New Roman" panose="02020603050405020304" pitchFamily="18" charset="0"/>
                <a:ea typeface="黑体" panose="02010609060101010101" charset="-122"/>
                <a:cs typeface="Times New Roman" panose="02020603050405020304" pitchFamily="18" charset="0"/>
                <a:sym typeface="+mn-ea"/>
              </a:rPr>
              <a:t>（</a:t>
            </a:r>
            <a:r>
              <a:rPr kumimoji="0" lang="en-US" altLang="zh-CN" sz="2800" i="0" u="none" strike="noStrike" kern="1200" cap="none" spc="0" normalizeH="0" baseline="0" noProof="0">
                <a:ln>
                  <a:noFill/>
                </a:ln>
                <a:solidFill>
                  <a:schemeClr val="tx1"/>
                </a:solidFill>
                <a:effectLst/>
                <a:uLnTx/>
                <a:uFillTx/>
                <a:latin typeface="Times New Roman" panose="02020603050405020304" pitchFamily="18" charset="0"/>
                <a:ea typeface="黑体" panose="02010609060101010101" charset="-122"/>
                <a:cs typeface="Times New Roman" panose="02020603050405020304" pitchFamily="18" charset="0"/>
                <a:sym typeface="+mn-ea"/>
              </a:rPr>
              <a:t>2</a:t>
            </a:r>
            <a:r>
              <a:rPr kumimoji="0" lang="zh-CN" sz="2800" i="0" u="none" strike="noStrike" kern="1200" cap="none" spc="0" normalizeH="0" baseline="0" noProof="0">
                <a:ln>
                  <a:noFill/>
                </a:ln>
                <a:solidFill>
                  <a:schemeClr val="tx1"/>
                </a:solidFill>
                <a:effectLst/>
                <a:uLnTx/>
                <a:uFillTx/>
                <a:latin typeface="Times New Roman" panose="02020603050405020304" pitchFamily="18" charset="0"/>
                <a:ea typeface="黑体" panose="02010609060101010101" charset="-122"/>
                <a:cs typeface="Times New Roman" panose="02020603050405020304" pitchFamily="18" charset="0"/>
                <a:sym typeface="+mn-ea"/>
              </a:rPr>
              <a:t>）方法：</a:t>
            </a:r>
            <a:endParaRPr kumimoji="0" lang="zh-CN" sz="2800" i="0" u="none" strike="noStrike" kern="1200" cap="none" spc="0" normalizeH="0" baseline="0" noProof="0">
              <a:ln>
                <a:noFill/>
              </a:ln>
              <a:solidFill>
                <a:schemeClr val="tx1"/>
              </a:solidFill>
              <a:effectLst/>
              <a:uLnTx/>
              <a:uFillTx/>
              <a:latin typeface="Times New Roman" panose="02020603050405020304" pitchFamily="18" charset="0"/>
              <a:ea typeface="黑体" panose="02010609060101010101" charset="-122"/>
              <a:cs typeface="Times New Roman" panose="02020603050405020304" pitchFamily="18" charset="0"/>
              <a:sym typeface="+mn-ea"/>
            </a:endParaRPr>
          </a:p>
        </p:txBody>
      </p:sp>
      <p:sp>
        <p:nvSpPr>
          <p:cNvPr id="4" name="文本框 3"/>
          <p:cNvSpPr txBox="1"/>
          <p:nvPr>
            <p:custDataLst>
              <p:tags r:id="rId4"/>
            </p:custDataLst>
          </p:nvPr>
        </p:nvSpPr>
        <p:spPr>
          <a:xfrm>
            <a:off x="2131378" y="2068506"/>
            <a:ext cx="6583680" cy="521970"/>
          </a:xfrm>
          <a:prstGeom prst="rect">
            <a:avLst/>
          </a:prstGeom>
          <a:noFill/>
        </p:spPr>
        <p:txBody>
          <a:bodyPr wrap="none" rtlCol="0" anchor="t">
            <a:spAutoFit/>
          </a:bodyPr>
          <a:lstStyle/>
          <a:p>
            <a:pPr algn="just" defTabSz="913765">
              <a:defRPr/>
            </a:pPr>
            <a:r>
              <a:rPr lang="zh-CN" altLang="en-US" sz="2800">
                <a:solidFill>
                  <a:srgbClr val="FF0000"/>
                </a:solidFill>
                <a:latin typeface="Times New Roman" panose="02020603050405020304" pitchFamily="18" charset="0"/>
                <a:ea typeface="黑体" panose="02010609060101010101" charset="-122"/>
                <a:cs typeface="Arial" panose="020B0604020202020204" pitchFamily="34" charset="0"/>
                <a:sym typeface="+mn-ea"/>
              </a:rPr>
              <a:t>花药离体培养和人工诱导染色体数目加倍</a:t>
            </a:r>
            <a:endParaRPr lang="zh-CN" altLang="en-US" sz="2800">
              <a:solidFill>
                <a:srgbClr val="FF0000"/>
              </a:solidFill>
              <a:latin typeface="Times New Roman" panose="02020603050405020304" pitchFamily="18" charset="0"/>
              <a:ea typeface="黑体" panose="02010609060101010101" charset="-122"/>
              <a:cs typeface="Arial" panose="020B0604020202020204" pitchFamily="34" charset="0"/>
              <a:sym typeface="+mn-ea"/>
            </a:endParaRPr>
          </a:p>
        </p:txBody>
      </p:sp>
      <p:sp>
        <p:nvSpPr>
          <p:cNvPr id="5" name="文本框 4"/>
          <p:cNvSpPr txBox="1"/>
          <p:nvPr>
            <p:custDataLst>
              <p:tags r:id="rId5"/>
            </p:custDataLst>
          </p:nvPr>
        </p:nvSpPr>
        <p:spPr>
          <a:xfrm>
            <a:off x="162560" y="2777352"/>
            <a:ext cx="2138680" cy="521970"/>
          </a:xfrm>
          <a:prstGeom prst="rect">
            <a:avLst/>
          </a:prstGeom>
          <a:noFill/>
        </p:spPr>
        <p:txBody>
          <a:bodyPr wrap="none" rtlCol="0" anchor="t">
            <a:spAutoFit/>
          </a:bodyPr>
          <a:lstStyle/>
          <a:p>
            <a:pPr marL="0" marR="0" lvl="0" algn="l" defTabSz="914400" rtl="0">
              <a:lnSpc>
                <a:spcPct val="100000"/>
              </a:lnSpc>
              <a:buClrTx/>
              <a:buSzTx/>
              <a:buFont typeface="Arial" panose="020B0604020202020204" pitchFamily="34" charset="0"/>
              <a:buNone/>
            </a:pPr>
            <a:r>
              <a:rPr kumimoji="0" lang="zh-CN" sz="2800" i="0" u="none" strike="noStrike" kern="1200" cap="none" spc="0" normalizeH="0" baseline="0" noProof="0">
                <a:ln>
                  <a:noFill/>
                </a:ln>
                <a:solidFill>
                  <a:schemeClr val="tx1"/>
                </a:solidFill>
                <a:effectLst/>
                <a:uLnTx/>
                <a:uFillTx/>
                <a:latin typeface="Times New Roman" panose="02020603050405020304" pitchFamily="18" charset="0"/>
                <a:ea typeface="黑体" panose="02010609060101010101" charset="-122"/>
                <a:cs typeface="Times New Roman" panose="02020603050405020304" pitchFamily="18" charset="0"/>
                <a:sym typeface="+mn-ea"/>
              </a:rPr>
              <a:t>（</a:t>
            </a:r>
            <a:r>
              <a:rPr kumimoji="0" lang="en-US" altLang="zh-CN" sz="2800" i="0" u="none" strike="noStrike" kern="1200" cap="none" spc="0" normalizeH="0" baseline="0" noProof="0">
                <a:ln>
                  <a:noFill/>
                </a:ln>
                <a:solidFill>
                  <a:schemeClr val="tx1"/>
                </a:solidFill>
                <a:effectLst/>
                <a:uLnTx/>
                <a:uFillTx/>
                <a:latin typeface="Times New Roman" panose="02020603050405020304" pitchFamily="18" charset="0"/>
                <a:ea typeface="黑体" panose="02010609060101010101" charset="-122"/>
                <a:cs typeface="Times New Roman" panose="02020603050405020304" pitchFamily="18" charset="0"/>
                <a:sym typeface="+mn-ea"/>
              </a:rPr>
              <a:t>3</a:t>
            </a:r>
            <a:r>
              <a:rPr kumimoji="0" lang="zh-CN" sz="2800" i="0" u="none" strike="noStrike" kern="1200" cap="none" spc="0" normalizeH="0" baseline="0" noProof="0">
                <a:ln>
                  <a:noFill/>
                </a:ln>
                <a:solidFill>
                  <a:schemeClr val="tx1"/>
                </a:solidFill>
                <a:effectLst/>
                <a:uLnTx/>
                <a:uFillTx/>
                <a:latin typeface="Times New Roman" panose="02020603050405020304" pitchFamily="18" charset="0"/>
                <a:ea typeface="黑体" panose="02010609060101010101" charset="-122"/>
                <a:cs typeface="Times New Roman" panose="02020603050405020304" pitchFamily="18" charset="0"/>
                <a:sym typeface="+mn-ea"/>
              </a:rPr>
              <a:t>）过程：</a:t>
            </a:r>
            <a:endParaRPr kumimoji="0" lang="zh-CN" sz="2800" i="0" u="none" strike="noStrike" kern="1200" cap="none" spc="0" normalizeH="0" baseline="0" noProof="0">
              <a:ln>
                <a:noFill/>
              </a:ln>
              <a:solidFill>
                <a:schemeClr val="tx1"/>
              </a:solidFill>
              <a:effectLst/>
              <a:uLnTx/>
              <a:uFillTx/>
              <a:latin typeface="Times New Roman" panose="02020603050405020304" pitchFamily="18" charset="0"/>
              <a:ea typeface="黑体" panose="02010609060101010101" charset="-122"/>
              <a:cs typeface="Times New Roman" panose="02020603050405020304" pitchFamily="18" charset="0"/>
              <a:sym typeface="+mn-ea"/>
            </a:endParaRPr>
          </a:p>
        </p:txBody>
      </p:sp>
      <p:sp>
        <p:nvSpPr>
          <p:cNvPr id="46" name="Text Box 3"/>
          <p:cNvSpPr txBox="1">
            <a:spLocks noChangeArrowheads="1"/>
          </p:cNvSpPr>
          <p:nvPr>
            <p:custDataLst>
              <p:tags r:id="rId6"/>
            </p:custDataLst>
          </p:nvPr>
        </p:nvSpPr>
        <p:spPr bwMode="auto">
          <a:xfrm>
            <a:off x="2445941" y="2800779"/>
            <a:ext cx="1656637" cy="460375"/>
          </a:xfrm>
          <a:prstGeom prst="rect">
            <a:avLst/>
          </a:prstGeom>
          <a:solidFill>
            <a:schemeClr val="accent6"/>
          </a:solidFill>
          <a:ln w="9525">
            <a:solidFill>
              <a:schemeClr val="bg1"/>
            </a:solidFill>
            <a:miter lim="800000"/>
          </a:ln>
          <a:effectLst>
            <a:glow rad="63500">
              <a:schemeClr val="accent1">
                <a:satMod val="175000"/>
                <a:alpha val="40000"/>
              </a:schemeClr>
            </a:glow>
            <a:outerShdw blurRad="63500" sx="102000" sy="102000" algn="ctr" rotWithShape="0">
              <a:prstClr val="black">
                <a:alpha val="40000"/>
              </a:prstClr>
            </a:outerShdw>
          </a:effectLst>
        </p:spPr>
        <p:txBody>
          <a:bodyPr wrap="square">
            <a:spAutoFit/>
          </a:bodyPr>
          <a:lstStyle>
            <a:lvl1pPr eaLnBrk="0" hangingPunct="0">
              <a:defRPr sz="2800">
                <a:solidFill>
                  <a:schemeClr val="tx1"/>
                </a:solidFill>
                <a:latin typeface="Arial" panose="020B0604020202020204" pitchFamily="34" charset="0"/>
                <a:ea typeface="宋体" panose="02010600030101010101" pitchFamily="2" charset="-122"/>
              </a:defRPr>
            </a:lvl1pPr>
            <a:lvl2pPr marL="742950" indent="-285750" eaLnBrk="0" hangingPunct="0">
              <a:defRPr sz="2800">
                <a:solidFill>
                  <a:schemeClr val="tx1"/>
                </a:solidFill>
                <a:latin typeface="Arial" panose="020B0604020202020204" pitchFamily="34" charset="0"/>
                <a:ea typeface="宋体" panose="02010600030101010101" pitchFamily="2" charset="-122"/>
              </a:defRPr>
            </a:lvl2pPr>
            <a:lvl3pPr marL="1143000" indent="-228600" eaLnBrk="0" hangingPunct="0">
              <a:defRPr sz="2800">
                <a:solidFill>
                  <a:schemeClr val="tx1"/>
                </a:solidFill>
                <a:latin typeface="Arial" panose="020B0604020202020204" pitchFamily="34" charset="0"/>
                <a:ea typeface="宋体" panose="02010600030101010101" pitchFamily="2" charset="-122"/>
              </a:defRPr>
            </a:lvl3pPr>
            <a:lvl4pPr marL="1600200" indent="-228600" eaLnBrk="0" hangingPunct="0">
              <a:defRPr sz="2800">
                <a:solidFill>
                  <a:schemeClr val="tx1"/>
                </a:solidFill>
                <a:latin typeface="Arial" panose="020B0604020202020204" pitchFamily="34" charset="0"/>
                <a:ea typeface="宋体" panose="02010600030101010101" pitchFamily="2" charset="-122"/>
              </a:defRPr>
            </a:lvl4pPr>
            <a:lvl5pPr marL="2057400" indent="-228600" eaLnBrk="0" hangingPunct="0">
              <a:defRPr sz="28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9pPr>
          </a:lstStyle>
          <a:p>
            <a:pPr lvl="0" algn="ctr" eaLnBrk="1" hangingPunct="1">
              <a:buClrTx/>
              <a:buSzTx/>
              <a:buFontTx/>
            </a:pPr>
            <a:r>
              <a:rPr lang="zh-CN" altLang="en-US" sz="2400">
                <a:solidFill>
                  <a:schemeClr val="bg1"/>
                </a:solidFill>
                <a:latin typeface="Times New Roman" panose="02020603050405020304" pitchFamily="18" charset="0"/>
                <a:ea typeface="黑体" panose="02010609060101010101" charset="-122"/>
                <a:cs typeface="宋体" panose="02010600030101010101" pitchFamily="2" charset="-122"/>
                <a:sym typeface="+mn-ea"/>
              </a:rPr>
              <a:t>选择亲本</a:t>
            </a:r>
            <a:endParaRPr lang="zh-CN" altLang="en-US" sz="2400">
              <a:solidFill>
                <a:schemeClr val="bg1"/>
              </a:solidFill>
              <a:latin typeface="Times New Roman" panose="02020603050405020304" pitchFamily="18" charset="0"/>
              <a:ea typeface="黑体" panose="02010609060101010101" charset="-122"/>
              <a:cs typeface="宋体" panose="02010600030101010101" pitchFamily="2" charset="-122"/>
              <a:sym typeface="+mn-ea"/>
            </a:endParaRPr>
          </a:p>
        </p:txBody>
      </p:sp>
      <p:sp>
        <p:nvSpPr>
          <p:cNvPr id="49" name="Text Box 6"/>
          <p:cNvSpPr txBox="1">
            <a:spLocks noChangeArrowheads="1"/>
          </p:cNvSpPr>
          <p:nvPr>
            <p:custDataLst>
              <p:tags r:id="rId7"/>
            </p:custDataLst>
          </p:nvPr>
        </p:nvSpPr>
        <p:spPr bwMode="auto">
          <a:xfrm>
            <a:off x="5682389" y="2800779"/>
            <a:ext cx="1253578" cy="460375"/>
          </a:xfrm>
          <a:prstGeom prst="rect">
            <a:avLst/>
          </a:prstGeom>
          <a:solidFill>
            <a:schemeClr val="accent6"/>
          </a:solidFill>
          <a:ln w="9525">
            <a:solidFill>
              <a:schemeClr val="bg1"/>
            </a:solidFill>
            <a:miter lim="800000"/>
          </a:ln>
          <a:effectLst>
            <a:glow rad="63500">
              <a:schemeClr val="accent1">
                <a:satMod val="175000"/>
                <a:alpha val="40000"/>
              </a:schemeClr>
            </a:glow>
            <a:outerShdw blurRad="63500" sx="102000" sy="102000" algn="ctr" rotWithShape="0">
              <a:prstClr val="black">
                <a:alpha val="40000"/>
              </a:prstClr>
            </a:outerShdw>
          </a:effectLst>
        </p:spPr>
        <p:txBody>
          <a:bodyPr wrap="square">
            <a:spAutoFit/>
          </a:bodyPr>
          <a:lstStyle>
            <a:lvl1pPr eaLnBrk="0" hangingPunct="0">
              <a:defRPr sz="2800">
                <a:solidFill>
                  <a:schemeClr val="tx1"/>
                </a:solidFill>
                <a:latin typeface="Arial" panose="020B0604020202020204" pitchFamily="34" charset="0"/>
                <a:ea typeface="宋体" panose="02010600030101010101" pitchFamily="2" charset="-122"/>
              </a:defRPr>
            </a:lvl1pPr>
            <a:lvl2pPr marL="742950" indent="-285750" eaLnBrk="0" hangingPunct="0">
              <a:defRPr sz="2800">
                <a:solidFill>
                  <a:schemeClr val="tx1"/>
                </a:solidFill>
                <a:latin typeface="Arial" panose="020B0604020202020204" pitchFamily="34" charset="0"/>
                <a:ea typeface="宋体" panose="02010600030101010101" pitchFamily="2" charset="-122"/>
              </a:defRPr>
            </a:lvl2pPr>
            <a:lvl3pPr marL="1143000" indent="-228600" eaLnBrk="0" hangingPunct="0">
              <a:defRPr sz="2800">
                <a:solidFill>
                  <a:schemeClr val="tx1"/>
                </a:solidFill>
                <a:latin typeface="Arial" panose="020B0604020202020204" pitchFamily="34" charset="0"/>
                <a:ea typeface="宋体" panose="02010600030101010101" pitchFamily="2" charset="-122"/>
              </a:defRPr>
            </a:lvl3pPr>
            <a:lvl4pPr marL="1600200" indent="-228600" eaLnBrk="0" hangingPunct="0">
              <a:defRPr sz="2800">
                <a:solidFill>
                  <a:schemeClr val="tx1"/>
                </a:solidFill>
                <a:latin typeface="Arial" panose="020B0604020202020204" pitchFamily="34" charset="0"/>
                <a:ea typeface="宋体" panose="02010600030101010101" pitchFamily="2" charset="-122"/>
              </a:defRPr>
            </a:lvl4pPr>
            <a:lvl5pPr marL="2057400" indent="-228600" eaLnBrk="0" hangingPunct="0">
              <a:defRPr sz="28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9pPr>
          </a:lstStyle>
          <a:p>
            <a:pPr lvl="0" algn="ctr" eaLnBrk="1" hangingPunct="1">
              <a:buClrTx/>
              <a:buSzTx/>
              <a:buFontTx/>
            </a:pPr>
            <a:r>
              <a:rPr lang="zh-CN" altLang="en-US" sz="2400">
                <a:solidFill>
                  <a:schemeClr val="bg1"/>
                </a:solidFill>
                <a:latin typeface="Times New Roman" panose="02020603050405020304" pitchFamily="18" charset="0"/>
                <a:ea typeface="黑体" panose="02010609060101010101" charset="-122"/>
                <a:cs typeface="Times New Roman" panose="02020603050405020304" pitchFamily="18" charset="0"/>
                <a:sym typeface="+mn-ea"/>
              </a:rPr>
              <a:t>F</a:t>
            </a:r>
            <a:r>
              <a:rPr lang="zh-CN" altLang="en-US" sz="2400" baseline="-25000">
                <a:solidFill>
                  <a:schemeClr val="bg1"/>
                </a:solidFill>
                <a:latin typeface="Times New Roman" panose="02020603050405020304" pitchFamily="18" charset="0"/>
                <a:ea typeface="黑体" panose="02010609060101010101" charset="-122"/>
                <a:cs typeface="Times New Roman" panose="02020603050405020304" pitchFamily="18" charset="0"/>
                <a:sym typeface="+mn-ea"/>
              </a:rPr>
              <a:t>1</a:t>
            </a:r>
            <a:endParaRPr lang="zh-CN" altLang="en-US" sz="2400" baseline="-25000">
              <a:solidFill>
                <a:schemeClr val="bg1"/>
              </a:solidFill>
              <a:latin typeface="Times New Roman" panose="02020603050405020304" pitchFamily="18" charset="0"/>
              <a:ea typeface="黑体" panose="02010609060101010101" charset="-122"/>
              <a:cs typeface="Times New Roman" panose="02020603050405020304" pitchFamily="18" charset="0"/>
              <a:sym typeface="+mn-ea"/>
            </a:endParaRPr>
          </a:p>
        </p:txBody>
      </p:sp>
      <p:sp>
        <p:nvSpPr>
          <p:cNvPr id="52" name="Text Box 9"/>
          <p:cNvSpPr txBox="1">
            <a:spLocks noChangeArrowheads="1"/>
          </p:cNvSpPr>
          <p:nvPr>
            <p:custDataLst>
              <p:tags r:id="rId8"/>
            </p:custDataLst>
          </p:nvPr>
        </p:nvSpPr>
        <p:spPr bwMode="auto">
          <a:xfrm>
            <a:off x="8359237" y="2800779"/>
            <a:ext cx="1942621" cy="460375"/>
          </a:xfrm>
          <a:prstGeom prst="rect">
            <a:avLst/>
          </a:prstGeom>
          <a:solidFill>
            <a:schemeClr val="accent6"/>
          </a:solidFill>
          <a:ln w="9525">
            <a:solidFill>
              <a:schemeClr val="bg1"/>
            </a:solidFill>
            <a:miter lim="800000"/>
          </a:ln>
          <a:effectLst>
            <a:glow rad="63500">
              <a:schemeClr val="accent1">
                <a:satMod val="175000"/>
                <a:alpha val="40000"/>
              </a:schemeClr>
            </a:glow>
            <a:outerShdw blurRad="63500" sx="102000" sy="102000" algn="ctr" rotWithShape="0">
              <a:prstClr val="black">
                <a:alpha val="40000"/>
              </a:prstClr>
            </a:outerShdw>
          </a:effectLst>
        </p:spPr>
        <p:txBody>
          <a:bodyPr wrap="square">
            <a:spAutoFit/>
          </a:bodyPr>
          <a:lstStyle>
            <a:lvl1pPr eaLnBrk="0" hangingPunct="0">
              <a:defRPr sz="2800">
                <a:solidFill>
                  <a:schemeClr val="tx1"/>
                </a:solidFill>
                <a:latin typeface="Arial" panose="020B0604020202020204" pitchFamily="34" charset="0"/>
                <a:ea typeface="宋体" panose="02010600030101010101" pitchFamily="2" charset="-122"/>
              </a:defRPr>
            </a:lvl1pPr>
            <a:lvl2pPr marL="742950" indent="-285750" eaLnBrk="0" hangingPunct="0">
              <a:defRPr sz="2800">
                <a:solidFill>
                  <a:schemeClr val="tx1"/>
                </a:solidFill>
                <a:latin typeface="Arial" panose="020B0604020202020204" pitchFamily="34" charset="0"/>
                <a:ea typeface="宋体" panose="02010600030101010101" pitchFamily="2" charset="-122"/>
              </a:defRPr>
            </a:lvl2pPr>
            <a:lvl3pPr marL="1143000" indent="-228600" eaLnBrk="0" hangingPunct="0">
              <a:defRPr sz="2800">
                <a:solidFill>
                  <a:schemeClr val="tx1"/>
                </a:solidFill>
                <a:latin typeface="Arial" panose="020B0604020202020204" pitchFamily="34" charset="0"/>
                <a:ea typeface="宋体" panose="02010600030101010101" pitchFamily="2" charset="-122"/>
              </a:defRPr>
            </a:lvl3pPr>
            <a:lvl4pPr marL="1600200" indent="-228600" eaLnBrk="0" hangingPunct="0">
              <a:defRPr sz="2800">
                <a:solidFill>
                  <a:schemeClr val="tx1"/>
                </a:solidFill>
                <a:latin typeface="Arial" panose="020B0604020202020204" pitchFamily="34" charset="0"/>
                <a:ea typeface="宋体" panose="02010600030101010101" pitchFamily="2" charset="-122"/>
              </a:defRPr>
            </a:lvl4pPr>
            <a:lvl5pPr marL="2057400" indent="-228600" eaLnBrk="0" hangingPunct="0">
              <a:defRPr sz="28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9pPr>
          </a:lstStyle>
          <a:p>
            <a:pPr lvl="0" algn="ctr" eaLnBrk="1" hangingPunct="1">
              <a:buClrTx/>
              <a:buSzTx/>
              <a:buFontTx/>
            </a:pPr>
            <a:r>
              <a:rPr lang="zh-CN" altLang="en-US" sz="2400">
                <a:solidFill>
                  <a:schemeClr val="bg1"/>
                </a:solidFill>
                <a:latin typeface="Times New Roman" panose="02020603050405020304" pitchFamily="18" charset="0"/>
                <a:ea typeface="黑体" panose="02010609060101010101" charset="-122"/>
                <a:cs typeface="宋体" panose="02010600030101010101" pitchFamily="2" charset="-122"/>
                <a:sym typeface="+mn-ea"/>
              </a:rPr>
              <a:t>单倍体植株</a:t>
            </a:r>
            <a:endParaRPr lang="zh-CN" altLang="en-US" sz="2400">
              <a:solidFill>
                <a:schemeClr val="bg1"/>
              </a:solidFill>
              <a:latin typeface="Times New Roman" panose="02020603050405020304" pitchFamily="18" charset="0"/>
              <a:ea typeface="黑体" panose="02010609060101010101" charset="-122"/>
              <a:cs typeface="宋体" panose="02010600030101010101" pitchFamily="2" charset="-122"/>
              <a:sym typeface="+mn-ea"/>
            </a:endParaRPr>
          </a:p>
        </p:txBody>
      </p:sp>
      <p:sp>
        <p:nvSpPr>
          <p:cNvPr id="57" name="Text Box 14"/>
          <p:cNvSpPr txBox="1">
            <a:spLocks noChangeArrowheads="1"/>
          </p:cNvSpPr>
          <p:nvPr>
            <p:custDataLst>
              <p:tags r:id="rId9"/>
            </p:custDataLst>
          </p:nvPr>
        </p:nvSpPr>
        <p:spPr bwMode="auto">
          <a:xfrm>
            <a:off x="6229196" y="3560101"/>
            <a:ext cx="1773847" cy="460375"/>
          </a:xfrm>
          <a:prstGeom prst="rect">
            <a:avLst/>
          </a:prstGeom>
          <a:solidFill>
            <a:schemeClr val="accent6"/>
          </a:solidFill>
          <a:ln w="9525">
            <a:solidFill>
              <a:schemeClr val="bg1"/>
            </a:solidFill>
            <a:miter lim="800000"/>
          </a:ln>
          <a:effectLst>
            <a:glow rad="63500">
              <a:schemeClr val="accent1">
                <a:satMod val="175000"/>
                <a:alpha val="40000"/>
              </a:schemeClr>
            </a:glow>
            <a:outerShdw blurRad="63500" sx="102000" sy="102000" algn="ctr" rotWithShape="0">
              <a:prstClr val="black">
                <a:alpha val="40000"/>
              </a:prstClr>
            </a:outerShdw>
          </a:effectLst>
        </p:spPr>
        <p:txBody>
          <a:bodyPr wrap="square">
            <a:spAutoFit/>
          </a:bodyPr>
          <a:lstStyle>
            <a:lvl1pPr eaLnBrk="0" hangingPunct="0">
              <a:defRPr sz="2800">
                <a:solidFill>
                  <a:schemeClr val="tx1"/>
                </a:solidFill>
                <a:latin typeface="Arial" panose="020B0604020202020204" pitchFamily="34" charset="0"/>
                <a:ea typeface="宋体" panose="02010600030101010101" pitchFamily="2" charset="-122"/>
              </a:defRPr>
            </a:lvl1pPr>
            <a:lvl2pPr marL="742950" indent="-285750" eaLnBrk="0" hangingPunct="0">
              <a:defRPr sz="2800">
                <a:solidFill>
                  <a:schemeClr val="tx1"/>
                </a:solidFill>
                <a:latin typeface="Arial" panose="020B0604020202020204" pitchFamily="34" charset="0"/>
                <a:ea typeface="宋体" panose="02010600030101010101" pitchFamily="2" charset="-122"/>
              </a:defRPr>
            </a:lvl2pPr>
            <a:lvl3pPr marL="1143000" indent="-228600" eaLnBrk="0" hangingPunct="0">
              <a:defRPr sz="2800">
                <a:solidFill>
                  <a:schemeClr val="tx1"/>
                </a:solidFill>
                <a:latin typeface="Arial" panose="020B0604020202020204" pitchFamily="34" charset="0"/>
                <a:ea typeface="宋体" panose="02010600030101010101" pitchFamily="2" charset="-122"/>
              </a:defRPr>
            </a:lvl3pPr>
            <a:lvl4pPr marL="1600200" indent="-228600" eaLnBrk="0" hangingPunct="0">
              <a:defRPr sz="2800">
                <a:solidFill>
                  <a:schemeClr val="tx1"/>
                </a:solidFill>
                <a:latin typeface="Arial" panose="020B0604020202020204" pitchFamily="34" charset="0"/>
                <a:ea typeface="宋体" panose="02010600030101010101" pitchFamily="2" charset="-122"/>
              </a:defRPr>
            </a:lvl4pPr>
            <a:lvl5pPr marL="2057400" indent="-228600" eaLnBrk="0" hangingPunct="0">
              <a:defRPr sz="28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9pPr>
          </a:lstStyle>
          <a:p>
            <a:pPr lvl="0" algn="ctr" eaLnBrk="1" hangingPunct="1">
              <a:buClrTx/>
              <a:buSzTx/>
              <a:buFontTx/>
            </a:pPr>
            <a:r>
              <a:rPr lang="zh-CN" altLang="en-US" sz="2400">
                <a:solidFill>
                  <a:schemeClr val="bg1"/>
                </a:solidFill>
                <a:latin typeface="Times New Roman" panose="02020603050405020304" pitchFamily="18" charset="0"/>
                <a:ea typeface="黑体" panose="02010609060101010101" charset="-122"/>
                <a:cs typeface="宋体" panose="02010600030101010101" pitchFamily="2" charset="-122"/>
                <a:sym typeface="+mn-ea"/>
              </a:rPr>
              <a:t>可育纯合子</a:t>
            </a:r>
            <a:endParaRPr lang="zh-CN" altLang="en-US" sz="2400">
              <a:solidFill>
                <a:schemeClr val="bg1"/>
              </a:solidFill>
              <a:latin typeface="Times New Roman" panose="02020603050405020304" pitchFamily="18" charset="0"/>
              <a:ea typeface="黑体" panose="02010609060101010101" charset="-122"/>
              <a:cs typeface="宋体" panose="02010600030101010101" pitchFamily="2" charset="-122"/>
              <a:sym typeface="+mn-ea"/>
            </a:endParaRPr>
          </a:p>
        </p:txBody>
      </p:sp>
      <p:sp>
        <p:nvSpPr>
          <p:cNvPr id="59" name="Text Box 16"/>
          <p:cNvSpPr txBox="1">
            <a:spLocks noChangeArrowheads="1"/>
          </p:cNvSpPr>
          <p:nvPr>
            <p:custDataLst>
              <p:tags r:id="rId10"/>
            </p:custDataLst>
          </p:nvPr>
        </p:nvSpPr>
        <p:spPr bwMode="auto">
          <a:xfrm>
            <a:off x="2445941" y="3885856"/>
            <a:ext cx="2205262" cy="460375"/>
          </a:xfrm>
          <a:prstGeom prst="rect">
            <a:avLst/>
          </a:prstGeom>
          <a:solidFill>
            <a:schemeClr val="accent6"/>
          </a:solidFill>
          <a:ln w="9525">
            <a:solidFill>
              <a:schemeClr val="bg1"/>
            </a:solidFill>
            <a:miter lim="800000"/>
          </a:ln>
          <a:effectLst>
            <a:glow rad="63500">
              <a:schemeClr val="accent1">
                <a:satMod val="175000"/>
                <a:alpha val="40000"/>
              </a:schemeClr>
            </a:glow>
            <a:outerShdw blurRad="63500" sx="102000" sy="102000" algn="ctr" rotWithShape="0">
              <a:prstClr val="black">
                <a:alpha val="40000"/>
              </a:prstClr>
            </a:outerShdw>
          </a:effectLst>
        </p:spPr>
        <p:txBody>
          <a:bodyPr wrap="square">
            <a:spAutoFit/>
          </a:bodyPr>
          <a:lstStyle>
            <a:lvl1pPr eaLnBrk="0" hangingPunct="0">
              <a:defRPr sz="2800">
                <a:solidFill>
                  <a:schemeClr val="tx1"/>
                </a:solidFill>
                <a:latin typeface="Arial" panose="020B0604020202020204" pitchFamily="34" charset="0"/>
                <a:ea typeface="宋体" panose="02010600030101010101" pitchFamily="2" charset="-122"/>
              </a:defRPr>
            </a:lvl1pPr>
            <a:lvl2pPr marL="742950" indent="-285750" eaLnBrk="0" hangingPunct="0">
              <a:defRPr sz="2800">
                <a:solidFill>
                  <a:schemeClr val="tx1"/>
                </a:solidFill>
                <a:latin typeface="Arial" panose="020B0604020202020204" pitchFamily="34" charset="0"/>
                <a:ea typeface="宋体" panose="02010600030101010101" pitchFamily="2" charset="-122"/>
              </a:defRPr>
            </a:lvl2pPr>
            <a:lvl3pPr marL="1143000" indent="-228600" eaLnBrk="0" hangingPunct="0">
              <a:defRPr sz="2800">
                <a:solidFill>
                  <a:schemeClr val="tx1"/>
                </a:solidFill>
                <a:latin typeface="Arial" panose="020B0604020202020204" pitchFamily="34" charset="0"/>
                <a:ea typeface="宋体" panose="02010600030101010101" pitchFamily="2" charset="-122"/>
              </a:defRPr>
            </a:lvl3pPr>
            <a:lvl4pPr marL="1600200" indent="-228600" eaLnBrk="0" hangingPunct="0">
              <a:defRPr sz="2800">
                <a:solidFill>
                  <a:schemeClr val="tx1"/>
                </a:solidFill>
                <a:latin typeface="Arial" panose="020B0604020202020204" pitchFamily="34" charset="0"/>
                <a:ea typeface="宋体" panose="02010600030101010101" pitchFamily="2" charset="-122"/>
              </a:defRPr>
            </a:lvl4pPr>
            <a:lvl5pPr marL="2057400" indent="-228600" eaLnBrk="0" hangingPunct="0">
              <a:defRPr sz="28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9pPr>
          </a:lstStyle>
          <a:p>
            <a:pPr lvl="0" algn="ctr" eaLnBrk="1" hangingPunct="1">
              <a:buClrTx/>
              <a:buSzTx/>
              <a:buFontTx/>
            </a:pPr>
            <a:r>
              <a:rPr lang="zh-CN" altLang="en-US" sz="2400">
                <a:solidFill>
                  <a:schemeClr val="bg1"/>
                </a:solidFill>
                <a:latin typeface="Times New Roman" panose="02020603050405020304" pitchFamily="18" charset="0"/>
                <a:ea typeface="黑体" panose="02010609060101010101" charset="-122"/>
                <a:cs typeface="宋体" panose="02010600030101010101" pitchFamily="2" charset="-122"/>
                <a:sym typeface="+mn-ea"/>
              </a:rPr>
              <a:t>选择所需类型</a:t>
            </a:r>
            <a:endParaRPr lang="zh-CN" altLang="en-US" sz="2400">
              <a:solidFill>
                <a:schemeClr val="bg1"/>
              </a:solidFill>
              <a:latin typeface="Times New Roman" panose="02020603050405020304" pitchFamily="18" charset="0"/>
              <a:ea typeface="黑体" panose="02010609060101010101" charset="-122"/>
              <a:cs typeface="宋体" panose="02010600030101010101" pitchFamily="2" charset="-122"/>
              <a:sym typeface="+mn-ea"/>
            </a:endParaRPr>
          </a:p>
        </p:txBody>
      </p:sp>
      <p:grpSp>
        <p:nvGrpSpPr>
          <p:cNvPr id="11" name="组合 10"/>
          <p:cNvGrpSpPr/>
          <p:nvPr>
            <p:custDataLst>
              <p:tags r:id="rId11"/>
            </p:custDataLst>
          </p:nvPr>
        </p:nvGrpSpPr>
        <p:grpSpPr>
          <a:xfrm>
            <a:off x="4102735" y="2670810"/>
            <a:ext cx="1579880" cy="398780"/>
            <a:chOff x="6926" y="5293"/>
            <a:chExt cx="2488" cy="628"/>
          </a:xfrm>
        </p:grpSpPr>
        <p:sp>
          <p:nvSpPr>
            <p:cNvPr id="48" name="Text Box 5"/>
            <p:cNvSpPr txBox="1">
              <a:spLocks noChangeArrowheads="1"/>
            </p:cNvSpPr>
            <p:nvPr>
              <p:custDataLst>
                <p:tags r:id="rId12"/>
              </p:custDataLst>
            </p:nvPr>
          </p:nvSpPr>
          <p:spPr bwMode="auto">
            <a:xfrm>
              <a:off x="7074" y="5293"/>
              <a:ext cx="2044" cy="628"/>
            </a:xfrm>
            <a:prstGeom prst="rect">
              <a:avLst/>
            </a:prstGeom>
            <a:noFill/>
            <a:ln w="9525">
              <a:noFill/>
              <a:miter lim="800000"/>
            </a:ln>
          </p:spPr>
          <p:txBody>
            <a:bodyPr wrap="square">
              <a:spAutoFit/>
            </a:bodyPr>
            <a:lstStyle/>
            <a:p>
              <a:pPr algn="ctr" eaLnBrk="0" hangingPunct="0">
                <a:defRPr/>
              </a:pPr>
              <a:r>
                <a:rPr lang="zh-CN" altLang="en-US" sz="2000">
                  <a:solidFill>
                    <a:schemeClr val="accent2"/>
                  </a:solidFill>
                  <a:latin typeface="Times New Roman" panose="02020603050405020304" pitchFamily="18" charset="0"/>
                  <a:ea typeface="黑体" panose="02010609060101010101" charset="-122"/>
                  <a:cs typeface="Arial" panose="020B0604020202020204"/>
                </a:rPr>
                <a:t>有性杂交</a:t>
              </a:r>
              <a:endParaRPr lang="zh-CN" altLang="en-US" sz="2000">
                <a:solidFill>
                  <a:schemeClr val="accent2"/>
                </a:solidFill>
                <a:latin typeface="Times New Roman" panose="02020603050405020304" pitchFamily="18" charset="0"/>
                <a:ea typeface="黑体" panose="02010609060101010101" charset="-122"/>
                <a:cs typeface="Arial" panose="020B0604020202020204"/>
              </a:endParaRPr>
            </a:p>
          </p:txBody>
        </p:sp>
        <p:cxnSp>
          <p:nvCxnSpPr>
            <p:cNvPr id="6" name="直接箭头连接符 5"/>
            <p:cNvCxnSpPr>
              <a:stCxn id="46" idx="3"/>
              <a:endCxn id="49" idx="1"/>
            </p:cNvCxnSpPr>
            <p:nvPr>
              <p:custDataLst>
                <p:tags r:id="rId13"/>
              </p:custDataLst>
            </p:nvPr>
          </p:nvCxnSpPr>
          <p:spPr>
            <a:xfrm>
              <a:off x="6926" y="5846"/>
              <a:ext cx="2488"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grpSp>
      <p:grpSp>
        <p:nvGrpSpPr>
          <p:cNvPr id="12" name="组合 11"/>
          <p:cNvGrpSpPr/>
          <p:nvPr>
            <p:custDataLst>
              <p:tags r:id="rId14"/>
            </p:custDataLst>
          </p:nvPr>
        </p:nvGrpSpPr>
        <p:grpSpPr>
          <a:xfrm>
            <a:off x="6936105" y="2670810"/>
            <a:ext cx="1423035" cy="706755"/>
            <a:chOff x="11388" y="5293"/>
            <a:chExt cx="2241" cy="1113"/>
          </a:xfrm>
        </p:grpSpPr>
        <p:sp>
          <p:nvSpPr>
            <p:cNvPr id="51" name="Text Box 8"/>
            <p:cNvSpPr txBox="1">
              <a:spLocks noChangeArrowheads="1"/>
            </p:cNvSpPr>
            <p:nvPr>
              <p:custDataLst>
                <p:tags r:id="rId15"/>
              </p:custDataLst>
            </p:nvPr>
          </p:nvSpPr>
          <p:spPr bwMode="auto">
            <a:xfrm>
              <a:off x="11509" y="5293"/>
              <a:ext cx="1999" cy="1113"/>
            </a:xfrm>
            <a:prstGeom prst="rect">
              <a:avLst/>
            </a:prstGeom>
            <a:noFill/>
            <a:ln w="9525">
              <a:noFill/>
              <a:miter lim="800000"/>
            </a:ln>
          </p:spPr>
          <p:txBody>
            <a:bodyPr wrap="square">
              <a:spAutoFit/>
            </a:bodyPr>
            <a:lstStyle/>
            <a:p>
              <a:pPr algn="ctr" eaLnBrk="0" hangingPunct="0">
                <a:spcBef>
                  <a:spcPct val="50000"/>
                </a:spcBef>
                <a:defRPr/>
              </a:pPr>
              <a:r>
                <a:rPr lang="zh-CN" altLang="en-US" sz="2000">
                  <a:solidFill>
                    <a:schemeClr val="accent2"/>
                  </a:solidFill>
                  <a:latin typeface="Times New Roman" panose="02020603050405020304" pitchFamily="18" charset="0"/>
                  <a:ea typeface="黑体" panose="02010609060101010101" charset="-122"/>
                  <a:cs typeface="Arial" panose="020B0604020202020204"/>
                </a:rPr>
                <a:t>花粉离体培养</a:t>
              </a:r>
              <a:endParaRPr lang="zh-CN" altLang="en-US" sz="2000">
                <a:solidFill>
                  <a:schemeClr val="accent2"/>
                </a:solidFill>
                <a:latin typeface="Times New Roman" panose="02020603050405020304" pitchFamily="18" charset="0"/>
                <a:ea typeface="黑体" panose="02010609060101010101" charset="-122"/>
                <a:cs typeface="Arial" panose="020B0604020202020204"/>
              </a:endParaRPr>
            </a:p>
          </p:txBody>
        </p:sp>
        <p:cxnSp>
          <p:nvCxnSpPr>
            <p:cNvPr id="8" name="直接箭头连接符 7"/>
            <p:cNvCxnSpPr>
              <a:stCxn id="49" idx="3"/>
              <a:endCxn id="52" idx="1"/>
            </p:cNvCxnSpPr>
            <p:nvPr>
              <p:custDataLst>
                <p:tags r:id="rId16"/>
              </p:custDataLst>
            </p:nvPr>
          </p:nvCxnSpPr>
          <p:spPr>
            <a:xfrm>
              <a:off x="11388" y="5846"/>
              <a:ext cx="2241"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grpSp>
      <p:grpSp>
        <p:nvGrpSpPr>
          <p:cNvPr id="13" name="组合 12"/>
          <p:cNvGrpSpPr/>
          <p:nvPr>
            <p:custDataLst>
              <p:tags r:id="rId17"/>
            </p:custDataLst>
          </p:nvPr>
        </p:nvGrpSpPr>
        <p:grpSpPr>
          <a:xfrm>
            <a:off x="8002905" y="3261361"/>
            <a:ext cx="1880235" cy="884608"/>
            <a:chOff x="13068" y="6223"/>
            <a:chExt cx="2961" cy="1393"/>
          </a:xfrm>
        </p:grpSpPr>
        <p:sp>
          <p:nvSpPr>
            <p:cNvPr id="56" name="Text Box 13"/>
            <p:cNvSpPr txBox="1">
              <a:spLocks noChangeArrowheads="1"/>
            </p:cNvSpPr>
            <p:nvPr>
              <p:custDataLst>
                <p:tags r:id="rId18"/>
              </p:custDataLst>
            </p:nvPr>
          </p:nvSpPr>
          <p:spPr bwMode="auto">
            <a:xfrm>
              <a:off x="13116" y="6503"/>
              <a:ext cx="2913" cy="1113"/>
            </a:xfrm>
            <a:prstGeom prst="rect">
              <a:avLst/>
            </a:prstGeom>
            <a:noFill/>
            <a:ln w="9525">
              <a:noFill/>
              <a:miter lim="800000"/>
            </a:ln>
          </p:spPr>
          <p:txBody>
            <a:bodyPr wrap="square">
              <a:spAutoFit/>
            </a:bodyPr>
            <a:lstStyle/>
            <a:p>
              <a:pPr eaLnBrk="0" hangingPunct="0">
                <a:spcBef>
                  <a:spcPct val="0"/>
                </a:spcBef>
                <a:defRPr/>
              </a:pPr>
              <a:r>
                <a:rPr lang="zh-CN" altLang="en-US" sz="2000">
                  <a:solidFill>
                    <a:schemeClr val="accent2"/>
                  </a:solidFill>
                  <a:latin typeface="Times New Roman" panose="02020603050405020304" pitchFamily="18" charset="0"/>
                  <a:ea typeface="黑体" panose="02010609060101010101" charset="-122"/>
                  <a:cs typeface="Times New Roman" panose="02020603050405020304" pitchFamily="18" charset="0"/>
                </a:rPr>
                <a:t>    诱变</a:t>
              </a:r>
              <a:endParaRPr lang="zh-CN" altLang="en-US" sz="2000">
                <a:solidFill>
                  <a:schemeClr val="accent2"/>
                </a:solidFill>
                <a:latin typeface="Times New Roman" panose="02020603050405020304" pitchFamily="18" charset="0"/>
                <a:ea typeface="黑体" panose="02010609060101010101" charset="-122"/>
                <a:cs typeface="Times New Roman" panose="02020603050405020304" pitchFamily="18" charset="0"/>
              </a:endParaRPr>
            </a:p>
            <a:p>
              <a:pPr eaLnBrk="0" hangingPunct="0">
                <a:spcBef>
                  <a:spcPct val="0"/>
                </a:spcBef>
                <a:defRPr/>
              </a:pPr>
              <a:r>
                <a:rPr lang="zh-CN" altLang="en-US" sz="2000">
                  <a:solidFill>
                    <a:schemeClr val="accent2"/>
                  </a:solidFill>
                  <a:latin typeface="Times New Roman" panose="02020603050405020304" pitchFamily="18" charset="0"/>
                  <a:ea typeface="黑体" panose="02010609060101010101" charset="-122"/>
                  <a:cs typeface="Times New Roman" panose="02020603050405020304" pitchFamily="18" charset="0"/>
                </a:rPr>
                <a:t>染色体加倍</a:t>
              </a:r>
              <a:endParaRPr lang="zh-CN" altLang="en-US" sz="2000">
                <a:solidFill>
                  <a:schemeClr val="accent2"/>
                </a:solidFill>
                <a:latin typeface="Times New Roman" panose="02020603050405020304" pitchFamily="18" charset="0"/>
                <a:ea typeface="黑体" panose="02010609060101010101" charset="-122"/>
                <a:cs typeface="Times New Roman" panose="02020603050405020304" pitchFamily="18" charset="0"/>
              </a:endParaRPr>
            </a:p>
          </p:txBody>
        </p:sp>
        <p:cxnSp>
          <p:nvCxnSpPr>
            <p:cNvPr id="9" name="肘形连接符 8"/>
            <p:cNvCxnSpPr>
              <a:stCxn id="52" idx="2"/>
              <a:endCxn id="57" idx="3"/>
            </p:cNvCxnSpPr>
            <p:nvPr>
              <p:custDataLst>
                <p:tags r:id="rId19"/>
              </p:custDataLst>
            </p:nvPr>
          </p:nvCxnSpPr>
          <p:spPr>
            <a:xfrm rot="5400000">
              <a:off x="13697" y="5594"/>
              <a:ext cx="833" cy="2091"/>
            </a:xfrm>
            <a:prstGeom prst="bentConnector2">
              <a:avLst/>
            </a:prstGeom>
            <a:ln w="28575">
              <a:tailEnd type="arrow"/>
            </a:ln>
          </p:spPr>
          <p:style>
            <a:lnRef idx="1">
              <a:schemeClr val="accent1"/>
            </a:lnRef>
            <a:fillRef idx="0">
              <a:schemeClr val="accent1"/>
            </a:fillRef>
            <a:effectRef idx="0">
              <a:schemeClr val="accent1"/>
            </a:effectRef>
            <a:fontRef idx="minor">
              <a:schemeClr val="tx1"/>
            </a:fontRef>
          </p:style>
        </p:cxnSp>
      </p:grpSp>
      <p:cxnSp>
        <p:nvCxnSpPr>
          <p:cNvPr id="10" name="直接箭头连接符 9"/>
          <p:cNvCxnSpPr>
            <a:stCxn id="57" idx="1"/>
            <a:endCxn id="59" idx="3"/>
          </p:cNvCxnSpPr>
          <p:nvPr>
            <p:custDataLst>
              <p:tags r:id="rId20"/>
            </p:custDataLst>
          </p:nvPr>
        </p:nvCxnSpPr>
        <p:spPr>
          <a:xfrm flipH="1">
            <a:off x="4651375" y="3790315"/>
            <a:ext cx="1577975" cy="325755"/>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17" name="文本框 5"/>
          <p:cNvSpPr txBox="1"/>
          <p:nvPr>
            <p:custDataLst>
              <p:tags r:id="rId21"/>
            </p:custDataLst>
          </p:nvPr>
        </p:nvSpPr>
        <p:spPr>
          <a:xfrm>
            <a:off x="4229735" y="297815"/>
            <a:ext cx="2835275" cy="583565"/>
          </a:xfrm>
          <a:prstGeom prst="rect">
            <a:avLst/>
          </a:prstGeom>
          <a:solidFill>
            <a:schemeClr val="accent6">
              <a:lumMod val="20000"/>
              <a:lumOff val="80000"/>
            </a:schemeClr>
          </a:solidFill>
          <a:ln w="9525">
            <a:noFill/>
          </a:ln>
        </p:spPr>
        <p:txBody>
          <a:bodyPr wrap="square" anchor="t">
            <a:spAutoFit/>
          </a:bodyPr>
          <a:p>
            <a:r>
              <a:rPr lang="en-US" sz="3200">
                <a:latin typeface="Times New Roman" panose="02020603050405020304" pitchFamily="18" charset="0"/>
                <a:ea typeface="黑体" panose="02010609060101010101" charset="-122"/>
                <a:cs typeface="Times New Roman" panose="02020603050405020304" pitchFamily="18" charset="0"/>
              </a:rPr>
              <a:t>1. </a:t>
            </a:r>
            <a:r>
              <a:rPr lang="zh-CN" altLang="en-US" sz="3200">
                <a:latin typeface="Times New Roman" panose="02020603050405020304" pitchFamily="18" charset="0"/>
                <a:ea typeface="黑体" panose="02010609060101010101" charset="-122"/>
                <a:cs typeface="Times New Roman" panose="02020603050405020304" pitchFamily="18" charset="0"/>
              </a:rPr>
              <a:t>单倍体育种</a:t>
            </a:r>
            <a:endParaRPr lang="zh-CN" altLang="en-US" sz="3200">
              <a:latin typeface="Times New Roman" panose="02020603050405020304" pitchFamily="18" charset="0"/>
              <a:ea typeface="黑体" panose="02010609060101010101" charset="-122"/>
              <a:cs typeface="Times New Roman" panose="02020603050405020304" pitchFamily="18" charset="0"/>
            </a:endParaRPr>
          </a:p>
        </p:txBody>
      </p:sp>
      <p:sp>
        <p:nvSpPr>
          <p:cNvPr id="18" name="文本框 17"/>
          <p:cNvSpPr txBox="1"/>
          <p:nvPr>
            <p:custDataLst>
              <p:tags r:id="rId22"/>
            </p:custDataLst>
          </p:nvPr>
        </p:nvSpPr>
        <p:spPr>
          <a:xfrm>
            <a:off x="350520" y="295275"/>
            <a:ext cx="4241800" cy="645160"/>
          </a:xfrm>
          <a:prstGeom prst="rect">
            <a:avLst/>
          </a:prstGeom>
          <a:noFill/>
        </p:spPr>
        <p:txBody>
          <a:bodyPr wrap="square" rtlCol="0">
            <a:spAutoFit/>
          </a:bodyPr>
          <a:p>
            <a:r>
              <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rPr>
              <a:t>作物新品种的培育</a:t>
            </a:r>
            <a:endPar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endParaRPr>
          </a:p>
        </p:txBody>
      </p:sp>
      <p:sp>
        <p:nvSpPr>
          <p:cNvPr id="19" name="矩形 18"/>
          <p:cNvSpPr>
            <a:spLocks noChangeArrowheads="1"/>
          </p:cNvSpPr>
          <p:nvPr>
            <p:custDataLst>
              <p:tags r:id="rId23"/>
            </p:custDataLst>
          </p:nvPr>
        </p:nvSpPr>
        <p:spPr bwMode="auto">
          <a:xfrm>
            <a:off x="159385" y="4549775"/>
            <a:ext cx="3942715" cy="565150"/>
          </a:xfrm>
          <a:prstGeom prst="rect">
            <a:avLst/>
          </a:prstGeom>
          <a:noFill/>
          <a:ln w="9525" algn="ctr">
            <a:noFill/>
            <a:miter lim="800000"/>
          </a:ln>
        </p:spPr>
        <p:txBody>
          <a:bodyPr wrap="square">
            <a:spAutoFit/>
          </a:bodyPr>
          <a:p>
            <a:pPr>
              <a:lnSpc>
                <a:spcPct val="110000"/>
              </a:lnSpc>
            </a:pPr>
            <a:r>
              <a:rPr lang="zh-CN" altLang="en-US" sz="2800">
                <a:solidFill>
                  <a:srgbClr val="000000"/>
                </a:solidFill>
                <a:latin typeface="Times New Roman" panose="02020603050405020304" pitchFamily="18" charset="0"/>
                <a:ea typeface="黑体" panose="02010609060101010101" charset="-122"/>
                <a:cs typeface="Times New Roman" panose="02020603050405020304" pitchFamily="18" charset="0"/>
              </a:rPr>
              <a:t>（</a:t>
            </a:r>
            <a:r>
              <a:rPr lang="en-US" altLang="zh-CN" sz="2800">
                <a:solidFill>
                  <a:srgbClr val="000000"/>
                </a:solidFill>
                <a:latin typeface="Times New Roman" panose="02020603050405020304" pitchFamily="18" charset="0"/>
                <a:ea typeface="黑体" panose="02010609060101010101" charset="-122"/>
                <a:cs typeface="Times New Roman" panose="02020603050405020304" pitchFamily="18" charset="0"/>
              </a:rPr>
              <a:t>4</a:t>
            </a:r>
            <a:r>
              <a:rPr lang="zh-CN" altLang="en-US" sz="2800">
                <a:solidFill>
                  <a:srgbClr val="000000"/>
                </a:solidFill>
                <a:latin typeface="Times New Roman" panose="02020603050405020304" pitchFamily="18" charset="0"/>
                <a:ea typeface="黑体" panose="02010609060101010101" charset="-122"/>
                <a:cs typeface="Times New Roman" panose="02020603050405020304" pitchFamily="18" charset="0"/>
              </a:rPr>
              <a:t>）</a:t>
            </a:r>
            <a:r>
              <a:rPr lang="zh-CN" altLang="en-US" sz="2800" smtClean="0">
                <a:solidFill>
                  <a:srgbClr val="000000"/>
                </a:solidFill>
                <a:latin typeface="Times New Roman" panose="02020603050405020304" pitchFamily="18" charset="0"/>
                <a:ea typeface="黑体" panose="02010609060101010101" charset="-122"/>
                <a:cs typeface="Times New Roman" panose="02020603050405020304" pitchFamily="18" charset="0"/>
              </a:rPr>
              <a:t>单倍体育种原理：</a:t>
            </a:r>
            <a:endParaRPr lang="zh-CN" altLang="en-US" sz="2800">
              <a:latin typeface="Times New Roman" panose="02020603050405020304" pitchFamily="18" charset="0"/>
              <a:ea typeface="黑体" panose="02010609060101010101" charset="-122"/>
              <a:cs typeface="Times New Roman" panose="02020603050405020304" pitchFamily="18" charset="0"/>
            </a:endParaRPr>
          </a:p>
        </p:txBody>
      </p:sp>
      <p:sp>
        <p:nvSpPr>
          <p:cNvPr id="20" name="文本框 8"/>
          <p:cNvSpPr txBox="1"/>
          <p:nvPr>
            <p:custDataLst>
              <p:tags r:id="rId24"/>
            </p:custDataLst>
          </p:nvPr>
        </p:nvSpPr>
        <p:spPr>
          <a:xfrm>
            <a:off x="521970" y="5171440"/>
            <a:ext cx="4814570" cy="953135"/>
          </a:xfrm>
          <a:prstGeom prst="rect">
            <a:avLst/>
          </a:prstGeom>
          <a:noFill/>
          <a:ln w="9525">
            <a:noFill/>
          </a:ln>
        </p:spPr>
        <p:txBody>
          <a:bodyPr wrap="square" anchor="t">
            <a:spAutoFit/>
          </a:bodyPr>
          <a:p>
            <a:pPr algn="l"/>
            <a:r>
              <a:rPr lang="zh-CN" altLang="en-US" sz="2800" smtClean="0">
                <a:latin typeface="Times New Roman" panose="02020603050405020304" pitchFamily="18" charset="0"/>
                <a:ea typeface="黑体" panose="02010609060101010101" charset="-122"/>
                <a:sym typeface="微软雅黑" panose="020B0503020204020204" charset="-122"/>
              </a:rPr>
              <a:t>植物</a:t>
            </a:r>
            <a:r>
              <a:rPr lang="zh-CN" altLang="en-US" sz="2800">
                <a:latin typeface="Times New Roman" panose="02020603050405020304" pitchFamily="18" charset="0"/>
                <a:ea typeface="黑体" panose="02010609060101010101" charset="-122"/>
                <a:sym typeface="微软雅黑" panose="020B0503020204020204" charset="-122"/>
              </a:rPr>
              <a:t>细胞的全能性、</a:t>
            </a:r>
            <a:r>
              <a:rPr lang="zh-CN" altLang="zh-CN" sz="2800" smtClean="0">
                <a:latin typeface="Times New Roman" panose="02020603050405020304" pitchFamily="18" charset="0"/>
                <a:ea typeface="黑体" panose="02010609060101010101" charset="-122"/>
                <a:sym typeface="微软雅黑" panose="020B0503020204020204" charset="-122"/>
              </a:rPr>
              <a:t>染色体</a:t>
            </a:r>
            <a:r>
              <a:rPr lang="zh-CN" altLang="zh-CN" sz="2800">
                <a:latin typeface="Times New Roman" panose="02020603050405020304" pitchFamily="18" charset="0"/>
                <a:ea typeface="黑体" panose="02010609060101010101" charset="-122"/>
                <a:sym typeface="微软雅黑" panose="020B0503020204020204" charset="-122"/>
              </a:rPr>
              <a:t>（数目）</a:t>
            </a:r>
            <a:r>
              <a:rPr lang="zh-CN" altLang="zh-CN" sz="2800" smtClean="0">
                <a:latin typeface="Times New Roman" panose="02020603050405020304" pitchFamily="18" charset="0"/>
                <a:ea typeface="黑体" panose="02010609060101010101" charset="-122"/>
                <a:sym typeface="微软雅黑" panose="020B0503020204020204" charset="-122"/>
              </a:rPr>
              <a:t>变异。</a:t>
            </a:r>
            <a:endParaRPr lang="zh-CN" altLang="en-US" sz="2800">
              <a:latin typeface="Times New Roman" panose="02020603050405020304" pitchFamily="18" charset="0"/>
              <a:ea typeface="黑体" panose="02010609060101010101" charset="-122"/>
              <a:sym typeface="微软雅黑" panose="020B0503020204020204" charset="-122"/>
            </a:endParaRPr>
          </a:p>
        </p:txBody>
      </p:sp>
      <p:pic>
        <p:nvPicPr>
          <p:cNvPr id="21" name="图片 20"/>
          <p:cNvPicPr>
            <a:picLocks noChangeAspect="1"/>
          </p:cNvPicPr>
          <p:nvPr>
            <p:custDataLst>
              <p:tags r:id="rId25"/>
            </p:custDataLst>
          </p:nvPr>
        </p:nvPicPr>
        <p:blipFill>
          <a:blip r:embed="rId26"/>
          <a:stretch>
            <a:fillRect/>
          </a:stretch>
        </p:blipFill>
        <p:spPr>
          <a:xfrm>
            <a:off x="5434965" y="4499610"/>
            <a:ext cx="6303010" cy="2301240"/>
          </a:xfrm>
          <a:prstGeom prst="rect">
            <a:avLst/>
          </a:prstGeom>
          <a:ln>
            <a:solidFill>
              <a:srgbClr val="3333CC"/>
            </a:solidFill>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2" presetClass="entr" presetSubtype="8" fill="hold" nodeType="click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additive="base">
                                        <p:cTn id="31" dur="500"/>
                                        <p:tgtEl>
                                          <p:spTgt spid="11"/>
                                        </p:tgtEl>
                                        <p:attrNameLst>
                                          <p:attrName>ppt_x</p:attrName>
                                        </p:attrNameLst>
                                      </p:cBhvr>
                                      <p:tavLst>
                                        <p:tav tm="0">
                                          <p:val>
                                            <p:strVal val="#ppt_x-#ppt_w*1.125000"/>
                                          </p:val>
                                        </p:tav>
                                        <p:tav tm="100000">
                                          <p:val>
                                            <p:strVal val="#ppt_x"/>
                                          </p:val>
                                        </p:tav>
                                      </p:tavLst>
                                    </p:anim>
                                    <p:animEffect transition="in" filter="wipe(right)">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49"/>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2" presetClass="entr" presetSubtype="8" fill="hold" nodeType="clickEffect">
                                  <p:stCondLst>
                                    <p:cond delay="0"/>
                                  </p:stCondLst>
                                  <p:childTnLst>
                                    <p:set>
                                      <p:cBhvr>
                                        <p:cTn id="40" dur="1" fill="hold">
                                          <p:stCondLst>
                                            <p:cond delay="0"/>
                                          </p:stCondLst>
                                        </p:cTn>
                                        <p:tgtEl>
                                          <p:spTgt spid="12"/>
                                        </p:tgtEl>
                                        <p:attrNameLst>
                                          <p:attrName>style.visibility</p:attrName>
                                        </p:attrNameLst>
                                      </p:cBhvr>
                                      <p:to>
                                        <p:strVal val="visible"/>
                                      </p:to>
                                    </p:set>
                                    <p:anim calcmode="lin" valueType="num">
                                      <p:cBhvr additive="base">
                                        <p:cTn id="41" dur="500"/>
                                        <p:tgtEl>
                                          <p:spTgt spid="12"/>
                                        </p:tgtEl>
                                        <p:attrNameLst>
                                          <p:attrName>ppt_x</p:attrName>
                                        </p:attrNameLst>
                                      </p:cBhvr>
                                      <p:tavLst>
                                        <p:tav tm="0">
                                          <p:val>
                                            <p:strVal val="#ppt_x-#ppt_w*1.125000"/>
                                          </p:val>
                                        </p:tav>
                                        <p:tav tm="100000">
                                          <p:val>
                                            <p:strVal val="#ppt_x"/>
                                          </p:val>
                                        </p:tav>
                                      </p:tavLst>
                                    </p:anim>
                                    <p:animEffect transition="in" filter="wipe(right)">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52"/>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2" presetClass="entr" presetSubtype="1" fill="hold" nodeType="clickEffect">
                                  <p:stCondLst>
                                    <p:cond delay="0"/>
                                  </p:stCondLst>
                                  <p:childTnLst>
                                    <p:set>
                                      <p:cBhvr>
                                        <p:cTn id="50" dur="1" fill="hold">
                                          <p:stCondLst>
                                            <p:cond delay="0"/>
                                          </p:stCondLst>
                                        </p:cTn>
                                        <p:tgtEl>
                                          <p:spTgt spid="13"/>
                                        </p:tgtEl>
                                        <p:attrNameLst>
                                          <p:attrName>style.visibility</p:attrName>
                                        </p:attrNameLst>
                                      </p:cBhvr>
                                      <p:to>
                                        <p:strVal val="visible"/>
                                      </p:to>
                                    </p:set>
                                    <p:anim calcmode="lin" valueType="num">
                                      <p:cBhvr additive="base">
                                        <p:cTn id="51" dur="500"/>
                                        <p:tgtEl>
                                          <p:spTgt spid="13"/>
                                        </p:tgtEl>
                                        <p:attrNameLst>
                                          <p:attrName>ppt_y</p:attrName>
                                        </p:attrNameLst>
                                      </p:cBhvr>
                                      <p:tavLst>
                                        <p:tav tm="0">
                                          <p:val>
                                            <p:strVal val="#ppt_y-#ppt_h*1.125000"/>
                                          </p:val>
                                        </p:tav>
                                        <p:tav tm="100000">
                                          <p:val>
                                            <p:strVal val="#ppt_y"/>
                                          </p:val>
                                        </p:tav>
                                      </p:tavLst>
                                    </p:anim>
                                    <p:animEffect transition="in" filter="wipe(down)">
                                      <p:cBhvr>
                                        <p:cTn id="52" dur="500"/>
                                        <p:tgtEl>
                                          <p:spTgt spid="13"/>
                                        </p:tgtEl>
                                      </p:cBhvr>
                                    </p:animEffec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57"/>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2" presetClass="entr" presetSubtype="2" fill="hold" nodeType="clickEffect">
                                  <p:stCondLst>
                                    <p:cond delay="0"/>
                                  </p:stCondLst>
                                  <p:childTnLst>
                                    <p:set>
                                      <p:cBhvr>
                                        <p:cTn id="60" dur="1" fill="hold">
                                          <p:stCondLst>
                                            <p:cond delay="0"/>
                                          </p:stCondLst>
                                        </p:cTn>
                                        <p:tgtEl>
                                          <p:spTgt spid="10"/>
                                        </p:tgtEl>
                                        <p:attrNameLst>
                                          <p:attrName>style.visibility</p:attrName>
                                        </p:attrNameLst>
                                      </p:cBhvr>
                                      <p:to>
                                        <p:strVal val="visible"/>
                                      </p:to>
                                    </p:set>
                                    <p:anim calcmode="lin" valueType="num">
                                      <p:cBhvr additive="base">
                                        <p:cTn id="61" dur="500"/>
                                        <p:tgtEl>
                                          <p:spTgt spid="10"/>
                                        </p:tgtEl>
                                        <p:attrNameLst>
                                          <p:attrName>ppt_x</p:attrName>
                                        </p:attrNameLst>
                                      </p:cBhvr>
                                      <p:tavLst>
                                        <p:tav tm="0">
                                          <p:val>
                                            <p:strVal val="#ppt_x+#ppt_w*1.125000"/>
                                          </p:val>
                                        </p:tav>
                                        <p:tav tm="100000">
                                          <p:val>
                                            <p:strVal val="#ppt_x"/>
                                          </p:val>
                                        </p:tav>
                                      </p:tavLst>
                                    </p:anim>
                                    <p:animEffect transition="in" filter="wipe(left)">
                                      <p:cBhvr>
                                        <p:cTn id="62" dur="500"/>
                                        <p:tgtEl>
                                          <p:spTgt spid="10"/>
                                        </p:tgtEl>
                                      </p:cBhvr>
                                    </p:animEffec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59"/>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22" presetClass="entr" presetSubtype="8" fill="hold" grpId="0" nodeType="clickEffect">
                                  <p:stCondLst>
                                    <p:cond delay="0"/>
                                  </p:stCondLst>
                                  <p:childTnLst>
                                    <p:set>
                                      <p:cBhvr>
                                        <p:cTn id="70" dur="1" fill="hold">
                                          <p:stCondLst>
                                            <p:cond delay="0"/>
                                          </p:stCondLst>
                                        </p:cTn>
                                        <p:tgtEl>
                                          <p:spTgt spid="19"/>
                                        </p:tgtEl>
                                        <p:attrNameLst>
                                          <p:attrName>style.visibility</p:attrName>
                                        </p:attrNameLst>
                                      </p:cBhvr>
                                      <p:to>
                                        <p:strVal val="visible"/>
                                      </p:to>
                                    </p:set>
                                    <p:animEffect transition="in" filter="wipe(left)">
                                      <p:cBhvr>
                                        <p:cTn id="71" dur="750"/>
                                        <p:tgtEl>
                                          <p:spTgt spid="19"/>
                                        </p:tgtEl>
                                      </p:cBhvr>
                                    </p:animEffect>
                                  </p:childTnLst>
                                </p:cTn>
                              </p:par>
                            </p:childTnLst>
                          </p:cTn>
                        </p:par>
                      </p:childTnLst>
                    </p:cTn>
                  </p:par>
                  <p:par>
                    <p:cTn id="72" fill="hold">
                      <p:stCondLst>
                        <p:cond delay="indefinite"/>
                      </p:stCondLst>
                      <p:childTnLst>
                        <p:par>
                          <p:cTn id="73" fill="hold">
                            <p:stCondLst>
                              <p:cond delay="0"/>
                            </p:stCondLst>
                            <p:childTnLst>
                              <p:par>
                                <p:cTn id="74" presetID="1" presetClass="entr" presetSubtype="0" fill="hold" grpId="0" nodeType="clickEffect">
                                  <p:stCondLst>
                                    <p:cond delay="0"/>
                                  </p:stCondLst>
                                  <p:childTnLst>
                                    <p:set>
                                      <p:cBhvr>
                                        <p:cTn id="75" dur="1" fill="hold">
                                          <p:stCondLst>
                                            <p:cond delay="0"/>
                                          </p:stCondLst>
                                        </p:cTn>
                                        <p:tgtEl>
                                          <p:spTgt spid="20"/>
                                        </p:tgtEl>
                                        <p:attrNameLst>
                                          <p:attrName>style.visibility</p:attrName>
                                        </p:attrNameLst>
                                      </p:cBhvr>
                                      <p:to>
                                        <p:strVal val="visible"/>
                                      </p:to>
                                    </p:set>
                                  </p:childTnLst>
                                </p:cTn>
                              </p:par>
                            </p:childTnLst>
                          </p:cTn>
                        </p:par>
                      </p:childTnLst>
                    </p:cTn>
                  </p:par>
                  <p:par>
                    <p:cTn id="76" fill="hold">
                      <p:stCondLst>
                        <p:cond delay="indefinite"/>
                      </p:stCondLst>
                      <p:childTnLst>
                        <p:par>
                          <p:cTn id="77" fill="hold">
                            <p:stCondLst>
                              <p:cond delay="0"/>
                            </p:stCondLst>
                            <p:childTnLst>
                              <p:par>
                                <p:cTn id="78" presetID="2" presetClass="entr" presetSubtype="4" fill="hold" nodeType="clickEffect">
                                  <p:stCondLst>
                                    <p:cond delay="0"/>
                                  </p:stCondLst>
                                  <p:childTnLst>
                                    <p:set>
                                      <p:cBhvr>
                                        <p:cTn id="79" dur="1" fill="hold">
                                          <p:stCondLst>
                                            <p:cond delay="0"/>
                                          </p:stCondLst>
                                        </p:cTn>
                                        <p:tgtEl>
                                          <p:spTgt spid="21"/>
                                        </p:tgtEl>
                                        <p:attrNameLst>
                                          <p:attrName>style.visibility</p:attrName>
                                        </p:attrNameLst>
                                      </p:cBhvr>
                                      <p:to>
                                        <p:strVal val="visible"/>
                                      </p:to>
                                    </p:set>
                                    <p:anim calcmode="lin" valueType="num">
                                      <p:cBhvr additive="base">
                                        <p:cTn id="80" dur="500" fill="hold"/>
                                        <p:tgtEl>
                                          <p:spTgt spid="21"/>
                                        </p:tgtEl>
                                        <p:attrNameLst>
                                          <p:attrName>ppt_x</p:attrName>
                                        </p:attrNameLst>
                                      </p:cBhvr>
                                      <p:tavLst>
                                        <p:tav tm="0">
                                          <p:val>
                                            <p:strVal val="#ppt_x"/>
                                          </p:val>
                                        </p:tav>
                                        <p:tav tm="100000">
                                          <p:val>
                                            <p:strVal val="#ppt_x"/>
                                          </p:val>
                                        </p:tav>
                                      </p:tavLst>
                                    </p:anim>
                                    <p:anim calcmode="lin" valueType="num">
                                      <p:cBhvr additive="base">
                                        <p:cTn id="81"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62" grpId="0"/>
      <p:bldP spid="2" grpId="0"/>
      <p:bldP spid="4" grpId="0"/>
      <p:bldP spid="5" grpId="0"/>
      <p:bldP spid="19" grpId="0"/>
      <p:bldP spid="2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形 14" descr="杂交育种与单倍体育种"/>
          <p:cNvPicPr>
            <a:picLocks noChangeAspect="1"/>
          </p:cNvPicPr>
          <p:nvPr>
            <p:custDataLst>
              <p:tags r:id="rId1"/>
            </p:custDataLst>
          </p:nvPr>
        </p:nvPicPr>
        <p:blipFill>
          <a:blip r:embed="rId2">
            <a:extLst>
              <a:ext uri="{96DAC541-7B7A-43D3-8B79-37D633B846F1}">
                <asvg:svgBlip xmlns:asvg="http://schemas.microsoft.com/office/drawing/2016/SVG/main" r:embed="rId3"/>
              </a:ext>
            </a:extLst>
          </a:blip>
          <a:stretch>
            <a:fillRect/>
          </a:stretch>
        </p:blipFill>
        <p:spPr>
          <a:xfrm>
            <a:off x="5141444" y="933105"/>
            <a:ext cx="6527253" cy="5838569"/>
          </a:xfrm>
          <a:prstGeom prst="rect">
            <a:avLst/>
          </a:prstGeom>
        </p:spPr>
      </p:pic>
      <p:sp>
        <p:nvSpPr>
          <p:cNvPr id="7" name="TextBox 8"/>
          <p:cNvSpPr txBox="1">
            <a:spLocks noChangeArrowheads="1"/>
          </p:cNvSpPr>
          <p:nvPr>
            <p:custDataLst>
              <p:tags r:id="rId4"/>
            </p:custDataLst>
          </p:nvPr>
        </p:nvSpPr>
        <p:spPr bwMode="auto">
          <a:xfrm>
            <a:off x="265576" y="956069"/>
            <a:ext cx="2347749" cy="6076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a:ea typeface="宋体" panose="02010600030101010101" pitchFamily="2" charset="-122"/>
              </a:defRPr>
            </a:lvl1pPr>
            <a:lvl2pPr marL="742950" indent="-285750" eaLnBrk="0" hangingPunct="0">
              <a:defRPr>
                <a:solidFill>
                  <a:schemeClr val="tx1"/>
                </a:solidFill>
                <a:latin typeface="Calibri" panose="020F0502020204030204"/>
                <a:ea typeface="宋体" panose="02010600030101010101" pitchFamily="2" charset="-122"/>
              </a:defRPr>
            </a:lvl2pPr>
            <a:lvl3pPr marL="1143000" indent="-228600" eaLnBrk="0" hangingPunct="0">
              <a:defRPr>
                <a:solidFill>
                  <a:schemeClr val="tx1"/>
                </a:solidFill>
                <a:latin typeface="Calibri" panose="020F0502020204030204"/>
                <a:ea typeface="宋体" panose="02010600030101010101" pitchFamily="2" charset="-122"/>
              </a:defRPr>
            </a:lvl3pPr>
            <a:lvl4pPr marL="1600200" indent="-228600" eaLnBrk="0" hangingPunct="0">
              <a:defRPr>
                <a:solidFill>
                  <a:schemeClr val="tx1"/>
                </a:solidFill>
                <a:latin typeface="Calibri" panose="020F0502020204030204"/>
                <a:ea typeface="宋体" panose="02010600030101010101" pitchFamily="2" charset="-122"/>
              </a:defRPr>
            </a:lvl4pPr>
            <a:lvl5pPr marL="2057400" indent="-228600" eaLnBrk="0" hangingPunct="0">
              <a:defRPr>
                <a:solidFill>
                  <a:schemeClr val="tx1"/>
                </a:solidFill>
                <a:latin typeface="Calibri" panose="020F0502020204030204"/>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9pPr>
          </a:lstStyle>
          <a:p>
            <a:pPr eaLnBrk="1" hangingPunct="1">
              <a:lnSpc>
                <a:spcPct val="120000"/>
              </a:lnSpc>
            </a:pPr>
            <a:r>
              <a:rPr lang="zh-CN" altLang="en-US" sz="2800">
                <a:solidFill>
                  <a:srgbClr val="000000"/>
                </a:solidFill>
                <a:latin typeface="Times New Roman" panose="02020603050405020304" pitchFamily="18" charset="0"/>
                <a:ea typeface="黑体" panose="02010609060101010101" charset="-122"/>
                <a:cs typeface="Times New Roman" panose="02020603050405020304" pitchFamily="18" charset="0"/>
              </a:rPr>
              <a:t>（</a:t>
            </a:r>
            <a:r>
              <a:rPr lang="en-US" altLang="zh-CN" sz="2800">
                <a:solidFill>
                  <a:srgbClr val="000000"/>
                </a:solidFill>
                <a:latin typeface="Times New Roman" panose="02020603050405020304" pitchFamily="18" charset="0"/>
                <a:ea typeface="黑体" panose="02010609060101010101" charset="-122"/>
                <a:cs typeface="Times New Roman" panose="02020603050405020304" pitchFamily="18" charset="0"/>
              </a:rPr>
              <a:t>5</a:t>
            </a:r>
            <a:r>
              <a:rPr lang="zh-CN" altLang="en-US" sz="2800">
                <a:solidFill>
                  <a:srgbClr val="000000"/>
                </a:solidFill>
                <a:latin typeface="Times New Roman" panose="02020603050405020304" pitchFamily="18" charset="0"/>
                <a:ea typeface="黑体" panose="02010609060101010101" charset="-122"/>
                <a:cs typeface="Times New Roman" panose="02020603050405020304" pitchFamily="18" charset="0"/>
              </a:rPr>
              <a:t>）优点</a:t>
            </a:r>
            <a:endParaRPr lang="en-US" altLang="zh-CN" sz="2800">
              <a:solidFill>
                <a:srgbClr val="000000"/>
              </a:solidFill>
              <a:latin typeface="Times New Roman" panose="02020603050405020304" pitchFamily="18" charset="0"/>
              <a:ea typeface="黑体" panose="02010609060101010101" charset="-122"/>
              <a:cs typeface="Times New Roman" panose="02020603050405020304" pitchFamily="18" charset="0"/>
            </a:endParaRPr>
          </a:p>
        </p:txBody>
      </p:sp>
      <p:sp>
        <p:nvSpPr>
          <p:cNvPr id="8" name="文本框 119821"/>
          <p:cNvSpPr txBox="1">
            <a:spLocks noChangeArrowheads="1"/>
          </p:cNvSpPr>
          <p:nvPr>
            <p:custDataLst>
              <p:tags r:id="rId5"/>
            </p:custDataLst>
          </p:nvPr>
        </p:nvSpPr>
        <p:spPr bwMode="auto">
          <a:xfrm>
            <a:off x="8515433" y="4232448"/>
            <a:ext cx="1394761" cy="398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a:solidFill>
                  <a:schemeClr val="tx1"/>
                </a:solidFill>
                <a:latin typeface="Arial" panose="020B0604020202020204" pitchFamily="34" charset="0"/>
                <a:ea typeface="宋体" panose="02010600030101010101" pitchFamily="2" charset="-122"/>
              </a:defRPr>
            </a:lvl1pPr>
            <a:lvl2pPr marL="742950" indent="-285750" eaLnBrk="0" hangingPunct="0">
              <a:defRPr sz="2800">
                <a:solidFill>
                  <a:schemeClr val="tx1"/>
                </a:solidFill>
                <a:latin typeface="Arial" panose="020B0604020202020204" pitchFamily="34" charset="0"/>
                <a:ea typeface="宋体" panose="02010600030101010101" pitchFamily="2" charset="-122"/>
              </a:defRPr>
            </a:lvl2pPr>
            <a:lvl3pPr marL="1143000" indent="-228600" eaLnBrk="0" hangingPunct="0">
              <a:defRPr sz="2800">
                <a:solidFill>
                  <a:schemeClr val="tx1"/>
                </a:solidFill>
                <a:latin typeface="Arial" panose="020B0604020202020204" pitchFamily="34" charset="0"/>
                <a:ea typeface="宋体" panose="02010600030101010101" pitchFamily="2" charset="-122"/>
              </a:defRPr>
            </a:lvl3pPr>
            <a:lvl4pPr marL="1600200" indent="-228600" eaLnBrk="0" hangingPunct="0">
              <a:defRPr sz="2800">
                <a:solidFill>
                  <a:schemeClr val="tx1"/>
                </a:solidFill>
                <a:latin typeface="Arial" panose="020B0604020202020204" pitchFamily="34" charset="0"/>
                <a:ea typeface="宋体" panose="02010600030101010101" pitchFamily="2" charset="-122"/>
              </a:defRPr>
            </a:lvl4pPr>
            <a:lvl5pPr marL="2057400" indent="-228600" eaLnBrk="0" hangingPunct="0">
              <a:defRPr sz="28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9pPr>
          </a:lstStyle>
          <a:p>
            <a:pPr eaLnBrk="1" fontAlgn="base" hangingPunct="1">
              <a:spcBef>
                <a:spcPct val="50000"/>
              </a:spcBef>
              <a:spcAft>
                <a:spcPct val="0"/>
              </a:spcAft>
              <a:buFont typeface="Arial" panose="020B0604020202020204" pitchFamily="34" charset="0"/>
              <a:buNone/>
            </a:pPr>
            <a:r>
              <a:rPr lang="zh-CN" altLang="en-US" sz="2000">
                <a:solidFill>
                  <a:srgbClr val="990099"/>
                </a:solidFill>
                <a:latin typeface="Times New Roman" panose="02020603050405020304" pitchFamily="18" charset="0"/>
                <a:ea typeface="黑体" panose="02010609060101010101" charset="-122"/>
                <a:cs typeface="Times New Roman" panose="02020603050405020304" pitchFamily="18" charset="0"/>
              </a:rPr>
              <a:t>秋水 仙素</a:t>
            </a:r>
            <a:endParaRPr lang="zh-CN" altLang="en-US" sz="2000">
              <a:solidFill>
                <a:srgbClr val="990099"/>
              </a:solidFill>
              <a:latin typeface="Times New Roman" panose="02020603050405020304" pitchFamily="18" charset="0"/>
              <a:ea typeface="黑体" panose="02010609060101010101" charset="-122"/>
              <a:cs typeface="Times New Roman" panose="02020603050405020304" pitchFamily="18" charset="0"/>
            </a:endParaRPr>
          </a:p>
        </p:txBody>
      </p:sp>
      <p:sp>
        <p:nvSpPr>
          <p:cNvPr id="9" name="文本框 119820"/>
          <p:cNvSpPr txBox="1">
            <a:spLocks noChangeArrowheads="1"/>
          </p:cNvSpPr>
          <p:nvPr>
            <p:custDataLst>
              <p:tags r:id="rId6"/>
            </p:custDataLst>
          </p:nvPr>
        </p:nvSpPr>
        <p:spPr bwMode="auto">
          <a:xfrm>
            <a:off x="8366970" y="3492026"/>
            <a:ext cx="2239962" cy="398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panose="020B0604020202020204" pitchFamily="34" charset="0"/>
                <a:ea typeface="宋体" panose="02010600030101010101" pitchFamily="2" charset="-122"/>
              </a:defRPr>
            </a:lvl1pPr>
            <a:lvl2pPr marL="742950" indent="-285750" eaLnBrk="0" hangingPunct="0">
              <a:defRPr sz="2800">
                <a:solidFill>
                  <a:schemeClr val="tx1"/>
                </a:solidFill>
                <a:latin typeface="Arial" panose="020B0604020202020204" pitchFamily="34" charset="0"/>
                <a:ea typeface="宋体" panose="02010600030101010101" pitchFamily="2" charset="-122"/>
              </a:defRPr>
            </a:lvl2pPr>
            <a:lvl3pPr marL="1143000" indent="-228600" eaLnBrk="0" hangingPunct="0">
              <a:defRPr sz="2800">
                <a:solidFill>
                  <a:schemeClr val="tx1"/>
                </a:solidFill>
                <a:latin typeface="Arial" panose="020B0604020202020204" pitchFamily="34" charset="0"/>
                <a:ea typeface="宋体" panose="02010600030101010101" pitchFamily="2" charset="-122"/>
              </a:defRPr>
            </a:lvl3pPr>
            <a:lvl4pPr marL="1600200" indent="-228600" eaLnBrk="0" hangingPunct="0">
              <a:defRPr sz="2800">
                <a:solidFill>
                  <a:schemeClr val="tx1"/>
                </a:solidFill>
                <a:latin typeface="Arial" panose="020B0604020202020204" pitchFamily="34" charset="0"/>
                <a:ea typeface="宋体" panose="02010600030101010101" pitchFamily="2" charset="-122"/>
              </a:defRPr>
            </a:lvl4pPr>
            <a:lvl5pPr marL="2057400" indent="-228600" eaLnBrk="0" hangingPunct="0">
              <a:defRPr sz="28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9pPr>
          </a:lstStyle>
          <a:p>
            <a:pPr eaLnBrk="1" fontAlgn="base" hangingPunct="1">
              <a:spcBef>
                <a:spcPct val="50000"/>
              </a:spcBef>
              <a:spcAft>
                <a:spcPct val="0"/>
              </a:spcAft>
              <a:buFont typeface="Arial" panose="020B0604020202020204" pitchFamily="34" charset="0"/>
              <a:buNone/>
            </a:pPr>
            <a:r>
              <a:rPr lang="zh-CN" altLang="en-US" sz="2000">
                <a:solidFill>
                  <a:srgbClr val="990099"/>
                </a:solidFill>
                <a:latin typeface="Times New Roman" panose="02020603050405020304" pitchFamily="18" charset="0"/>
                <a:ea typeface="黑体" panose="02010609060101010101" charset="-122"/>
              </a:rPr>
              <a:t>花药离体培养</a:t>
            </a:r>
            <a:endParaRPr lang="zh-CN" altLang="en-US" sz="2000">
              <a:solidFill>
                <a:srgbClr val="990099"/>
              </a:solidFill>
              <a:latin typeface="Times New Roman" panose="02020603050405020304" pitchFamily="18" charset="0"/>
              <a:ea typeface="黑体" panose="02010609060101010101" charset="-122"/>
            </a:endParaRPr>
          </a:p>
        </p:txBody>
      </p:sp>
      <p:sp>
        <p:nvSpPr>
          <p:cNvPr id="10" name="文本框 9"/>
          <p:cNvSpPr txBox="1"/>
          <p:nvPr>
            <p:custDataLst>
              <p:tags r:id="rId7"/>
            </p:custDataLst>
          </p:nvPr>
        </p:nvSpPr>
        <p:spPr>
          <a:xfrm>
            <a:off x="421640" y="1544320"/>
            <a:ext cx="5900420" cy="891540"/>
          </a:xfrm>
          <a:prstGeom prst="rect">
            <a:avLst/>
          </a:prstGeom>
          <a:noFill/>
        </p:spPr>
        <p:txBody>
          <a:bodyPr wrap="square" rtlCol="0" anchor="t">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2600" i="0" u="none" strike="noStrike" kern="1200" cap="none" spc="0" normalizeH="0" baseline="0" noProof="0">
                <a:ln>
                  <a:noFill/>
                </a:ln>
                <a:solidFill>
                  <a:sysClr val="windowText" lastClr="000000"/>
                </a:solidFill>
                <a:effectLst/>
                <a:uLnTx/>
                <a:uFillTx/>
                <a:latin typeface="Times New Roman" panose="02020603050405020304" pitchFamily="18" charset="0"/>
                <a:ea typeface="黑体" panose="02010609060101010101" charset="-122"/>
                <a:cs typeface="Arial" panose="020B0604020202020204" pitchFamily="34" charset="0"/>
                <a:sym typeface="+mn-ea"/>
              </a:rPr>
              <a:t>①</a:t>
            </a:r>
            <a:r>
              <a:rPr kumimoji="0" lang="zh-CN" altLang="en-US" sz="2600"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charset="-122"/>
                <a:cs typeface="Arial" panose="020B0604020202020204" pitchFamily="34" charset="0"/>
                <a:sym typeface="+mn-ea"/>
              </a:rPr>
              <a:t>极大地缩短了育种的</a:t>
            </a:r>
            <a:r>
              <a:rPr kumimoji="0" lang="zh-CN" altLang="en-US" sz="2600" i="0" u="none" strike="noStrike" kern="1200" cap="none" spc="0" normalizeH="0" baseline="0" noProof="0" smtClean="0">
                <a:ln>
                  <a:noFill/>
                </a:ln>
                <a:solidFill>
                  <a:srgbClr val="FF0000"/>
                </a:solidFill>
                <a:effectLst/>
                <a:uLnTx/>
                <a:uFillTx/>
                <a:latin typeface="Times New Roman" panose="02020603050405020304" pitchFamily="18" charset="0"/>
                <a:ea typeface="黑体" panose="02010609060101010101" charset="-122"/>
                <a:cs typeface="Arial" panose="020B0604020202020204" pitchFamily="34" charset="0"/>
                <a:sym typeface="+mn-ea"/>
              </a:rPr>
              <a:t>年限，节约大量的人力和物力</a:t>
            </a:r>
            <a:r>
              <a:rPr lang="zh-CN" altLang="en-US" sz="2600">
                <a:solidFill>
                  <a:srgbClr val="FF0000"/>
                </a:solidFill>
                <a:latin typeface="Times New Roman" panose="02020603050405020304" pitchFamily="18" charset="0"/>
                <a:ea typeface="黑体" panose="02010609060101010101" charset="-122"/>
                <a:cs typeface="Arial" panose="020B0604020202020204" pitchFamily="34" charset="0"/>
                <a:sym typeface="+mn-ea"/>
              </a:rPr>
              <a:t>。</a:t>
            </a:r>
            <a:endParaRPr kumimoji="0" lang="en-US" altLang="zh-CN" sz="2600" i="0" u="none" strike="noStrike" kern="1200" cap="none" spc="0" normalizeH="0" baseline="0" noProof="0" smtClean="0">
              <a:ln>
                <a:noFill/>
              </a:ln>
              <a:solidFill>
                <a:srgbClr val="FF0000"/>
              </a:solidFill>
              <a:effectLst/>
              <a:uLnTx/>
              <a:uFillTx/>
              <a:latin typeface="Times New Roman" panose="02020603050405020304" pitchFamily="18" charset="0"/>
              <a:ea typeface="黑体" panose="02010609060101010101" charset="-122"/>
              <a:cs typeface="Arial" panose="020B0604020202020204" pitchFamily="34" charset="0"/>
              <a:sym typeface="+mn-ea"/>
            </a:endParaRPr>
          </a:p>
        </p:txBody>
      </p:sp>
      <p:sp>
        <p:nvSpPr>
          <p:cNvPr id="12" name="文本框 11"/>
          <p:cNvSpPr txBox="1"/>
          <p:nvPr>
            <p:custDataLst>
              <p:tags r:id="rId8"/>
            </p:custDataLst>
          </p:nvPr>
        </p:nvSpPr>
        <p:spPr>
          <a:xfrm>
            <a:off x="421922" y="2529475"/>
            <a:ext cx="5135880" cy="491490"/>
          </a:xfrm>
          <a:prstGeom prst="rect">
            <a:avLst/>
          </a:prstGeom>
          <a:noFill/>
        </p:spPr>
        <p:txBody>
          <a:bodyPr wrap="none" rtlCol="0" anchor="t">
            <a:spAutoFit/>
          </a:bodyPr>
          <a:lstStyle/>
          <a:p>
            <a:pPr lvl="0">
              <a:defRPr/>
            </a:pPr>
            <a:r>
              <a:rPr lang="zh-CN" altLang="en-US" sz="2600">
                <a:solidFill>
                  <a:sysClr val="windowText" lastClr="000000"/>
                </a:solidFill>
                <a:latin typeface="Times New Roman" panose="02020603050405020304" pitchFamily="18" charset="0"/>
                <a:ea typeface="黑体" panose="02010609060101010101" charset="-122"/>
                <a:cs typeface="Arial" panose="020B0604020202020204" pitchFamily="34" charset="0"/>
                <a:sym typeface="+mn-ea"/>
              </a:rPr>
              <a:t>②后代都是纯合子，能稳定遗传。</a:t>
            </a:r>
            <a:endParaRPr kumimoji="0" lang="zh-CN" altLang="en-US" sz="2600" i="0" u="none" strike="noStrike" kern="1200" cap="none" spc="0" normalizeH="0" baseline="0" noProof="0">
              <a:ln>
                <a:noFill/>
              </a:ln>
              <a:solidFill>
                <a:sysClr val="windowText" lastClr="000000"/>
              </a:solidFill>
              <a:effectLst/>
              <a:uLnTx/>
              <a:uFillTx/>
              <a:latin typeface="Times New Roman" panose="02020603050405020304" pitchFamily="18" charset="0"/>
              <a:ea typeface="黑体" panose="02010609060101010101" charset="-122"/>
              <a:cs typeface="Arial" panose="020B0604020202020204" pitchFamily="34" charset="0"/>
              <a:sym typeface="+mn-ea"/>
            </a:endParaRPr>
          </a:p>
        </p:txBody>
      </p:sp>
      <p:sp>
        <p:nvSpPr>
          <p:cNvPr id="14" name="文本框 13"/>
          <p:cNvSpPr txBox="1"/>
          <p:nvPr>
            <p:custDataLst>
              <p:tags r:id="rId9"/>
            </p:custDataLst>
          </p:nvPr>
        </p:nvSpPr>
        <p:spPr>
          <a:xfrm>
            <a:off x="440963" y="3156875"/>
            <a:ext cx="4806850" cy="891540"/>
          </a:xfrm>
          <a:prstGeom prst="rect">
            <a:avLst/>
          </a:prstGeom>
          <a:noFill/>
        </p:spPr>
        <p:txBody>
          <a:bodyPr wrap="square" rtlCol="0" anchor="t">
            <a:spAutoFit/>
          </a:bodyPr>
          <a:lstStyle/>
          <a:p>
            <a:pPr lvl="0">
              <a:defRPr/>
            </a:pPr>
            <a:r>
              <a:rPr lang="zh-CN" altLang="en-US" sz="2600">
                <a:solidFill>
                  <a:schemeClr val="tx1"/>
                </a:solidFill>
                <a:latin typeface="Times New Roman" panose="02020603050405020304" pitchFamily="18" charset="0"/>
                <a:ea typeface="黑体" panose="02010609060101010101" charset="-122"/>
                <a:cs typeface="Arial" panose="020B0604020202020204" pitchFamily="34" charset="0"/>
                <a:sym typeface="+mn-ea"/>
              </a:rPr>
              <a:t>③</a:t>
            </a:r>
            <a:r>
              <a:rPr lang="zh-CN" altLang="en-US" sz="2600">
                <a:latin typeface="Times New Roman" panose="02020603050405020304" pitchFamily="18" charset="0"/>
                <a:ea typeface="黑体" panose="02010609060101010101" charset="-122"/>
                <a:cs typeface="Arial" panose="020B0604020202020204" pitchFamily="34" charset="0"/>
                <a:sym typeface="+mn-ea"/>
              </a:rPr>
              <a:t>可作为进行</a:t>
            </a:r>
            <a:r>
              <a:rPr lang="zh-CN" altLang="en-US" sz="2600">
                <a:solidFill>
                  <a:srgbClr val="FF0000"/>
                </a:solidFill>
                <a:latin typeface="Times New Roman" panose="02020603050405020304" pitchFamily="18" charset="0"/>
                <a:ea typeface="黑体" panose="02010609060101010101" charset="-122"/>
                <a:cs typeface="Arial" panose="020B0604020202020204" pitchFamily="34" charset="0"/>
                <a:sym typeface="+mn-ea"/>
              </a:rPr>
              <a:t>体细胞</a:t>
            </a:r>
            <a:r>
              <a:rPr lang="zh-CN" altLang="en-US" sz="2600" smtClean="0">
                <a:solidFill>
                  <a:srgbClr val="FF0000"/>
                </a:solidFill>
                <a:latin typeface="Times New Roman" panose="02020603050405020304" pitchFamily="18" charset="0"/>
                <a:ea typeface="黑体" panose="02010609060101010101" charset="-122"/>
                <a:cs typeface="Arial" panose="020B0604020202020204" pitchFamily="34" charset="0"/>
                <a:sym typeface="+mn-ea"/>
              </a:rPr>
              <a:t>诱变育种</a:t>
            </a:r>
            <a:endParaRPr lang="en-US" altLang="zh-CN" sz="2600" smtClean="0">
              <a:solidFill>
                <a:srgbClr val="FF0000"/>
              </a:solidFill>
              <a:latin typeface="Times New Roman" panose="02020603050405020304" pitchFamily="18" charset="0"/>
              <a:ea typeface="黑体" panose="02010609060101010101" charset="-122"/>
              <a:cs typeface="Arial" panose="020B0604020202020204" pitchFamily="34" charset="0"/>
              <a:sym typeface="+mn-ea"/>
            </a:endParaRPr>
          </a:p>
          <a:p>
            <a:pPr lvl="0">
              <a:defRPr/>
            </a:pPr>
            <a:r>
              <a:rPr lang="zh-CN" altLang="en-US" sz="2600" smtClean="0">
                <a:latin typeface="Times New Roman" panose="02020603050405020304" pitchFamily="18" charset="0"/>
                <a:ea typeface="黑体" panose="02010609060101010101" charset="-122"/>
                <a:cs typeface="Arial" panose="020B0604020202020204" pitchFamily="34" charset="0"/>
                <a:sym typeface="+mn-ea"/>
              </a:rPr>
              <a:t>和</a:t>
            </a:r>
            <a:r>
              <a:rPr lang="zh-CN" altLang="en-US" sz="2600">
                <a:latin typeface="Times New Roman" panose="02020603050405020304" pitchFamily="18" charset="0"/>
                <a:ea typeface="黑体" panose="02010609060101010101" charset="-122"/>
                <a:cs typeface="Arial" panose="020B0604020202020204" pitchFamily="34" charset="0"/>
                <a:sym typeface="+mn-ea"/>
              </a:rPr>
              <a:t>研究</a:t>
            </a:r>
            <a:r>
              <a:rPr lang="zh-CN" altLang="en-US" sz="2600">
                <a:solidFill>
                  <a:srgbClr val="FF0000"/>
                </a:solidFill>
                <a:latin typeface="Times New Roman" panose="02020603050405020304" pitchFamily="18" charset="0"/>
                <a:ea typeface="黑体" panose="02010609060101010101" charset="-122"/>
                <a:cs typeface="Arial" panose="020B0604020202020204" pitchFamily="34" charset="0"/>
                <a:sym typeface="+mn-ea"/>
              </a:rPr>
              <a:t>遗传突变</a:t>
            </a:r>
            <a:r>
              <a:rPr lang="zh-CN" altLang="en-US" sz="2600">
                <a:latin typeface="Times New Roman" panose="02020603050405020304" pitchFamily="18" charset="0"/>
                <a:ea typeface="黑体" panose="02010609060101010101" charset="-122"/>
                <a:cs typeface="Arial" panose="020B0604020202020204" pitchFamily="34" charset="0"/>
                <a:sym typeface="+mn-ea"/>
              </a:rPr>
              <a:t>的理想材料。</a:t>
            </a:r>
            <a:endParaRPr kumimoji="0" lang="zh-CN" altLang="en-US" sz="2600" i="0" u="none" strike="noStrike" kern="1200" cap="none" spc="0" normalizeH="0" baseline="0" noProof="0">
              <a:ln>
                <a:noFill/>
              </a:ln>
              <a:effectLst/>
              <a:uLnTx/>
              <a:uFillTx/>
              <a:latin typeface="Times New Roman" panose="02020603050405020304" pitchFamily="18" charset="0"/>
              <a:ea typeface="黑体" panose="02010609060101010101" charset="-122"/>
              <a:cs typeface="Arial" panose="020B0604020202020204" pitchFamily="34" charset="0"/>
              <a:sym typeface="+mn-ea"/>
            </a:endParaRPr>
          </a:p>
        </p:txBody>
      </p:sp>
      <p:sp>
        <p:nvSpPr>
          <p:cNvPr id="15" name="矩形 14"/>
          <p:cNvSpPr/>
          <p:nvPr>
            <p:custDataLst>
              <p:tags r:id="rId10"/>
            </p:custDataLst>
          </p:nvPr>
        </p:nvSpPr>
        <p:spPr>
          <a:xfrm>
            <a:off x="7018525" y="6362935"/>
            <a:ext cx="1783080" cy="368300"/>
          </a:xfrm>
          <a:prstGeom prst="rect">
            <a:avLst/>
          </a:prstGeom>
        </p:spPr>
        <p:txBody>
          <a:bodyPr wrap="none">
            <a:spAutoFit/>
          </a:bodyPr>
          <a:lstStyle/>
          <a:p>
            <a:r>
              <a:rPr lang="zh-CN" altLang="en-US" smtClean="0">
                <a:solidFill>
                  <a:srgbClr val="101AEE"/>
                </a:solidFill>
                <a:latin typeface="Times New Roman" panose="02020603050405020304" pitchFamily="18" charset="0"/>
                <a:ea typeface="黑体" panose="02010609060101010101" charset="-122"/>
                <a:cs typeface="Times New Roman" panose="02020603050405020304" pitchFamily="18" charset="0"/>
                <a:sym typeface="+mn-ea"/>
              </a:rPr>
              <a:t>（常</a:t>
            </a:r>
            <a:r>
              <a:rPr lang="zh-CN" altLang="en-US">
                <a:solidFill>
                  <a:srgbClr val="101AEE"/>
                </a:solidFill>
                <a:latin typeface="Times New Roman" panose="02020603050405020304" pitchFamily="18" charset="0"/>
                <a:ea typeface="黑体" panose="02010609060101010101" charset="-122"/>
                <a:cs typeface="Times New Roman" panose="02020603050405020304" pitchFamily="18" charset="0"/>
                <a:sym typeface="+mn-ea"/>
              </a:rPr>
              <a:t>需</a:t>
            </a:r>
            <a:r>
              <a:rPr lang="en-US" altLang="zh-CN">
                <a:solidFill>
                  <a:srgbClr val="101AEE"/>
                </a:solidFill>
                <a:latin typeface="Times New Roman" panose="02020603050405020304" pitchFamily="18" charset="0"/>
                <a:ea typeface="黑体" panose="02010609060101010101" charset="-122"/>
                <a:cs typeface="Times New Roman" panose="02020603050405020304" pitchFamily="18" charset="0"/>
                <a:sym typeface="+mn-ea"/>
              </a:rPr>
              <a:t>5</a:t>
            </a:r>
            <a:r>
              <a:rPr lang="zh-CN" altLang="en-US">
                <a:solidFill>
                  <a:srgbClr val="101AEE"/>
                </a:solidFill>
                <a:latin typeface="Times New Roman" panose="02020603050405020304" pitchFamily="18" charset="0"/>
                <a:ea typeface="黑体" panose="02010609060101010101" charset="-122"/>
                <a:cs typeface="Times New Roman" panose="02020603050405020304" pitchFamily="18" charset="0"/>
                <a:sym typeface="+mn-ea"/>
              </a:rPr>
              <a:t>～</a:t>
            </a:r>
            <a:r>
              <a:rPr lang="en-US" altLang="zh-CN">
                <a:solidFill>
                  <a:srgbClr val="101AEE"/>
                </a:solidFill>
                <a:latin typeface="Times New Roman" panose="02020603050405020304" pitchFamily="18" charset="0"/>
                <a:ea typeface="黑体" panose="02010609060101010101" charset="-122"/>
                <a:cs typeface="Times New Roman" panose="02020603050405020304" pitchFamily="18" charset="0"/>
                <a:sym typeface="+mn-ea"/>
              </a:rPr>
              <a:t>6</a:t>
            </a:r>
            <a:r>
              <a:rPr lang="zh-CN" altLang="en-US" smtClean="0">
                <a:solidFill>
                  <a:srgbClr val="101AEE"/>
                </a:solidFill>
                <a:latin typeface="Times New Roman" panose="02020603050405020304" pitchFamily="18" charset="0"/>
                <a:ea typeface="黑体" panose="02010609060101010101" charset="-122"/>
                <a:cs typeface="Times New Roman" panose="02020603050405020304" pitchFamily="18" charset="0"/>
                <a:sym typeface="+mn-ea"/>
              </a:rPr>
              <a:t>年）</a:t>
            </a:r>
            <a:endParaRPr lang="zh-CN" altLang="en-US">
              <a:latin typeface="Times New Roman" panose="02020603050405020304" pitchFamily="18" charset="0"/>
              <a:cs typeface="Times New Roman" panose="02020603050405020304" pitchFamily="18" charset="0"/>
            </a:endParaRPr>
          </a:p>
        </p:txBody>
      </p:sp>
      <p:sp>
        <p:nvSpPr>
          <p:cNvPr id="16" name="矩形 15"/>
          <p:cNvSpPr/>
          <p:nvPr>
            <p:custDataLst>
              <p:tags r:id="rId11"/>
            </p:custDataLst>
          </p:nvPr>
        </p:nvSpPr>
        <p:spPr>
          <a:xfrm>
            <a:off x="10019596" y="6347579"/>
            <a:ext cx="1097280" cy="368300"/>
          </a:xfrm>
          <a:prstGeom prst="rect">
            <a:avLst/>
          </a:prstGeom>
        </p:spPr>
        <p:txBody>
          <a:bodyPr wrap="none">
            <a:spAutoFit/>
          </a:bodyPr>
          <a:lstStyle/>
          <a:p>
            <a:r>
              <a:rPr lang="zh-CN" altLang="en-US" smtClean="0">
                <a:solidFill>
                  <a:srgbClr val="FF0000"/>
                </a:solidFill>
                <a:latin typeface="Times New Roman" panose="02020603050405020304" pitchFamily="18" charset="0"/>
                <a:ea typeface="黑体" panose="02010609060101010101" charset="-122"/>
                <a:cs typeface="Arial" panose="020B0604020202020204" pitchFamily="34" charset="0"/>
                <a:sym typeface="+mn-ea"/>
              </a:rPr>
              <a:t>（当年）</a:t>
            </a:r>
            <a:endParaRPr lang="zh-CN" altLang="en-US" smtClean="0">
              <a:solidFill>
                <a:srgbClr val="FF0000"/>
              </a:solidFill>
              <a:latin typeface="Times New Roman" panose="02020603050405020304" pitchFamily="18" charset="0"/>
              <a:ea typeface="黑体" panose="02010609060101010101" charset="-122"/>
              <a:cs typeface="Arial" panose="020B0604020202020204" pitchFamily="34" charset="0"/>
              <a:sym typeface="+mn-ea"/>
            </a:endParaRPr>
          </a:p>
        </p:txBody>
      </p:sp>
      <p:sp>
        <p:nvSpPr>
          <p:cNvPr id="18" name="矩形 17"/>
          <p:cNvSpPr/>
          <p:nvPr>
            <p:custDataLst>
              <p:tags r:id="rId12"/>
            </p:custDataLst>
          </p:nvPr>
        </p:nvSpPr>
        <p:spPr>
          <a:xfrm>
            <a:off x="425450" y="4739005"/>
            <a:ext cx="4805045" cy="1814830"/>
          </a:xfrm>
          <a:prstGeom prst="rect">
            <a:avLst/>
          </a:prstGeom>
          <a:noFill/>
          <a:ln w="9525">
            <a:noFill/>
          </a:ln>
        </p:spPr>
        <p:txBody>
          <a:bodyPr wrap="square" rtlCol="0" anchor="t">
            <a:spAutoFit/>
          </a:bodyPr>
          <a:lstStyle/>
          <a:p>
            <a:pPr>
              <a:spcBef>
                <a:spcPct val="30000"/>
              </a:spcBef>
            </a:pPr>
            <a:r>
              <a:rPr lang="zh-CN" altLang="en-US" sz="2800">
                <a:solidFill>
                  <a:srgbClr val="FF0000"/>
                </a:solidFill>
                <a:latin typeface="Times New Roman" panose="02020603050405020304" pitchFamily="18" charset="0"/>
                <a:ea typeface="黑体" panose="02010609060101010101" charset="-122"/>
                <a:cs typeface="Arial" panose="020B0604020202020204" pitchFamily="34" charset="0"/>
                <a:sym typeface="+mn-ea"/>
              </a:rPr>
              <a:t>技术相对复杂，需要与杂交育种结合，</a:t>
            </a:r>
            <a:r>
              <a:rPr lang="zh-CN" altLang="en-US" sz="2800">
                <a:latin typeface="Times New Roman" panose="02020603050405020304" pitchFamily="18" charset="0"/>
                <a:ea typeface="黑体" panose="02010609060101010101" charset="-122"/>
                <a:cs typeface="Arial" panose="020B0604020202020204" pitchFamily="34" charset="0"/>
                <a:sym typeface="+mn-ea"/>
              </a:rPr>
              <a:t>其中花药离体培养需要植物组织培养技术的支持。</a:t>
            </a:r>
            <a:endParaRPr lang="zh-CN" altLang="en-US" sz="2800">
              <a:solidFill>
                <a:srgbClr val="3333CC"/>
              </a:solidFill>
              <a:latin typeface="Times New Roman" panose="02020603050405020304" pitchFamily="18" charset="0"/>
              <a:ea typeface="黑体" panose="02010609060101010101" charset="-122"/>
              <a:sym typeface="+mn-ea"/>
            </a:endParaRPr>
          </a:p>
        </p:txBody>
      </p:sp>
      <p:sp>
        <p:nvSpPr>
          <p:cNvPr id="19" name="文本框 18"/>
          <p:cNvSpPr txBox="1"/>
          <p:nvPr>
            <p:custDataLst>
              <p:tags r:id="rId13"/>
            </p:custDataLst>
          </p:nvPr>
        </p:nvSpPr>
        <p:spPr bwMode="auto">
          <a:xfrm>
            <a:off x="274602" y="4162929"/>
            <a:ext cx="1901825" cy="521970"/>
          </a:xfrm>
          <a:prstGeom prst="rect">
            <a:avLst/>
          </a:prstGeom>
          <a:noFill/>
          <a:ln w="9525">
            <a:noFill/>
          </a:ln>
        </p:spPr>
        <p:txBody>
          <a:bodyPr wrap="square" anchor="t">
            <a:spAutoFit/>
          </a:bodyPr>
          <a:lstStyle/>
          <a:p>
            <a:r>
              <a:rPr lang="zh-CN" sz="2800">
                <a:solidFill>
                  <a:srgbClr val="000000"/>
                </a:solidFill>
                <a:latin typeface="Times New Roman" panose="02020603050405020304" pitchFamily="18" charset="0"/>
                <a:ea typeface="黑体" panose="02010609060101010101" charset="-122"/>
                <a:cs typeface="Times New Roman" panose="02020603050405020304" pitchFamily="18" charset="0"/>
                <a:sym typeface="+mn-ea"/>
              </a:rPr>
              <a:t>（</a:t>
            </a:r>
            <a:r>
              <a:rPr lang="en-US" altLang="zh-CN" sz="2800">
                <a:solidFill>
                  <a:srgbClr val="000000"/>
                </a:solidFill>
                <a:latin typeface="Times New Roman" panose="02020603050405020304" pitchFamily="18" charset="0"/>
                <a:ea typeface="黑体" panose="02010609060101010101" charset="-122"/>
                <a:cs typeface="Times New Roman" panose="02020603050405020304" pitchFamily="18" charset="0"/>
                <a:sym typeface="+mn-ea"/>
              </a:rPr>
              <a:t>6</a:t>
            </a:r>
            <a:r>
              <a:rPr lang="zh-CN" sz="2800">
                <a:solidFill>
                  <a:srgbClr val="000000"/>
                </a:solidFill>
                <a:latin typeface="Times New Roman" panose="02020603050405020304" pitchFamily="18" charset="0"/>
                <a:ea typeface="黑体" panose="02010609060101010101" charset="-122"/>
                <a:cs typeface="Times New Roman" panose="02020603050405020304" pitchFamily="18" charset="0"/>
                <a:sym typeface="+mn-ea"/>
              </a:rPr>
              <a:t>）</a:t>
            </a:r>
            <a:r>
              <a:rPr lang="zh-CN" altLang="zh-CN" sz="2800">
                <a:solidFill>
                  <a:srgbClr val="000000"/>
                </a:solidFill>
                <a:latin typeface="Times New Roman" panose="02020603050405020304" pitchFamily="18" charset="0"/>
                <a:ea typeface="黑体" panose="02010609060101010101" charset="-122"/>
                <a:cs typeface="Times New Roman" panose="02020603050405020304" pitchFamily="18" charset="0"/>
                <a:sym typeface="+mn-ea"/>
              </a:rPr>
              <a:t>缺点：</a:t>
            </a:r>
            <a:endParaRPr lang="zh-CN" altLang="zh-CN" sz="2800">
              <a:solidFill>
                <a:srgbClr val="000000"/>
              </a:solidFill>
              <a:latin typeface="Times New Roman" panose="02020603050405020304" pitchFamily="18" charset="0"/>
              <a:ea typeface="黑体" panose="02010609060101010101" charset="-122"/>
              <a:cs typeface="Times New Roman" panose="02020603050405020304" pitchFamily="18" charset="0"/>
              <a:sym typeface="+mn-ea"/>
            </a:endParaRPr>
          </a:p>
        </p:txBody>
      </p:sp>
      <p:sp>
        <p:nvSpPr>
          <p:cNvPr id="5" name="椭圆 4"/>
          <p:cNvSpPr/>
          <p:nvPr>
            <p:custDataLst>
              <p:tags r:id="rId14"/>
            </p:custDataLst>
          </p:nvPr>
        </p:nvSpPr>
        <p:spPr>
          <a:xfrm>
            <a:off x="7043269" y="5516475"/>
            <a:ext cx="617897" cy="578069"/>
          </a:xfrm>
          <a:prstGeom prst="ellipse">
            <a:avLst/>
          </a:prstGeom>
          <a:noFill/>
          <a:ln w="19050">
            <a:solidFill>
              <a:srgbClr val="33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ea typeface="黑体" panose="02010609060101010101" charset="-122"/>
              <a:cs typeface="Times New Roman" panose="02020603050405020304" pitchFamily="18" charset="0"/>
            </a:endParaRPr>
          </a:p>
        </p:txBody>
      </p:sp>
      <p:sp>
        <p:nvSpPr>
          <p:cNvPr id="20" name="椭圆 19"/>
          <p:cNvSpPr/>
          <p:nvPr>
            <p:custDataLst>
              <p:tags r:id="rId15"/>
            </p:custDataLst>
          </p:nvPr>
        </p:nvSpPr>
        <p:spPr>
          <a:xfrm>
            <a:off x="9250913" y="5516474"/>
            <a:ext cx="617897" cy="578069"/>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ea typeface="黑体" panose="02010609060101010101" charset="-122"/>
              <a:cs typeface="Times New Roman" panose="02020603050405020304" pitchFamily="18" charset="0"/>
            </a:endParaRPr>
          </a:p>
        </p:txBody>
      </p:sp>
      <p:sp>
        <p:nvSpPr>
          <p:cNvPr id="11" name="文本框 5"/>
          <p:cNvSpPr txBox="1"/>
          <p:nvPr>
            <p:custDataLst>
              <p:tags r:id="rId16"/>
            </p:custDataLst>
          </p:nvPr>
        </p:nvSpPr>
        <p:spPr>
          <a:xfrm>
            <a:off x="4229735" y="297815"/>
            <a:ext cx="2835275" cy="583565"/>
          </a:xfrm>
          <a:prstGeom prst="rect">
            <a:avLst/>
          </a:prstGeom>
          <a:solidFill>
            <a:schemeClr val="accent6">
              <a:lumMod val="20000"/>
              <a:lumOff val="80000"/>
            </a:schemeClr>
          </a:solidFill>
          <a:ln w="9525">
            <a:noFill/>
          </a:ln>
        </p:spPr>
        <p:txBody>
          <a:bodyPr wrap="square" anchor="t">
            <a:spAutoFit/>
          </a:bodyPr>
          <a:p>
            <a:r>
              <a:rPr lang="en-US" sz="3200">
                <a:latin typeface="Times New Roman" panose="02020603050405020304" pitchFamily="18" charset="0"/>
                <a:ea typeface="黑体" panose="02010609060101010101" charset="-122"/>
                <a:cs typeface="Times New Roman" panose="02020603050405020304" pitchFamily="18" charset="0"/>
              </a:rPr>
              <a:t>1. </a:t>
            </a:r>
            <a:r>
              <a:rPr lang="zh-CN" altLang="en-US" sz="3200">
                <a:latin typeface="Times New Roman" panose="02020603050405020304" pitchFamily="18" charset="0"/>
                <a:ea typeface="黑体" panose="02010609060101010101" charset="-122"/>
                <a:cs typeface="Times New Roman" panose="02020603050405020304" pitchFamily="18" charset="0"/>
              </a:rPr>
              <a:t>单倍体育种</a:t>
            </a:r>
            <a:endParaRPr lang="zh-CN" altLang="en-US" sz="3200">
              <a:latin typeface="Times New Roman" panose="02020603050405020304" pitchFamily="18" charset="0"/>
              <a:ea typeface="黑体" panose="02010609060101010101" charset="-122"/>
              <a:cs typeface="Times New Roman" panose="02020603050405020304" pitchFamily="18" charset="0"/>
            </a:endParaRPr>
          </a:p>
        </p:txBody>
      </p:sp>
      <p:sp>
        <p:nvSpPr>
          <p:cNvPr id="32" name="文本框 31"/>
          <p:cNvSpPr txBox="1"/>
          <p:nvPr>
            <p:custDataLst>
              <p:tags r:id="rId17"/>
            </p:custDataLst>
          </p:nvPr>
        </p:nvSpPr>
        <p:spPr>
          <a:xfrm>
            <a:off x="350520" y="295275"/>
            <a:ext cx="4241800" cy="645160"/>
          </a:xfrm>
          <a:prstGeom prst="rect">
            <a:avLst/>
          </a:prstGeom>
          <a:noFill/>
        </p:spPr>
        <p:txBody>
          <a:bodyPr wrap="square" rtlCol="0">
            <a:spAutoFit/>
          </a:bodyPr>
          <a:p>
            <a:r>
              <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rPr>
              <a:t>作物新品种的培育</a:t>
            </a:r>
            <a:endPar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barn(inVertical)">
                                      <p:cBhvr>
                                        <p:cTn id="19" dur="500"/>
                                        <p:tgtEl>
                                          <p:spTgt spid="14"/>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4" grpId="0"/>
      <p:bldP spid="1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9"/>
          <p:cNvSpPr txBox="1">
            <a:spLocks noChangeArrowheads="1"/>
          </p:cNvSpPr>
          <p:nvPr>
            <p:custDataLst>
              <p:tags r:id="rId1"/>
            </p:custDataLst>
          </p:nvPr>
        </p:nvSpPr>
        <p:spPr bwMode="auto">
          <a:xfrm>
            <a:off x="361315" y="1832610"/>
            <a:ext cx="8302625" cy="1124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a:ea typeface="宋体" panose="02010600030101010101" pitchFamily="2" charset="-122"/>
              </a:defRPr>
            </a:lvl1pPr>
            <a:lvl2pPr marL="742950" indent="-285750" eaLnBrk="0" hangingPunct="0">
              <a:defRPr>
                <a:solidFill>
                  <a:schemeClr val="tx1"/>
                </a:solidFill>
                <a:latin typeface="Calibri" panose="020F0502020204030204"/>
                <a:ea typeface="宋体" panose="02010600030101010101" pitchFamily="2" charset="-122"/>
              </a:defRPr>
            </a:lvl2pPr>
            <a:lvl3pPr marL="1143000" indent="-228600" eaLnBrk="0" hangingPunct="0">
              <a:defRPr>
                <a:solidFill>
                  <a:schemeClr val="tx1"/>
                </a:solidFill>
                <a:latin typeface="Calibri" panose="020F0502020204030204"/>
                <a:ea typeface="宋体" panose="02010600030101010101" pitchFamily="2" charset="-122"/>
              </a:defRPr>
            </a:lvl3pPr>
            <a:lvl4pPr marL="1600200" indent="-228600" eaLnBrk="0" hangingPunct="0">
              <a:defRPr>
                <a:solidFill>
                  <a:schemeClr val="tx1"/>
                </a:solidFill>
                <a:latin typeface="Calibri" panose="020F0502020204030204"/>
                <a:ea typeface="宋体" panose="02010600030101010101" pitchFamily="2" charset="-122"/>
              </a:defRPr>
            </a:lvl4pPr>
            <a:lvl5pPr marL="2057400" indent="-228600" eaLnBrk="0" hangingPunct="0">
              <a:defRPr>
                <a:solidFill>
                  <a:schemeClr val="tx1"/>
                </a:solidFill>
                <a:latin typeface="Calibri" panose="020F0502020204030204"/>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9pPr>
          </a:lstStyle>
          <a:p>
            <a:pPr eaLnBrk="1" hangingPunct="1">
              <a:lnSpc>
                <a:spcPct val="120000"/>
              </a:lnSpc>
            </a:pPr>
            <a:r>
              <a:rPr lang="zh-CN" altLang="en-US" sz="2800" smtClean="0">
                <a:latin typeface="Times New Roman" panose="02020603050405020304" pitchFamily="18" charset="0"/>
                <a:ea typeface="黑体" panose="02010609060101010101" charset="-122"/>
                <a:cs typeface="Times New Roman" panose="02020603050405020304" pitchFamily="18" charset="0"/>
              </a:rPr>
              <a:t>我国</a:t>
            </a:r>
            <a:r>
              <a:rPr lang="zh-CN" altLang="en-US" sz="2800">
                <a:latin typeface="Times New Roman" panose="02020603050405020304" pitchFamily="18" charset="0"/>
                <a:ea typeface="黑体" panose="02010609060101010101" charset="-122"/>
                <a:cs typeface="Times New Roman" panose="02020603050405020304" pitchFamily="18" charset="0"/>
              </a:rPr>
              <a:t>科学家在</a:t>
            </a:r>
            <a:r>
              <a:rPr lang="en-US" altLang="zh-CN" sz="2800">
                <a:latin typeface="Times New Roman" panose="02020603050405020304" pitchFamily="18" charset="0"/>
                <a:ea typeface="黑体" panose="02010609060101010101" charset="-122"/>
                <a:cs typeface="Times New Roman" panose="02020603050405020304" pitchFamily="18" charset="0"/>
              </a:rPr>
              <a:t>1974</a:t>
            </a:r>
            <a:r>
              <a:rPr lang="zh-CN" altLang="en-US" sz="2800">
                <a:latin typeface="Times New Roman" panose="02020603050405020304" pitchFamily="18" charset="0"/>
                <a:ea typeface="黑体" panose="02010609060101010101" charset="-122"/>
                <a:cs typeface="Times New Roman" panose="02020603050405020304" pitchFamily="18" charset="0"/>
              </a:rPr>
              <a:t>年成功培育出世界上第一个单倍体作物新品种</a:t>
            </a:r>
            <a:r>
              <a:rPr lang="en-US" altLang="zh-CN" sz="2800">
                <a:latin typeface="Times New Roman" panose="02020603050405020304" pitchFamily="18" charset="0"/>
                <a:ea typeface="黑体" panose="02010609060101010101" charset="-122"/>
                <a:cs typeface="Times New Roman" panose="02020603050405020304" pitchFamily="18" charset="0"/>
              </a:rPr>
              <a:t>——</a:t>
            </a:r>
            <a:r>
              <a:rPr lang="zh-CN" altLang="en-US" sz="2800">
                <a:solidFill>
                  <a:srgbClr val="FF0000"/>
                </a:solidFill>
                <a:latin typeface="Times New Roman" panose="02020603050405020304" pitchFamily="18" charset="0"/>
                <a:ea typeface="黑体" panose="02010609060101010101" charset="-122"/>
                <a:cs typeface="Times New Roman" panose="02020603050405020304" pitchFamily="18" charset="0"/>
              </a:rPr>
              <a:t>单育</a:t>
            </a:r>
            <a:r>
              <a:rPr lang="en-US" altLang="zh-CN" sz="2800">
                <a:solidFill>
                  <a:srgbClr val="FF0000"/>
                </a:solidFill>
                <a:latin typeface="Times New Roman" panose="02020603050405020304" pitchFamily="18" charset="0"/>
                <a:ea typeface="黑体" panose="02010609060101010101" charset="-122"/>
                <a:cs typeface="Times New Roman" panose="02020603050405020304" pitchFamily="18" charset="0"/>
              </a:rPr>
              <a:t>1</a:t>
            </a:r>
            <a:r>
              <a:rPr lang="zh-CN" altLang="en-US" sz="2800">
                <a:solidFill>
                  <a:srgbClr val="FF0000"/>
                </a:solidFill>
                <a:latin typeface="Times New Roman" panose="02020603050405020304" pitchFamily="18" charset="0"/>
                <a:ea typeface="黑体" panose="02010609060101010101" charset="-122"/>
                <a:cs typeface="Times New Roman" panose="02020603050405020304" pitchFamily="18" charset="0"/>
              </a:rPr>
              <a:t>号烟草</a:t>
            </a:r>
            <a:r>
              <a:rPr lang="zh-CN" altLang="en-US" sz="2800">
                <a:latin typeface="Times New Roman" panose="02020603050405020304" pitchFamily="18" charset="0"/>
                <a:ea typeface="黑体" panose="02010609060101010101" charset="-122"/>
                <a:cs typeface="Times New Roman" panose="02020603050405020304" pitchFamily="18" charset="0"/>
              </a:rPr>
              <a:t>。</a:t>
            </a:r>
            <a:endParaRPr lang="zh-CN" altLang="en-US" sz="2800">
              <a:latin typeface="Times New Roman" panose="02020603050405020304" pitchFamily="18" charset="0"/>
              <a:ea typeface="黑体" panose="02010609060101010101" charset="-122"/>
              <a:cs typeface="Times New Roman" panose="02020603050405020304" pitchFamily="18" charset="0"/>
            </a:endParaRPr>
          </a:p>
        </p:txBody>
      </p:sp>
      <p:sp>
        <p:nvSpPr>
          <p:cNvPr id="7" name="TextBox 8"/>
          <p:cNvSpPr txBox="1">
            <a:spLocks noChangeArrowheads="1"/>
          </p:cNvSpPr>
          <p:nvPr>
            <p:custDataLst>
              <p:tags r:id="rId2"/>
            </p:custDataLst>
          </p:nvPr>
        </p:nvSpPr>
        <p:spPr bwMode="auto">
          <a:xfrm>
            <a:off x="371454" y="1054131"/>
            <a:ext cx="1948859" cy="6076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a:ea typeface="宋体" panose="02010600030101010101" pitchFamily="2" charset="-122"/>
              </a:defRPr>
            </a:lvl1pPr>
            <a:lvl2pPr marL="742950" indent="-285750" eaLnBrk="0" hangingPunct="0">
              <a:defRPr>
                <a:solidFill>
                  <a:schemeClr val="tx1"/>
                </a:solidFill>
                <a:latin typeface="Calibri" panose="020F0502020204030204"/>
                <a:ea typeface="宋体" panose="02010600030101010101" pitchFamily="2" charset="-122"/>
              </a:defRPr>
            </a:lvl2pPr>
            <a:lvl3pPr marL="1143000" indent="-228600" eaLnBrk="0" hangingPunct="0">
              <a:defRPr>
                <a:solidFill>
                  <a:schemeClr val="tx1"/>
                </a:solidFill>
                <a:latin typeface="Calibri" panose="020F0502020204030204"/>
                <a:ea typeface="宋体" panose="02010600030101010101" pitchFamily="2" charset="-122"/>
              </a:defRPr>
            </a:lvl3pPr>
            <a:lvl4pPr marL="1600200" indent="-228600" eaLnBrk="0" hangingPunct="0">
              <a:defRPr>
                <a:solidFill>
                  <a:schemeClr val="tx1"/>
                </a:solidFill>
                <a:latin typeface="Calibri" panose="020F0502020204030204"/>
                <a:ea typeface="宋体" panose="02010600030101010101" pitchFamily="2" charset="-122"/>
              </a:defRPr>
            </a:lvl4pPr>
            <a:lvl5pPr marL="2057400" indent="-228600" eaLnBrk="0" hangingPunct="0">
              <a:defRPr>
                <a:solidFill>
                  <a:schemeClr val="tx1"/>
                </a:solidFill>
                <a:latin typeface="Calibri" panose="020F0502020204030204"/>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9pPr>
          </a:lstStyle>
          <a:p>
            <a:pPr eaLnBrk="1" hangingPunct="1">
              <a:lnSpc>
                <a:spcPct val="120000"/>
              </a:lnSpc>
            </a:pPr>
            <a:r>
              <a:rPr lang="zh-CN" altLang="en-US" sz="2800">
                <a:solidFill>
                  <a:srgbClr val="000000"/>
                </a:solidFill>
                <a:latin typeface="Times New Roman" panose="02020603050405020304" pitchFamily="18" charset="0"/>
                <a:ea typeface="黑体" panose="02010609060101010101" charset="-122"/>
                <a:cs typeface="Times New Roman" panose="02020603050405020304" pitchFamily="18" charset="0"/>
              </a:rPr>
              <a:t>（</a:t>
            </a:r>
            <a:r>
              <a:rPr lang="en-US" altLang="zh-CN" sz="2800">
                <a:solidFill>
                  <a:srgbClr val="000000"/>
                </a:solidFill>
                <a:latin typeface="Times New Roman" panose="02020603050405020304" pitchFamily="18" charset="0"/>
                <a:ea typeface="黑体" panose="02010609060101010101" charset="-122"/>
                <a:cs typeface="Times New Roman" panose="02020603050405020304" pitchFamily="18" charset="0"/>
              </a:rPr>
              <a:t>7</a:t>
            </a:r>
            <a:r>
              <a:rPr lang="zh-CN" altLang="en-US" sz="2800">
                <a:solidFill>
                  <a:srgbClr val="000000"/>
                </a:solidFill>
                <a:latin typeface="Times New Roman" panose="02020603050405020304" pitchFamily="18" charset="0"/>
                <a:ea typeface="黑体" panose="02010609060101010101" charset="-122"/>
                <a:cs typeface="Times New Roman" panose="02020603050405020304" pitchFamily="18" charset="0"/>
              </a:rPr>
              <a:t>）实例</a:t>
            </a:r>
            <a:endParaRPr lang="en-US" altLang="zh-CN" sz="2800">
              <a:solidFill>
                <a:srgbClr val="000000"/>
              </a:solidFill>
              <a:latin typeface="Times New Roman" panose="02020603050405020304" pitchFamily="18" charset="0"/>
              <a:ea typeface="黑体" panose="02010609060101010101" charset="-122"/>
              <a:cs typeface="Times New Roman" panose="02020603050405020304" pitchFamily="18" charset="0"/>
            </a:endParaRPr>
          </a:p>
        </p:txBody>
      </p:sp>
      <p:grpSp>
        <p:nvGrpSpPr>
          <p:cNvPr id="5" name="组合 4"/>
          <p:cNvGrpSpPr/>
          <p:nvPr>
            <p:custDataLst>
              <p:tags r:id="rId3"/>
            </p:custDataLst>
          </p:nvPr>
        </p:nvGrpSpPr>
        <p:grpSpPr>
          <a:xfrm>
            <a:off x="371475" y="3653159"/>
            <a:ext cx="11696700" cy="3023866"/>
            <a:chOff x="732872" y="3224501"/>
            <a:chExt cx="11654169" cy="3023738"/>
          </a:xfrm>
        </p:grpSpPr>
        <p:sp>
          <p:nvSpPr>
            <p:cNvPr id="8" name="TextBox 9"/>
            <p:cNvSpPr txBox="1">
              <a:spLocks noChangeArrowheads="1"/>
            </p:cNvSpPr>
            <p:nvPr>
              <p:custDataLst>
                <p:tags r:id="rId4"/>
              </p:custDataLst>
            </p:nvPr>
          </p:nvSpPr>
          <p:spPr bwMode="auto">
            <a:xfrm>
              <a:off x="732872" y="3224501"/>
              <a:ext cx="11654169" cy="112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a:ea typeface="宋体" panose="02010600030101010101" pitchFamily="2" charset="-122"/>
                </a:defRPr>
              </a:lvl1pPr>
              <a:lvl2pPr marL="742950" indent="-285750" eaLnBrk="0" hangingPunct="0">
                <a:defRPr>
                  <a:solidFill>
                    <a:schemeClr val="tx1"/>
                  </a:solidFill>
                  <a:latin typeface="Calibri" panose="020F0502020204030204"/>
                  <a:ea typeface="宋体" panose="02010600030101010101" pitchFamily="2" charset="-122"/>
                </a:defRPr>
              </a:lvl2pPr>
              <a:lvl3pPr marL="1143000" indent="-228600" eaLnBrk="0" hangingPunct="0">
                <a:defRPr>
                  <a:solidFill>
                    <a:schemeClr val="tx1"/>
                  </a:solidFill>
                  <a:latin typeface="Calibri" panose="020F0502020204030204"/>
                  <a:ea typeface="宋体" panose="02010600030101010101" pitchFamily="2" charset="-122"/>
                </a:defRPr>
              </a:lvl3pPr>
              <a:lvl4pPr marL="1600200" indent="-228600" eaLnBrk="0" hangingPunct="0">
                <a:defRPr>
                  <a:solidFill>
                    <a:schemeClr val="tx1"/>
                  </a:solidFill>
                  <a:latin typeface="Calibri" panose="020F0502020204030204"/>
                  <a:ea typeface="宋体" panose="02010600030101010101" pitchFamily="2" charset="-122"/>
                </a:defRPr>
              </a:lvl4pPr>
              <a:lvl5pPr marL="2057400" indent="-228600" eaLnBrk="0" hangingPunct="0">
                <a:defRPr>
                  <a:solidFill>
                    <a:schemeClr val="tx1"/>
                  </a:solidFill>
                  <a:latin typeface="Calibri" panose="020F0502020204030204"/>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9pPr>
            </a:lstStyle>
            <a:p>
              <a:pPr eaLnBrk="1" hangingPunct="1">
                <a:lnSpc>
                  <a:spcPct val="120000"/>
                </a:lnSpc>
              </a:pPr>
              <a:r>
                <a:rPr lang="zh-CN" altLang="en-US" sz="2800" smtClean="0">
                  <a:latin typeface="Times New Roman" panose="02020603050405020304" pitchFamily="18" charset="0"/>
                  <a:ea typeface="黑体" panose="02010609060101010101" charset="-122"/>
                  <a:cs typeface="Times New Roman" panose="02020603050405020304" pitchFamily="18" charset="0"/>
                </a:rPr>
                <a:t>我国</a:t>
              </a:r>
              <a:r>
                <a:rPr lang="zh-CN" altLang="en-US" sz="2800">
                  <a:latin typeface="Times New Roman" panose="02020603050405020304" pitchFamily="18" charset="0"/>
                  <a:ea typeface="黑体" panose="02010609060101010101" charset="-122"/>
                  <a:cs typeface="Times New Roman" panose="02020603050405020304" pitchFamily="18" charset="0"/>
                </a:rPr>
                <a:t>科学家把单倍体育种与常规育种结合起来，育成</a:t>
              </a:r>
              <a:r>
                <a:rPr lang="zh-CN" altLang="en-US" sz="2800">
                  <a:solidFill>
                    <a:srgbClr val="FF0000"/>
                  </a:solidFill>
                  <a:latin typeface="Times New Roman" panose="02020603050405020304" pitchFamily="18" charset="0"/>
                  <a:ea typeface="黑体" panose="02010609060101010101" charset="-122"/>
                  <a:cs typeface="Times New Roman" panose="02020603050405020304" pitchFamily="18" charset="0"/>
                </a:rPr>
                <a:t>水稻、玉米、油菜、甘蓝和甜椒</a:t>
              </a:r>
              <a:r>
                <a:rPr lang="zh-CN" altLang="en-US" sz="2800">
                  <a:latin typeface="Times New Roman" panose="02020603050405020304" pitchFamily="18" charset="0"/>
                  <a:ea typeface="黑体" panose="02010609060101010101" charset="-122"/>
                  <a:cs typeface="Times New Roman" panose="02020603050405020304" pitchFamily="18" charset="0"/>
                </a:rPr>
                <a:t>等作物的新品种。</a:t>
              </a:r>
              <a:endParaRPr lang="zh-CN" altLang="en-US" sz="2800">
                <a:latin typeface="Times New Roman" panose="02020603050405020304" pitchFamily="18" charset="0"/>
                <a:ea typeface="黑体" panose="02010609060101010101" charset="-122"/>
                <a:cs typeface="Times New Roman" panose="02020603050405020304" pitchFamily="18" charset="0"/>
              </a:endParaRPr>
            </a:p>
          </p:txBody>
        </p:sp>
        <p:pic>
          <p:nvPicPr>
            <p:cNvPr id="9" name="图片 8"/>
            <p:cNvPicPr>
              <a:picLocks noChangeAspect="1"/>
            </p:cNvPicPr>
            <p:nvPr>
              <p:custDataLst>
                <p:tags r:id="rId5"/>
              </p:custDataLst>
            </p:nvPr>
          </p:nvPicPr>
          <p:blipFill>
            <a:blip r:embed="rId6"/>
            <a:srcRect l="11731" t="20685" r="8639" b="21139"/>
            <a:stretch>
              <a:fillRect/>
            </a:stretch>
          </p:blipFill>
          <p:spPr>
            <a:xfrm>
              <a:off x="3876213" y="4510879"/>
              <a:ext cx="2377440" cy="1737360"/>
            </a:xfrm>
            <a:prstGeom prst="rect">
              <a:avLst/>
            </a:prstGeom>
          </p:spPr>
        </p:pic>
        <p:pic>
          <p:nvPicPr>
            <p:cNvPr id="10" name="图片 9"/>
            <p:cNvPicPr>
              <a:picLocks noChangeAspect="1"/>
            </p:cNvPicPr>
            <p:nvPr>
              <p:custDataLst>
                <p:tags r:id="rId7"/>
              </p:custDataLst>
            </p:nvPr>
          </p:nvPicPr>
          <p:blipFill>
            <a:blip r:embed="rId8"/>
            <a:srcRect l="5713" t="5398" r="8796" b="6639"/>
            <a:stretch>
              <a:fillRect/>
            </a:stretch>
          </p:blipFill>
          <p:spPr>
            <a:xfrm>
              <a:off x="6349541" y="4357999"/>
              <a:ext cx="1800225" cy="1852295"/>
            </a:xfrm>
            <a:prstGeom prst="rect">
              <a:avLst/>
            </a:prstGeom>
          </p:spPr>
        </p:pic>
        <p:pic>
          <p:nvPicPr>
            <p:cNvPr id="11" name="Picture 2"/>
            <p:cNvPicPr>
              <a:picLocks noChangeAspect="1" noChangeArrowheads="1"/>
            </p:cNvPicPr>
            <p:nvPr>
              <p:custDataLst>
                <p:tags r:id="rId9"/>
              </p:custDataLst>
            </p:nvPr>
          </p:nvPicPr>
          <p:blipFill>
            <a:blip r:embed="rId10">
              <a:extLst>
                <a:ext uri="{28A0092B-C50C-407E-A947-70E740481C1C}">
                  <a14:useLocalDpi xmlns:a14="http://schemas.microsoft.com/office/drawing/2010/main" val="0"/>
                </a:ext>
              </a:extLst>
            </a:blip>
            <a:stretch>
              <a:fillRect/>
            </a:stretch>
          </p:blipFill>
          <p:spPr bwMode="auto">
            <a:xfrm flipH="1">
              <a:off x="1027693" y="4534042"/>
              <a:ext cx="2535313" cy="1652551"/>
            </a:xfrm>
            <a:prstGeom prst="rect">
              <a:avLst/>
            </a:prstGeom>
            <a:noFill/>
            <a:extLst>
              <a:ext uri="{909E8E84-426E-40DD-AFC4-6F175D3DCCD1}">
                <a14:hiddenFill xmlns:a14="http://schemas.microsoft.com/office/drawing/2010/main">
                  <a:solidFill>
                    <a:srgbClr val="FFFFFF"/>
                  </a:solidFill>
                </a14:hiddenFill>
              </a:ext>
            </a:extLst>
          </p:spPr>
        </p:pic>
        <p:sp>
          <p:nvSpPr>
            <p:cNvPr id="12" name="AutoShape 4"/>
            <p:cNvSpPr>
              <a:spLocks noChangeAspect="1" noChangeArrowheads="1"/>
            </p:cNvSpPr>
            <p:nvPr>
              <p:custDataLst>
                <p:tags r:id="rId11"/>
              </p:custDataLst>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latin typeface="Times New Roman" panose="02020603050405020304" pitchFamily="18" charset="0"/>
                <a:ea typeface="黑体" panose="02010609060101010101" charset="-122"/>
                <a:cs typeface="Times New Roman" panose="02020603050405020304" pitchFamily="18" charset="0"/>
              </a:endParaRPr>
            </a:p>
          </p:txBody>
        </p:sp>
        <p:pic>
          <p:nvPicPr>
            <p:cNvPr id="13" name="图片 12"/>
            <p:cNvPicPr>
              <a:picLocks noChangeAspect="1"/>
            </p:cNvPicPr>
            <p:nvPr>
              <p:custDataLst>
                <p:tags r:id="rId12"/>
              </p:custDataLst>
            </p:nvPr>
          </p:nvPicPr>
          <p:blipFill>
            <a:blip r:embed="rId13"/>
            <a:stretch>
              <a:fillRect/>
            </a:stretch>
          </p:blipFill>
          <p:spPr>
            <a:xfrm>
              <a:off x="8341543" y="4228041"/>
              <a:ext cx="3028810" cy="2020198"/>
            </a:xfrm>
            <a:prstGeom prst="rect">
              <a:avLst/>
            </a:prstGeom>
          </p:spPr>
        </p:pic>
      </p:grpSp>
      <p:pic>
        <p:nvPicPr>
          <p:cNvPr id="14" name="图片 8"/>
          <p:cNvPicPr>
            <a:picLocks noChangeAspect="1"/>
          </p:cNvPicPr>
          <p:nvPr>
            <p:custDataLst>
              <p:tags r:id="rId14"/>
            </p:custDataLst>
          </p:nvPr>
        </p:nvPicPr>
        <p:blipFill>
          <a:blip r:embed="rId15"/>
          <a:srcRect r="19411"/>
          <a:stretch>
            <a:fillRect/>
          </a:stretch>
        </p:blipFill>
        <p:spPr>
          <a:xfrm>
            <a:off x="8830764" y="1154804"/>
            <a:ext cx="2890267" cy="2381251"/>
          </a:xfrm>
          <a:prstGeom prst="rect">
            <a:avLst/>
          </a:prstGeom>
          <a:noFill/>
          <a:ln w="9525">
            <a:noFill/>
          </a:ln>
        </p:spPr>
      </p:pic>
      <p:sp>
        <p:nvSpPr>
          <p:cNvPr id="16" name="文本框 5"/>
          <p:cNvSpPr txBox="1"/>
          <p:nvPr>
            <p:custDataLst>
              <p:tags r:id="rId16"/>
            </p:custDataLst>
          </p:nvPr>
        </p:nvSpPr>
        <p:spPr>
          <a:xfrm>
            <a:off x="4229735" y="297815"/>
            <a:ext cx="2835275" cy="583565"/>
          </a:xfrm>
          <a:prstGeom prst="rect">
            <a:avLst/>
          </a:prstGeom>
          <a:solidFill>
            <a:schemeClr val="accent6">
              <a:lumMod val="20000"/>
              <a:lumOff val="80000"/>
            </a:schemeClr>
          </a:solidFill>
          <a:ln w="9525">
            <a:noFill/>
          </a:ln>
        </p:spPr>
        <p:txBody>
          <a:bodyPr wrap="square" anchor="t">
            <a:spAutoFit/>
          </a:bodyPr>
          <a:p>
            <a:r>
              <a:rPr lang="en-US" sz="3200">
                <a:latin typeface="Times New Roman" panose="02020603050405020304" pitchFamily="18" charset="0"/>
                <a:ea typeface="黑体" panose="02010609060101010101" charset="-122"/>
                <a:cs typeface="Times New Roman" panose="02020603050405020304" pitchFamily="18" charset="0"/>
              </a:rPr>
              <a:t>1. </a:t>
            </a:r>
            <a:r>
              <a:rPr lang="zh-CN" altLang="en-US" sz="3200">
                <a:latin typeface="Times New Roman" panose="02020603050405020304" pitchFamily="18" charset="0"/>
                <a:ea typeface="黑体" panose="02010609060101010101" charset="-122"/>
                <a:cs typeface="Times New Roman" panose="02020603050405020304" pitchFamily="18" charset="0"/>
              </a:rPr>
              <a:t>单倍体育种</a:t>
            </a:r>
            <a:endParaRPr lang="zh-CN" altLang="en-US" sz="3200">
              <a:latin typeface="Times New Roman" panose="02020603050405020304" pitchFamily="18" charset="0"/>
              <a:ea typeface="黑体" panose="02010609060101010101" charset="-122"/>
              <a:cs typeface="Times New Roman" panose="02020603050405020304" pitchFamily="18" charset="0"/>
            </a:endParaRPr>
          </a:p>
        </p:txBody>
      </p:sp>
      <p:sp>
        <p:nvSpPr>
          <p:cNvPr id="32" name="文本框 31"/>
          <p:cNvSpPr txBox="1"/>
          <p:nvPr>
            <p:custDataLst>
              <p:tags r:id="rId17"/>
            </p:custDataLst>
          </p:nvPr>
        </p:nvSpPr>
        <p:spPr>
          <a:xfrm>
            <a:off x="350520" y="295275"/>
            <a:ext cx="4241800" cy="645160"/>
          </a:xfrm>
          <a:prstGeom prst="rect">
            <a:avLst/>
          </a:prstGeom>
          <a:noFill/>
        </p:spPr>
        <p:txBody>
          <a:bodyPr wrap="square" rtlCol="0">
            <a:spAutoFit/>
          </a:bodyPr>
          <a:p>
            <a:r>
              <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rPr>
              <a:t>作物新品种的培育</a:t>
            </a:r>
            <a:endPar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endParaRPr>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9" name="图片 8"/>
          <p:cNvPicPr>
            <a:picLocks noChangeAspect="1"/>
          </p:cNvPicPr>
          <p:nvPr>
            <p:custDataLst>
              <p:tags r:id="rId1"/>
            </p:custDataLst>
          </p:nvPr>
        </p:nvPicPr>
        <p:blipFill>
          <a:blip r:embed="rId2"/>
          <a:srcRect r="19411"/>
          <a:stretch>
            <a:fillRect/>
          </a:stretch>
        </p:blipFill>
        <p:spPr>
          <a:xfrm>
            <a:off x="453207" y="1084113"/>
            <a:ext cx="3071495" cy="2530475"/>
          </a:xfrm>
          <a:prstGeom prst="rect">
            <a:avLst/>
          </a:prstGeom>
          <a:effectLst>
            <a:softEdge rad="63500"/>
          </a:effectLst>
        </p:spPr>
      </p:pic>
      <p:pic>
        <p:nvPicPr>
          <p:cNvPr id="3" name="图片 2"/>
          <p:cNvPicPr>
            <a:picLocks noChangeAspect="1"/>
          </p:cNvPicPr>
          <p:nvPr>
            <p:custDataLst>
              <p:tags r:id="rId3"/>
            </p:custDataLst>
          </p:nvPr>
        </p:nvPicPr>
        <p:blipFill>
          <a:blip r:embed="rId4"/>
          <a:srcRect l="11731" t="20685" r="8639" b="21139"/>
          <a:stretch>
            <a:fillRect/>
          </a:stretch>
        </p:blipFill>
        <p:spPr>
          <a:xfrm>
            <a:off x="3524885" y="1083945"/>
            <a:ext cx="2377440" cy="1737360"/>
          </a:xfrm>
          <a:prstGeom prst="rect">
            <a:avLst/>
          </a:prstGeom>
        </p:spPr>
      </p:pic>
      <p:pic>
        <p:nvPicPr>
          <p:cNvPr id="4" name="图片 3"/>
          <p:cNvPicPr>
            <a:picLocks noChangeAspect="1"/>
          </p:cNvPicPr>
          <p:nvPr>
            <p:custDataLst>
              <p:tags r:id="rId5"/>
            </p:custDataLst>
          </p:nvPr>
        </p:nvPicPr>
        <p:blipFill>
          <a:blip r:embed="rId6"/>
          <a:srcRect l="5713" t="5398" r="8796" b="6639"/>
          <a:stretch>
            <a:fillRect/>
          </a:stretch>
        </p:blipFill>
        <p:spPr>
          <a:xfrm>
            <a:off x="5422265" y="2197735"/>
            <a:ext cx="1800225" cy="1852295"/>
          </a:xfrm>
          <a:prstGeom prst="rect">
            <a:avLst/>
          </a:prstGeom>
        </p:spPr>
      </p:pic>
      <p:pic>
        <p:nvPicPr>
          <p:cNvPr id="5" name="图片 4"/>
          <p:cNvPicPr>
            <a:picLocks noChangeAspect="1"/>
          </p:cNvPicPr>
          <p:nvPr>
            <p:custDataLst>
              <p:tags r:id="rId7"/>
            </p:custDataLst>
          </p:nvPr>
        </p:nvPicPr>
        <p:blipFill>
          <a:blip r:embed="rId8"/>
          <a:srcRect l="7713" t="22685" r="7250" b="22068"/>
          <a:stretch>
            <a:fillRect/>
          </a:stretch>
        </p:blipFill>
        <p:spPr>
          <a:xfrm>
            <a:off x="9458325" y="2345690"/>
            <a:ext cx="2623185" cy="1704340"/>
          </a:xfrm>
          <a:prstGeom prst="rect">
            <a:avLst/>
          </a:prstGeom>
        </p:spPr>
      </p:pic>
      <p:pic>
        <p:nvPicPr>
          <p:cNvPr id="6" name="图片 5"/>
          <p:cNvPicPr>
            <a:picLocks noChangeAspect="1"/>
          </p:cNvPicPr>
          <p:nvPr>
            <p:custDataLst>
              <p:tags r:id="rId9"/>
            </p:custDataLst>
          </p:nvPr>
        </p:nvPicPr>
        <p:blipFill>
          <a:blip r:embed="rId10"/>
          <a:srcRect l="10592" t="18615" r="16609" b="16075"/>
          <a:stretch>
            <a:fillRect/>
          </a:stretch>
        </p:blipFill>
        <p:spPr>
          <a:xfrm>
            <a:off x="7222490" y="1083945"/>
            <a:ext cx="2729230" cy="1633220"/>
          </a:xfrm>
          <a:prstGeom prst="rect">
            <a:avLst/>
          </a:prstGeom>
        </p:spPr>
      </p:pic>
      <p:sp>
        <p:nvSpPr>
          <p:cNvPr id="16" name="文本框 15"/>
          <p:cNvSpPr txBox="1"/>
          <p:nvPr>
            <p:custDataLst>
              <p:tags r:id="rId11"/>
            </p:custDataLst>
          </p:nvPr>
        </p:nvSpPr>
        <p:spPr>
          <a:xfrm>
            <a:off x="324485" y="3945255"/>
            <a:ext cx="11355070" cy="1383665"/>
          </a:xfrm>
          <a:prstGeom prst="rect">
            <a:avLst/>
          </a:prstGeom>
          <a:noFill/>
        </p:spPr>
        <p:txBody>
          <a:bodyPr wrap="square" rtlCol="0" anchor="t">
            <a:spAutoFit/>
          </a:bodyPr>
          <a:p>
            <a:pPr algn="just" defTabSz="913765">
              <a:defRPr/>
            </a:pPr>
            <a:r>
              <a:rPr lang="zh-CN" altLang="en-US" sz="2800">
                <a:solidFill>
                  <a:schemeClr val="tx2"/>
                </a:solidFill>
                <a:latin typeface="Times New Roman" panose="02020603050405020304" pitchFamily="18" charset="0"/>
                <a:ea typeface="黑体" panose="02010609060101010101" charset="-122"/>
                <a:cs typeface="Arial" panose="020B0604020202020204" pitchFamily="34" charset="0"/>
                <a:sym typeface="+mn-ea"/>
              </a:rPr>
              <a:t>①</a:t>
            </a:r>
            <a:r>
              <a:rPr lang="zh-CN" altLang="en-US" sz="2800">
                <a:solidFill>
                  <a:schemeClr val="accent2"/>
                </a:solidFill>
                <a:latin typeface="Times New Roman" panose="02020603050405020304" pitchFamily="18" charset="0"/>
                <a:ea typeface="黑体" panose="02010609060101010101" charset="-122"/>
                <a:cs typeface="Arial" panose="020B0604020202020204" pitchFamily="34" charset="0"/>
                <a:sym typeface="+mn-ea"/>
              </a:rPr>
              <a:t>单倍体育种的目的不是获得单倍体本身</a:t>
            </a:r>
            <a:r>
              <a:rPr lang="zh-CN" altLang="en-US" sz="2800">
                <a:solidFill>
                  <a:schemeClr val="tx2"/>
                </a:solidFill>
                <a:latin typeface="Times New Roman" panose="02020603050405020304" pitchFamily="18" charset="0"/>
                <a:ea typeface="黑体" panose="02010609060101010101" charset="-122"/>
                <a:cs typeface="Arial" panose="020B0604020202020204" pitchFamily="34" charset="0"/>
                <a:sym typeface="+mn-ea"/>
              </a:rPr>
              <a:t>，因为</a:t>
            </a:r>
            <a:r>
              <a:rPr lang="zh-CN" altLang="en-US" sz="2800">
                <a:solidFill>
                  <a:schemeClr val="accent2"/>
                </a:solidFill>
                <a:latin typeface="Times New Roman" panose="02020603050405020304" pitchFamily="18" charset="0"/>
                <a:ea typeface="黑体" panose="02010609060101010101" charset="-122"/>
                <a:cs typeface="Arial" panose="020B0604020202020204" pitchFamily="34" charset="0"/>
                <a:sym typeface="+mn-ea"/>
              </a:rPr>
              <a:t>单倍体是高度不育</a:t>
            </a:r>
            <a:r>
              <a:rPr lang="zh-CN" altLang="en-US" sz="2800">
                <a:solidFill>
                  <a:schemeClr val="tx2"/>
                </a:solidFill>
                <a:latin typeface="Times New Roman" panose="02020603050405020304" pitchFamily="18" charset="0"/>
                <a:ea typeface="黑体" panose="02010609060101010101" charset="-122"/>
                <a:cs typeface="Arial" panose="020B0604020202020204" pitchFamily="34" charset="0"/>
                <a:sym typeface="+mn-ea"/>
              </a:rPr>
              <a:t>的，在生产上没有实际价值，需诱导单倍体（种子阶段或幼苗阶段）的染色体数目加倍。</a:t>
            </a:r>
            <a:endParaRPr lang="zh-CN" altLang="en-US" sz="2800">
              <a:solidFill>
                <a:schemeClr val="tx2"/>
              </a:solidFill>
              <a:latin typeface="Times New Roman" panose="02020603050405020304" pitchFamily="18" charset="0"/>
              <a:ea typeface="黑体" panose="02010609060101010101" charset="-122"/>
              <a:cs typeface="Arial" panose="020B0604020202020204" pitchFamily="34" charset="0"/>
              <a:sym typeface="+mn-ea"/>
            </a:endParaRPr>
          </a:p>
        </p:txBody>
      </p:sp>
      <p:sp>
        <p:nvSpPr>
          <p:cNvPr id="11" name="文本框 10"/>
          <p:cNvSpPr txBox="1"/>
          <p:nvPr>
            <p:custDataLst>
              <p:tags r:id="rId12"/>
            </p:custDataLst>
          </p:nvPr>
        </p:nvSpPr>
        <p:spPr>
          <a:xfrm>
            <a:off x="324485" y="5328920"/>
            <a:ext cx="11355070" cy="1383665"/>
          </a:xfrm>
          <a:prstGeom prst="rect">
            <a:avLst/>
          </a:prstGeom>
          <a:noFill/>
        </p:spPr>
        <p:txBody>
          <a:bodyPr wrap="square" rtlCol="0" anchor="t">
            <a:spAutoFit/>
          </a:bodyPr>
          <a:p>
            <a:pPr algn="just" defTabSz="913765">
              <a:defRPr/>
            </a:pPr>
            <a:r>
              <a:rPr lang="zh-CN" altLang="en-US" sz="2800">
                <a:solidFill>
                  <a:schemeClr val="tx2"/>
                </a:solidFill>
                <a:latin typeface="Times New Roman" panose="02020603050405020304" pitchFamily="18" charset="0"/>
                <a:ea typeface="黑体" panose="02010609060101010101" charset="-122"/>
                <a:cs typeface="Arial" panose="020B0604020202020204" pitchFamily="34" charset="0"/>
                <a:sym typeface="+mn-ea"/>
              </a:rPr>
              <a:t>②单倍体育种和多倍体育种</a:t>
            </a:r>
            <a:r>
              <a:rPr lang="zh-CN" altLang="en-US" sz="2800">
                <a:solidFill>
                  <a:schemeClr val="accent2"/>
                </a:solidFill>
                <a:latin typeface="Times New Roman" panose="02020603050405020304" pitchFamily="18" charset="0"/>
                <a:ea typeface="黑体" panose="02010609060101010101" charset="-122"/>
                <a:cs typeface="Arial" panose="020B0604020202020204" pitchFamily="34" charset="0"/>
                <a:sym typeface="+mn-ea"/>
              </a:rPr>
              <a:t>均需要用秋水仙素诱导染色体数目加倍</a:t>
            </a:r>
            <a:r>
              <a:rPr lang="zh-CN" altLang="en-US" sz="2800">
                <a:solidFill>
                  <a:schemeClr val="tx2"/>
                </a:solidFill>
                <a:latin typeface="Times New Roman" panose="02020603050405020304" pitchFamily="18" charset="0"/>
                <a:ea typeface="黑体" panose="02010609060101010101" charset="-122"/>
                <a:cs typeface="Arial" panose="020B0604020202020204" pitchFamily="34" charset="0"/>
                <a:sym typeface="+mn-ea"/>
              </a:rPr>
              <a:t>；单倍体育种需要先利用植物组织培养技术形成单倍体幼苗，但</a:t>
            </a:r>
            <a:r>
              <a:rPr lang="zh-CN" altLang="en-US" sz="2800">
                <a:solidFill>
                  <a:schemeClr val="accent2"/>
                </a:solidFill>
                <a:latin typeface="Times New Roman" panose="02020603050405020304" pitchFamily="18" charset="0"/>
                <a:ea typeface="黑体" panose="02010609060101010101" charset="-122"/>
                <a:cs typeface="Arial" panose="020B0604020202020204" pitchFamily="34" charset="0"/>
                <a:sym typeface="+mn-ea"/>
              </a:rPr>
              <a:t>多倍体育种一般不使用植物组织培养技术</a:t>
            </a:r>
            <a:r>
              <a:rPr lang="zh-CN" altLang="en-US" sz="2800">
                <a:solidFill>
                  <a:schemeClr val="tx2"/>
                </a:solidFill>
                <a:latin typeface="Times New Roman" panose="02020603050405020304" pitchFamily="18" charset="0"/>
                <a:ea typeface="黑体" panose="02010609060101010101" charset="-122"/>
                <a:cs typeface="Arial" panose="020B0604020202020204" pitchFamily="34" charset="0"/>
                <a:sym typeface="+mn-ea"/>
              </a:rPr>
              <a:t>。</a:t>
            </a:r>
            <a:endParaRPr lang="zh-CN" altLang="en-US" sz="2800">
              <a:solidFill>
                <a:schemeClr val="tx2"/>
              </a:solidFill>
              <a:latin typeface="Times New Roman" panose="02020603050405020304" pitchFamily="18" charset="0"/>
              <a:ea typeface="黑体" panose="02010609060101010101" charset="-122"/>
              <a:cs typeface="Arial" panose="020B0604020202020204" pitchFamily="34" charset="0"/>
              <a:sym typeface="+mn-ea"/>
            </a:endParaRPr>
          </a:p>
        </p:txBody>
      </p:sp>
      <p:sp>
        <p:nvSpPr>
          <p:cNvPr id="2" name="文本框 5"/>
          <p:cNvSpPr txBox="1"/>
          <p:nvPr>
            <p:custDataLst>
              <p:tags r:id="rId13"/>
            </p:custDataLst>
          </p:nvPr>
        </p:nvSpPr>
        <p:spPr>
          <a:xfrm>
            <a:off x="4229735" y="297815"/>
            <a:ext cx="4339590" cy="583565"/>
          </a:xfrm>
          <a:prstGeom prst="rect">
            <a:avLst/>
          </a:prstGeom>
          <a:solidFill>
            <a:schemeClr val="accent6">
              <a:lumMod val="20000"/>
              <a:lumOff val="80000"/>
            </a:schemeClr>
          </a:solidFill>
          <a:ln w="9525">
            <a:noFill/>
          </a:ln>
        </p:spPr>
        <p:txBody>
          <a:bodyPr wrap="square" anchor="t">
            <a:spAutoFit/>
          </a:bodyPr>
          <a:p>
            <a:r>
              <a:rPr lang="en-US" sz="3200">
                <a:latin typeface="Times New Roman" panose="02020603050405020304" pitchFamily="18" charset="0"/>
                <a:ea typeface="黑体" panose="02010609060101010101" charset="-122"/>
                <a:cs typeface="Times New Roman" panose="02020603050405020304" pitchFamily="18" charset="0"/>
              </a:rPr>
              <a:t>1. </a:t>
            </a:r>
            <a:r>
              <a:rPr lang="zh-CN" altLang="en-US" sz="3200">
                <a:latin typeface="Times New Roman" panose="02020603050405020304" pitchFamily="18" charset="0"/>
                <a:ea typeface="黑体" panose="02010609060101010101" charset="-122"/>
                <a:cs typeface="Times New Roman" panose="02020603050405020304" pitchFamily="18" charset="0"/>
              </a:rPr>
              <a:t>单倍体育种</a:t>
            </a:r>
            <a:r>
              <a:rPr lang="en-US" altLang="zh-CN" sz="3200">
                <a:latin typeface="Times New Roman" panose="02020603050405020304" pitchFamily="18" charset="0"/>
                <a:ea typeface="黑体" panose="02010609060101010101" charset="-122"/>
                <a:cs typeface="Times New Roman" panose="02020603050405020304" pitchFamily="18" charset="0"/>
              </a:rPr>
              <a:t>——</a:t>
            </a:r>
            <a:r>
              <a:rPr lang="zh-CN" altLang="en-US" sz="3200">
                <a:latin typeface="Times New Roman" panose="02020603050405020304" pitchFamily="18" charset="0"/>
                <a:ea typeface="黑体" panose="02010609060101010101" charset="-122"/>
                <a:cs typeface="Times New Roman" panose="02020603050405020304" pitchFamily="18" charset="0"/>
              </a:rPr>
              <a:t>注意</a:t>
            </a:r>
            <a:endParaRPr lang="zh-CN" altLang="en-US" sz="3200">
              <a:latin typeface="Times New Roman" panose="02020603050405020304" pitchFamily="18" charset="0"/>
              <a:ea typeface="黑体" panose="02010609060101010101" charset="-122"/>
              <a:cs typeface="Times New Roman" panose="02020603050405020304" pitchFamily="18" charset="0"/>
            </a:endParaRPr>
          </a:p>
        </p:txBody>
      </p:sp>
      <p:sp>
        <p:nvSpPr>
          <p:cNvPr id="32" name="文本框 31"/>
          <p:cNvSpPr txBox="1"/>
          <p:nvPr>
            <p:custDataLst>
              <p:tags r:id="rId14"/>
            </p:custDataLst>
          </p:nvPr>
        </p:nvSpPr>
        <p:spPr>
          <a:xfrm>
            <a:off x="350520" y="295275"/>
            <a:ext cx="4241800" cy="645160"/>
          </a:xfrm>
          <a:prstGeom prst="rect">
            <a:avLst/>
          </a:prstGeom>
          <a:noFill/>
        </p:spPr>
        <p:txBody>
          <a:bodyPr wrap="square" rtlCol="0">
            <a:spAutoFit/>
          </a:bodyPr>
          <a:p>
            <a:r>
              <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rPr>
              <a:t>作物新品种的培育</a:t>
            </a:r>
            <a:endPar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3"/>
                                        </p:tgtEl>
                                        <p:attrNameLst>
                                          <p:attrName>style.visibility</p:attrName>
                                        </p:attrNameLst>
                                      </p:cBhvr>
                                      <p:to>
                                        <p:strVal val="visible"/>
                                      </p:to>
                                    </p:set>
                                  </p:childTnLst>
                                </p:cTn>
                              </p:par>
                            </p:childTnLst>
                          </p:cTn>
                        </p:par>
                        <p:par>
                          <p:cTn id="10" fill="hold">
                            <p:stCondLst>
                              <p:cond delay="0"/>
                            </p:stCondLst>
                            <p:childTnLst>
                              <p:par>
                                <p:cTn id="11" presetID="1" presetClass="entr" presetSubtype="0" fill="hold" nodeType="after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nodeType="afterEffect">
                                  <p:stCondLst>
                                    <p:cond delay="0"/>
                                  </p:stCondLst>
                                  <p:childTnLst>
                                    <p:set>
                                      <p:cBhvr>
                                        <p:cTn id="15" dur="1" fill="hold">
                                          <p:stCondLst>
                                            <p:cond delay="0"/>
                                          </p:stCondLst>
                                        </p:cTn>
                                        <p:tgtEl>
                                          <p:spTgt spid="4"/>
                                        </p:tgtEl>
                                        <p:attrNameLst>
                                          <p:attrName>style.visibility</p:attrName>
                                        </p:attrNameLst>
                                      </p:cBhvr>
                                      <p:to>
                                        <p:strVal val="visible"/>
                                      </p:to>
                                    </p:set>
                                  </p:childTnLst>
                                </p:cTn>
                              </p:par>
                            </p:childTnLst>
                          </p:cTn>
                        </p:par>
                        <p:par>
                          <p:cTn id="16" fill="hold">
                            <p:stCondLst>
                              <p:cond delay="0"/>
                            </p:stCondLst>
                            <p:childTnLst>
                              <p:par>
                                <p:cTn id="17" presetID="1" presetClass="entr" presetSubtype="0" fill="hold" nodeType="after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custDataLst>
              <p:tags r:id="rId1"/>
            </p:custDataLst>
          </p:nvPr>
        </p:nvSpPr>
        <p:spPr>
          <a:xfrm>
            <a:off x="198901" y="1214833"/>
            <a:ext cx="2740802" cy="521970"/>
          </a:xfrm>
          <a:prstGeom prst="rect">
            <a:avLst/>
          </a:prstGeom>
          <a:noFill/>
        </p:spPr>
        <p:txBody>
          <a:bodyPr wrap="square" rtlCol="0">
            <a:spAutoFit/>
          </a:bodyPr>
          <a:lstStyle/>
          <a:p>
            <a:r>
              <a:rPr lang="zh-CN" altLang="en-US" sz="2800">
                <a:solidFill>
                  <a:srgbClr val="000000"/>
                </a:solidFill>
                <a:latin typeface="Times New Roman" panose="02020603050405020304" pitchFamily="18" charset="0"/>
                <a:ea typeface="黑体" panose="02010609060101010101" charset="-122"/>
                <a:cs typeface="Times New Roman" panose="02020603050405020304" pitchFamily="18" charset="0"/>
              </a:rPr>
              <a:t>（</a:t>
            </a:r>
            <a:r>
              <a:rPr lang="en-US" altLang="zh-CN" sz="2800">
                <a:solidFill>
                  <a:srgbClr val="000000"/>
                </a:solidFill>
                <a:latin typeface="Times New Roman" panose="02020603050405020304" pitchFamily="18" charset="0"/>
                <a:ea typeface="黑体" panose="02010609060101010101" charset="-122"/>
                <a:cs typeface="Times New Roman" panose="02020603050405020304" pitchFamily="18" charset="0"/>
              </a:rPr>
              <a:t>1</a:t>
            </a:r>
            <a:r>
              <a:rPr lang="zh-CN" altLang="en-US" sz="2800">
                <a:solidFill>
                  <a:srgbClr val="000000"/>
                </a:solidFill>
                <a:latin typeface="Times New Roman" panose="02020603050405020304" pitchFamily="18" charset="0"/>
                <a:ea typeface="黑体" panose="02010609060101010101" charset="-122"/>
                <a:cs typeface="Times New Roman" panose="02020603050405020304" pitchFamily="18" charset="0"/>
              </a:rPr>
              <a:t>）原理</a:t>
            </a:r>
            <a:endParaRPr lang="en-US" altLang="zh-CN" sz="2800">
              <a:solidFill>
                <a:srgbClr val="000000"/>
              </a:solidFill>
              <a:latin typeface="Times New Roman" panose="02020603050405020304" pitchFamily="18" charset="0"/>
              <a:ea typeface="黑体" panose="02010609060101010101" charset="-122"/>
              <a:cs typeface="Times New Roman" panose="02020603050405020304" pitchFamily="18" charset="0"/>
            </a:endParaRPr>
          </a:p>
        </p:txBody>
      </p:sp>
      <p:sp>
        <p:nvSpPr>
          <p:cNvPr id="6" name="文本框 5"/>
          <p:cNvSpPr txBox="1"/>
          <p:nvPr>
            <p:custDataLst>
              <p:tags r:id="rId2"/>
            </p:custDataLst>
          </p:nvPr>
        </p:nvSpPr>
        <p:spPr>
          <a:xfrm>
            <a:off x="382905" y="1703070"/>
            <a:ext cx="6390005" cy="1986280"/>
          </a:xfrm>
          <a:prstGeom prst="rect">
            <a:avLst/>
          </a:prstGeom>
          <a:noFill/>
          <a:ln>
            <a:solidFill>
              <a:srgbClr val="3333CC"/>
            </a:solidFill>
          </a:ln>
        </p:spPr>
        <p:txBody>
          <a:bodyPr wrap="square">
            <a:spAutoFit/>
          </a:bodyPr>
          <a:lstStyle/>
          <a:p>
            <a:pPr eaLnBrk="1" hangingPunct="1">
              <a:lnSpc>
                <a:spcPct val="110000"/>
              </a:lnSpc>
            </a:pPr>
            <a:r>
              <a:rPr lang="zh-CN" altLang="en-US" sz="2800">
                <a:latin typeface="Times New Roman" panose="02020603050405020304" pitchFamily="18" charset="0"/>
                <a:ea typeface="黑体" panose="02010609060101010101" charset="-122"/>
                <a:cs typeface="Times New Roman" panose="02020603050405020304" pitchFamily="18" charset="0"/>
              </a:rPr>
              <a:t>在植物组织培养过程中，由于培养细胞</a:t>
            </a:r>
            <a:r>
              <a:rPr lang="zh-CN" altLang="en-US" sz="2800">
                <a:solidFill>
                  <a:srgbClr val="3333CC"/>
                </a:solidFill>
                <a:latin typeface="Times New Roman" panose="02020603050405020304" pitchFamily="18" charset="0"/>
                <a:ea typeface="黑体" panose="02010609060101010101" charset="-122"/>
                <a:cs typeface="Times New Roman" panose="02020603050405020304" pitchFamily="18" charset="0"/>
              </a:rPr>
              <a:t>一直处于不断增殖的状态</a:t>
            </a:r>
            <a:r>
              <a:rPr lang="zh-CN" altLang="en-US" sz="2800">
                <a:latin typeface="Times New Roman" panose="02020603050405020304" pitchFamily="18" charset="0"/>
                <a:ea typeface="黑体" panose="02010609060101010101" charset="-122"/>
                <a:cs typeface="Times New Roman" panose="02020603050405020304" pitchFamily="18" charset="0"/>
              </a:rPr>
              <a:t>，因此它们容易受到</a:t>
            </a:r>
            <a:r>
              <a:rPr lang="zh-CN" altLang="en-US" sz="2800">
                <a:solidFill>
                  <a:srgbClr val="FF0000"/>
                </a:solidFill>
                <a:latin typeface="Times New Roman" panose="02020603050405020304" pitchFamily="18" charset="0"/>
                <a:ea typeface="黑体" panose="02010609060101010101" charset="-122"/>
                <a:cs typeface="Times New Roman" panose="02020603050405020304" pitchFamily="18" charset="0"/>
              </a:rPr>
              <a:t>培养条件</a:t>
            </a:r>
            <a:r>
              <a:rPr lang="zh-CN" altLang="en-US" sz="2800">
                <a:latin typeface="Times New Roman" panose="02020603050405020304" pitchFamily="18" charset="0"/>
                <a:ea typeface="黑体" panose="02010609060101010101" charset="-122"/>
                <a:cs typeface="Times New Roman" panose="02020603050405020304" pitchFamily="18" charset="0"/>
              </a:rPr>
              <a:t>和</a:t>
            </a:r>
            <a:r>
              <a:rPr lang="zh-CN" altLang="en-US" sz="2800">
                <a:solidFill>
                  <a:srgbClr val="FF0000"/>
                </a:solidFill>
                <a:latin typeface="Times New Roman" panose="02020603050405020304" pitchFamily="18" charset="0"/>
                <a:ea typeface="黑体" panose="02010609060101010101" charset="-122"/>
                <a:cs typeface="Times New Roman" panose="02020603050405020304" pitchFamily="18" charset="0"/>
              </a:rPr>
              <a:t>诱变因素</a:t>
            </a:r>
            <a:r>
              <a:rPr lang="en-US" altLang="zh-CN" sz="2800">
                <a:latin typeface="Times New Roman" panose="02020603050405020304" pitchFamily="18" charset="0"/>
                <a:ea typeface="黑体" panose="02010609060101010101" charset="-122"/>
                <a:cs typeface="Times New Roman" panose="02020603050405020304" pitchFamily="18" charset="0"/>
              </a:rPr>
              <a:t>(</a:t>
            </a:r>
            <a:r>
              <a:rPr lang="zh-CN" altLang="en-US" sz="2800">
                <a:latin typeface="Times New Roman" panose="02020603050405020304" pitchFamily="18" charset="0"/>
                <a:ea typeface="黑体" panose="02010609060101010101" charset="-122"/>
                <a:cs typeface="Times New Roman" panose="02020603050405020304" pitchFamily="18" charset="0"/>
              </a:rPr>
              <a:t>如射线、化学物质等</a:t>
            </a:r>
            <a:r>
              <a:rPr lang="en-US" altLang="zh-CN" sz="2800">
                <a:latin typeface="Times New Roman" panose="02020603050405020304" pitchFamily="18" charset="0"/>
                <a:ea typeface="黑体" panose="02010609060101010101" charset="-122"/>
                <a:cs typeface="Times New Roman" panose="02020603050405020304" pitchFamily="18" charset="0"/>
              </a:rPr>
              <a:t>)</a:t>
            </a:r>
            <a:r>
              <a:rPr lang="zh-CN" altLang="en-US" sz="2800">
                <a:latin typeface="Times New Roman" panose="02020603050405020304" pitchFamily="18" charset="0"/>
                <a:ea typeface="黑体" panose="02010609060101010101" charset="-122"/>
                <a:cs typeface="Times New Roman" panose="02020603050405020304" pitchFamily="18" charset="0"/>
              </a:rPr>
              <a:t>的影响而产生</a:t>
            </a:r>
            <a:r>
              <a:rPr lang="zh-CN" altLang="en-US" sz="2800" smtClean="0">
                <a:solidFill>
                  <a:srgbClr val="FF0000"/>
                </a:solidFill>
                <a:latin typeface="Times New Roman" panose="02020603050405020304" pitchFamily="18" charset="0"/>
                <a:ea typeface="黑体" panose="02010609060101010101" charset="-122"/>
                <a:cs typeface="Times New Roman" panose="02020603050405020304" pitchFamily="18" charset="0"/>
              </a:rPr>
              <a:t>突变</a:t>
            </a:r>
            <a:endParaRPr lang="zh-CN" altLang="en-US" sz="2800" smtClean="0">
              <a:solidFill>
                <a:srgbClr val="FF0000"/>
              </a:solidFill>
              <a:latin typeface="Times New Roman" panose="02020603050405020304" pitchFamily="18" charset="0"/>
              <a:ea typeface="黑体" panose="02010609060101010101" charset="-122"/>
              <a:cs typeface="Times New Roman" panose="02020603050405020304" pitchFamily="18" charset="0"/>
            </a:endParaRPr>
          </a:p>
        </p:txBody>
      </p:sp>
      <p:grpSp>
        <p:nvGrpSpPr>
          <p:cNvPr id="22" name="组合 21"/>
          <p:cNvGrpSpPr/>
          <p:nvPr>
            <p:custDataLst>
              <p:tags r:id="rId3"/>
            </p:custDataLst>
          </p:nvPr>
        </p:nvGrpSpPr>
        <p:grpSpPr>
          <a:xfrm>
            <a:off x="8184103" y="991399"/>
            <a:ext cx="2356660" cy="4450572"/>
            <a:chOff x="8612728" y="610399"/>
            <a:chExt cx="2356660" cy="4450572"/>
          </a:xfrm>
        </p:grpSpPr>
        <p:sp>
          <p:nvSpPr>
            <p:cNvPr id="7" name="矩形: 圆角 8"/>
            <p:cNvSpPr/>
            <p:nvPr>
              <p:custDataLst>
                <p:tags r:id="rId4"/>
              </p:custDataLst>
            </p:nvPr>
          </p:nvSpPr>
          <p:spPr>
            <a:xfrm>
              <a:off x="8612728" y="610399"/>
              <a:ext cx="1708897" cy="604434"/>
            </a:xfrm>
            <a:prstGeom prst="roundRect">
              <a:avLst/>
            </a:prstGeom>
            <a:gradFill>
              <a:gsLst>
                <a:gs pos="0">
                  <a:schemeClr val="accent6">
                    <a:lumMod val="40000"/>
                    <a:lumOff val="60000"/>
                  </a:schemeClr>
                </a:gs>
                <a:gs pos="50000">
                  <a:schemeClr val="accent6">
                    <a:lumMod val="20000"/>
                    <a:lumOff val="80000"/>
                  </a:schemeClr>
                </a:gs>
                <a:gs pos="100000">
                  <a:schemeClr val="accent6">
                    <a:lumMod val="40000"/>
                    <a:lumOff val="60000"/>
                  </a:schemeClr>
                </a:gs>
              </a:gsLst>
            </a:gradFill>
            <a:ln>
              <a:noFill/>
            </a:ln>
            <a:effectLst>
              <a:outerShdw blurRad="50800" dist="38100" dir="2700000" algn="tl" rotWithShape="0">
                <a:prstClr val="black">
                  <a:alpha val="40000"/>
                </a:prstClr>
              </a:outerShdw>
            </a:effectLst>
            <a:scene3d>
              <a:camera prst="orthographicFront">
                <a:rot lat="0" lon="0" rev="0"/>
              </a:camera>
              <a:lightRig rig="contrasting" dir="t">
                <a:rot lat="0" lon="0" rev="7800000"/>
              </a:lightRig>
            </a:scene3d>
            <a:sp3d>
              <a:bevelT w="139700" h="139700"/>
            </a:sp3d>
          </p:spPr>
          <p:style>
            <a:lnRef idx="1">
              <a:schemeClr val="accent6"/>
            </a:lnRef>
            <a:fillRef idx="2">
              <a:schemeClr val="accent6"/>
            </a:fillRef>
            <a:effectRef idx="1">
              <a:schemeClr val="accent6"/>
            </a:effectRef>
            <a:fontRef idx="minor">
              <a:schemeClr val="dk1"/>
            </a:fontRef>
          </p:style>
          <p:txBody>
            <a:bodyPr rtlCol="0" anchor="ctr"/>
            <a:lstStyle/>
            <a:p>
              <a:pPr algn="ctr"/>
              <a:r>
                <a:rPr lang="zh-CN" altLang="en-US" sz="2800">
                  <a:latin typeface="Times New Roman" panose="02020603050405020304" pitchFamily="18" charset="0"/>
                  <a:ea typeface="黑体" panose="02010609060101010101" charset="-122"/>
                </a:rPr>
                <a:t>外植体</a:t>
              </a:r>
              <a:endParaRPr lang="zh-CN" altLang="en-US" sz="2800">
                <a:latin typeface="Times New Roman" panose="02020603050405020304" pitchFamily="18" charset="0"/>
                <a:ea typeface="黑体" panose="02010609060101010101" charset="-122"/>
              </a:endParaRPr>
            </a:p>
          </p:txBody>
        </p:sp>
        <p:sp>
          <p:nvSpPr>
            <p:cNvPr id="8" name="矩形: 圆角 9"/>
            <p:cNvSpPr/>
            <p:nvPr>
              <p:custDataLst>
                <p:tags r:id="rId5"/>
              </p:custDataLst>
            </p:nvPr>
          </p:nvSpPr>
          <p:spPr>
            <a:xfrm>
              <a:off x="8661889" y="1996701"/>
              <a:ext cx="1708897" cy="604434"/>
            </a:xfrm>
            <a:prstGeom prst="roundRect">
              <a:avLst/>
            </a:prstGeom>
            <a:gradFill>
              <a:gsLst>
                <a:gs pos="0">
                  <a:schemeClr val="accent6">
                    <a:lumMod val="40000"/>
                    <a:lumOff val="60000"/>
                  </a:schemeClr>
                </a:gs>
                <a:gs pos="50000">
                  <a:schemeClr val="accent6">
                    <a:lumMod val="20000"/>
                    <a:lumOff val="80000"/>
                  </a:schemeClr>
                </a:gs>
                <a:gs pos="100000">
                  <a:schemeClr val="accent6">
                    <a:lumMod val="40000"/>
                    <a:lumOff val="60000"/>
                  </a:schemeClr>
                </a:gs>
              </a:gsLst>
            </a:gradFill>
            <a:ln>
              <a:noFill/>
            </a:ln>
            <a:effectLst>
              <a:outerShdw blurRad="50800" dist="38100" dir="2700000" algn="tl" rotWithShape="0">
                <a:prstClr val="black">
                  <a:alpha val="40000"/>
                </a:prstClr>
              </a:outerShdw>
            </a:effectLst>
            <a:scene3d>
              <a:camera prst="orthographicFront">
                <a:rot lat="0" lon="0" rev="0"/>
              </a:camera>
              <a:lightRig rig="contrasting" dir="t">
                <a:rot lat="0" lon="0" rev="7800000"/>
              </a:lightRig>
            </a:scene3d>
            <a:sp3d>
              <a:bevelT w="139700" h="139700"/>
            </a:sp3d>
          </p:spPr>
          <p:style>
            <a:lnRef idx="1">
              <a:schemeClr val="accent6"/>
            </a:lnRef>
            <a:fillRef idx="2">
              <a:schemeClr val="accent6"/>
            </a:fillRef>
            <a:effectRef idx="1">
              <a:schemeClr val="accent6"/>
            </a:effectRef>
            <a:fontRef idx="minor">
              <a:schemeClr val="dk1"/>
            </a:fontRef>
          </p:style>
          <p:txBody>
            <a:bodyPr rtlCol="0" anchor="ctr"/>
            <a:lstStyle/>
            <a:p>
              <a:pPr algn="ctr"/>
              <a:r>
                <a:rPr lang="zh-CN" altLang="en-US" sz="2800">
                  <a:latin typeface="Times New Roman" panose="02020603050405020304" pitchFamily="18" charset="0"/>
                  <a:ea typeface="黑体" panose="02010609060101010101" charset="-122"/>
                </a:rPr>
                <a:t>愈伤组织</a:t>
              </a:r>
              <a:endParaRPr lang="zh-CN" altLang="en-US" sz="2800">
                <a:latin typeface="Times New Roman" panose="02020603050405020304" pitchFamily="18" charset="0"/>
                <a:ea typeface="黑体" panose="02010609060101010101" charset="-122"/>
              </a:endParaRPr>
            </a:p>
          </p:txBody>
        </p:sp>
        <p:sp>
          <p:nvSpPr>
            <p:cNvPr id="9" name="矩形: 圆角 10"/>
            <p:cNvSpPr/>
            <p:nvPr>
              <p:custDataLst>
                <p:tags r:id="rId6"/>
              </p:custDataLst>
            </p:nvPr>
          </p:nvSpPr>
          <p:spPr>
            <a:xfrm>
              <a:off x="8661889" y="3410546"/>
              <a:ext cx="1708897" cy="604434"/>
            </a:xfrm>
            <a:prstGeom prst="roundRect">
              <a:avLst/>
            </a:prstGeom>
            <a:gradFill>
              <a:gsLst>
                <a:gs pos="0">
                  <a:schemeClr val="accent6">
                    <a:lumMod val="40000"/>
                    <a:lumOff val="60000"/>
                  </a:schemeClr>
                </a:gs>
                <a:gs pos="50000">
                  <a:schemeClr val="accent6">
                    <a:lumMod val="20000"/>
                    <a:lumOff val="80000"/>
                  </a:schemeClr>
                </a:gs>
                <a:gs pos="100000">
                  <a:schemeClr val="accent6">
                    <a:lumMod val="40000"/>
                    <a:lumOff val="60000"/>
                  </a:schemeClr>
                </a:gs>
              </a:gsLst>
            </a:gradFill>
            <a:ln>
              <a:noFill/>
            </a:ln>
            <a:effectLst>
              <a:outerShdw blurRad="50800" dist="38100" dir="2700000" algn="tl" rotWithShape="0">
                <a:prstClr val="black">
                  <a:alpha val="40000"/>
                </a:prstClr>
              </a:outerShdw>
            </a:effectLst>
            <a:scene3d>
              <a:camera prst="orthographicFront">
                <a:rot lat="0" lon="0" rev="0"/>
              </a:camera>
              <a:lightRig rig="contrasting" dir="t">
                <a:rot lat="0" lon="0" rev="7800000"/>
              </a:lightRig>
            </a:scene3d>
            <a:sp3d>
              <a:bevelT w="139700" h="139700"/>
            </a:sp3d>
          </p:spPr>
          <p:style>
            <a:lnRef idx="1">
              <a:schemeClr val="accent6"/>
            </a:lnRef>
            <a:fillRef idx="2">
              <a:schemeClr val="accent6"/>
            </a:fillRef>
            <a:effectRef idx="1">
              <a:schemeClr val="accent6"/>
            </a:effectRef>
            <a:fontRef idx="minor">
              <a:schemeClr val="dk1"/>
            </a:fontRef>
          </p:style>
          <p:txBody>
            <a:bodyPr rtlCol="0" anchor="ctr"/>
            <a:lstStyle/>
            <a:p>
              <a:pPr algn="ctr"/>
              <a:r>
                <a:rPr lang="zh-CN" altLang="en-US" sz="2800">
                  <a:latin typeface="Times New Roman" panose="02020603050405020304" pitchFamily="18" charset="0"/>
                  <a:ea typeface="黑体" panose="02010609060101010101" charset="-122"/>
                </a:rPr>
                <a:t>试管苗</a:t>
              </a:r>
              <a:endParaRPr lang="zh-CN" altLang="en-US" sz="2800">
                <a:latin typeface="Times New Roman" panose="02020603050405020304" pitchFamily="18" charset="0"/>
                <a:ea typeface="黑体" panose="02010609060101010101" charset="-122"/>
              </a:endParaRPr>
            </a:p>
          </p:txBody>
        </p:sp>
        <p:cxnSp>
          <p:nvCxnSpPr>
            <p:cNvPr id="10" name="直接箭头连接符 9"/>
            <p:cNvCxnSpPr/>
            <p:nvPr>
              <p:custDataLst>
                <p:tags r:id="rId7"/>
              </p:custDataLst>
            </p:nvPr>
          </p:nvCxnSpPr>
          <p:spPr>
            <a:xfrm flipH="1">
              <a:off x="9515378" y="1283157"/>
              <a:ext cx="0" cy="639097"/>
            </a:xfrm>
            <a:prstGeom prst="straightConnector1">
              <a:avLst/>
            </a:prstGeom>
            <a:ln w="127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1" name="直接箭头连接符 10"/>
            <p:cNvCxnSpPr/>
            <p:nvPr>
              <p:custDataLst>
                <p:tags r:id="rId8"/>
              </p:custDataLst>
            </p:nvPr>
          </p:nvCxnSpPr>
          <p:spPr>
            <a:xfrm flipH="1">
              <a:off x="9515378" y="2690466"/>
              <a:ext cx="0" cy="639097"/>
            </a:xfrm>
            <a:prstGeom prst="straightConnector1">
              <a:avLst/>
            </a:prstGeom>
            <a:ln w="127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12" name="文本框 11"/>
            <p:cNvSpPr txBox="1"/>
            <p:nvPr>
              <p:custDataLst>
                <p:tags r:id="rId9"/>
              </p:custDataLst>
            </p:nvPr>
          </p:nvSpPr>
          <p:spPr>
            <a:xfrm>
              <a:off x="9519761" y="1303303"/>
              <a:ext cx="1362303" cy="521970"/>
            </a:xfrm>
            <a:prstGeom prst="rect">
              <a:avLst/>
            </a:prstGeom>
            <a:noFill/>
          </p:spPr>
          <p:txBody>
            <a:bodyPr wrap="square" rtlCol="0">
              <a:spAutoFit/>
            </a:bodyPr>
            <a:lstStyle/>
            <a:p>
              <a:r>
                <a:rPr lang="zh-CN" altLang="en-US" sz="2800">
                  <a:latin typeface="Times New Roman" panose="02020603050405020304" pitchFamily="18" charset="0"/>
                  <a:ea typeface="黑体" panose="02010609060101010101" charset="-122"/>
                </a:rPr>
                <a:t>脱分化</a:t>
              </a:r>
              <a:endParaRPr lang="zh-CN" altLang="en-US" sz="2800">
                <a:latin typeface="Times New Roman" panose="02020603050405020304" pitchFamily="18" charset="0"/>
                <a:ea typeface="黑体" panose="02010609060101010101" charset="-122"/>
              </a:endParaRPr>
            </a:p>
          </p:txBody>
        </p:sp>
        <p:sp>
          <p:nvSpPr>
            <p:cNvPr id="13" name="文本框 12"/>
            <p:cNvSpPr txBox="1"/>
            <p:nvPr>
              <p:custDataLst>
                <p:tags r:id="rId10"/>
              </p:custDataLst>
            </p:nvPr>
          </p:nvSpPr>
          <p:spPr>
            <a:xfrm>
              <a:off x="9558377" y="2684397"/>
              <a:ext cx="1411011" cy="521970"/>
            </a:xfrm>
            <a:prstGeom prst="rect">
              <a:avLst/>
            </a:prstGeom>
            <a:noFill/>
          </p:spPr>
          <p:txBody>
            <a:bodyPr wrap="square" rtlCol="0">
              <a:spAutoFit/>
            </a:bodyPr>
            <a:lstStyle/>
            <a:p>
              <a:r>
                <a:rPr lang="zh-CN" altLang="en-US" sz="2800">
                  <a:latin typeface="Times New Roman" panose="02020603050405020304" pitchFamily="18" charset="0"/>
                  <a:ea typeface="黑体" panose="02010609060101010101" charset="-122"/>
                </a:rPr>
                <a:t>再分化</a:t>
              </a:r>
              <a:endParaRPr lang="zh-CN" altLang="en-US" sz="2800">
                <a:latin typeface="Times New Roman" panose="02020603050405020304" pitchFamily="18" charset="0"/>
                <a:ea typeface="黑体" panose="02010609060101010101" charset="-122"/>
              </a:endParaRPr>
            </a:p>
          </p:txBody>
        </p:sp>
        <p:cxnSp>
          <p:nvCxnSpPr>
            <p:cNvPr id="14" name="直接箭头连接符 13"/>
            <p:cNvCxnSpPr/>
            <p:nvPr>
              <p:custDataLst>
                <p:tags r:id="rId11"/>
              </p:custDataLst>
            </p:nvPr>
          </p:nvCxnSpPr>
          <p:spPr>
            <a:xfrm flipH="1">
              <a:off x="9515378" y="4077420"/>
              <a:ext cx="0" cy="371893"/>
            </a:xfrm>
            <a:prstGeom prst="straightConnector1">
              <a:avLst/>
            </a:prstGeom>
            <a:ln w="127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15" name="矩形: 圆角 16"/>
            <p:cNvSpPr/>
            <p:nvPr>
              <p:custDataLst>
                <p:tags r:id="rId12"/>
              </p:custDataLst>
            </p:nvPr>
          </p:nvSpPr>
          <p:spPr>
            <a:xfrm>
              <a:off x="8661889" y="4456537"/>
              <a:ext cx="1708897" cy="604434"/>
            </a:xfrm>
            <a:prstGeom prst="roundRect">
              <a:avLst/>
            </a:prstGeom>
            <a:gradFill>
              <a:gsLst>
                <a:gs pos="0">
                  <a:schemeClr val="accent6">
                    <a:lumMod val="40000"/>
                    <a:lumOff val="60000"/>
                  </a:schemeClr>
                </a:gs>
                <a:gs pos="50000">
                  <a:schemeClr val="accent6">
                    <a:lumMod val="20000"/>
                    <a:lumOff val="80000"/>
                  </a:schemeClr>
                </a:gs>
                <a:gs pos="100000">
                  <a:schemeClr val="accent6">
                    <a:lumMod val="40000"/>
                    <a:lumOff val="60000"/>
                  </a:schemeClr>
                </a:gs>
              </a:gsLst>
            </a:gradFill>
            <a:ln>
              <a:noFill/>
            </a:ln>
            <a:effectLst>
              <a:outerShdw blurRad="50800" dist="38100" dir="2700000" algn="tl" rotWithShape="0">
                <a:prstClr val="black">
                  <a:alpha val="40000"/>
                </a:prstClr>
              </a:outerShdw>
            </a:effectLst>
            <a:scene3d>
              <a:camera prst="orthographicFront">
                <a:rot lat="0" lon="0" rev="0"/>
              </a:camera>
              <a:lightRig rig="contrasting" dir="t">
                <a:rot lat="0" lon="0" rev="7800000"/>
              </a:lightRig>
            </a:scene3d>
            <a:sp3d>
              <a:bevelT w="139700" h="139700"/>
            </a:sp3d>
          </p:spPr>
          <p:style>
            <a:lnRef idx="1">
              <a:schemeClr val="accent6"/>
            </a:lnRef>
            <a:fillRef idx="2">
              <a:schemeClr val="accent6"/>
            </a:fillRef>
            <a:effectRef idx="1">
              <a:schemeClr val="accent6"/>
            </a:effectRef>
            <a:fontRef idx="minor">
              <a:schemeClr val="dk1"/>
            </a:fontRef>
          </p:style>
          <p:txBody>
            <a:bodyPr rtlCol="0" anchor="ctr"/>
            <a:lstStyle/>
            <a:p>
              <a:pPr algn="ctr"/>
              <a:r>
                <a:rPr lang="zh-CN" altLang="en-US" sz="2800">
                  <a:latin typeface="Times New Roman" panose="02020603050405020304" pitchFamily="18" charset="0"/>
                  <a:ea typeface="黑体" panose="02010609060101010101" charset="-122"/>
                </a:rPr>
                <a:t>植株</a:t>
              </a:r>
              <a:endParaRPr lang="zh-CN" altLang="en-US" sz="2800">
                <a:latin typeface="Times New Roman" panose="02020603050405020304" pitchFamily="18" charset="0"/>
                <a:ea typeface="黑体" panose="02010609060101010101" charset="-122"/>
              </a:endParaRPr>
            </a:p>
          </p:txBody>
        </p:sp>
      </p:grpSp>
      <p:grpSp>
        <p:nvGrpSpPr>
          <p:cNvPr id="25" name="组合 24"/>
          <p:cNvGrpSpPr/>
          <p:nvPr>
            <p:custDataLst>
              <p:tags r:id="rId13"/>
            </p:custDataLst>
          </p:nvPr>
        </p:nvGrpSpPr>
        <p:grpSpPr>
          <a:xfrm>
            <a:off x="6835514" y="2459972"/>
            <a:ext cx="1525618" cy="521970"/>
            <a:chOff x="6606914" y="2810492"/>
            <a:chExt cx="1525618" cy="521970"/>
          </a:xfrm>
        </p:grpSpPr>
        <p:sp>
          <p:nvSpPr>
            <p:cNvPr id="17" name="箭头: 右 18"/>
            <p:cNvSpPr/>
            <p:nvPr>
              <p:custDataLst>
                <p:tags r:id="rId14"/>
              </p:custDataLst>
            </p:nvPr>
          </p:nvSpPr>
          <p:spPr>
            <a:xfrm>
              <a:off x="7551346" y="2938228"/>
              <a:ext cx="581186" cy="232475"/>
            </a:xfrm>
            <a:prstGeom prst="rightArrow">
              <a:avLst>
                <a:gd name="adj1" fmla="val 23684"/>
                <a:gd name="adj2" fmla="val 5000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CN" altLang="en-US" sz="2800">
                <a:latin typeface="Times New Roman" panose="02020603050405020304" pitchFamily="18" charset="0"/>
                <a:ea typeface="黑体" panose="02010609060101010101" charset="-122"/>
                <a:cs typeface="Times New Roman" panose="02020603050405020304" pitchFamily="18" charset="0"/>
              </a:endParaRPr>
            </a:p>
          </p:txBody>
        </p:sp>
        <p:sp>
          <p:nvSpPr>
            <p:cNvPr id="18" name="文本框 17"/>
            <p:cNvSpPr txBox="1"/>
            <p:nvPr>
              <p:custDataLst>
                <p:tags r:id="rId15"/>
              </p:custDataLst>
            </p:nvPr>
          </p:nvSpPr>
          <p:spPr>
            <a:xfrm>
              <a:off x="6606914" y="2810492"/>
              <a:ext cx="1037422" cy="521970"/>
            </a:xfrm>
            <a:prstGeom prst="rect">
              <a:avLst/>
            </a:prstGeom>
            <a:noFill/>
          </p:spPr>
          <p:txBody>
            <a:bodyPr wrap="square" rtlCol="0">
              <a:spAutoFit/>
            </a:bodyPr>
            <a:lstStyle/>
            <a:p>
              <a:pPr eaLnBrk="1" hangingPunct="1"/>
              <a:r>
                <a:rPr lang="zh-CN" altLang="en-US" sz="2800">
                  <a:solidFill>
                    <a:srgbClr val="FF0000"/>
                  </a:solidFill>
                  <a:latin typeface="Times New Roman" panose="02020603050405020304" pitchFamily="18" charset="0"/>
                  <a:ea typeface="黑体" panose="02010609060101010101" charset="-122"/>
                </a:rPr>
                <a:t>诱变</a:t>
              </a:r>
              <a:endParaRPr lang="zh-CN" altLang="en-US" sz="2800">
                <a:solidFill>
                  <a:srgbClr val="FF0000"/>
                </a:solidFill>
                <a:latin typeface="Times New Roman" panose="02020603050405020304" pitchFamily="18" charset="0"/>
                <a:ea typeface="黑体" panose="02010609060101010101" charset="-122"/>
              </a:endParaRPr>
            </a:p>
          </p:txBody>
        </p:sp>
      </p:grpSp>
      <p:grpSp>
        <p:nvGrpSpPr>
          <p:cNvPr id="26" name="组合 25"/>
          <p:cNvGrpSpPr/>
          <p:nvPr>
            <p:custDataLst>
              <p:tags r:id="rId16"/>
            </p:custDataLst>
          </p:nvPr>
        </p:nvGrpSpPr>
        <p:grpSpPr>
          <a:xfrm>
            <a:off x="7758151" y="5467633"/>
            <a:ext cx="2718702" cy="1264637"/>
            <a:chOff x="8163529" y="5086633"/>
            <a:chExt cx="2718702" cy="1264637"/>
          </a:xfrm>
        </p:grpSpPr>
        <p:cxnSp>
          <p:nvCxnSpPr>
            <p:cNvPr id="19" name="直接箭头连接符 18"/>
            <p:cNvCxnSpPr/>
            <p:nvPr>
              <p:custDataLst>
                <p:tags r:id="rId17"/>
              </p:custDataLst>
            </p:nvPr>
          </p:nvCxnSpPr>
          <p:spPr>
            <a:xfrm flipH="1">
              <a:off x="9515378" y="5170772"/>
              <a:ext cx="0" cy="549402"/>
            </a:xfrm>
            <a:prstGeom prst="straightConnector1">
              <a:avLst/>
            </a:prstGeom>
            <a:ln w="127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20" name="文本框 19"/>
            <p:cNvSpPr txBox="1"/>
            <p:nvPr>
              <p:custDataLst>
                <p:tags r:id="rId18"/>
              </p:custDataLst>
            </p:nvPr>
          </p:nvSpPr>
          <p:spPr>
            <a:xfrm>
              <a:off x="9504132" y="5086633"/>
              <a:ext cx="976393" cy="521970"/>
            </a:xfrm>
            <a:prstGeom prst="rect">
              <a:avLst/>
            </a:prstGeom>
            <a:noFill/>
          </p:spPr>
          <p:txBody>
            <a:bodyPr wrap="square" rtlCol="0">
              <a:spAutoFit/>
            </a:bodyPr>
            <a:lstStyle/>
            <a:p>
              <a:r>
                <a:rPr lang="zh-CN" altLang="en-US" sz="2800">
                  <a:latin typeface="Times New Roman" panose="02020603050405020304" pitchFamily="18" charset="0"/>
                  <a:ea typeface="黑体" panose="02010609060101010101" charset="-122"/>
                </a:rPr>
                <a:t>筛选</a:t>
              </a:r>
              <a:endParaRPr lang="zh-CN" altLang="en-US" sz="2800">
                <a:latin typeface="Times New Roman" panose="02020603050405020304" pitchFamily="18" charset="0"/>
                <a:ea typeface="黑体" panose="02010609060101010101" charset="-122"/>
              </a:endParaRPr>
            </a:p>
          </p:txBody>
        </p:sp>
        <p:sp>
          <p:nvSpPr>
            <p:cNvPr id="21" name="矩形: 圆角 24"/>
            <p:cNvSpPr/>
            <p:nvPr>
              <p:custDataLst>
                <p:tags r:id="rId19"/>
              </p:custDataLst>
            </p:nvPr>
          </p:nvSpPr>
          <p:spPr>
            <a:xfrm>
              <a:off x="8163529" y="5746836"/>
              <a:ext cx="2718702" cy="604434"/>
            </a:xfrm>
            <a:prstGeom prst="roundRect">
              <a:avLst/>
            </a:prstGeom>
            <a:solidFill>
              <a:schemeClr val="accent2">
                <a:lumMod val="20000"/>
                <a:lumOff val="8000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7800000"/>
              </a:lightRig>
            </a:scene3d>
            <a:sp3d>
              <a:bevelT w="139700" h="139700"/>
            </a:sp3d>
          </p:spPr>
          <p:style>
            <a:lnRef idx="1">
              <a:schemeClr val="accent6"/>
            </a:lnRef>
            <a:fillRef idx="2">
              <a:schemeClr val="accent6"/>
            </a:fillRef>
            <a:effectRef idx="1">
              <a:schemeClr val="accent6"/>
            </a:effectRef>
            <a:fontRef idx="minor">
              <a:schemeClr val="dk1"/>
            </a:fontRef>
          </p:style>
          <p:txBody>
            <a:bodyPr rtlCol="0" anchor="ctr"/>
            <a:lstStyle/>
            <a:p>
              <a:pPr algn="ctr"/>
              <a:r>
                <a:rPr lang="zh-CN" altLang="en-US" sz="2800">
                  <a:latin typeface="Times New Roman" panose="02020603050405020304" pitchFamily="18" charset="0"/>
                  <a:ea typeface="黑体" panose="02010609060101010101" charset="-122"/>
                </a:rPr>
                <a:t>有用的突变体</a:t>
              </a:r>
              <a:endParaRPr lang="zh-CN" altLang="en-US" sz="2800">
                <a:latin typeface="Times New Roman" panose="02020603050405020304" pitchFamily="18" charset="0"/>
                <a:ea typeface="黑体" panose="02010609060101010101" charset="-122"/>
              </a:endParaRPr>
            </a:p>
          </p:txBody>
        </p:sp>
      </p:grpSp>
      <p:sp>
        <p:nvSpPr>
          <p:cNvPr id="24" name="TextBox 5"/>
          <p:cNvSpPr txBox="1">
            <a:spLocks noChangeArrowheads="1"/>
          </p:cNvSpPr>
          <p:nvPr>
            <p:custDataLst>
              <p:tags r:id="rId20"/>
            </p:custDataLst>
          </p:nvPr>
        </p:nvSpPr>
        <p:spPr bwMode="auto">
          <a:xfrm>
            <a:off x="382647" y="3874438"/>
            <a:ext cx="5764838"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a:ea typeface="宋体" panose="02010600030101010101" pitchFamily="2" charset="-122"/>
              </a:defRPr>
            </a:lvl1pPr>
            <a:lvl2pPr marL="742950" indent="-285750" eaLnBrk="0" hangingPunct="0">
              <a:defRPr>
                <a:solidFill>
                  <a:schemeClr val="tx1"/>
                </a:solidFill>
                <a:latin typeface="Calibri" panose="020F0502020204030204"/>
                <a:ea typeface="宋体" panose="02010600030101010101" pitchFamily="2" charset="-122"/>
              </a:defRPr>
            </a:lvl2pPr>
            <a:lvl3pPr marL="1143000" indent="-228600" eaLnBrk="0" hangingPunct="0">
              <a:defRPr>
                <a:solidFill>
                  <a:schemeClr val="tx1"/>
                </a:solidFill>
                <a:latin typeface="Calibri" panose="020F0502020204030204"/>
                <a:ea typeface="宋体" panose="02010600030101010101" pitchFamily="2" charset="-122"/>
              </a:defRPr>
            </a:lvl3pPr>
            <a:lvl4pPr marL="1600200" indent="-228600" eaLnBrk="0" hangingPunct="0">
              <a:defRPr>
                <a:solidFill>
                  <a:schemeClr val="tx1"/>
                </a:solidFill>
                <a:latin typeface="Calibri" panose="020F0502020204030204"/>
                <a:ea typeface="宋体" panose="02010600030101010101" pitchFamily="2" charset="-122"/>
              </a:defRPr>
            </a:lvl4pPr>
            <a:lvl5pPr marL="2057400" indent="-228600" eaLnBrk="0" hangingPunct="0">
              <a:defRPr>
                <a:solidFill>
                  <a:schemeClr val="tx1"/>
                </a:solidFill>
                <a:latin typeface="Calibri" panose="020F0502020204030204"/>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9pPr>
          </a:lstStyle>
          <a:p>
            <a:pPr eaLnBrk="1" hangingPunct="1"/>
            <a:r>
              <a:rPr lang="zh-CN" altLang="en-US" sz="2800">
                <a:solidFill>
                  <a:schemeClr val="accent1">
                    <a:lumMod val="75000"/>
                  </a:schemeClr>
                </a:solidFill>
                <a:latin typeface="Times New Roman" panose="02020603050405020304" pitchFamily="18" charset="0"/>
                <a:ea typeface="黑体" panose="02010609060101010101" charset="-122"/>
                <a:cs typeface="Times New Roman" panose="02020603050405020304" pitchFamily="18" charset="0"/>
              </a:rPr>
              <a:t>突变 </a:t>
            </a:r>
            <a:r>
              <a:rPr lang="en-US" altLang="zh-CN" sz="2800">
                <a:solidFill>
                  <a:schemeClr val="accent1">
                    <a:lumMod val="75000"/>
                  </a:schemeClr>
                </a:solidFill>
                <a:latin typeface="Times New Roman" panose="02020603050405020304" pitchFamily="18" charset="0"/>
                <a:ea typeface="黑体" panose="02010609060101010101" charset="-122"/>
                <a:cs typeface="Times New Roman" panose="02020603050405020304" pitchFamily="18" charset="0"/>
              </a:rPr>
              <a:t>= </a:t>
            </a:r>
            <a:r>
              <a:rPr lang="zh-CN" altLang="en-US" sz="2800">
                <a:solidFill>
                  <a:schemeClr val="accent1">
                    <a:lumMod val="75000"/>
                  </a:schemeClr>
                </a:solidFill>
                <a:latin typeface="Times New Roman" panose="02020603050405020304" pitchFamily="18" charset="0"/>
                <a:ea typeface="黑体" panose="02010609060101010101" charset="-122"/>
                <a:cs typeface="Times New Roman" panose="02020603050405020304" pitchFamily="18" charset="0"/>
              </a:rPr>
              <a:t>基因突变 ＋ 染色体变异</a:t>
            </a:r>
            <a:endParaRPr lang="zh-CN" altLang="en-US" sz="2800">
              <a:solidFill>
                <a:schemeClr val="accent1">
                  <a:lumMod val="75000"/>
                </a:schemeClr>
              </a:solidFill>
              <a:latin typeface="Times New Roman" panose="02020603050405020304" pitchFamily="18" charset="0"/>
              <a:ea typeface="黑体" panose="02010609060101010101" charset="-122"/>
              <a:cs typeface="Times New Roman" panose="02020603050405020304" pitchFamily="18" charset="0"/>
            </a:endParaRPr>
          </a:p>
        </p:txBody>
      </p:sp>
      <p:sp>
        <p:nvSpPr>
          <p:cNvPr id="27" name="矩形: 圆角 16"/>
          <p:cNvSpPr/>
          <p:nvPr>
            <p:custDataLst>
              <p:tags r:id="rId21"/>
            </p:custDataLst>
          </p:nvPr>
        </p:nvSpPr>
        <p:spPr>
          <a:xfrm>
            <a:off x="8232304" y="4830313"/>
            <a:ext cx="1708897" cy="604434"/>
          </a:xfrm>
          <a:prstGeom prst="roundRect">
            <a:avLst/>
          </a:prstGeom>
          <a:solidFill>
            <a:schemeClr val="accent4">
              <a:lumMod val="40000"/>
              <a:lumOff val="6000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7800000"/>
            </a:lightRig>
          </a:scene3d>
          <a:sp3d>
            <a:bevelT w="139700" h="139700"/>
          </a:sp3d>
        </p:spPr>
        <p:style>
          <a:lnRef idx="1">
            <a:schemeClr val="accent6"/>
          </a:lnRef>
          <a:fillRef idx="2">
            <a:schemeClr val="accent6"/>
          </a:fillRef>
          <a:effectRef idx="1">
            <a:schemeClr val="accent6"/>
          </a:effectRef>
          <a:fontRef idx="minor">
            <a:schemeClr val="dk1"/>
          </a:fontRef>
        </p:style>
        <p:txBody>
          <a:bodyPr rtlCol="0" anchor="ctr"/>
          <a:lstStyle/>
          <a:p>
            <a:pPr algn="ctr"/>
            <a:r>
              <a:rPr lang="zh-CN" altLang="en-US" sz="2800">
                <a:latin typeface="Times New Roman" panose="02020603050405020304" pitchFamily="18" charset="0"/>
                <a:ea typeface="黑体" panose="02010609060101010101" charset="-122"/>
              </a:rPr>
              <a:t>突变体</a:t>
            </a:r>
            <a:endParaRPr lang="zh-CN" altLang="en-US" sz="2800">
              <a:latin typeface="Times New Roman" panose="02020603050405020304" pitchFamily="18" charset="0"/>
              <a:ea typeface="黑体" panose="02010609060101010101" charset="-122"/>
            </a:endParaRPr>
          </a:p>
        </p:txBody>
      </p:sp>
      <p:sp>
        <p:nvSpPr>
          <p:cNvPr id="28" name="文本框 5"/>
          <p:cNvSpPr txBox="1"/>
          <p:nvPr>
            <p:custDataLst>
              <p:tags r:id="rId22"/>
            </p:custDataLst>
          </p:nvPr>
        </p:nvSpPr>
        <p:spPr>
          <a:xfrm>
            <a:off x="4229735" y="297815"/>
            <a:ext cx="3074035" cy="583565"/>
          </a:xfrm>
          <a:prstGeom prst="rect">
            <a:avLst/>
          </a:prstGeom>
          <a:solidFill>
            <a:schemeClr val="accent6">
              <a:lumMod val="20000"/>
              <a:lumOff val="80000"/>
            </a:schemeClr>
          </a:solidFill>
          <a:ln w="9525">
            <a:noFill/>
          </a:ln>
        </p:spPr>
        <p:txBody>
          <a:bodyPr wrap="square" anchor="t">
            <a:spAutoFit/>
          </a:bodyPr>
          <a:p>
            <a:r>
              <a:rPr lang="en-US" sz="3200">
                <a:latin typeface="Times New Roman" panose="02020603050405020304" pitchFamily="18" charset="0"/>
                <a:ea typeface="黑体" panose="02010609060101010101" charset="-122"/>
                <a:cs typeface="Times New Roman" panose="02020603050405020304" pitchFamily="18" charset="0"/>
              </a:rPr>
              <a:t>2. </a:t>
            </a:r>
            <a:r>
              <a:rPr lang="zh-CN" altLang="en-US" sz="3200">
                <a:latin typeface="Times New Roman" panose="02020603050405020304" pitchFamily="18" charset="0"/>
                <a:ea typeface="黑体" panose="02010609060101010101" charset="-122"/>
                <a:cs typeface="Times New Roman" panose="02020603050405020304" pitchFamily="18" charset="0"/>
              </a:rPr>
              <a:t>突变体的利用</a:t>
            </a:r>
            <a:endParaRPr lang="zh-CN" altLang="en-US" sz="3200">
              <a:latin typeface="Times New Roman" panose="02020603050405020304" pitchFamily="18" charset="0"/>
              <a:ea typeface="黑体" panose="02010609060101010101" charset="-122"/>
              <a:cs typeface="Times New Roman" panose="02020603050405020304" pitchFamily="18" charset="0"/>
            </a:endParaRPr>
          </a:p>
        </p:txBody>
      </p:sp>
      <p:sp>
        <p:nvSpPr>
          <p:cNvPr id="32" name="文本框 31"/>
          <p:cNvSpPr txBox="1"/>
          <p:nvPr>
            <p:custDataLst>
              <p:tags r:id="rId23"/>
            </p:custDataLst>
          </p:nvPr>
        </p:nvSpPr>
        <p:spPr>
          <a:xfrm>
            <a:off x="350520" y="295275"/>
            <a:ext cx="4241800" cy="645160"/>
          </a:xfrm>
          <a:prstGeom prst="rect">
            <a:avLst/>
          </a:prstGeom>
          <a:noFill/>
        </p:spPr>
        <p:txBody>
          <a:bodyPr wrap="square" rtlCol="0">
            <a:spAutoFit/>
          </a:bodyPr>
          <a:p>
            <a:r>
              <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rPr>
              <a:t>作物新品种的培育</a:t>
            </a:r>
            <a:endPar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endParaRPr>
          </a:p>
        </p:txBody>
      </p:sp>
      <p:sp>
        <p:nvSpPr>
          <p:cNvPr id="29" name="文本框 28"/>
          <p:cNvSpPr txBox="1"/>
          <p:nvPr/>
        </p:nvSpPr>
        <p:spPr>
          <a:xfrm>
            <a:off x="2794635" y="6195695"/>
            <a:ext cx="4853305" cy="521970"/>
          </a:xfrm>
          <a:prstGeom prst="rect">
            <a:avLst/>
          </a:prstGeom>
          <a:solidFill>
            <a:schemeClr val="accent6">
              <a:lumMod val="20000"/>
              <a:lumOff val="80000"/>
            </a:schemeClr>
          </a:solidFill>
          <a:ln>
            <a:noFill/>
          </a:ln>
        </p:spPr>
        <p:txBody>
          <a:bodyPr wrap="square" rtlCol="0">
            <a:spAutoFit/>
          </a:bodyPr>
          <a:p>
            <a:r>
              <a:rPr lang="zh-CN" altLang="en-US" sz="2800">
                <a:latin typeface="Times New Roman" panose="02020603050405020304" pitchFamily="18" charset="0"/>
                <a:ea typeface="黑体" panose="02010609060101010101" charset="-122"/>
              </a:rPr>
              <a:t>抗病、抗盐、含高蛋白、高产</a:t>
            </a:r>
            <a:endParaRPr lang="zh-CN" altLang="en-US" sz="2800">
              <a:latin typeface="Times New Roman" panose="02020603050405020304" pitchFamily="18" charset="0"/>
              <a:ea typeface="黑体" panose="02010609060101010101" charset="-122"/>
            </a:endParaRPr>
          </a:p>
        </p:txBody>
      </p:sp>
      <p:sp>
        <p:nvSpPr>
          <p:cNvPr id="3" name="文本框 2"/>
          <p:cNvSpPr txBox="1"/>
          <p:nvPr>
            <p:custDataLst>
              <p:tags r:id="rId24"/>
            </p:custDataLst>
          </p:nvPr>
        </p:nvSpPr>
        <p:spPr>
          <a:xfrm>
            <a:off x="382762" y="4693739"/>
            <a:ext cx="6939280" cy="521970"/>
          </a:xfrm>
          <a:prstGeom prst="rect">
            <a:avLst/>
          </a:prstGeom>
          <a:noFill/>
        </p:spPr>
        <p:txBody>
          <a:bodyPr wrap="none" rtlCol="0" anchor="t">
            <a:spAutoFit/>
          </a:bodyPr>
          <a:p>
            <a:pPr lvl="0">
              <a:defRPr/>
            </a:pPr>
            <a:r>
              <a:rPr lang="zh-CN" altLang="en-US" sz="2800" kern="100">
                <a:solidFill>
                  <a:schemeClr val="accent2"/>
                </a:solidFill>
                <a:latin typeface="Times New Roman" panose="02020603050405020304" pitchFamily="18" charset="0"/>
                <a:ea typeface="黑体" panose="02010609060101010101" charset="-122"/>
                <a:cs typeface="宋体" panose="02010600030101010101" pitchFamily="2" charset="-122"/>
                <a:sym typeface="宋体" panose="02010600030101010101" pitchFamily="2" charset="-122"/>
              </a:rPr>
              <a:t>基因突变</a:t>
            </a:r>
            <a:r>
              <a:rPr lang="zh-CN" altLang="en-US" sz="2800" kern="100">
                <a:solidFill>
                  <a:schemeClr val="tx2"/>
                </a:solidFill>
                <a:latin typeface="Times New Roman" panose="02020603050405020304" pitchFamily="18" charset="0"/>
                <a:ea typeface="黑体" panose="02010609060101010101" charset="-122"/>
                <a:cs typeface="宋体" panose="02010600030101010101" pitchFamily="2" charset="-122"/>
                <a:sym typeface="宋体" panose="02010600030101010101" pitchFamily="2" charset="-122"/>
              </a:rPr>
              <a:t>或</a:t>
            </a:r>
            <a:r>
              <a:rPr lang="zh-CN" altLang="en-US" sz="2800" kern="100">
                <a:solidFill>
                  <a:schemeClr val="accent2"/>
                </a:solidFill>
                <a:latin typeface="Times New Roman" panose="02020603050405020304" pitchFamily="18" charset="0"/>
                <a:ea typeface="黑体" panose="02010609060101010101" charset="-122"/>
                <a:cs typeface="宋体" panose="02010600030101010101" pitchFamily="2" charset="-122"/>
                <a:sym typeface="宋体" panose="02010600030101010101" pitchFamily="2" charset="-122"/>
              </a:rPr>
              <a:t>染色体变异</a:t>
            </a:r>
            <a:r>
              <a:rPr kumimoji="0" lang="zh-CN" altLang="en-US" sz="2800" i="0" u="none" strike="noStrike" kern="100" cap="none" spc="0" normalizeH="0" baseline="0" noProof="0">
                <a:ln>
                  <a:noFill/>
                </a:ln>
                <a:solidFill>
                  <a:schemeClr val="tx2"/>
                </a:solidFill>
                <a:effectLst/>
                <a:uLnTx/>
                <a:uFillTx/>
                <a:latin typeface="Times New Roman" panose="02020603050405020304" pitchFamily="18" charset="0"/>
                <a:ea typeface="黑体" panose="02010609060101010101" charset="-122"/>
                <a:cs typeface="宋体" panose="02010600030101010101" pitchFamily="2" charset="-122"/>
                <a:sym typeface="宋体" panose="02010600030101010101" pitchFamily="2" charset="-122"/>
              </a:rPr>
              <a:t>和</a:t>
            </a:r>
            <a:r>
              <a:rPr kumimoji="0" lang="zh-CN" altLang="en-US" sz="2800" i="0" u="none" strike="noStrike" kern="100" cap="none" spc="0" normalizeH="0" baseline="0" noProof="0">
                <a:ln>
                  <a:noFill/>
                </a:ln>
                <a:solidFill>
                  <a:schemeClr val="accent2"/>
                </a:solidFill>
                <a:effectLst/>
                <a:uLnTx/>
                <a:uFillTx/>
                <a:latin typeface="Times New Roman" panose="02020603050405020304" pitchFamily="18" charset="0"/>
                <a:ea typeface="黑体" panose="02010609060101010101" charset="-122"/>
                <a:cs typeface="宋体" panose="02010600030101010101" pitchFamily="2" charset="-122"/>
                <a:sym typeface="宋体" panose="02010600030101010101" pitchFamily="2" charset="-122"/>
              </a:rPr>
              <a:t>植物细胞的全能性</a:t>
            </a:r>
            <a:endParaRPr kumimoji="0" lang="zh-CN" altLang="en-US" sz="2800" i="0" u="none" strike="noStrike" kern="100" cap="none" spc="0" normalizeH="0" baseline="0" noProof="0">
              <a:ln>
                <a:noFill/>
              </a:ln>
              <a:solidFill>
                <a:schemeClr val="accent2"/>
              </a:solidFill>
              <a:effectLst/>
              <a:uLnTx/>
              <a:uFillTx/>
              <a:latin typeface="Times New Roman" panose="02020603050405020304" pitchFamily="18" charset="0"/>
              <a:ea typeface="黑体" panose="02010609060101010101" charset="-122"/>
              <a:cs typeface="宋体" panose="02010600030101010101" pitchFamily="2" charset="-122"/>
              <a:sym typeface="宋体" panose="0201060003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500" fill="hold"/>
                                        <p:tgtEl>
                                          <p:spTgt spid="25"/>
                                        </p:tgtEl>
                                        <p:attrNameLst>
                                          <p:attrName>ppt_x</p:attrName>
                                        </p:attrNameLst>
                                      </p:cBhvr>
                                      <p:tavLst>
                                        <p:tav tm="0">
                                          <p:val>
                                            <p:strVal val="#ppt_x"/>
                                          </p:val>
                                        </p:tav>
                                        <p:tav tm="100000">
                                          <p:val>
                                            <p:strVal val="#ppt_x"/>
                                          </p:val>
                                        </p:tav>
                                      </p:tavLst>
                                    </p:anim>
                                    <p:anim calcmode="lin" valueType="num">
                                      <p:cBhvr additive="base">
                                        <p:cTn id="8"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7"/>
                                        </p:tgtEl>
                                        <p:attrNameLst>
                                          <p:attrName>style.visibility</p:attrName>
                                        </p:attrNameLst>
                                      </p:cBhvr>
                                      <p:to>
                                        <p:strVal val="visible"/>
                                      </p:to>
                                    </p:set>
                                    <p:anim calcmode="lin" valueType="num">
                                      <p:cBhvr additive="base">
                                        <p:cTn id="13" dur="500" fill="hold"/>
                                        <p:tgtEl>
                                          <p:spTgt spid="27"/>
                                        </p:tgtEl>
                                        <p:attrNameLst>
                                          <p:attrName>ppt_x</p:attrName>
                                        </p:attrNameLst>
                                      </p:cBhvr>
                                      <p:tavLst>
                                        <p:tav tm="0">
                                          <p:val>
                                            <p:strVal val="#ppt_x"/>
                                          </p:val>
                                        </p:tav>
                                        <p:tav tm="100000">
                                          <p:val>
                                            <p:strVal val="#ppt_x"/>
                                          </p:val>
                                        </p:tav>
                                      </p:tavLst>
                                    </p:anim>
                                    <p:anim calcmode="lin" valueType="num">
                                      <p:cBhvr additive="base">
                                        <p:cTn id="14"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6"/>
                                        </p:tgtEl>
                                        <p:attrNameLst>
                                          <p:attrName>style.visibility</p:attrName>
                                        </p:attrNameLst>
                                      </p:cBhvr>
                                      <p:to>
                                        <p:strVal val="visible"/>
                                      </p:to>
                                    </p:set>
                                    <p:anim calcmode="lin" valueType="num">
                                      <p:cBhvr additive="base">
                                        <p:cTn id="19" dur="500" fill="hold"/>
                                        <p:tgtEl>
                                          <p:spTgt spid="26"/>
                                        </p:tgtEl>
                                        <p:attrNameLst>
                                          <p:attrName>ppt_x</p:attrName>
                                        </p:attrNameLst>
                                      </p:cBhvr>
                                      <p:tavLst>
                                        <p:tav tm="0">
                                          <p:val>
                                            <p:strVal val="#ppt_x"/>
                                          </p:val>
                                        </p:tav>
                                        <p:tav tm="100000">
                                          <p:val>
                                            <p:strVal val="#ppt_x"/>
                                          </p:val>
                                        </p:tav>
                                      </p:tavLst>
                                    </p:anim>
                                    <p:anim calcmode="lin" valueType="num">
                                      <p:cBhvr additive="base">
                                        <p:cTn id="20"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barn(inVertical)">
                                      <p:cBhvr>
                                        <p:cTn id="25" dur="500"/>
                                        <p:tgtEl>
                                          <p:spTgt spid="24"/>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29"/>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7" grpId="0" bldLvl="0" animBg="1"/>
      <p:bldP spid="29" grpId="0" bldLvl="0" animBg="1"/>
      <p:bldP spid="29" grpId="1" animBg="1"/>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文本框 11"/>
          <p:cNvSpPr txBox="1"/>
          <p:nvPr>
            <p:custDataLst>
              <p:tags r:id="rId1"/>
            </p:custDataLst>
          </p:nvPr>
        </p:nvSpPr>
        <p:spPr>
          <a:xfrm>
            <a:off x="332251" y="1251105"/>
            <a:ext cx="2626616" cy="521970"/>
          </a:xfrm>
          <a:prstGeom prst="rect">
            <a:avLst/>
          </a:prstGeom>
          <a:noFill/>
          <a:ln w="9525">
            <a:noFill/>
          </a:ln>
        </p:spPr>
        <p:txBody>
          <a:bodyPr wrap="square" anchor="t">
            <a:spAutoFit/>
          </a:bodyPr>
          <a:lstStyle>
            <a:lvl1pPr marL="0" indent="0" algn="l" defTabSz="914400" rtl="0" eaLnBrk="1" fontAlgn="base" hangingPunct="1">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5pPr>
          </a:lstStyle>
          <a:p>
            <a:pPr lvl="0" algn="l" fontAlgn="auto"/>
            <a:r>
              <a:rPr lang="zh-CN" altLang="en-US" sz="2800" smtClean="0">
                <a:solidFill>
                  <a:srgbClr val="050505"/>
                </a:solidFill>
                <a:latin typeface="Times New Roman" panose="02020603050405020304" pitchFamily="18" charset="0"/>
                <a:ea typeface="黑体" panose="02010609060101010101" charset="-122"/>
                <a:cs typeface="Times New Roman" panose="02020603050405020304" pitchFamily="18" charset="0"/>
                <a:sym typeface="+mn-ea"/>
              </a:rPr>
              <a:t>（</a:t>
            </a:r>
            <a:r>
              <a:rPr lang="en-US" altLang="zh-CN" sz="2800">
                <a:solidFill>
                  <a:srgbClr val="000000"/>
                </a:solidFill>
                <a:latin typeface="Times New Roman" panose="02020603050405020304" pitchFamily="18" charset="0"/>
                <a:ea typeface="黑体" panose="02010609060101010101" charset="-122"/>
                <a:cs typeface="Times New Roman" panose="02020603050405020304" pitchFamily="18" charset="0"/>
                <a:sym typeface="+mn-ea"/>
              </a:rPr>
              <a:t>2</a:t>
            </a:r>
            <a:r>
              <a:rPr lang="zh-CN" altLang="en-US" sz="2800">
                <a:solidFill>
                  <a:srgbClr val="000000"/>
                </a:solidFill>
                <a:latin typeface="Times New Roman" panose="02020603050405020304" pitchFamily="18" charset="0"/>
                <a:ea typeface="黑体" panose="02010609060101010101" charset="-122"/>
                <a:cs typeface="Times New Roman" panose="02020603050405020304" pitchFamily="18" charset="0"/>
                <a:sym typeface="+mn-ea"/>
              </a:rPr>
              <a:t>）</a:t>
            </a:r>
            <a:r>
              <a:rPr sz="2800">
                <a:solidFill>
                  <a:srgbClr val="000000"/>
                </a:solidFill>
                <a:latin typeface="Times New Roman" panose="02020603050405020304" pitchFamily="18" charset="0"/>
                <a:ea typeface="黑体" panose="02010609060101010101" charset="-122"/>
                <a:cs typeface="Times New Roman" panose="02020603050405020304" pitchFamily="18" charset="0"/>
                <a:sym typeface="+mn-ea"/>
              </a:rPr>
              <a:t>优点：</a:t>
            </a:r>
            <a:endParaRPr sz="2800">
              <a:solidFill>
                <a:srgbClr val="000000"/>
              </a:solidFill>
              <a:latin typeface="Times New Roman" panose="02020603050405020304" pitchFamily="18" charset="0"/>
              <a:ea typeface="黑体" panose="02010609060101010101" charset="-122"/>
              <a:cs typeface="Times New Roman" panose="02020603050405020304" pitchFamily="18" charset="0"/>
              <a:sym typeface="+mn-ea"/>
            </a:endParaRPr>
          </a:p>
        </p:txBody>
      </p:sp>
      <p:sp>
        <p:nvSpPr>
          <p:cNvPr id="13" name="矩形 12"/>
          <p:cNvSpPr/>
          <p:nvPr>
            <p:custDataLst>
              <p:tags r:id="rId2"/>
            </p:custDataLst>
          </p:nvPr>
        </p:nvSpPr>
        <p:spPr>
          <a:xfrm>
            <a:off x="2269249" y="1228352"/>
            <a:ext cx="7006335" cy="537210"/>
          </a:xfrm>
          <a:prstGeom prst="rect">
            <a:avLst/>
          </a:prstGeom>
          <a:noFill/>
          <a:ln>
            <a:noFill/>
            <a:miter lim="800000"/>
          </a:ln>
        </p:spPr>
        <p:txBody>
          <a:bodyPr wrap="square">
            <a:spAutoFit/>
          </a:bodyPr>
          <a:lstStyle>
            <a:lvl1pPr marL="0" indent="0" algn="l" defTabSz="914400" rtl="0" eaLnBrk="1" fontAlgn="base" hangingPunct="1">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5pPr>
          </a:lstStyle>
          <a:p>
            <a:pPr lvl="0"/>
            <a:r>
              <a:rPr kumimoji="1" sz="2900">
                <a:solidFill>
                  <a:srgbClr val="FF0000"/>
                </a:solidFill>
                <a:latin typeface="Times New Roman" panose="02020603050405020304" pitchFamily="18" charset="0"/>
                <a:ea typeface="黑体" panose="02010609060101010101" charset="-122"/>
              </a:rPr>
              <a:t>提高变异的频率</a:t>
            </a:r>
            <a:r>
              <a:rPr kumimoji="1" sz="2900">
                <a:solidFill>
                  <a:srgbClr val="126E5F"/>
                </a:solidFill>
                <a:latin typeface="Times New Roman" panose="02020603050405020304" pitchFamily="18" charset="0"/>
                <a:ea typeface="黑体" panose="02010609060101010101" charset="-122"/>
              </a:rPr>
              <a:t>，</a:t>
            </a:r>
            <a:r>
              <a:rPr kumimoji="1" sz="2900">
                <a:latin typeface="Times New Roman" panose="02020603050405020304" pitchFamily="18" charset="0"/>
                <a:ea typeface="黑体" panose="02010609060101010101" charset="-122"/>
              </a:rPr>
              <a:t>加速育种进程</a:t>
            </a:r>
            <a:r>
              <a:rPr kumimoji="1" sz="2900" smtClean="0">
                <a:latin typeface="Times New Roman" panose="02020603050405020304" pitchFamily="18" charset="0"/>
                <a:ea typeface="黑体" panose="02010609060101010101" charset="-122"/>
              </a:rPr>
              <a:t>。</a:t>
            </a:r>
            <a:endParaRPr kumimoji="1" sz="2900">
              <a:latin typeface="Times New Roman" panose="02020603050405020304" pitchFamily="18" charset="0"/>
              <a:ea typeface="黑体" panose="02010609060101010101" charset="-122"/>
            </a:endParaRPr>
          </a:p>
        </p:txBody>
      </p:sp>
      <p:sp>
        <p:nvSpPr>
          <p:cNvPr id="14" name="矩形 13"/>
          <p:cNvSpPr/>
          <p:nvPr>
            <p:custDataLst>
              <p:tags r:id="rId3"/>
            </p:custDataLst>
          </p:nvPr>
        </p:nvSpPr>
        <p:spPr>
          <a:xfrm>
            <a:off x="2269249" y="1845596"/>
            <a:ext cx="7447347" cy="537210"/>
          </a:xfrm>
          <a:prstGeom prst="rect">
            <a:avLst/>
          </a:prstGeom>
          <a:noFill/>
          <a:ln>
            <a:noFill/>
            <a:miter lim="800000"/>
          </a:ln>
        </p:spPr>
        <p:txBody>
          <a:bodyPr wrap="square">
            <a:spAutoFit/>
          </a:bodyPr>
          <a:lstStyle>
            <a:lvl1pPr marL="0" indent="0" algn="l" defTabSz="914400" rtl="0" eaLnBrk="1" fontAlgn="base" hangingPunct="1">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5pPr>
          </a:lstStyle>
          <a:p>
            <a:pPr lvl="0"/>
            <a:r>
              <a:rPr kumimoji="1" sz="2900">
                <a:solidFill>
                  <a:srgbClr val="FF0000"/>
                </a:solidFill>
                <a:latin typeface="Times New Roman" panose="02020603050405020304" pitchFamily="18" charset="0"/>
                <a:ea typeface="黑体" panose="02010609060101010101" charset="-122"/>
              </a:rPr>
              <a:t>难以控制突变方向</a:t>
            </a:r>
            <a:r>
              <a:rPr kumimoji="1" sz="2900" smtClean="0">
                <a:solidFill>
                  <a:srgbClr val="FF0000"/>
                </a:solidFill>
                <a:latin typeface="Times New Roman" panose="02020603050405020304" pitchFamily="18" charset="0"/>
                <a:ea typeface="黑体" panose="02010609060101010101" charset="-122"/>
              </a:rPr>
              <a:t>，</a:t>
            </a:r>
            <a:r>
              <a:rPr kumimoji="1" sz="2900" smtClean="0">
                <a:latin typeface="Times New Roman" panose="02020603050405020304" pitchFamily="18" charset="0"/>
                <a:ea typeface="黑体" panose="02010609060101010101" charset="-122"/>
              </a:rPr>
              <a:t>需要大量处理实验材料</a:t>
            </a:r>
            <a:r>
              <a:rPr kumimoji="1" sz="2900">
                <a:latin typeface="Times New Roman" panose="02020603050405020304" pitchFamily="18" charset="0"/>
                <a:ea typeface="黑体" panose="02010609060101010101" charset="-122"/>
              </a:rPr>
              <a:t>。</a:t>
            </a:r>
            <a:endParaRPr kumimoji="1" sz="2900">
              <a:latin typeface="Times New Roman" panose="02020603050405020304" pitchFamily="18" charset="0"/>
              <a:ea typeface="黑体" panose="02010609060101010101" charset="-122"/>
            </a:endParaRPr>
          </a:p>
        </p:txBody>
      </p:sp>
      <p:sp>
        <p:nvSpPr>
          <p:cNvPr id="15" name="文本框 14"/>
          <p:cNvSpPr txBox="1"/>
          <p:nvPr>
            <p:custDataLst>
              <p:tags r:id="rId4"/>
            </p:custDataLst>
          </p:nvPr>
        </p:nvSpPr>
        <p:spPr>
          <a:xfrm>
            <a:off x="335828" y="1835773"/>
            <a:ext cx="2448303" cy="521970"/>
          </a:xfrm>
          <a:prstGeom prst="rect">
            <a:avLst/>
          </a:prstGeom>
          <a:noFill/>
          <a:ln w="9525">
            <a:noFill/>
          </a:ln>
        </p:spPr>
        <p:txBody>
          <a:bodyPr wrap="square" anchor="t" anchorCtr="0">
            <a:spAutoFit/>
          </a:bodyPr>
          <a:lstStyle>
            <a:lvl1pPr marL="0" indent="0" algn="l" defTabSz="914400" rtl="0" eaLnBrk="1" fontAlgn="base" hangingPunct="1">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5pPr>
          </a:lstStyle>
          <a:p>
            <a:pPr lvl="0" algn="l" fontAlgn="auto"/>
            <a:r>
              <a:rPr lang="zh-CN" altLang="en-US" sz="2800">
                <a:solidFill>
                  <a:srgbClr val="000000"/>
                </a:solidFill>
                <a:latin typeface="Times New Roman" panose="02020603050405020304" pitchFamily="18" charset="0"/>
                <a:ea typeface="黑体" panose="02010609060101010101" charset="-122"/>
                <a:cs typeface="Times New Roman" panose="02020603050405020304" pitchFamily="18" charset="0"/>
                <a:sym typeface="+mn-ea"/>
              </a:rPr>
              <a:t>（</a:t>
            </a:r>
            <a:r>
              <a:rPr lang="en-US" altLang="zh-CN" sz="2800">
                <a:solidFill>
                  <a:srgbClr val="000000"/>
                </a:solidFill>
                <a:latin typeface="Times New Roman" panose="02020603050405020304" pitchFamily="18" charset="0"/>
                <a:ea typeface="黑体" panose="02010609060101010101" charset="-122"/>
                <a:cs typeface="Times New Roman" panose="02020603050405020304" pitchFamily="18" charset="0"/>
                <a:sym typeface="+mn-ea"/>
              </a:rPr>
              <a:t>3</a:t>
            </a:r>
            <a:r>
              <a:rPr lang="zh-CN" altLang="en-US" sz="2800" smtClean="0">
                <a:solidFill>
                  <a:srgbClr val="000000"/>
                </a:solidFill>
                <a:latin typeface="Times New Roman" panose="02020603050405020304" pitchFamily="18" charset="0"/>
                <a:ea typeface="黑体" panose="02010609060101010101" charset="-122"/>
                <a:cs typeface="Times New Roman" panose="02020603050405020304" pitchFamily="18" charset="0"/>
                <a:sym typeface="+mn-ea"/>
              </a:rPr>
              <a:t>）缺点：</a:t>
            </a:r>
            <a:endParaRPr lang="zh-CN" altLang="en-US" sz="2800">
              <a:solidFill>
                <a:srgbClr val="000000"/>
              </a:solidFill>
              <a:latin typeface="Times New Roman" panose="02020603050405020304" pitchFamily="18" charset="0"/>
              <a:ea typeface="黑体" panose="02010609060101010101" charset="-122"/>
              <a:cs typeface="Times New Roman" panose="02020603050405020304" pitchFamily="18" charset="0"/>
              <a:sym typeface="+mn-ea"/>
            </a:endParaRPr>
          </a:p>
        </p:txBody>
      </p:sp>
      <p:grpSp>
        <p:nvGrpSpPr>
          <p:cNvPr id="9" name="组合 8"/>
          <p:cNvGrpSpPr/>
          <p:nvPr>
            <p:custDataLst>
              <p:tags r:id="rId5"/>
            </p:custDataLst>
          </p:nvPr>
        </p:nvGrpSpPr>
        <p:grpSpPr>
          <a:xfrm>
            <a:off x="332251" y="2462840"/>
            <a:ext cx="10752077" cy="3488449"/>
            <a:chOff x="627526" y="2553734"/>
            <a:chExt cx="10752077" cy="3488449"/>
          </a:xfrm>
        </p:grpSpPr>
        <p:grpSp>
          <p:nvGrpSpPr>
            <p:cNvPr id="6" name="组合 20518"/>
            <p:cNvGrpSpPr/>
            <p:nvPr>
              <p:custDataLst>
                <p:tags r:id="rId6"/>
              </p:custDataLst>
            </p:nvPr>
          </p:nvGrpSpPr>
          <p:grpSpPr>
            <a:xfrm>
              <a:off x="8336131" y="3181604"/>
              <a:ext cx="2875648" cy="2317873"/>
              <a:chOff x="446" y="2242"/>
              <a:chExt cx="2104" cy="1527"/>
            </a:xfrm>
          </p:grpSpPr>
          <p:pic>
            <p:nvPicPr>
              <p:cNvPr id="7" name="图片 20519" descr="白三叶草"/>
              <p:cNvPicPr>
                <a:picLocks noChangeAspect="1" noChangeArrowheads="1"/>
              </p:cNvPicPr>
              <p:nvPr>
                <p:custDataLst>
                  <p:tags r:id="rId7"/>
                </p:custDataLst>
              </p:nvPr>
            </p:nvPicPr>
            <p:blipFill>
              <a:blip r:embed="rId8"/>
              <a:srcRect r="22012"/>
              <a:stretch>
                <a:fillRect/>
              </a:stretch>
            </p:blipFill>
            <p:spPr bwMode="auto">
              <a:xfrm>
                <a:off x="446" y="2242"/>
                <a:ext cx="2104" cy="1527"/>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8" name="文本框 20520"/>
              <p:cNvSpPr/>
              <p:nvPr>
                <p:custDataLst>
                  <p:tags r:id="rId9"/>
                </p:custDataLst>
              </p:nvPr>
            </p:nvSpPr>
            <p:spPr bwMode="auto">
              <a:xfrm>
                <a:off x="1354" y="3488"/>
                <a:ext cx="998" cy="263"/>
              </a:xfrm>
              <a:prstGeom prst="rect">
                <a:avLst/>
              </a:prstGeom>
              <a:solidFill>
                <a:srgbClr val="D7F190"/>
              </a:solidFill>
              <a:ln w="9525" algn="ctr">
                <a:noFill/>
                <a:miter lim="800000"/>
              </a:ln>
            </p:spPr>
            <p:txBody>
              <a:bodyPr wrap="square">
                <a:spAutoFit/>
              </a:bodyPr>
              <a:lstStyle/>
              <a:p>
                <a:r>
                  <a:rPr lang="zh-CN" altLang="en-US" sz="2000">
                    <a:latin typeface="Times New Roman" panose="02020603050405020304" pitchFamily="18" charset="0"/>
                    <a:ea typeface="黑体" panose="02010609060101010101" charset="-122"/>
                  </a:rPr>
                  <a:t>白三叶草</a:t>
                </a:r>
                <a:endParaRPr lang="zh-CN" altLang="en-US" sz="2000">
                  <a:latin typeface="Times New Roman" panose="02020603050405020304" pitchFamily="18" charset="0"/>
                  <a:ea typeface="黑体" panose="02010609060101010101" charset="-122"/>
                </a:endParaRPr>
              </a:p>
            </p:txBody>
          </p:sp>
        </p:grpSp>
        <p:sp>
          <p:nvSpPr>
            <p:cNvPr id="16" name="文本框 15"/>
            <p:cNvSpPr txBox="1"/>
            <p:nvPr>
              <p:custDataLst>
                <p:tags r:id="rId10"/>
              </p:custDataLst>
            </p:nvPr>
          </p:nvSpPr>
          <p:spPr>
            <a:xfrm>
              <a:off x="627526" y="2553734"/>
              <a:ext cx="3183664" cy="521970"/>
            </a:xfrm>
            <a:prstGeom prst="rect">
              <a:avLst/>
            </a:prstGeom>
            <a:noFill/>
            <a:ln w="9525">
              <a:noFill/>
            </a:ln>
          </p:spPr>
          <p:txBody>
            <a:bodyPr wrap="square" anchor="t" anchorCtr="0">
              <a:spAutoFit/>
            </a:bodyPr>
            <a:lstStyle>
              <a:lvl1pPr marL="0" indent="0" algn="l" defTabSz="914400" rtl="0" eaLnBrk="1" fontAlgn="base" hangingPunct="1">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5pPr>
            </a:lstStyle>
            <a:p>
              <a:pPr lvl="0" algn="l" fontAlgn="auto"/>
              <a:r>
                <a:rPr lang="zh-CN" altLang="en-US" sz="2800">
                  <a:solidFill>
                    <a:srgbClr val="000000"/>
                  </a:solidFill>
                  <a:latin typeface="Times New Roman" panose="02020603050405020304" pitchFamily="18" charset="0"/>
                  <a:ea typeface="黑体" panose="02010609060101010101" charset="-122"/>
                  <a:cs typeface="Times New Roman" panose="02020603050405020304" pitchFamily="18" charset="0"/>
                  <a:sym typeface="+mn-ea"/>
                </a:rPr>
                <a:t>（</a:t>
              </a:r>
              <a:r>
                <a:rPr lang="en-US" altLang="zh-CN" sz="2800">
                  <a:solidFill>
                    <a:srgbClr val="000000"/>
                  </a:solidFill>
                  <a:latin typeface="Times New Roman" panose="02020603050405020304" pitchFamily="18" charset="0"/>
                  <a:ea typeface="黑体" panose="02010609060101010101" charset="-122"/>
                  <a:cs typeface="Times New Roman" panose="02020603050405020304" pitchFamily="18" charset="0"/>
                  <a:sym typeface="+mn-ea"/>
                </a:rPr>
                <a:t>4</a:t>
              </a:r>
              <a:r>
                <a:rPr lang="zh-CN" altLang="en-US" sz="2800">
                  <a:solidFill>
                    <a:srgbClr val="000000"/>
                  </a:solidFill>
                  <a:latin typeface="Times New Roman" panose="02020603050405020304" pitchFamily="18" charset="0"/>
                  <a:ea typeface="黑体" panose="02010609060101010101" charset="-122"/>
                  <a:cs typeface="Times New Roman" panose="02020603050405020304" pitchFamily="18" charset="0"/>
                  <a:sym typeface="+mn-ea"/>
                </a:rPr>
                <a:t>）实例</a:t>
              </a:r>
              <a:r>
                <a:rPr lang="zh-CN" altLang="en-US" sz="2800" smtClean="0">
                  <a:solidFill>
                    <a:srgbClr val="000000"/>
                  </a:solidFill>
                  <a:latin typeface="Times New Roman" panose="02020603050405020304" pitchFamily="18" charset="0"/>
                  <a:ea typeface="黑体" panose="02010609060101010101" charset="-122"/>
                  <a:cs typeface="Times New Roman" panose="02020603050405020304" pitchFamily="18" charset="0"/>
                  <a:sym typeface="+mn-ea"/>
                </a:rPr>
                <a:t>：</a:t>
              </a:r>
              <a:endParaRPr lang="zh-CN" altLang="en-US" sz="2800">
                <a:solidFill>
                  <a:srgbClr val="000000"/>
                </a:solidFill>
                <a:latin typeface="Times New Roman" panose="02020603050405020304" pitchFamily="18" charset="0"/>
                <a:ea typeface="黑体" panose="02010609060101010101" charset="-122"/>
                <a:cs typeface="Times New Roman" panose="02020603050405020304" pitchFamily="18" charset="0"/>
                <a:sym typeface="+mn-ea"/>
              </a:endParaRPr>
            </a:p>
          </p:txBody>
        </p:sp>
        <p:sp>
          <p:nvSpPr>
            <p:cNvPr id="18" name="矩形 17"/>
            <p:cNvSpPr/>
            <p:nvPr>
              <p:custDataLst>
                <p:tags r:id="rId11"/>
              </p:custDataLst>
            </p:nvPr>
          </p:nvSpPr>
          <p:spPr>
            <a:xfrm>
              <a:off x="8335478" y="5509838"/>
              <a:ext cx="3044125" cy="460375"/>
            </a:xfrm>
            <a:prstGeom prst="rect">
              <a:avLst/>
            </a:prstGeom>
          </p:spPr>
          <p:txBody>
            <a:bodyPr wrap="square">
              <a:spAutoFit/>
            </a:bodyPr>
            <a:lstStyle/>
            <a:p>
              <a:r>
                <a:rPr lang="zh-CN" altLang="en-US" sz="2400">
                  <a:latin typeface="Times New Roman" panose="02020603050405020304" pitchFamily="18" charset="0"/>
                  <a:ea typeface="黑体" panose="02010609060101010101" charset="-122"/>
                </a:rPr>
                <a:t>抗除草剂的白三叶草</a:t>
              </a:r>
              <a:endParaRPr lang="zh-CN" altLang="en-US" sz="2400">
                <a:latin typeface="Times New Roman" panose="02020603050405020304" pitchFamily="18" charset="0"/>
                <a:ea typeface="黑体" panose="02010609060101010101" charset="-122"/>
              </a:endParaRPr>
            </a:p>
          </p:txBody>
        </p:sp>
        <p:pic>
          <p:nvPicPr>
            <p:cNvPr id="19" name="Picture 2"/>
            <p:cNvPicPr>
              <a:picLocks noChangeAspect="1" noChangeArrowheads="1"/>
            </p:cNvPicPr>
            <p:nvPr>
              <p:custDataLst>
                <p:tags r:id="rId12"/>
              </p:custDataLst>
            </p:nvPr>
          </p:nvPicPr>
          <p:blipFill>
            <a:blip r:embed="rId13">
              <a:extLst>
                <a:ext uri="{28A0092B-C50C-407E-A947-70E740481C1C}">
                  <a14:useLocalDpi xmlns:a14="http://schemas.microsoft.com/office/drawing/2010/main" val="0"/>
                </a:ext>
              </a:extLst>
            </a:blip>
            <a:stretch>
              <a:fillRect/>
            </a:stretch>
          </p:blipFill>
          <p:spPr bwMode="auto">
            <a:xfrm>
              <a:off x="1386257" y="3170978"/>
              <a:ext cx="2993323" cy="2317873"/>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rgbClr val="FFFFFF"/>
                  </a:solidFill>
                </a14:hiddenFill>
              </a:ext>
            </a:extLst>
          </p:spPr>
        </p:pic>
        <p:sp>
          <p:nvSpPr>
            <p:cNvPr id="20" name="矩形 19"/>
            <p:cNvSpPr/>
            <p:nvPr>
              <p:custDataLst>
                <p:tags r:id="rId14"/>
              </p:custDataLst>
            </p:nvPr>
          </p:nvSpPr>
          <p:spPr>
            <a:xfrm>
              <a:off x="1561533" y="5581808"/>
              <a:ext cx="2635082" cy="460375"/>
            </a:xfrm>
            <a:prstGeom prst="rect">
              <a:avLst/>
            </a:prstGeom>
          </p:spPr>
          <p:txBody>
            <a:bodyPr wrap="square">
              <a:spAutoFit/>
            </a:bodyPr>
            <a:lstStyle/>
            <a:p>
              <a:r>
                <a:rPr lang="zh-CN" altLang="en-US" sz="2400">
                  <a:latin typeface="Times New Roman" panose="02020603050405020304" pitchFamily="18" charset="0"/>
                  <a:ea typeface="黑体" panose="02010609060101010101" charset="-122"/>
                </a:rPr>
                <a:t>抗花叶病毒的甘蔗</a:t>
              </a:r>
              <a:endParaRPr lang="zh-CN" altLang="en-US" sz="2400">
                <a:latin typeface="Times New Roman" panose="02020603050405020304" pitchFamily="18" charset="0"/>
                <a:ea typeface="黑体" panose="02010609060101010101" charset="-122"/>
              </a:endParaRPr>
            </a:p>
          </p:txBody>
        </p:sp>
        <p:pic>
          <p:nvPicPr>
            <p:cNvPr id="21" name="Picture 4"/>
            <p:cNvPicPr>
              <a:picLocks noChangeAspect="1" noChangeArrowheads="1"/>
            </p:cNvPicPr>
            <p:nvPr>
              <p:custDataLst>
                <p:tags r:id="rId15"/>
              </p:custDataLst>
            </p:nvPr>
          </p:nvPicPr>
          <p:blipFill>
            <a:blip r:embed="rId16">
              <a:extLst>
                <a:ext uri="{28A0092B-C50C-407E-A947-70E740481C1C}">
                  <a14:useLocalDpi xmlns:a14="http://schemas.microsoft.com/office/drawing/2010/main" val="0"/>
                </a:ext>
              </a:extLst>
            </a:blip>
            <a:stretch>
              <a:fillRect/>
            </a:stretch>
          </p:blipFill>
          <p:spPr bwMode="auto">
            <a:xfrm>
              <a:off x="4859916" y="3194103"/>
              <a:ext cx="3041711" cy="2294748"/>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rgbClr val="FFFFFF"/>
                  </a:solidFill>
                </a14:hiddenFill>
              </a:ext>
            </a:extLst>
          </p:spPr>
        </p:pic>
        <p:sp>
          <p:nvSpPr>
            <p:cNvPr id="22" name="矩形 21"/>
            <p:cNvSpPr/>
            <p:nvPr>
              <p:custDataLst>
                <p:tags r:id="rId17"/>
              </p:custDataLst>
            </p:nvPr>
          </p:nvSpPr>
          <p:spPr>
            <a:xfrm>
              <a:off x="5017350" y="5498809"/>
              <a:ext cx="2884277" cy="460375"/>
            </a:xfrm>
            <a:prstGeom prst="rect">
              <a:avLst/>
            </a:prstGeom>
          </p:spPr>
          <p:txBody>
            <a:bodyPr wrap="square">
              <a:spAutoFit/>
            </a:bodyPr>
            <a:lstStyle/>
            <a:p>
              <a:r>
                <a:rPr lang="zh-CN" altLang="en-US" sz="2400">
                  <a:solidFill>
                    <a:prstClr val="black"/>
                  </a:solidFill>
                  <a:latin typeface="Times New Roman" panose="02020603050405020304" pitchFamily="18" charset="0"/>
                  <a:ea typeface="黑体" panose="02010609060101010101" charset="-122"/>
                </a:rPr>
                <a:t>抗盐碱的野生烟草</a:t>
              </a:r>
              <a:endParaRPr lang="zh-CN" altLang="en-US" sz="2400">
                <a:solidFill>
                  <a:prstClr val="black"/>
                </a:solidFill>
                <a:latin typeface="Times New Roman" panose="02020603050405020304" pitchFamily="18" charset="0"/>
                <a:ea typeface="黑体" panose="02010609060101010101" charset="-122"/>
              </a:endParaRPr>
            </a:p>
          </p:txBody>
        </p:sp>
      </p:grpSp>
      <p:sp>
        <p:nvSpPr>
          <p:cNvPr id="28" name="文本框 5"/>
          <p:cNvSpPr txBox="1"/>
          <p:nvPr>
            <p:custDataLst>
              <p:tags r:id="rId18"/>
            </p:custDataLst>
          </p:nvPr>
        </p:nvSpPr>
        <p:spPr>
          <a:xfrm>
            <a:off x="4229735" y="297815"/>
            <a:ext cx="3074035" cy="583565"/>
          </a:xfrm>
          <a:prstGeom prst="rect">
            <a:avLst/>
          </a:prstGeom>
          <a:solidFill>
            <a:schemeClr val="accent6">
              <a:lumMod val="20000"/>
              <a:lumOff val="80000"/>
            </a:schemeClr>
          </a:solidFill>
          <a:ln w="9525">
            <a:noFill/>
          </a:ln>
        </p:spPr>
        <p:txBody>
          <a:bodyPr wrap="square" anchor="t">
            <a:spAutoFit/>
          </a:bodyPr>
          <a:p>
            <a:r>
              <a:rPr lang="en-US" sz="3200">
                <a:latin typeface="Times New Roman" panose="02020603050405020304" pitchFamily="18" charset="0"/>
                <a:ea typeface="黑体" panose="02010609060101010101" charset="-122"/>
                <a:cs typeface="Times New Roman" panose="02020603050405020304" pitchFamily="18" charset="0"/>
              </a:rPr>
              <a:t>2. </a:t>
            </a:r>
            <a:r>
              <a:rPr lang="zh-CN" altLang="en-US" sz="3200">
                <a:latin typeface="Times New Roman" panose="02020603050405020304" pitchFamily="18" charset="0"/>
                <a:ea typeface="黑体" panose="02010609060101010101" charset="-122"/>
                <a:cs typeface="Times New Roman" panose="02020603050405020304" pitchFamily="18" charset="0"/>
              </a:rPr>
              <a:t>突变体的利用</a:t>
            </a:r>
            <a:endParaRPr lang="zh-CN" altLang="en-US" sz="3200">
              <a:latin typeface="Times New Roman" panose="02020603050405020304" pitchFamily="18" charset="0"/>
              <a:ea typeface="黑体" panose="02010609060101010101" charset="-122"/>
              <a:cs typeface="Times New Roman" panose="02020603050405020304" pitchFamily="18" charset="0"/>
            </a:endParaRPr>
          </a:p>
        </p:txBody>
      </p:sp>
      <p:sp>
        <p:nvSpPr>
          <p:cNvPr id="32" name="文本框 31"/>
          <p:cNvSpPr txBox="1"/>
          <p:nvPr>
            <p:custDataLst>
              <p:tags r:id="rId19"/>
            </p:custDataLst>
          </p:nvPr>
        </p:nvSpPr>
        <p:spPr>
          <a:xfrm>
            <a:off x="350520" y="295275"/>
            <a:ext cx="4241800" cy="645160"/>
          </a:xfrm>
          <a:prstGeom prst="rect">
            <a:avLst/>
          </a:prstGeom>
          <a:noFill/>
        </p:spPr>
        <p:txBody>
          <a:bodyPr wrap="square" rtlCol="0">
            <a:spAutoFit/>
          </a:bodyPr>
          <a:p>
            <a:r>
              <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rPr>
              <a:t>作物新品种的培育</a:t>
            </a:r>
            <a:endPar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endParaRPr>
          </a:p>
        </p:txBody>
      </p:sp>
      <p:pic>
        <p:nvPicPr>
          <p:cNvPr id="3" name="PA-图片 29"/>
          <p:cNvPicPr>
            <a:picLocks noChangeAspect="1"/>
          </p:cNvPicPr>
          <p:nvPr>
            <p:custDataLst>
              <p:tags r:id="rId20"/>
            </p:custDataLst>
          </p:nvPr>
        </p:nvPicPr>
        <p:blipFill>
          <a:blip r:embed="rId21"/>
          <a:srcRect t="12454" b="12454"/>
          <a:stretch>
            <a:fillRect/>
          </a:stretch>
        </p:blipFill>
        <p:spPr>
          <a:xfrm>
            <a:off x="453390" y="3064510"/>
            <a:ext cx="5735320" cy="3225800"/>
          </a:xfrm>
          <a:prstGeom prst="rect">
            <a:avLst/>
          </a:prstGeom>
          <a:effectLst>
            <a:softEdge rad="63500"/>
          </a:effectLst>
        </p:spPr>
      </p:pic>
      <p:pic>
        <p:nvPicPr>
          <p:cNvPr id="5" name="PA-图片 31"/>
          <p:cNvPicPr>
            <a:picLocks noChangeAspect="1"/>
          </p:cNvPicPr>
          <p:nvPr>
            <p:custDataLst>
              <p:tags r:id="rId22"/>
            </p:custDataLst>
          </p:nvPr>
        </p:nvPicPr>
        <p:blipFill>
          <a:blip r:embed="rId23"/>
          <a:srcRect t="7749" b="7749"/>
          <a:stretch>
            <a:fillRect/>
          </a:stretch>
        </p:blipFill>
        <p:spPr>
          <a:xfrm>
            <a:off x="6188710" y="3064510"/>
            <a:ext cx="5666740" cy="3187065"/>
          </a:xfrm>
          <a:prstGeom prst="rect">
            <a:avLst/>
          </a:prstGeom>
          <a:effectLst>
            <a:softEdge rad="63500"/>
          </a:effectLst>
        </p:spPr>
      </p:pic>
      <p:pic>
        <p:nvPicPr>
          <p:cNvPr id="2" name="PA-图片 28"/>
          <p:cNvPicPr>
            <a:picLocks noChangeAspect="1"/>
          </p:cNvPicPr>
          <p:nvPr>
            <p:custDataLst>
              <p:tags r:id="rId24"/>
            </p:custDataLst>
          </p:nvPr>
        </p:nvPicPr>
        <p:blipFill>
          <a:blip r:embed="rId25"/>
          <a:srcRect t="8023" b="8023"/>
          <a:stretch>
            <a:fillRect/>
          </a:stretch>
        </p:blipFill>
        <p:spPr>
          <a:xfrm>
            <a:off x="2958922" y="2984208"/>
            <a:ext cx="6110115" cy="3436911"/>
          </a:xfrm>
          <a:prstGeom prst="rect">
            <a:avLst/>
          </a:prstGeom>
          <a:effectLst>
            <a:softEdge rad="63500"/>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19"/>
          <p:cNvSpPr txBox="1">
            <a:spLocks noChangeArrowheads="1"/>
          </p:cNvSpPr>
          <p:nvPr>
            <p:custDataLst>
              <p:tags r:id="rId1"/>
            </p:custDataLst>
          </p:nvPr>
        </p:nvSpPr>
        <p:spPr bwMode="auto">
          <a:xfrm>
            <a:off x="713943" y="1929204"/>
            <a:ext cx="970647" cy="1007745"/>
          </a:xfrm>
          <a:prstGeom prst="rect">
            <a:avLst/>
          </a:prstGeom>
          <a:noFill/>
          <a:ln w="28575" cap="flat" cmpd="sng">
            <a:noFill/>
            <a:prstDash val="sysDash"/>
            <a:bevel/>
          </a:ln>
          <a:effectLst/>
        </p:spPr>
        <p:txBody>
          <a:bodyPr wrap="square" lIns="25359" tIns="13215" rIns="25359" bIns="13215">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lnSpc>
                <a:spcPct val="114000"/>
              </a:lnSpc>
              <a:spcBef>
                <a:spcPct val="0"/>
              </a:spcBef>
            </a:pPr>
            <a:r>
              <a:rPr lang="zh-CN" altLang="en-US" sz="2800">
                <a:effectLst/>
                <a:latin typeface="Times New Roman" panose="02020603050405020304" pitchFamily="18" charset="0"/>
                <a:ea typeface="黑体" panose="02010609060101010101" charset="-122"/>
              </a:rPr>
              <a:t>植物代谢</a:t>
            </a:r>
            <a:endParaRPr lang="zh-CN" altLang="en-US" sz="2800">
              <a:effectLst/>
              <a:latin typeface="Times New Roman" panose="02020603050405020304" pitchFamily="18" charset="0"/>
              <a:ea typeface="黑体" panose="02010609060101010101" charset="-122"/>
            </a:endParaRPr>
          </a:p>
        </p:txBody>
      </p:sp>
      <p:sp>
        <p:nvSpPr>
          <p:cNvPr id="6" name="Text Box 26"/>
          <p:cNvSpPr txBox="1">
            <a:spLocks noChangeArrowheads="1"/>
          </p:cNvSpPr>
          <p:nvPr>
            <p:custDataLst>
              <p:tags r:id="rId2"/>
            </p:custDataLst>
          </p:nvPr>
        </p:nvSpPr>
        <p:spPr bwMode="auto">
          <a:xfrm>
            <a:off x="1766493" y="1518945"/>
            <a:ext cx="2117090" cy="516255"/>
          </a:xfrm>
          <a:prstGeom prst="rect">
            <a:avLst/>
          </a:prstGeom>
          <a:noFill/>
          <a:ln w="28575" cap="flat" cmpd="sng">
            <a:noFill/>
            <a:prstDash val="sysDash"/>
            <a:bevel/>
          </a:ln>
          <a:effectLst/>
        </p:spPr>
        <p:txBody>
          <a:bodyPr wrap="square" lIns="25359" tIns="13215" rIns="25359" bIns="13215">
            <a:spAutoFit/>
          </a:bodyPr>
          <a:lstStyle>
            <a:defPPr>
              <a:defRPr lang="en-US"/>
            </a:defPPr>
            <a:lvl1pPr algn="ctr">
              <a:lnSpc>
                <a:spcPct val="114000"/>
              </a:lnSpc>
              <a:spcBef>
                <a:spcPct val="0"/>
              </a:spcBef>
              <a:defRPr sz="4000" b="1">
                <a:solidFill>
                  <a:srgbClr val="FFFF00"/>
                </a:solidFill>
                <a:effectLst>
                  <a:outerShdw blurRad="38100" dist="38100" dir="2700000" algn="tl">
                    <a:srgbClr val="000000">
                      <a:alpha val="43137"/>
                    </a:srgbClr>
                  </a:outerShdw>
                </a:effectLst>
                <a:latin typeface="Times New Roman" panose="02020603050405020304" pitchFamily="18" charset="0"/>
                <a:ea typeface="黑体" panose="02010609060101010101" charset="-122"/>
              </a:defRPr>
            </a:lvl1pPr>
            <a:lvl2pPr marL="742950" indent="-285750">
              <a:defRPr>
                <a:latin typeface="Arial" panose="020B0604020202020204" pitchFamily="34" charset="0"/>
                <a:ea typeface="宋体" panose="02010600030101010101" pitchFamily="2" charset="-122"/>
              </a:defRPr>
            </a:lvl2pPr>
            <a:lvl3pPr marL="1143000" indent="-228600">
              <a:defRPr>
                <a:latin typeface="Arial" panose="020B0604020202020204" pitchFamily="34" charset="0"/>
                <a:ea typeface="宋体" panose="02010600030101010101" pitchFamily="2" charset="-122"/>
              </a:defRPr>
            </a:lvl3pPr>
            <a:lvl4pPr marL="1600200" indent="-228600">
              <a:defRPr>
                <a:latin typeface="Arial" panose="020B0604020202020204" pitchFamily="34" charset="0"/>
                <a:ea typeface="宋体" panose="02010600030101010101" pitchFamily="2" charset="-122"/>
              </a:defRPr>
            </a:lvl4pPr>
            <a:lvl5pPr marL="2057400" indent="-228600">
              <a:defRPr>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latin typeface="Arial" panose="020B0604020202020204" pitchFamily="34" charset="0"/>
                <a:ea typeface="宋体" panose="02010600030101010101" pitchFamily="2" charset="-122"/>
              </a:defRPr>
            </a:lvl9pPr>
          </a:lstStyle>
          <a:p>
            <a:r>
              <a:rPr lang="zh-CN" altLang="en-US" sz="2800" b="0">
                <a:solidFill>
                  <a:schemeClr val="tx1"/>
                </a:solidFill>
                <a:effectLst/>
                <a:sym typeface="Arial" panose="020B0604020202020204" pitchFamily="34" charset="0"/>
              </a:rPr>
              <a:t>初生</a:t>
            </a:r>
            <a:r>
              <a:rPr lang="zh-CN" altLang="en-US" sz="2800" b="0" smtClean="0">
                <a:solidFill>
                  <a:schemeClr val="tx1"/>
                </a:solidFill>
                <a:effectLst/>
                <a:sym typeface="Arial" panose="020B0604020202020204" pitchFamily="34" charset="0"/>
              </a:rPr>
              <a:t>代谢：</a:t>
            </a:r>
            <a:endParaRPr lang="zh-CN" altLang="en-US" sz="2800" b="0">
              <a:solidFill>
                <a:schemeClr val="tx1"/>
              </a:solidFill>
              <a:effectLst/>
              <a:sym typeface="Arial" panose="020B0604020202020204" pitchFamily="34" charset="0"/>
            </a:endParaRPr>
          </a:p>
        </p:txBody>
      </p:sp>
      <p:sp>
        <p:nvSpPr>
          <p:cNvPr id="7" name="Text Box 25"/>
          <p:cNvSpPr txBox="1">
            <a:spLocks noChangeArrowheads="1"/>
          </p:cNvSpPr>
          <p:nvPr>
            <p:custDataLst>
              <p:tags r:id="rId3"/>
            </p:custDataLst>
          </p:nvPr>
        </p:nvSpPr>
        <p:spPr bwMode="auto">
          <a:xfrm>
            <a:off x="3537861" y="1505933"/>
            <a:ext cx="7078804" cy="521970"/>
          </a:xfrm>
          <a:prstGeom prst="rect">
            <a:avLst/>
          </a:prstGeom>
          <a:solidFill>
            <a:schemeClr val="accent6">
              <a:lumMod val="20000"/>
              <a:lumOff val="80000"/>
            </a:schemeClr>
          </a:solidFill>
          <a:ln w="19050">
            <a:solidFill>
              <a:schemeClr val="bg1"/>
            </a:solidFill>
            <a:prstDash val="dashDot"/>
            <a:miter lim="800000"/>
          </a:ln>
          <a:effectLst/>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pPr>
            <a:r>
              <a:rPr lang="en-US" altLang="zh-CN" sz="2400">
                <a:effectLst/>
                <a:latin typeface="Times New Roman" panose="02020603050405020304" pitchFamily="18" charset="0"/>
                <a:ea typeface="黑体" panose="02010609060101010101" charset="-122"/>
                <a:cs typeface="Times New Roman" panose="02020603050405020304" pitchFamily="18" charset="0"/>
                <a:sym typeface="Arial" panose="020B0604020202020204" pitchFamily="34" charset="0"/>
              </a:rPr>
              <a:t> </a:t>
            </a:r>
            <a:r>
              <a:rPr lang="zh-CN" altLang="en-US" sz="2800" smtClean="0">
                <a:effectLst/>
                <a:latin typeface="Times New Roman" panose="02020603050405020304" pitchFamily="18" charset="0"/>
                <a:ea typeface="黑体" panose="02010609060101010101" charset="-122"/>
                <a:cs typeface="Times New Roman" panose="02020603050405020304" pitchFamily="18" charset="0"/>
                <a:sym typeface="Arial" panose="020B0604020202020204" pitchFamily="34" charset="0"/>
              </a:rPr>
              <a:t>生物</a:t>
            </a:r>
            <a:r>
              <a:rPr lang="zh-CN" altLang="en-US" sz="2800">
                <a:effectLst/>
                <a:latin typeface="Times New Roman" panose="02020603050405020304" pitchFamily="18" charset="0"/>
                <a:ea typeface="黑体" panose="02010609060101010101" charset="-122"/>
                <a:cs typeface="Times New Roman" panose="02020603050405020304" pitchFamily="18" charset="0"/>
                <a:sym typeface="Arial" panose="020B0604020202020204" pitchFamily="34" charset="0"/>
              </a:rPr>
              <a:t>生长生存所</a:t>
            </a:r>
            <a:r>
              <a:rPr lang="zh-CN" altLang="en-US" sz="2800">
                <a:solidFill>
                  <a:srgbClr val="3333CC"/>
                </a:solidFill>
                <a:effectLst/>
                <a:latin typeface="Times New Roman" panose="02020603050405020304" pitchFamily="18" charset="0"/>
                <a:ea typeface="黑体" panose="02010609060101010101" charset="-122"/>
                <a:cs typeface="Times New Roman" panose="02020603050405020304" pitchFamily="18" charset="0"/>
                <a:sym typeface="Arial" panose="020B0604020202020204" pitchFamily="34" charset="0"/>
              </a:rPr>
              <a:t>必需</a:t>
            </a:r>
            <a:r>
              <a:rPr lang="zh-CN" altLang="en-US" sz="2800">
                <a:effectLst/>
                <a:latin typeface="Times New Roman" panose="02020603050405020304" pitchFamily="18" charset="0"/>
                <a:ea typeface="黑体" panose="02010609060101010101" charset="-122"/>
                <a:cs typeface="Times New Roman" panose="02020603050405020304" pitchFamily="18" charset="0"/>
                <a:sym typeface="Arial" panose="020B0604020202020204" pitchFamily="34" charset="0"/>
              </a:rPr>
              <a:t>的代谢</a:t>
            </a:r>
            <a:r>
              <a:rPr lang="zh-CN" altLang="en-US" sz="2800" smtClean="0">
                <a:effectLst/>
                <a:latin typeface="Times New Roman" panose="02020603050405020304" pitchFamily="18" charset="0"/>
                <a:ea typeface="黑体" panose="02010609060101010101" charset="-122"/>
                <a:cs typeface="Times New Roman" panose="02020603050405020304" pitchFamily="18" charset="0"/>
                <a:sym typeface="Arial" panose="020B0604020202020204" pitchFamily="34" charset="0"/>
              </a:rPr>
              <a:t>活动，一直进行</a:t>
            </a:r>
            <a:endParaRPr lang="zh-CN" altLang="en-US" sz="2800">
              <a:effectLst/>
              <a:latin typeface="Times New Roman" panose="02020603050405020304" pitchFamily="18" charset="0"/>
              <a:ea typeface="黑体" panose="02010609060101010101" charset="-122"/>
              <a:cs typeface="Times New Roman" panose="02020603050405020304" pitchFamily="18" charset="0"/>
              <a:sym typeface="Arial" panose="020B0604020202020204" pitchFamily="34" charset="0"/>
            </a:endParaRPr>
          </a:p>
        </p:txBody>
      </p:sp>
      <p:sp>
        <p:nvSpPr>
          <p:cNvPr id="22" name="Text Box 25"/>
          <p:cNvSpPr txBox="1">
            <a:spLocks noChangeArrowheads="1"/>
          </p:cNvSpPr>
          <p:nvPr>
            <p:custDataLst>
              <p:tags r:id="rId4"/>
            </p:custDataLst>
          </p:nvPr>
        </p:nvSpPr>
        <p:spPr bwMode="auto">
          <a:xfrm>
            <a:off x="3537861" y="2838199"/>
            <a:ext cx="6491304" cy="521970"/>
          </a:xfrm>
          <a:prstGeom prst="rect">
            <a:avLst/>
          </a:prstGeom>
          <a:solidFill>
            <a:schemeClr val="accent6">
              <a:lumMod val="20000"/>
              <a:lumOff val="80000"/>
            </a:schemeClr>
          </a:solidFill>
          <a:ln w="19050">
            <a:solidFill>
              <a:schemeClr val="bg1"/>
            </a:solidFill>
            <a:prstDash val="dashDot"/>
            <a:miter lim="800000"/>
          </a:ln>
          <a:effectLst/>
        </p:spPr>
        <p:txBody>
          <a:bodyPr wrap="square">
            <a:spAutoFit/>
          </a:bodyPr>
          <a:lstStyle>
            <a:defPPr>
              <a:defRPr lang="en-US"/>
            </a:defPPr>
            <a:lvl1pPr marR="0" lvl="0" indent="0" defTabSz="914400" eaLnBrk="0" fontAlgn="base" hangingPunct="0">
              <a:lnSpc>
                <a:spcPct val="100000"/>
              </a:lnSpc>
              <a:spcBef>
                <a:spcPct val="0"/>
              </a:spcBef>
              <a:spcAft>
                <a:spcPct val="0"/>
              </a:spcAft>
              <a:buClrTx/>
              <a:buSzTx/>
              <a:buFontTx/>
              <a:buNone/>
              <a:defRPr sz="4000">
                <a:latin typeface="Times New Roman" panose="02020603050405020304" pitchFamily="18" charset="0"/>
                <a:ea typeface="黑体" panose="02010609060101010101" charset="-122"/>
              </a:defRPr>
            </a:lvl1pPr>
          </a:lstStyle>
          <a:p>
            <a:r>
              <a:rPr lang="en-US" altLang="zh-CN" sz="2400">
                <a:effectLst/>
                <a:cs typeface="Times New Roman" panose="02020603050405020304" pitchFamily="18" charset="0"/>
                <a:sym typeface="Arial" panose="020B0604020202020204" pitchFamily="34" charset="0"/>
              </a:rPr>
              <a:t> </a:t>
            </a:r>
            <a:r>
              <a:rPr lang="zh-CN" altLang="en-US" sz="2800" smtClean="0">
                <a:solidFill>
                  <a:srgbClr val="3333CC"/>
                </a:solidFill>
                <a:effectLst/>
                <a:cs typeface="Times New Roman" panose="02020603050405020304" pitchFamily="18" charset="0"/>
                <a:sym typeface="Arial" panose="020B0604020202020204" pitchFamily="34" charset="0"/>
              </a:rPr>
              <a:t>非</a:t>
            </a:r>
            <a:r>
              <a:rPr lang="zh-CN" altLang="en-US" sz="2800">
                <a:effectLst/>
                <a:cs typeface="Times New Roman" panose="02020603050405020304" pitchFamily="18" charset="0"/>
                <a:sym typeface="Arial" panose="020B0604020202020204" pitchFamily="34" charset="0"/>
              </a:rPr>
              <a:t>生物生长所</a:t>
            </a:r>
            <a:r>
              <a:rPr lang="zh-CN" altLang="en-US" sz="2800">
                <a:solidFill>
                  <a:srgbClr val="3333CC"/>
                </a:solidFill>
                <a:effectLst/>
                <a:cs typeface="Times New Roman" panose="02020603050405020304" pitchFamily="18" charset="0"/>
                <a:sym typeface="Arial" panose="020B0604020202020204" pitchFamily="34" charset="0"/>
              </a:rPr>
              <a:t>必需</a:t>
            </a:r>
            <a:r>
              <a:rPr lang="zh-CN" altLang="en-US" sz="2800">
                <a:effectLst/>
                <a:cs typeface="Times New Roman" panose="02020603050405020304" pitchFamily="18" charset="0"/>
                <a:sym typeface="Arial" panose="020B0604020202020204" pitchFamily="34" charset="0"/>
              </a:rPr>
              <a:t>，在特定条件下进行</a:t>
            </a:r>
            <a:endParaRPr lang="zh-CN" altLang="en-US" sz="2800">
              <a:effectLst/>
              <a:cs typeface="Times New Roman" panose="02020603050405020304" pitchFamily="18" charset="0"/>
              <a:sym typeface="Arial" panose="020B0604020202020204" pitchFamily="34" charset="0"/>
            </a:endParaRPr>
          </a:p>
        </p:txBody>
      </p:sp>
      <p:sp>
        <p:nvSpPr>
          <p:cNvPr id="23" name="Text Box 26"/>
          <p:cNvSpPr txBox="1">
            <a:spLocks noChangeArrowheads="1"/>
          </p:cNvSpPr>
          <p:nvPr>
            <p:custDataLst>
              <p:tags r:id="rId5"/>
            </p:custDataLst>
          </p:nvPr>
        </p:nvSpPr>
        <p:spPr bwMode="auto">
          <a:xfrm>
            <a:off x="1789353" y="2847380"/>
            <a:ext cx="2094230" cy="516255"/>
          </a:xfrm>
          <a:prstGeom prst="rect">
            <a:avLst/>
          </a:prstGeom>
          <a:noFill/>
          <a:ln w="28575" cap="flat" cmpd="sng">
            <a:noFill/>
            <a:prstDash val="sysDash"/>
            <a:bevel/>
          </a:ln>
          <a:effectLst/>
        </p:spPr>
        <p:txBody>
          <a:bodyPr wrap="square" lIns="25359" tIns="13215" rIns="25359" bIns="13215">
            <a:spAutoFit/>
          </a:bodyPr>
          <a:lstStyle>
            <a:defPPr>
              <a:defRPr lang="en-US"/>
            </a:defPPr>
            <a:lvl1pPr algn="ctr">
              <a:lnSpc>
                <a:spcPct val="114000"/>
              </a:lnSpc>
              <a:spcBef>
                <a:spcPct val="0"/>
              </a:spcBef>
              <a:defRPr sz="4000" b="1">
                <a:solidFill>
                  <a:schemeClr val="bg1"/>
                </a:solidFill>
                <a:effectLst>
                  <a:outerShdw blurRad="38100" dist="38100" dir="2700000" algn="tl">
                    <a:srgbClr val="000000">
                      <a:alpha val="43137"/>
                    </a:srgbClr>
                  </a:outerShdw>
                </a:effectLst>
                <a:latin typeface="Times New Roman" panose="02020603050405020304" pitchFamily="18" charset="0"/>
                <a:ea typeface="黑体" panose="02010609060101010101" charset="-122"/>
              </a:defRPr>
            </a:lvl1pPr>
            <a:lvl2pPr marL="742950" indent="-285750">
              <a:defRPr>
                <a:latin typeface="Arial" panose="020B0604020202020204" pitchFamily="34" charset="0"/>
                <a:ea typeface="宋体" panose="02010600030101010101" pitchFamily="2" charset="-122"/>
              </a:defRPr>
            </a:lvl2pPr>
            <a:lvl3pPr marL="1143000" indent="-228600">
              <a:defRPr>
                <a:latin typeface="Arial" panose="020B0604020202020204" pitchFamily="34" charset="0"/>
                <a:ea typeface="宋体" panose="02010600030101010101" pitchFamily="2" charset="-122"/>
              </a:defRPr>
            </a:lvl3pPr>
            <a:lvl4pPr marL="1600200" indent="-228600">
              <a:defRPr>
                <a:latin typeface="Arial" panose="020B0604020202020204" pitchFamily="34" charset="0"/>
                <a:ea typeface="宋体" panose="02010600030101010101" pitchFamily="2" charset="-122"/>
              </a:defRPr>
            </a:lvl4pPr>
            <a:lvl5pPr marL="2057400" indent="-228600">
              <a:defRPr>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latin typeface="Arial" panose="020B0604020202020204" pitchFamily="34" charset="0"/>
                <a:ea typeface="宋体" panose="02010600030101010101" pitchFamily="2" charset="-122"/>
              </a:defRPr>
            </a:lvl9pPr>
          </a:lstStyle>
          <a:p>
            <a:r>
              <a:rPr lang="zh-CN" altLang="en-US" sz="2800" b="0" smtClean="0">
                <a:solidFill>
                  <a:schemeClr val="tx1"/>
                </a:solidFill>
                <a:effectLst/>
                <a:sym typeface="Arial" panose="020B0604020202020204" pitchFamily="34" charset="0"/>
              </a:rPr>
              <a:t>次生代谢：</a:t>
            </a:r>
            <a:endParaRPr lang="zh-CN" altLang="en-US" sz="2800" b="0" smtClean="0">
              <a:solidFill>
                <a:schemeClr val="tx1"/>
              </a:solidFill>
              <a:effectLst/>
              <a:sym typeface="Arial" panose="020B0604020202020204" pitchFamily="34" charset="0"/>
            </a:endParaRPr>
          </a:p>
        </p:txBody>
      </p:sp>
      <p:sp>
        <p:nvSpPr>
          <p:cNvPr id="29" name="左大括号 28"/>
          <p:cNvSpPr/>
          <p:nvPr>
            <p:custDataLst>
              <p:tags r:id="rId6"/>
            </p:custDataLst>
          </p:nvPr>
        </p:nvSpPr>
        <p:spPr>
          <a:xfrm>
            <a:off x="1721232" y="1594076"/>
            <a:ext cx="136241" cy="1636367"/>
          </a:xfrm>
          <a:prstGeom prst="lef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effectLst/>
              <a:latin typeface="Times New Roman" panose="02020603050405020304" pitchFamily="18" charset="0"/>
              <a:ea typeface="黑体" panose="02010609060101010101" charset="-122"/>
              <a:cs typeface="Times New Roman" panose="02020603050405020304" pitchFamily="18" charset="0"/>
            </a:endParaRPr>
          </a:p>
        </p:txBody>
      </p:sp>
      <p:grpSp>
        <p:nvGrpSpPr>
          <p:cNvPr id="14" name="组合 13"/>
          <p:cNvGrpSpPr/>
          <p:nvPr>
            <p:custDataLst>
              <p:tags r:id="rId7"/>
            </p:custDataLst>
          </p:nvPr>
        </p:nvGrpSpPr>
        <p:grpSpPr>
          <a:xfrm>
            <a:off x="3668061" y="3977475"/>
            <a:ext cx="8317230" cy="2482850"/>
            <a:chOff x="3668061" y="3977475"/>
            <a:chExt cx="8317230" cy="2482850"/>
          </a:xfrm>
        </p:grpSpPr>
        <p:sp>
          <p:nvSpPr>
            <p:cNvPr id="31" name="文本框 30"/>
            <p:cNvSpPr txBox="1"/>
            <p:nvPr>
              <p:custDataLst>
                <p:tags r:id="rId8"/>
              </p:custDataLst>
            </p:nvPr>
          </p:nvSpPr>
          <p:spPr>
            <a:xfrm>
              <a:off x="3755725" y="4897822"/>
              <a:ext cx="6050427" cy="645160"/>
            </a:xfrm>
            <a:prstGeom prst="rect">
              <a:avLst/>
            </a:prstGeom>
            <a:noFill/>
          </p:spPr>
          <p:txBody>
            <a:bodyPr wrap="square" rtlCol="0" anchor="t">
              <a:spAutoFit/>
            </a:bodyPr>
            <a:lstStyle/>
            <a:p>
              <a:pPr marL="0" marR="0" lvl="0" indent="0" algn="just" defTabSz="914400" rtl="0" eaLnBrk="1" fontAlgn="base" latinLnBrk="0" hangingPunct="1">
                <a:lnSpc>
                  <a:spcPct val="150000"/>
                </a:lnSpc>
                <a:spcBef>
                  <a:spcPct val="0"/>
                </a:spcBef>
                <a:spcAft>
                  <a:spcPct val="0"/>
                </a:spcAft>
                <a:buClrTx/>
                <a:buSzTx/>
                <a:buFont typeface="Arial" panose="020B0604020202020204" pitchFamily="34" charset="0"/>
                <a:buNone/>
                <a:defRPr/>
              </a:pPr>
              <a:r>
                <a:rPr lang="zh-CN" altLang="en-US" sz="2400" kern="100">
                  <a:effectLst/>
                  <a:latin typeface="Times New Roman" panose="02020603050405020304" pitchFamily="18" charset="0"/>
                  <a:ea typeface="黑体" panose="02010609060101010101" charset="-122"/>
                  <a:cs typeface="宋体" panose="02010600030101010101" pitchFamily="2" charset="-122"/>
                  <a:sym typeface="+mn-ea"/>
                </a:rPr>
                <a:t>缺点：</a:t>
              </a:r>
              <a:r>
                <a:rPr lang="en-US" sz="2400" kern="100" noProof="0" smtClean="0">
                  <a:ln>
                    <a:noFill/>
                  </a:ln>
                  <a:effectLst/>
                  <a:uLnTx/>
                  <a:uFillTx/>
                  <a:latin typeface="Times New Roman" panose="02020603050405020304" pitchFamily="18" charset="0"/>
                  <a:ea typeface="黑体" panose="02010609060101010101" charset="-122"/>
                  <a:cs typeface="宋体" panose="02010600030101010101" pitchFamily="2" charset="-122"/>
                  <a:sym typeface="+mn-ea"/>
                </a:rPr>
                <a:t>①</a:t>
              </a:r>
              <a:r>
                <a:rPr lang="zh-CN" altLang="en-US" sz="2400" kern="100" noProof="0" smtClean="0">
                  <a:ln>
                    <a:noFill/>
                  </a:ln>
                  <a:effectLst/>
                  <a:uLnTx/>
                  <a:uFillTx/>
                  <a:latin typeface="Times New Roman" panose="02020603050405020304" pitchFamily="18" charset="0"/>
                  <a:ea typeface="黑体" panose="02010609060101010101" charset="-122"/>
                  <a:cs typeface="宋体" panose="02010600030101010101" pitchFamily="2" charset="-122"/>
                  <a:sym typeface="+mn-ea"/>
                </a:rPr>
                <a:t>植物细胞的次生代谢物</a:t>
              </a:r>
              <a:r>
                <a:rPr lang="zh-CN" altLang="en-US" sz="2400" kern="100" noProof="0" smtClean="0">
                  <a:ln>
                    <a:noFill/>
                  </a:ln>
                  <a:solidFill>
                    <a:srgbClr val="FF0000"/>
                  </a:solidFill>
                  <a:effectLst/>
                  <a:uLnTx/>
                  <a:uFillTx/>
                  <a:latin typeface="Times New Roman" panose="02020603050405020304" pitchFamily="18" charset="0"/>
                  <a:ea typeface="黑体" panose="02010609060101010101" charset="-122"/>
                  <a:cs typeface="宋体" panose="02010600030101010101" pitchFamily="2" charset="-122"/>
                  <a:sym typeface="+mn-ea"/>
                </a:rPr>
                <a:t>含量很低</a:t>
              </a:r>
              <a:r>
                <a:rPr lang="zh-CN" altLang="en-US" sz="2400" kern="100" noProof="0" smtClean="0">
                  <a:ln>
                    <a:noFill/>
                  </a:ln>
                  <a:effectLst/>
                  <a:uLnTx/>
                  <a:uFillTx/>
                  <a:latin typeface="Times New Roman" panose="02020603050405020304" pitchFamily="18" charset="0"/>
                  <a:ea typeface="黑体" panose="02010609060101010101" charset="-122"/>
                  <a:cs typeface="宋体" panose="02010600030101010101" pitchFamily="2" charset="-122"/>
                  <a:sym typeface="+mn-ea"/>
                </a:rPr>
                <a:t>。</a:t>
              </a:r>
              <a:endParaRPr lang="zh-CN" altLang="en-US" sz="2400" kern="100" noProof="0" smtClean="0">
                <a:ln>
                  <a:noFill/>
                </a:ln>
                <a:effectLst/>
                <a:uLnTx/>
                <a:uFillTx/>
                <a:latin typeface="Times New Roman" panose="02020603050405020304" pitchFamily="18" charset="0"/>
                <a:ea typeface="黑体" panose="02010609060101010101" charset="-122"/>
                <a:cs typeface="宋体" panose="02010600030101010101" pitchFamily="2" charset="-122"/>
                <a:sym typeface="+mn-ea"/>
              </a:endParaRPr>
            </a:p>
          </p:txBody>
        </p:sp>
        <p:sp>
          <p:nvSpPr>
            <p:cNvPr id="32" name="文本框 31"/>
            <p:cNvSpPr txBox="1"/>
            <p:nvPr>
              <p:custDataLst>
                <p:tags r:id="rId9"/>
              </p:custDataLst>
            </p:nvPr>
          </p:nvSpPr>
          <p:spPr>
            <a:xfrm>
              <a:off x="4661836" y="5483060"/>
              <a:ext cx="7323455" cy="977265"/>
            </a:xfrm>
            <a:prstGeom prst="rect">
              <a:avLst/>
            </a:prstGeom>
            <a:noFill/>
          </p:spPr>
          <p:txBody>
            <a:bodyPr wrap="square" rtlCol="0" anchor="t">
              <a:spAutoFit/>
            </a:bodyPr>
            <a:lstStyle/>
            <a:p>
              <a:pPr algn="just" fontAlgn="base">
                <a:lnSpc>
                  <a:spcPct val="120000"/>
                </a:lnSpc>
                <a:spcBef>
                  <a:spcPts val="0"/>
                </a:spcBef>
                <a:spcAft>
                  <a:spcPts val="0"/>
                </a:spcAft>
                <a:buClrTx/>
                <a:buSzTx/>
                <a:buFont typeface="Arial" panose="020B0604020202020204" pitchFamily="34" charset="0"/>
                <a:defRPr/>
              </a:pPr>
              <a:r>
                <a:rPr lang="en-US" sz="2400" kern="100" noProof="0" smtClean="0">
                  <a:ln>
                    <a:noFill/>
                  </a:ln>
                  <a:effectLst/>
                  <a:uLnTx/>
                  <a:uFillTx/>
                  <a:latin typeface="Times New Roman" panose="02020603050405020304" pitchFamily="18" charset="0"/>
                  <a:ea typeface="黑体" panose="02010609060101010101" charset="-122"/>
                  <a:cs typeface="宋体" panose="02010600030101010101" pitchFamily="2" charset="-122"/>
                  <a:sym typeface="+mn-ea"/>
                </a:rPr>
                <a:t>②</a:t>
              </a:r>
              <a:r>
                <a:rPr lang="zh-CN" altLang="en-US" sz="2400" kern="100" noProof="0" smtClean="0">
                  <a:ln>
                    <a:noFill/>
                  </a:ln>
                  <a:effectLst/>
                  <a:uLnTx/>
                  <a:uFillTx/>
                  <a:latin typeface="Times New Roman" panose="02020603050405020304" pitchFamily="18" charset="0"/>
                  <a:ea typeface="黑体" panose="02010609060101010101" charset="-122"/>
                  <a:cs typeface="宋体" panose="02010600030101010101" pitchFamily="2" charset="-122"/>
                  <a:sym typeface="+mn-ea"/>
                </a:rPr>
                <a:t>从植物组织中提取会大量破坏植物资源，有些产物又</a:t>
              </a:r>
              <a:r>
                <a:rPr lang="zh-CN" altLang="en-US" sz="2400" kern="100" noProof="0" smtClean="0">
                  <a:ln>
                    <a:noFill/>
                  </a:ln>
                  <a:solidFill>
                    <a:srgbClr val="FF0000"/>
                  </a:solidFill>
                  <a:effectLst/>
                  <a:uLnTx/>
                  <a:uFillTx/>
                  <a:latin typeface="Times New Roman" panose="02020603050405020304" pitchFamily="18" charset="0"/>
                  <a:ea typeface="黑体" panose="02010609060101010101" charset="-122"/>
                  <a:cs typeface="宋体" panose="02010600030101010101" pitchFamily="2" charset="-122"/>
                  <a:sym typeface="+mn-ea"/>
                </a:rPr>
                <a:t>不能或难以通过化学合成途径得到</a:t>
              </a:r>
              <a:r>
                <a:rPr lang="zh-CN" altLang="en-US" sz="2400" kern="100" noProof="0" smtClean="0">
                  <a:ln>
                    <a:noFill/>
                  </a:ln>
                  <a:effectLst/>
                  <a:uLnTx/>
                  <a:uFillTx/>
                  <a:latin typeface="Times New Roman" panose="02020603050405020304" pitchFamily="18" charset="0"/>
                  <a:ea typeface="黑体" panose="02010609060101010101" charset="-122"/>
                  <a:cs typeface="宋体" panose="02010600030101010101" pitchFamily="2" charset="-122"/>
                  <a:sym typeface="+mn-ea"/>
                </a:rPr>
                <a:t>。</a:t>
              </a:r>
              <a:endParaRPr lang="zh-CN" altLang="en-US" sz="2400" kern="100" noProof="0" smtClean="0">
                <a:ln>
                  <a:noFill/>
                </a:ln>
                <a:effectLst/>
                <a:uLnTx/>
                <a:uFillTx/>
                <a:latin typeface="Times New Roman" panose="02020603050405020304" pitchFamily="18" charset="0"/>
                <a:ea typeface="黑体" panose="02010609060101010101" charset="-122"/>
                <a:cs typeface="宋体" panose="02010600030101010101" pitchFamily="2" charset="-122"/>
                <a:sym typeface="+mn-ea"/>
              </a:endParaRPr>
            </a:p>
          </p:txBody>
        </p:sp>
        <p:cxnSp>
          <p:nvCxnSpPr>
            <p:cNvPr id="33" name="肘形连接符 40"/>
            <p:cNvCxnSpPr/>
            <p:nvPr>
              <p:custDataLst>
                <p:tags r:id="rId10"/>
              </p:custDataLst>
            </p:nvPr>
          </p:nvCxnSpPr>
          <p:spPr>
            <a:xfrm rot="16200000" flipH="1">
              <a:off x="3314892" y="4330644"/>
              <a:ext cx="1548250" cy="841912"/>
            </a:xfrm>
            <a:prstGeom prst="bentConnector3">
              <a:avLst>
                <a:gd name="adj1" fmla="val 99556"/>
              </a:avLst>
            </a:prstGeom>
            <a:ln w="28575" cap="rnd">
              <a:solidFill>
                <a:srgbClr val="FF0000"/>
              </a:solidFill>
              <a:prstDash val="dashDot"/>
              <a:headEnd type="oval" w="lg" len="lg"/>
              <a:tailEnd type="stealth" w="lg" len="lg"/>
            </a:ln>
          </p:spPr>
          <p:style>
            <a:lnRef idx="1">
              <a:schemeClr val="accent1"/>
            </a:lnRef>
            <a:fillRef idx="0">
              <a:schemeClr val="accent1"/>
            </a:fillRef>
            <a:effectRef idx="0">
              <a:schemeClr val="accent1"/>
            </a:effectRef>
            <a:fontRef idx="minor">
              <a:schemeClr val="tx1"/>
            </a:fontRef>
          </p:style>
        </p:cxnSp>
      </p:grpSp>
      <p:grpSp>
        <p:nvGrpSpPr>
          <p:cNvPr id="12" name="组合 11"/>
          <p:cNvGrpSpPr/>
          <p:nvPr>
            <p:custDataLst>
              <p:tags r:id="rId11"/>
            </p:custDataLst>
          </p:nvPr>
        </p:nvGrpSpPr>
        <p:grpSpPr>
          <a:xfrm>
            <a:off x="3658237" y="3435349"/>
            <a:ext cx="5603225" cy="916059"/>
            <a:chOff x="3658237" y="3435349"/>
            <a:chExt cx="5603225" cy="916059"/>
          </a:xfrm>
        </p:grpSpPr>
        <p:grpSp>
          <p:nvGrpSpPr>
            <p:cNvPr id="19" name="组合 18"/>
            <p:cNvGrpSpPr/>
            <p:nvPr>
              <p:custDataLst>
                <p:tags r:id="rId12"/>
              </p:custDataLst>
            </p:nvPr>
          </p:nvGrpSpPr>
          <p:grpSpPr>
            <a:xfrm>
              <a:off x="3658237" y="3435349"/>
              <a:ext cx="5603225" cy="916059"/>
              <a:chOff x="5054730" y="7893310"/>
              <a:chExt cx="9992363" cy="1637805"/>
            </a:xfrm>
          </p:grpSpPr>
          <p:sp>
            <p:nvSpPr>
              <p:cNvPr id="20" name="Text Box 25"/>
              <p:cNvSpPr txBox="1">
                <a:spLocks noChangeArrowheads="1"/>
              </p:cNvSpPr>
              <p:nvPr>
                <p:custDataLst>
                  <p:tags r:id="rId13"/>
                </p:custDataLst>
              </p:nvPr>
            </p:nvSpPr>
            <p:spPr bwMode="auto">
              <a:xfrm>
                <a:off x="7020591" y="8047272"/>
                <a:ext cx="8026502" cy="1483843"/>
              </a:xfrm>
              <a:prstGeom prst="rect">
                <a:avLst/>
              </a:prstGeom>
              <a:noFill/>
              <a:ln w="28575">
                <a:noFill/>
                <a:prstDash val="dashDot"/>
                <a:miter lim="800000"/>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defPPr>
                  <a:defRPr lang="en-US"/>
                </a:defPPr>
                <a:lvl1pPr marR="0" lvl="0" indent="791845" defTabSz="914400" eaLnBrk="0" fontAlgn="base" hangingPunct="0">
                  <a:lnSpc>
                    <a:spcPct val="100000"/>
                  </a:lnSpc>
                  <a:spcBef>
                    <a:spcPct val="0"/>
                  </a:spcBef>
                  <a:spcAft>
                    <a:spcPct val="0"/>
                  </a:spcAft>
                  <a:buClrTx/>
                  <a:buSzTx/>
                  <a:buFontTx/>
                  <a:buNone/>
                  <a:defRPr sz="4000">
                    <a:latin typeface="Times New Roman" panose="02020603050405020304" pitchFamily="18" charset="0"/>
                    <a:ea typeface="黑体" panose="02010609060101010101" charset="-122"/>
                  </a:defRPr>
                </a:lvl1pPr>
              </a:lstStyle>
              <a:p>
                <a:pPr indent="0"/>
                <a:r>
                  <a:rPr lang="zh-CN" altLang="en-US" sz="2400" smtClean="0">
                    <a:effectLst/>
                    <a:cs typeface="Times New Roman" panose="02020603050405020304" pitchFamily="18" charset="0"/>
                    <a:sym typeface="Arial" panose="020B0604020202020204" pitchFamily="34" charset="0"/>
                  </a:rPr>
                  <a:t>一类</a:t>
                </a:r>
                <a:r>
                  <a:rPr lang="zh-CN" altLang="en-US" sz="2400">
                    <a:solidFill>
                      <a:srgbClr val="FF0000"/>
                    </a:solidFill>
                    <a:effectLst/>
                    <a:cs typeface="Times New Roman" panose="02020603050405020304" pitchFamily="18" charset="0"/>
                    <a:sym typeface="Arial" panose="020B0604020202020204" pitchFamily="34" charset="0"/>
                  </a:rPr>
                  <a:t>小分子有机化合物</a:t>
                </a:r>
                <a:endParaRPr lang="en-US" altLang="zh-CN" sz="2400">
                  <a:solidFill>
                    <a:srgbClr val="FF0000"/>
                  </a:solidFill>
                  <a:effectLst/>
                  <a:cs typeface="Times New Roman" panose="02020603050405020304" pitchFamily="18" charset="0"/>
                  <a:sym typeface="Arial" panose="020B0604020202020204" pitchFamily="34" charset="0"/>
                </a:endParaRPr>
              </a:p>
              <a:p>
                <a:pPr indent="0"/>
                <a:r>
                  <a:rPr lang="en-US" altLang="zh-CN" sz="2400" smtClean="0">
                    <a:effectLst/>
                    <a:cs typeface="Times New Roman" panose="02020603050405020304" pitchFamily="18" charset="0"/>
                    <a:sym typeface="Arial" panose="020B0604020202020204" pitchFamily="34" charset="0"/>
                  </a:rPr>
                  <a:t>(</a:t>
                </a:r>
                <a:r>
                  <a:rPr lang="zh-CN" altLang="en-US" sz="2400">
                    <a:effectLst/>
                    <a:cs typeface="Times New Roman" panose="02020603050405020304" pitchFamily="18" charset="0"/>
                    <a:sym typeface="Arial" panose="020B0604020202020204" pitchFamily="34" charset="0"/>
                  </a:rPr>
                  <a:t>如酚类、萜类和含氮化合物等</a:t>
                </a:r>
                <a:r>
                  <a:rPr lang="en-US" altLang="zh-CN" sz="2400" smtClean="0">
                    <a:effectLst/>
                    <a:cs typeface="Times New Roman" panose="02020603050405020304" pitchFamily="18" charset="0"/>
                    <a:sym typeface="Arial" panose="020B0604020202020204" pitchFamily="34" charset="0"/>
                  </a:rPr>
                  <a:t>)</a:t>
                </a:r>
                <a:endParaRPr lang="en-US" altLang="zh-CN" sz="2400">
                  <a:effectLst/>
                  <a:cs typeface="Times New Roman" panose="02020603050405020304" pitchFamily="18" charset="0"/>
                  <a:sym typeface="Arial" panose="020B0604020202020204" pitchFamily="34" charset="0"/>
                </a:endParaRPr>
              </a:p>
            </p:txBody>
          </p:sp>
          <p:cxnSp>
            <p:nvCxnSpPr>
              <p:cNvPr id="21" name="肘形连接符 40"/>
              <p:cNvCxnSpPr/>
              <p:nvPr>
                <p:custDataLst>
                  <p:tags r:id="rId14"/>
                </p:custDataLst>
              </p:nvPr>
            </p:nvCxnSpPr>
            <p:spPr>
              <a:xfrm>
                <a:off x="5054730" y="7893310"/>
                <a:ext cx="1262443" cy="1039054"/>
              </a:xfrm>
              <a:prstGeom prst="bentConnector3">
                <a:avLst>
                  <a:gd name="adj1" fmla="val -308"/>
                </a:avLst>
              </a:prstGeom>
              <a:ln w="28575" cap="rnd">
                <a:solidFill>
                  <a:srgbClr val="FF0000"/>
                </a:solidFill>
                <a:prstDash val="dashDot"/>
                <a:headEnd type="oval" w="lg" len="lg"/>
                <a:tailEnd type="stealth" w="lg" len="lg"/>
              </a:ln>
            </p:spPr>
            <p:style>
              <a:lnRef idx="1">
                <a:schemeClr val="accent1"/>
              </a:lnRef>
              <a:fillRef idx="0">
                <a:schemeClr val="accent1"/>
              </a:fillRef>
              <a:effectRef idx="0">
                <a:schemeClr val="accent1"/>
              </a:effectRef>
              <a:fontRef idx="minor">
                <a:schemeClr val="tx1"/>
              </a:fontRef>
            </p:style>
          </p:cxnSp>
        </p:grpSp>
        <p:sp>
          <p:nvSpPr>
            <p:cNvPr id="43" name="矩形 42"/>
            <p:cNvSpPr/>
            <p:nvPr>
              <p:custDataLst>
                <p:tags r:id="rId15"/>
              </p:custDataLst>
            </p:nvPr>
          </p:nvSpPr>
          <p:spPr>
            <a:xfrm>
              <a:off x="3708100" y="3552182"/>
              <a:ext cx="1097280" cy="460375"/>
            </a:xfrm>
            <a:prstGeom prst="rect">
              <a:avLst/>
            </a:prstGeom>
          </p:spPr>
          <p:txBody>
            <a:bodyPr wrap="none">
              <a:spAutoFit/>
            </a:bodyPr>
            <a:lstStyle/>
            <a:p>
              <a:r>
                <a:rPr lang="zh-CN" altLang="en-US" sz="2400" kern="100">
                  <a:effectLst/>
                  <a:latin typeface="Times New Roman" panose="02020603050405020304" pitchFamily="18" charset="0"/>
                  <a:ea typeface="黑体" panose="02010609060101010101" charset="-122"/>
                  <a:cs typeface="宋体" panose="02010600030101010101" pitchFamily="2" charset="-122"/>
                  <a:sym typeface="Arial" panose="020B0604020202020204" pitchFamily="34" charset="0"/>
                </a:rPr>
                <a:t>产物：</a:t>
              </a:r>
              <a:endParaRPr lang="zh-CN" altLang="en-US" sz="2400" kern="100">
                <a:effectLst/>
                <a:latin typeface="Times New Roman" panose="02020603050405020304" pitchFamily="18" charset="0"/>
                <a:ea typeface="黑体" panose="02010609060101010101" charset="-122"/>
                <a:cs typeface="宋体" panose="02010600030101010101" pitchFamily="2" charset="-122"/>
                <a:sym typeface="Arial" panose="020B0604020202020204" pitchFamily="34" charset="0"/>
              </a:endParaRPr>
            </a:p>
          </p:txBody>
        </p:sp>
      </p:grpSp>
      <p:grpSp>
        <p:nvGrpSpPr>
          <p:cNvPr id="11" name="组合 10"/>
          <p:cNvGrpSpPr/>
          <p:nvPr>
            <p:custDataLst>
              <p:tags r:id="rId16"/>
            </p:custDataLst>
          </p:nvPr>
        </p:nvGrpSpPr>
        <p:grpSpPr>
          <a:xfrm>
            <a:off x="3663687" y="2139743"/>
            <a:ext cx="5680921" cy="481877"/>
            <a:chOff x="3663687" y="2139743"/>
            <a:chExt cx="5680921" cy="481877"/>
          </a:xfrm>
        </p:grpSpPr>
        <p:grpSp>
          <p:nvGrpSpPr>
            <p:cNvPr id="8" name="组合 7"/>
            <p:cNvGrpSpPr/>
            <p:nvPr>
              <p:custDataLst>
                <p:tags r:id="rId17"/>
              </p:custDataLst>
            </p:nvPr>
          </p:nvGrpSpPr>
          <p:grpSpPr>
            <a:xfrm>
              <a:off x="3663687" y="2161245"/>
              <a:ext cx="5680921" cy="460375"/>
              <a:chOff x="5158346" y="5570973"/>
              <a:chExt cx="19910907" cy="1227731"/>
            </a:xfrm>
          </p:grpSpPr>
          <p:sp>
            <p:nvSpPr>
              <p:cNvPr id="9" name="Text Box 25"/>
              <p:cNvSpPr txBox="1">
                <a:spLocks noChangeArrowheads="1"/>
              </p:cNvSpPr>
              <p:nvPr>
                <p:custDataLst>
                  <p:tags r:id="rId18"/>
                </p:custDataLst>
              </p:nvPr>
            </p:nvSpPr>
            <p:spPr bwMode="auto">
              <a:xfrm>
                <a:off x="8519446" y="5570973"/>
                <a:ext cx="16549807" cy="1227731"/>
              </a:xfrm>
              <a:prstGeom prst="rect">
                <a:avLst/>
              </a:prstGeom>
              <a:noFill/>
              <a:ln w="28575">
                <a:noFill/>
                <a:prstDash val="dashDot"/>
                <a:miter lim="800000"/>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p>
                <a:pPr marL="0" marR="0" lvl="0" algn="l" defTabSz="914400" rtl="0" eaLnBrk="0" fontAlgn="base" latinLnBrk="0" hangingPunct="0">
                  <a:lnSpc>
                    <a:spcPct val="100000"/>
                  </a:lnSpc>
                  <a:spcBef>
                    <a:spcPct val="0"/>
                  </a:spcBef>
                  <a:spcAft>
                    <a:spcPct val="0"/>
                  </a:spcAft>
                  <a:buClrTx/>
                  <a:buSzTx/>
                  <a:buFontTx/>
                  <a:buNone/>
                </a:pPr>
                <a:r>
                  <a:rPr lang="zh-CN" altLang="en-US" sz="2400" smtClean="0">
                    <a:effectLst/>
                    <a:latin typeface="Times New Roman" panose="02020603050405020304" pitchFamily="18" charset="0"/>
                    <a:ea typeface="黑体" panose="02010609060101010101" charset="-122"/>
                    <a:sym typeface="Arial" panose="020B0604020202020204" pitchFamily="34" charset="0"/>
                  </a:rPr>
                  <a:t>如</a:t>
                </a:r>
                <a:r>
                  <a:rPr lang="zh-CN" altLang="en-US" sz="2400">
                    <a:solidFill>
                      <a:srgbClr val="FF0000"/>
                    </a:solidFill>
                    <a:effectLst/>
                    <a:latin typeface="Times New Roman" panose="02020603050405020304" pitchFamily="18" charset="0"/>
                    <a:ea typeface="黑体" panose="02010609060101010101" charset="-122"/>
                    <a:sym typeface="Arial" panose="020B0604020202020204" pitchFamily="34" charset="0"/>
                  </a:rPr>
                  <a:t>糖类、脂质、蛋白质、核酸</a:t>
                </a:r>
                <a:r>
                  <a:rPr lang="zh-CN" altLang="en-US" sz="2400">
                    <a:effectLst/>
                    <a:latin typeface="Times New Roman" panose="02020603050405020304" pitchFamily="18" charset="0"/>
                    <a:ea typeface="黑体" panose="02010609060101010101" charset="-122"/>
                    <a:sym typeface="Arial" panose="020B0604020202020204" pitchFamily="34" charset="0"/>
                  </a:rPr>
                  <a:t>等</a:t>
                </a:r>
                <a:endParaRPr lang="zh-CN" altLang="en-US" sz="2400">
                  <a:effectLst/>
                  <a:latin typeface="Times New Roman" panose="02020603050405020304" pitchFamily="18" charset="0"/>
                  <a:ea typeface="黑体" panose="02010609060101010101" charset="-122"/>
                  <a:sym typeface="Arial" panose="020B0604020202020204" pitchFamily="34" charset="0"/>
                </a:endParaRPr>
              </a:p>
            </p:txBody>
          </p:sp>
          <p:cxnSp>
            <p:nvCxnSpPr>
              <p:cNvPr id="10" name="肘形连接符 9"/>
              <p:cNvCxnSpPr/>
              <p:nvPr>
                <p:custDataLst>
                  <p:tags r:id="rId19"/>
                </p:custDataLst>
              </p:nvPr>
            </p:nvCxnSpPr>
            <p:spPr>
              <a:xfrm>
                <a:off x="5158346" y="5644727"/>
                <a:ext cx="2483013" cy="1124563"/>
              </a:xfrm>
              <a:prstGeom prst="bentConnector3">
                <a:avLst>
                  <a:gd name="adj1" fmla="val -293"/>
                </a:avLst>
              </a:prstGeom>
              <a:ln w="28575" cap="rnd">
                <a:solidFill>
                  <a:srgbClr val="FF0000"/>
                </a:solidFill>
                <a:prstDash val="dashDot"/>
                <a:headEnd type="oval" w="lg" len="lg"/>
                <a:tailEnd type="stealth" w="lg" len="lg"/>
              </a:ln>
            </p:spPr>
            <p:style>
              <a:lnRef idx="1">
                <a:schemeClr val="accent1"/>
              </a:lnRef>
              <a:fillRef idx="0">
                <a:schemeClr val="accent1"/>
              </a:fillRef>
              <a:effectRef idx="0">
                <a:schemeClr val="accent1"/>
              </a:effectRef>
              <a:fontRef idx="minor">
                <a:schemeClr val="tx1"/>
              </a:fontRef>
            </p:style>
          </p:cxnSp>
        </p:grpSp>
        <p:sp>
          <p:nvSpPr>
            <p:cNvPr id="55" name="矩形 54"/>
            <p:cNvSpPr/>
            <p:nvPr>
              <p:custDataLst>
                <p:tags r:id="rId20"/>
              </p:custDataLst>
            </p:nvPr>
          </p:nvSpPr>
          <p:spPr>
            <a:xfrm>
              <a:off x="3733474" y="2139743"/>
              <a:ext cx="1097280" cy="460375"/>
            </a:xfrm>
            <a:prstGeom prst="rect">
              <a:avLst/>
            </a:prstGeom>
          </p:spPr>
          <p:txBody>
            <a:bodyPr wrap="none">
              <a:spAutoFit/>
            </a:bodyPr>
            <a:lstStyle/>
            <a:p>
              <a:r>
                <a:rPr lang="zh-CN" altLang="en-US" sz="2400" kern="100">
                  <a:effectLst/>
                  <a:latin typeface="Times New Roman" panose="02020603050405020304" pitchFamily="18" charset="0"/>
                  <a:ea typeface="黑体" panose="02010609060101010101" charset="-122"/>
                  <a:cs typeface="宋体" panose="02010600030101010101" pitchFamily="2" charset="-122"/>
                  <a:sym typeface="Arial" panose="020B0604020202020204" pitchFamily="34" charset="0"/>
                </a:rPr>
                <a:t>产物：</a:t>
              </a:r>
              <a:endParaRPr lang="zh-CN" altLang="en-US" sz="2400" kern="100">
                <a:effectLst/>
                <a:latin typeface="Times New Roman" panose="02020603050405020304" pitchFamily="18" charset="0"/>
                <a:ea typeface="黑体" panose="02010609060101010101" charset="-122"/>
                <a:cs typeface="宋体" panose="02010600030101010101" pitchFamily="2" charset="-122"/>
                <a:sym typeface="Arial" panose="020B0604020202020204" pitchFamily="34" charset="0"/>
              </a:endParaRPr>
            </a:p>
          </p:txBody>
        </p:sp>
      </p:grpSp>
      <p:grpSp>
        <p:nvGrpSpPr>
          <p:cNvPr id="24" name="组合 23"/>
          <p:cNvGrpSpPr/>
          <p:nvPr>
            <p:custDataLst>
              <p:tags r:id="rId21"/>
            </p:custDataLst>
          </p:nvPr>
        </p:nvGrpSpPr>
        <p:grpSpPr>
          <a:xfrm>
            <a:off x="5120301" y="4371096"/>
            <a:ext cx="3321274" cy="536574"/>
            <a:chOff x="11567920" y="9577628"/>
            <a:chExt cx="5192704" cy="1077193"/>
          </a:xfrm>
        </p:grpSpPr>
        <p:sp>
          <p:nvSpPr>
            <p:cNvPr id="25" name="矩形: 圆角 17"/>
            <p:cNvSpPr/>
            <p:nvPr>
              <p:custDataLst>
                <p:tags r:id="rId22"/>
              </p:custDataLst>
            </p:nvPr>
          </p:nvSpPr>
          <p:spPr>
            <a:xfrm>
              <a:off x="11567920" y="9641502"/>
              <a:ext cx="4999428" cy="1013319"/>
            </a:xfrm>
            <a:prstGeom prst="roundRect">
              <a:avLst/>
            </a:prstGeom>
            <a:solidFill>
              <a:srgbClr val="FF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effectLst/>
                <a:latin typeface="Times New Roman" panose="02020603050405020304" pitchFamily="18" charset="0"/>
                <a:ea typeface="黑体" panose="02010609060101010101" charset="-122"/>
                <a:cs typeface="Times New Roman" panose="02020603050405020304" pitchFamily="18" charset="0"/>
              </a:endParaRPr>
            </a:p>
          </p:txBody>
        </p:sp>
        <p:grpSp>
          <p:nvGrpSpPr>
            <p:cNvPr id="26" name="组合 25"/>
            <p:cNvGrpSpPr/>
            <p:nvPr>
              <p:custDataLst>
                <p:tags r:id="rId23"/>
              </p:custDataLst>
            </p:nvPr>
          </p:nvGrpSpPr>
          <p:grpSpPr>
            <a:xfrm>
              <a:off x="11761196" y="9577628"/>
              <a:ext cx="4999428" cy="1023654"/>
              <a:chOff x="11761196" y="9577628"/>
              <a:chExt cx="4999428" cy="1023654"/>
            </a:xfrm>
          </p:grpSpPr>
          <p:pic>
            <p:nvPicPr>
              <p:cNvPr id="27" name="图片 26" descr="警示"/>
              <p:cNvPicPr>
                <a:picLocks noChangeAspect="1"/>
              </p:cNvPicPr>
              <p:nvPr>
                <p:custDataLst>
                  <p:tags r:id="rId24"/>
                </p:custDataLst>
              </p:nvPr>
            </p:nvPicPr>
            <p:blipFill>
              <a:blip r:embed="rId25">
                <a:biLevel thresh="25000"/>
              </a:blip>
              <a:stretch>
                <a:fillRect/>
              </a:stretch>
            </p:blipFill>
            <p:spPr>
              <a:xfrm>
                <a:off x="11761196" y="9773817"/>
                <a:ext cx="799462" cy="751021"/>
              </a:xfrm>
              <a:prstGeom prst="rect">
                <a:avLst/>
              </a:prstGeom>
            </p:spPr>
          </p:pic>
          <p:sp>
            <p:nvSpPr>
              <p:cNvPr id="28" name="文本框 15"/>
              <p:cNvSpPr txBox="1"/>
              <p:nvPr>
                <p:custDataLst>
                  <p:tags r:id="rId26"/>
                </p:custDataLst>
              </p:nvPr>
            </p:nvSpPr>
            <p:spPr>
              <a:xfrm>
                <a:off x="12642789" y="9577628"/>
                <a:ext cx="4117835" cy="1023654"/>
              </a:xfrm>
              <a:prstGeom prst="rect">
                <a:avLst/>
              </a:prstGeom>
              <a:noFill/>
              <a:ln w="25400" cap="flat">
                <a:noFill/>
                <a:miter lim="400000"/>
              </a:ln>
            </p:spPr>
            <p:style>
              <a:lnRef idx="0">
                <a:srgbClr val="FFFFFF"/>
              </a:lnRef>
              <a:fillRef idx="0">
                <a:srgbClr val="FFFFFF"/>
              </a:fillRef>
              <a:effectRef idx="0">
                <a:srgbClr val="FFFFFF"/>
              </a:effectRef>
              <a:fontRef idx="none"/>
            </p:style>
            <p:txBody>
              <a:bodyPr rot="0" vertOverflow="overflow" horzOverflow="overflow" vert="horz" wrap="square" lIns="34287" tIns="34287" rIns="34287" bIns="34287" numCol="1" spcCol="38100" rtlCol="0" anchor="t" forceAA="0">
                <a:spAutoFit/>
              </a:bodyPr>
              <a:lstStyle/>
              <a:p>
                <a:pPr marL="0" marR="0" indent="0" algn="l" defTabSz="914400" rtl="0" fontAlgn="auto" latinLnBrk="1" hangingPunct="0">
                  <a:lnSpc>
                    <a:spcPct val="120000"/>
                  </a:lnSpc>
                  <a:spcBef>
                    <a:spcPct val="0"/>
                  </a:spcBef>
                  <a:spcAft>
                    <a:spcPct val="0"/>
                  </a:spcAft>
                  <a:buClrTx/>
                  <a:buSzTx/>
                  <a:buFontTx/>
                  <a:buNone/>
                </a:pPr>
                <a:r>
                  <a:rPr kumimoji="0" lang="zh-CN" altLang="en-US" sz="2400" i="0" u="none" strike="noStrike" cap="none" spc="0" normalizeH="0" baseline="0">
                    <a:ln>
                      <a:noFill/>
                    </a:ln>
                    <a:solidFill>
                      <a:srgbClr val="FFFF00"/>
                    </a:solidFill>
                    <a:effectLst/>
                    <a:uFillTx/>
                    <a:latin typeface="Times New Roman" panose="02020603050405020304" pitchFamily="18" charset="0"/>
                    <a:ea typeface="黑体" panose="02010609060101010101" charset="-122"/>
                    <a:cs typeface="经典细圆繁" panose="02010609000101010101" pitchFamily="49" charset="-122"/>
                    <a:sym typeface="Calibri" panose="020F0502020204030204"/>
                  </a:rPr>
                  <a:t>应用多、产量低</a:t>
                </a:r>
                <a:endParaRPr kumimoji="0" lang="zh-CN" altLang="en-US" sz="2400" i="0" u="none" strike="noStrike" cap="none" spc="0" normalizeH="0" baseline="0">
                  <a:ln>
                    <a:noFill/>
                  </a:ln>
                  <a:solidFill>
                    <a:srgbClr val="FFFF00"/>
                  </a:solidFill>
                  <a:effectLst/>
                  <a:uFillTx/>
                  <a:latin typeface="Times New Roman" panose="02020603050405020304" pitchFamily="18" charset="0"/>
                  <a:ea typeface="黑体" panose="02010609060101010101" charset="-122"/>
                  <a:cs typeface="经典细圆繁" panose="02010609000101010101" pitchFamily="49" charset="-122"/>
                  <a:sym typeface="Calibri" panose="020F0502020204030204"/>
                </a:endParaRPr>
              </a:p>
            </p:txBody>
          </p:sp>
        </p:grpSp>
      </p:grpSp>
      <p:sp>
        <p:nvSpPr>
          <p:cNvPr id="13" name="文本框 12"/>
          <p:cNvSpPr txBox="1"/>
          <p:nvPr>
            <p:custDataLst>
              <p:tags r:id="rId27"/>
            </p:custDataLst>
          </p:nvPr>
        </p:nvSpPr>
        <p:spPr>
          <a:xfrm>
            <a:off x="350520" y="295275"/>
            <a:ext cx="6268085" cy="645160"/>
          </a:xfrm>
          <a:prstGeom prst="rect">
            <a:avLst/>
          </a:prstGeom>
          <a:noFill/>
        </p:spPr>
        <p:txBody>
          <a:bodyPr wrap="square" rtlCol="0">
            <a:spAutoFit/>
          </a:bodyPr>
          <a:p>
            <a:r>
              <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rPr>
              <a:t>细胞产物的工厂化生产</a:t>
            </a:r>
            <a:endPar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endParaRPr>
          </a:p>
        </p:txBody>
      </p:sp>
      <p:sp>
        <p:nvSpPr>
          <p:cNvPr id="2" name="文本框 1"/>
          <p:cNvSpPr txBox="1"/>
          <p:nvPr/>
        </p:nvSpPr>
        <p:spPr>
          <a:xfrm>
            <a:off x="350520" y="4220845"/>
            <a:ext cx="2988945" cy="1568450"/>
          </a:xfrm>
          <a:prstGeom prst="rect">
            <a:avLst/>
          </a:prstGeom>
          <a:solidFill>
            <a:schemeClr val="accent6">
              <a:lumMod val="20000"/>
              <a:lumOff val="80000"/>
            </a:schemeClr>
          </a:solidFill>
        </p:spPr>
        <p:txBody>
          <a:bodyPr wrap="square" rtlCol="0" anchor="t">
            <a:spAutoFit/>
          </a:bodyPr>
          <a:p>
            <a:pPr marL="0" marR="0" lvl="0" indent="0" algn="ctr" defTabSz="914400" rtl="0" eaLnBrk="1" fontAlgn="auto" latinLnBrk="0" hangingPunct="1">
              <a:lnSpc>
                <a:spcPct val="100000"/>
              </a:lnSpc>
              <a:spcBef>
                <a:spcPct val="0"/>
              </a:spcBef>
              <a:spcAft>
                <a:spcPct val="0"/>
              </a:spcAft>
              <a:buClrTx/>
              <a:buSzTx/>
              <a:buFontTx/>
              <a:buNone/>
              <a:defRPr/>
            </a:pPr>
            <a:r>
              <a:rPr lang="zh-CN" altLang="en-US" sz="2400" noProof="0">
                <a:ln>
                  <a:noFill/>
                </a:ln>
                <a:solidFill>
                  <a:schemeClr val="tx1"/>
                </a:solidFill>
                <a:effectLst/>
                <a:uLnTx/>
                <a:uFillTx/>
                <a:latin typeface="Times New Roman" panose="02020603050405020304" pitchFamily="18" charset="0"/>
                <a:ea typeface="黑体" panose="02010609060101010101" charset="-122"/>
                <a:cs typeface="Arial" panose="020B0604020202020204" pitchFamily="34" charset="0"/>
                <a:sym typeface="+mn-ea"/>
              </a:rPr>
              <a:t>在植物的</a:t>
            </a:r>
            <a:r>
              <a:rPr lang="zh-CN" altLang="en-US" sz="2400" noProof="0">
                <a:ln>
                  <a:noFill/>
                </a:ln>
                <a:solidFill>
                  <a:srgbClr val="FF0000"/>
                </a:solidFill>
                <a:effectLst/>
                <a:uLnTx/>
                <a:uFillTx/>
                <a:latin typeface="Times New Roman" panose="02020603050405020304" pitchFamily="18" charset="0"/>
                <a:ea typeface="黑体" panose="02010609060101010101" charset="-122"/>
                <a:cs typeface="Arial" panose="020B0604020202020204" pitchFamily="34" charset="0"/>
                <a:sym typeface="+mn-ea"/>
              </a:rPr>
              <a:t>抗虫、抗病</a:t>
            </a:r>
            <a:r>
              <a:rPr lang="zh-CN" altLang="en-US" sz="2400" noProof="0">
                <a:ln>
                  <a:noFill/>
                </a:ln>
                <a:solidFill>
                  <a:schemeClr val="tx1"/>
                </a:solidFill>
                <a:effectLst/>
                <a:uLnTx/>
                <a:uFillTx/>
                <a:latin typeface="Times New Roman" panose="02020603050405020304" pitchFamily="18" charset="0"/>
                <a:ea typeface="黑体" panose="02010609060101010101" charset="-122"/>
                <a:cs typeface="Arial" panose="020B0604020202020204" pitchFamily="34" charset="0"/>
                <a:sym typeface="+mn-ea"/>
              </a:rPr>
              <a:t>等方面发挥作用，也是很多</a:t>
            </a:r>
            <a:r>
              <a:rPr lang="zh-CN" altLang="en-US" sz="2400" noProof="0">
                <a:ln>
                  <a:noFill/>
                </a:ln>
                <a:solidFill>
                  <a:srgbClr val="FF0000"/>
                </a:solidFill>
                <a:effectLst/>
                <a:uLnTx/>
                <a:uFillTx/>
                <a:latin typeface="Times New Roman" panose="02020603050405020304" pitchFamily="18" charset="0"/>
                <a:ea typeface="黑体" panose="02010609060101010101" charset="-122"/>
                <a:cs typeface="Arial" panose="020B0604020202020204" pitchFamily="34" charset="0"/>
                <a:sym typeface="+mn-ea"/>
              </a:rPr>
              <a:t>药物、香料</a:t>
            </a:r>
            <a:r>
              <a:rPr lang="zh-CN" altLang="en-US" sz="2400" noProof="0">
                <a:ln>
                  <a:noFill/>
                </a:ln>
                <a:solidFill>
                  <a:schemeClr val="tx1"/>
                </a:solidFill>
                <a:effectLst/>
                <a:uLnTx/>
                <a:uFillTx/>
                <a:latin typeface="Times New Roman" panose="02020603050405020304" pitchFamily="18" charset="0"/>
                <a:ea typeface="黑体" panose="02010609060101010101" charset="-122"/>
                <a:cs typeface="Arial" panose="020B0604020202020204" pitchFamily="34" charset="0"/>
                <a:sym typeface="+mn-ea"/>
              </a:rPr>
              <a:t>和</a:t>
            </a:r>
            <a:r>
              <a:rPr lang="zh-CN" altLang="en-US" sz="2400" noProof="0">
                <a:ln>
                  <a:noFill/>
                </a:ln>
                <a:solidFill>
                  <a:srgbClr val="FF0000"/>
                </a:solidFill>
                <a:effectLst/>
                <a:uLnTx/>
                <a:uFillTx/>
                <a:latin typeface="Times New Roman" panose="02020603050405020304" pitchFamily="18" charset="0"/>
                <a:ea typeface="黑体" panose="02010609060101010101" charset="-122"/>
                <a:cs typeface="Arial" panose="020B0604020202020204" pitchFamily="34" charset="0"/>
                <a:sym typeface="+mn-ea"/>
              </a:rPr>
              <a:t>色素</a:t>
            </a:r>
            <a:r>
              <a:rPr lang="zh-CN" altLang="en-US" sz="2400" noProof="0">
                <a:ln>
                  <a:noFill/>
                </a:ln>
                <a:solidFill>
                  <a:schemeClr val="tx1"/>
                </a:solidFill>
                <a:effectLst/>
                <a:uLnTx/>
                <a:uFillTx/>
                <a:latin typeface="Times New Roman" panose="02020603050405020304" pitchFamily="18" charset="0"/>
                <a:ea typeface="黑体" panose="02010609060101010101" charset="-122"/>
                <a:cs typeface="Arial" panose="020B0604020202020204" pitchFamily="34" charset="0"/>
                <a:sym typeface="+mn-ea"/>
              </a:rPr>
              <a:t>等的重要来源。</a:t>
            </a:r>
            <a:endParaRPr lang="zh-CN" altLang="en-US" sz="2400" noProof="0">
              <a:ln>
                <a:noFill/>
              </a:ln>
              <a:solidFill>
                <a:schemeClr val="tx1"/>
              </a:solidFill>
              <a:effectLst/>
              <a:uLnTx/>
              <a:uFillTx/>
              <a:latin typeface="Times New Roman" panose="02020603050405020304" pitchFamily="18" charset="0"/>
              <a:ea typeface="黑体" panose="02010609060101010101" charset="-122"/>
              <a:cs typeface="Arial" panose="020B0604020202020204" pitchFamily="34" charset="0"/>
              <a:sym typeface="+mn-ea"/>
            </a:endParaRPr>
          </a:p>
        </p:txBody>
      </p:sp>
      <p:sp>
        <p:nvSpPr>
          <p:cNvPr id="3" name="左箭头 2"/>
          <p:cNvSpPr/>
          <p:nvPr/>
        </p:nvSpPr>
        <p:spPr>
          <a:xfrm>
            <a:off x="3339465" y="4549775"/>
            <a:ext cx="1739900" cy="335915"/>
          </a:xfrm>
          <a:prstGeom prst="leftArrow">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P spid="22" grpId="0" bldLvl="0" animBg="1"/>
      <p:bldP spid="3" grpId="0" bldLvl="0" animBg="1"/>
      <p:bldP spid="2" grpId="0" bldLvl="0" animBg="1"/>
      <p:bldP spid="3" grpId="1" animBg="1"/>
      <p:bldP spid="2"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直接箭头连接符 5"/>
          <p:cNvCxnSpPr/>
          <p:nvPr>
            <p:custDataLst>
              <p:tags r:id="rId1"/>
            </p:custDataLst>
          </p:nvPr>
        </p:nvCxnSpPr>
        <p:spPr>
          <a:xfrm>
            <a:off x="1971993" y="3602355"/>
            <a:ext cx="315913" cy="542925"/>
          </a:xfrm>
          <a:prstGeom prst="straightConnector1">
            <a:avLst/>
          </a:prstGeom>
          <a:ln w="76200">
            <a:solidFill>
              <a:srgbClr val="FF3300"/>
            </a:solidFill>
            <a:tailEnd type="arrow"/>
          </a:ln>
        </p:spPr>
        <p:style>
          <a:lnRef idx="1">
            <a:schemeClr val="accent1"/>
          </a:lnRef>
          <a:fillRef idx="0">
            <a:schemeClr val="accent1"/>
          </a:fillRef>
          <a:effectRef idx="0">
            <a:schemeClr val="accent1"/>
          </a:effectRef>
          <a:fontRef idx="minor">
            <a:schemeClr val="tx1"/>
          </a:fontRef>
        </p:style>
      </p:cxnSp>
      <p:cxnSp>
        <p:nvCxnSpPr>
          <p:cNvPr id="9" name="直接箭头连接符 8"/>
          <p:cNvCxnSpPr/>
          <p:nvPr>
            <p:custDataLst>
              <p:tags r:id="rId2"/>
            </p:custDataLst>
          </p:nvPr>
        </p:nvCxnSpPr>
        <p:spPr>
          <a:xfrm>
            <a:off x="4692019" y="5496560"/>
            <a:ext cx="681038" cy="6350"/>
          </a:xfrm>
          <a:prstGeom prst="straightConnector1">
            <a:avLst/>
          </a:prstGeom>
          <a:ln w="76200">
            <a:solidFill>
              <a:srgbClr val="FF3300"/>
            </a:solidFill>
            <a:tailEnd type="arrow"/>
          </a:ln>
        </p:spPr>
        <p:style>
          <a:lnRef idx="1">
            <a:schemeClr val="accent1"/>
          </a:lnRef>
          <a:fillRef idx="0">
            <a:schemeClr val="accent1"/>
          </a:fillRef>
          <a:effectRef idx="0">
            <a:schemeClr val="accent1"/>
          </a:effectRef>
          <a:fontRef idx="minor">
            <a:schemeClr val="tx1"/>
          </a:fontRef>
        </p:style>
      </p:cxnSp>
      <p:cxnSp>
        <p:nvCxnSpPr>
          <p:cNvPr id="10" name="直接箭头连接符 9"/>
          <p:cNvCxnSpPr/>
          <p:nvPr>
            <p:custDataLst>
              <p:tags r:id="rId3"/>
            </p:custDataLst>
          </p:nvPr>
        </p:nvCxnSpPr>
        <p:spPr>
          <a:xfrm flipH="1">
            <a:off x="8134190" y="3605421"/>
            <a:ext cx="311150" cy="617220"/>
          </a:xfrm>
          <a:prstGeom prst="straightConnector1">
            <a:avLst/>
          </a:prstGeom>
          <a:ln w="76200">
            <a:solidFill>
              <a:srgbClr val="FF3300"/>
            </a:solidFill>
            <a:prstDash val="sysDot"/>
            <a:headEnd type="arrow" w="med" len="med"/>
            <a:tailEnd type="none"/>
          </a:ln>
        </p:spPr>
        <p:style>
          <a:lnRef idx="1">
            <a:schemeClr val="accent1"/>
          </a:lnRef>
          <a:fillRef idx="0">
            <a:schemeClr val="accent1"/>
          </a:fillRef>
          <a:effectRef idx="0">
            <a:schemeClr val="accent1"/>
          </a:effectRef>
          <a:fontRef idx="minor">
            <a:schemeClr val="tx1"/>
          </a:fontRef>
        </p:style>
      </p:cxnSp>
      <p:pic>
        <p:nvPicPr>
          <p:cNvPr id="7170" name="图片 4"/>
          <p:cNvPicPr>
            <a:picLocks noChangeAspect="1"/>
          </p:cNvPicPr>
          <p:nvPr>
            <p:custDataLst>
              <p:tags r:id="rId4"/>
            </p:custDataLst>
          </p:nvPr>
        </p:nvPicPr>
        <p:blipFill>
          <a:blip r:embed="rId5"/>
          <a:stretch>
            <a:fillRect/>
          </a:stretch>
        </p:blipFill>
        <p:spPr>
          <a:xfrm>
            <a:off x="5685006" y="878638"/>
            <a:ext cx="4455478" cy="2723717"/>
          </a:xfrm>
          <a:prstGeom prst="rect">
            <a:avLst/>
          </a:prstGeom>
          <a:noFill/>
          <a:ln w="9525">
            <a:noFill/>
          </a:ln>
          <a:effectLst>
            <a:glow rad="63500">
              <a:srgbClr val="FFFFFF">
                <a:alpha val="40000"/>
              </a:srgbClr>
            </a:glow>
            <a:softEdge rad="101600"/>
          </a:effectLst>
        </p:spPr>
      </p:pic>
      <p:sp>
        <p:nvSpPr>
          <p:cNvPr id="15" name="文本框 14"/>
          <p:cNvSpPr txBox="1"/>
          <p:nvPr>
            <p:custDataLst>
              <p:tags r:id="rId6"/>
            </p:custDataLst>
          </p:nvPr>
        </p:nvSpPr>
        <p:spPr>
          <a:xfrm>
            <a:off x="327011" y="150494"/>
            <a:ext cx="4226560" cy="768350"/>
          </a:xfrm>
          <a:prstGeom prst="rect">
            <a:avLst/>
          </a:prstGeom>
          <a:noFill/>
          <a:ln w="9525">
            <a:noFill/>
          </a:ln>
        </p:spPr>
        <p:txBody>
          <a:bodyPr wrap="square">
            <a:spAutoFit/>
            <a:scene3d>
              <a:camera prst="perspectiveFront"/>
              <a:lightRig rig="threePt" dir="t"/>
            </a:scene3d>
          </a:bodyPr>
          <a:lstStyle/>
          <a:p>
            <a:pPr marL="0" marR="0" lvl="0" indent="0" algn="l" defTabSz="914400" rtl="0" eaLnBrk="1" fontAlgn="auto" latinLnBrk="0" hangingPunct="1">
              <a:lnSpc>
                <a:spcPct val="100000"/>
              </a:lnSpc>
              <a:spcBef>
                <a:spcPct val="50000"/>
              </a:spcBef>
              <a:spcAft>
                <a:spcPct val="0"/>
              </a:spcAft>
              <a:buClrTx/>
              <a:buSzTx/>
              <a:buFontTx/>
              <a:buNone/>
              <a:defRPr/>
            </a:pPr>
            <a:r>
              <a:rPr kumimoji="0" lang="en-US" altLang="zh-CN" sz="4400" i="0" u="none" strike="noStrike" kern="1200" cap="none" spc="0" normalizeH="0" baseline="0" noProof="1">
                <a:ln>
                  <a:noFill/>
                </a:ln>
                <a:solidFill>
                  <a:srgbClr val="000000"/>
                </a:solidFill>
                <a:effectLst>
                  <a:glow rad="228600">
                    <a:srgbClr val="70AD47">
                      <a:satMod val="175000"/>
                      <a:alpha val="40000"/>
                    </a:srgbClr>
                  </a:glow>
                  <a:reflection blurRad="6350" stA="50000" endA="300" endPos="50000" dist="29997" dir="5400000" sy="-100000" algn="bl" rotWithShape="0"/>
                </a:effectLst>
                <a:uLnTx/>
                <a:uFillTx/>
                <a:latin typeface="Times New Roman" panose="02020603050405020304" pitchFamily="18" charset="0"/>
                <a:ea typeface="宋体" panose="02010600030101010101" pitchFamily="2" charset="-122"/>
                <a:cs typeface="Times New Roman" panose="02020603050405020304" pitchFamily="18" charset="0"/>
              </a:rPr>
              <a:t>I have a dream!</a:t>
            </a:r>
            <a:endParaRPr kumimoji="0" lang="en-US" altLang="zh-CN" sz="4400" i="0" u="none" strike="noStrike" kern="1200" cap="none" spc="0" normalizeH="0" baseline="0" noProof="1">
              <a:ln>
                <a:noFill/>
              </a:ln>
              <a:solidFill>
                <a:srgbClr val="000000"/>
              </a:solidFill>
              <a:effectLst>
                <a:glow rad="228600">
                  <a:srgbClr val="70AD47">
                    <a:satMod val="175000"/>
                    <a:alpha val="40000"/>
                  </a:srgbClr>
                </a:glow>
                <a:reflection blurRad="6350" stA="50000" endA="300" endPos="50000" dist="29997" dir="5400000" sy="-100000" algn="bl" rotWithShape="0"/>
              </a:effectLst>
              <a:uLnTx/>
              <a:uFillTx/>
              <a:latin typeface="Times New Roman" panose="02020603050405020304" pitchFamily="18" charset="0"/>
              <a:ea typeface="宋体" panose="02010600030101010101" pitchFamily="2" charset="-122"/>
              <a:cs typeface="Times New Roman" panose="02020603050405020304" pitchFamily="18" charset="0"/>
            </a:endParaRPr>
          </a:p>
        </p:txBody>
      </p:sp>
      <p:pic>
        <p:nvPicPr>
          <p:cNvPr id="101" name="图片 100"/>
          <p:cNvPicPr/>
          <p:nvPr>
            <p:custDataLst>
              <p:tags r:id="rId7"/>
            </p:custDataLst>
          </p:nvPr>
        </p:nvPicPr>
        <p:blipFill>
          <a:blip r:embed="rId8"/>
          <a:stretch>
            <a:fillRect/>
          </a:stretch>
        </p:blipFill>
        <p:spPr>
          <a:xfrm>
            <a:off x="10140315" y="80645"/>
            <a:ext cx="1894205" cy="1860550"/>
          </a:xfrm>
          <a:prstGeom prst="rect">
            <a:avLst/>
          </a:prstGeom>
          <a:noFill/>
          <a:ln w="9525">
            <a:noFill/>
          </a:ln>
        </p:spPr>
      </p:pic>
      <p:pic>
        <p:nvPicPr>
          <p:cNvPr id="17" name="图片 13"/>
          <p:cNvPicPr>
            <a:picLocks noChangeAspect="1"/>
          </p:cNvPicPr>
          <p:nvPr>
            <p:custDataLst>
              <p:tags r:id="rId9"/>
            </p:custDataLst>
          </p:nvPr>
        </p:nvPicPr>
        <p:blipFill>
          <a:blip r:embed="rId10"/>
          <a:stretch>
            <a:fillRect/>
          </a:stretch>
        </p:blipFill>
        <p:spPr>
          <a:xfrm>
            <a:off x="769625" y="1330199"/>
            <a:ext cx="2994335" cy="2013201"/>
          </a:xfrm>
          <a:prstGeom prst="rect">
            <a:avLst/>
          </a:prstGeom>
          <a:noFill/>
          <a:ln w="9525">
            <a:noFill/>
          </a:ln>
          <a:effectLst>
            <a:glow rad="63500">
              <a:srgbClr val="FFFFFF">
                <a:alpha val="40000"/>
              </a:srgbClr>
            </a:glow>
            <a:softEdge rad="101600"/>
          </a:effectLst>
        </p:spPr>
      </p:pic>
      <p:pic>
        <p:nvPicPr>
          <p:cNvPr id="18" name="图片 22"/>
          <p:cNvPicPr>
            <a:picLocks noChangeAspect="1"/>
          </p:cNvPicPr>
          <p:nvPr>
            <p:custDataLst>
              <p:tags r:id="rId11"/>
            </p:custDataLst>
          </p:nvPr>
        </p:nvPicPr>
        <p:blipFill>
          <a:blip r:embed="rId12"/>
          <a:stretch>
            <a:fillRect/>
          </a:stretch>
        </p:blipFill>
        <p:spPr>
          <a:xfrm>
            <a:off x="10604500" y="5502910"/>
            <a:ext cx="1240790" cy="1210945"/>
          </a:xfrm>
          <a:prstGeom prst="rect">
            <a:avLst/>
          </a:prstGeom>
          <a:noFill/>
          <a:ln w="9525">
            <a:noFill/>
          </a:ln>
        </p:spPr>
      </p:pic>
      <p:pic>
        <p:nvPicPr>
          <p:cNvPr id="2" name="图片 1"/>
          <p:cNvPicPr>
            <a:picLocks noChangeAspect="1"/>
          </p:cNvPicPr>
          <p:nvPr>
            <p:custDataLst>
              <p:tags r:id="rId13"/>
            </p:custDataLst>
          </p:nvPr>
        </p:nvPicPr>
        <p:blipFill>
          <a:blip r:embed="rId14"/>
          <a:srcRect l="39487" r="3621" b="14837"/>
          <a:stretch>
            <a:fillRect/>
          </a:stretch>
        </p:blipFill>
        <p:spPr>
          <a:xfrm>
            <a:off x="808151" y="1349202"/>
            <a:ext cx="3115026" cy="2017058"/>
          </a:xfrm>
          <a:prstGeom prst="rect">
            <a:avLst/>
          </a:prstGeom>
        </p:spPr>
      </p:pic>
      <p:pic>
        <p:nvPicPr>
          <p:cNvPr id="13" name="图片 12"/>
          <p:cNvPicPr>
            <a:picLocks noChangeAspect="1"/>
          </p:cNvPicPr>
          <p:nvPr>
            <p:custDataLst>
              <p:tags r:id="rId15"/>
            </p:custDataLst>
          </p:nvPr>
        </p:nvPicPr>
        <p:blipFill>
          <a:blip r:embed="rId16"/>
          <a:stretch>
            <a:fillRect/>
          </a:stretch>
        </p:blipFill>
        <p:spPr>
          <a:xfrm>
            <a:off x="1338292" y="4222641"/>
            <a:ext cx="3144520" cy="2358390"/>
          </a:xfrm>
          <a:prstGeom prst="rect">
            <a:avLst/>
          </a:prstGeom>
        </p:spPr>
      </p:pic>
      <p:pic>
        <p:nvPicPr>
          <p:cNvPr id="22" name="图片 21"/>
          <p:cNvPicPr>
            <a:picLocks noChangeAspect="1"/>
          </p:cNvPicPr>
          <p:nvPr>
            <p:custDataLst>
              <p:tags r:id="rId17"/>
            </p:custDataLst>
          </p:nvPr>
        </p:nvPicPr>
        <p:blipFill>
          <a:blip r:embed="rId18"/>
          <a:stretch>
            <a:fillRect/>
          </a:stretch>
        </p:blipFill>
        <p:spPr>
          <a:xfrm>
            <a:off x="5685006" y="4363185"/>
            <a:ext cx="3413165" cy="2266749"/>
          </a:xfrm>
          <a:prstGeom prst="rect">
            <a:avLst/>
          </a:prstGeom>
        </p:spPr>
      </p:pic>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custDataLst>
              <p:tags r:id="rId1"/>
            </p:custDataLst>
          </p:nvPr>
        </p:nvSpPr>
        <p:spPr>
          <a:xfrm>
            <a:off x="139530" y="1297008"/>
            <a:ext cx="2138680" cy="521970"/>
          </a:xfrm>
          <a:prstGeom prst="rect">
            <a:avLst/>
          </a:prstGeom>
          <a:noFill/>
        </p:spPr>
        <p:txBody>
          <a:bodyPr wrap="none" rtlCol="0" anchor="t">
            <a:spAutoFit/>
          </a:bodyPr>
          <a:lstStyle/>
          <a:p>
            <a:pPr marR="0" defTabSz="914400" fontAlgn="auto">
              <a:buClrTx/>
              <a:buSzTx/>
              <a:buFontTx/>
              <a:buNone/>
              <a:defRPr/>
            </a:pPr>
            <a:r>
              <a:rPr kumimoji="0" lang="zh-CN" altLang="en-US" sz="2800" kern="1200" cap="none" spc="0" normalizeH="0" baseline="0" noProof="0">
                <a:solidFill>
                  <a:schemeClr val="tx1"/>
                </a:solidFill>
                <a:latin typeface="Times New Roman" panose="02020603050405020304" pitchFamily="18" charset="0"/>
                <a:ea typeface="黑体" panose="02010609060101010101" charset="-122"/>
                <a:cs typeface="Times New Roman" panose="02020603050405020304" pitchFamily="18" charset="0"/>
                <a:sym typeface="+mn-ea"/>
              </a:rPr>
              <a:t>（</a:t>
            </a:r>
            <a:r>
              <a:rPr kumimoji="0" lang="en-US" altLang="zh-CN" sz="2800" kern="1200" cap="none" spc="0" normalizeH="0" baseline="0" noProof="0">
                <a:solidFill>
                  <a:schemeClr val="tx1"/>
                </a:solidFill>
                <a:latin typeface="Times New Roman" panose="02020603050405020304" pitchFamily="18" charset="0"/>
                <a:ea typeface="黑体" panose="02010609060101010101" charset="-122"/>
                <a:cs typeface="Times New Roman" panose="02020603050405020304" pitchFamily="18" charset="0"/>
                <a:sym typeface="+mn-ea"/>
              </a:rPr>
              <a:t>1</a:t>
            </a:r>
            <a:r>
              <a:rPr kumimoji="0" lang="zh-CN" altLang="en-US" sz="2800" kern="1200" cap="none" spc="0" normalizeH="0" baseline="0" noProof="0">
                <a:solidFill>
                  <a:schemeClr val="tx1"/>
                </a:solidFill>
                <a:latin typeface="Times New Roman" panose="02020603050405020304" pitchFamily="18" charset="0"/>
                <a:ea typeface="黑体" panose="02010609060101010101" charset="-122"/>
                <a:cs typeface="Times New Roman" panose="02020603050405020304" pitchFamily="18" charset="0"/>
                <a:sym typeface="+mn-ea"/>
              </a:rPr>
              <a:t>）概念：</a:t>
            </a:r>
            <a:endParaRPr kumimoji="0" lang="zh-CN" altLang="en-US" sz="2800" kern="1200" cap="none" spc="0" normalizeH="0" baseline="0" noProof="0">
              <a:solidFill>
                <a:schemeClr val="tx1"/>
              </a:solidFill>
              <a:latin typeface="Times New Roman" panose="02020603050405020304" pitchFamily="18" charset="0"/>
              <a:ea typeface="黑体" panose="02010609060101010101" charset="-122"/>
              <a:cs typeface="Times New Roman" panose="02020603050405020304" pitchFamily="18" charset="0"/>
              <a:sym typeface="+mn-ea"/>
            </a:endParaRPr>
          </a:p>
        </p:txBody>
      </p:sp>
      <p:sp>
        <p:nvSpPr>
          <p:cNvPr id="7" name="文本框 6"/>
          <p:cNvSpPr txBox="1"/>
          <p:nvPr>
            <p:custDataLst>
              <p:tags r:id="rId2"/>
            </p:custDataLst>
          </p:nvPr>
        </p:nvSpPr>
        <p:spPr>
          <a:xfrm>
            <a:off x="2012315" y="1229995"/>
            <a:ext cx="6490970" cy="1124585"/>
          </a:xfrm>
          <a:prstGeom prst="rect">
            <a:avLst/>
          </a:prstGeom>
          <a:noFill/>
        </p:spPr>
        <p:txBody>
          <a:bodyPr wrap="square" rtlCol="0">
            <a:spAutoFit/>
          </a:bodyPr>
          <a:lstStyle/>
          <a:p>
            <a:pPr>
              <a:lnSpc>
                <a:spcPct val="120000"/>
              </a:lnSpc>
              <a:spcBef>
                <a:spcPts val="0"/>
              </a:spcBef>
              <a:spcAft>
                <a:spcPts val="0"/>
              </a:spcAft>
            </a:pPr>
            <a:r>
              <a:rPr lang="zh-CN" sz="2800">
                <a:solidFill>
                  <a:schemeClr val="tx1"/>
                </a:solidFill>
                <a:latin typeface="Times New Roman" panose="02020603050405020304" pitchFamily="18" charset="0"/>
                <a:ea typeface="黑体" panose="02010609060101010101" charset="-122"/>
              </a:rPr>
              <a:t>利用</a:t>
            </a:r>
            <a:r>
              <a:rPr lang="zh-CN" sz="2800">
                <a:solidFill>
                  <a:srgbClr val="FF0000"/>
                </a:solidFill>
                <a:latin typeface="Times New Roman" panose="02020603050405020304" pitchFamily="18" charset="0"/>
                <a:ea typeface="黑体" panose="02010609060101010101" charset="-122"/>
              </a:rPr>
              <a:t>植物细胞培养来获得目标产物</a:t>
            </a:r>
            <a:r>
              <a:rPr lang="zh-CN" sz="2800">
                <a:solidFill>
                  <a:schemeClr val="tx1"/>
                </a:solidFill>
                <a:latin typeface="Times New Roman" panose="02020603050405020304" pitchFamily="18" charset="0"/>
                <a:ea typeface="黑体" panose="02010609060101010101" charset="-122"/>
              </a:rPr>
              <a:t>，这个过程就是</a:t>
            </a:r>
            <a:r>
              <a:rPr lang="zh-CN" sz="2800">
                <a:solidFill>
                  <a:srgbClr val="FF0000"/>
                </a:solidFill>
                <a:latin typeface="Times New Roman" panose="02020603050405020304" pitchFamily="18" charset="0"/>
                <a:ea typeface="黑体" panose="02010609060101010101" charset="-122"/>
              </a:rPr>
              <a:t>细胞产物的工厂化生产</a:t>
            </a:r>
            <a:r>
              <a:rPr lang="zh-CN" sz="2800">
                <a:solidFill>
                  <a:schemeClr val="tx1"/>
                </a:solidFill>
                <a:latin typeface="Times New Roman" panose="02020603050405020304" pitchFamily="18" charset="0"/>
                <a:ea typeface="黑体" panose="02010609060101010101" charset="-122"/>
              </a:rPr>
              <a:t>。</a:t>
            </a:r>
            <a:endParaRPr lang="zh-CN" sz="2800">
              <a:solidFill>
                <a:schemeClr val="tx1"/>
              </a:solidFill>
              <a:latin typeface="Times New Roman" panose="02020603050405020304" pitchFamily="18" charset="0"/>
              <a:ea typeface="黑体" panose="02010609060101010101" charset="-122"/>
            </a:endParaRPr>
          </a:p>
        </p:txBody>
      </p:sp>
      <p:sp>
        <p:nvSpPr>
          <p:cNvPr id="2" name="文本框 1"/>
          <p:cNvSpPr txBox="1"/>
          <p:nvPr>
            <p:custDataLst>
              <p:tags r:id="rId3"/>
            </p:custDataLst>
          </p:nvPr>
        </p:nvSpPr>
        <p:spPr>
          <a:xfrm>
            <a:off x="2069465" y="2995930"/>
            <a:ext cx="6855460" cy="1124585"/>
          </a:xfrm>
          <a:prstGeom prst="rect">
            <a:avLst/>
          </a:prstGeom>
          <a:noFill/>
        </p:spPr>
        <p:txBody>
          <a:bodyPr wrap="square" rtlCol="0">
            <a:spAutoFit/>
          </a:bodyPr>
          <a:lstStyle/>
          <a:p>
            <a:pPr>
              <a:lnSpc>
                <a:spcPct val="120000"/>
              </a:lnSpc>
              <a:spcBef>
                <a:spcPts val="0"/>
              </a:spcBef>
              <a:spcAft>
                <a:spcPts val="0"/>
              </a:spcAft>
            </a:pPr>
            <a:r>
              <a:rPr lang="zh-CN" sz="2800">
                <a:solidFill>
                  <a:schemeClr val="tx1"/>
                </a:solidFill>
                <a:latin typeface="Times New Roman" panose="02020603050405020304" pitchFamily="18" charset="0"/>
                <a:ea typeface="黑体" panose="02010609060101010101" charset="-122"/>
              </a:rPr>
              <a:t>指在</a:t>
            </a:r>
            <a:r>
              <a:rPr lang="zh-CN" sz="2800">
                <a:solidFill>
                  <a:srgbClr val="FF0000"/>
                </a:solidFill>
                <a:latin typeface="Times New Roman" panose="02020603050405020304" pitchFamily="18" charset="0"/>
                <a:ea typeface="黑体" panose="02010609060101010101" charset="-122"/>
              </a:rPr>
              <a:t>离体条件</a:t>
            </a:r>
            <a:r>
              <a:rPr lang="zh-CN" sz="2800">
                <a:solidFill>
                  <a:schemeClr val="tx1"/>
                </a:solidFill>
                <a:latin typeface="Times New Roman" panose="02020603050405020304" pitchFamily="18" charset="0"/>
                <a:ea typeface="黑体" panose="02010609060101010101" charset="-122"/>
              </a:rPr>
              <a:t>下对</a:t>
            </a:r>
            <a:r>
              <a:rPr lang="zh-CN" sz="2800">
                <a:solidFill>
                  <a:srgbClr val="FF0000"/>
                </a:solidFill>
                <a:latin typeface="Times New Roman" panose="02020603050405020304" pitchFamily="18" charset="0"/>
                <a:ea typeface="黑体" panose="02010609060101010101" charset="-122"/>
              </a:rPr>
              <a:t>单个细胞或细胞团</a:t>
            </a:r>
            <a:r>
              <a:rPr lang="zh-CN" sz="2800">
                <a:solidFill>
                  <a:schemeClr val="tx1"/>
                </a:solidFill>
                <a:latin typeface="Times New Roman" panose="02020603050405020304" pitchFamily="18" charset="0"/>
                <a:ea typeface="黑体" panose="02010609060101010101" charset="-122"/>
              </a:rPr>
              <a:t>进行培养使其增殖的技术。</a:t>
            </a:r>
            <a:endParaRPr lang="zh-CN" sz="2800">
              <a:solidFill>
                <a:schemeClr val="tx1"/>
              </a:solidFill>
              <a:latin typeface="Times New Roman" panose="02020603050405020304" pitchFamily="18" charset="0"/>
              <a:ea typeface="黑体" panose="02010609060101010101" charset="-122"/>
            </a:endParaRPr>
          </a:p>
        </p:txBody>
      </p:sp>
      <p:sp>
        <p:nvSpPr>
          <p:cNvPr id="4" name="文本框 3"/>
          <p:cNvSpPr txBox="1"/>
          <p:nvPr>
            <p:custDataLst>
              <p:tags r:id="rId4"/>
            </p:custDataLst>
          </p:nvPr>
        </p:nvSpPr>
        <p:spPr>
          <a:xfrm>
            <a:off x="139530" y="2486998"/>
            <a:ext cx="4272280" cy="521970"/>
          </a:xfrm>
          <a:prstGeom prst="rect">
            <a:avLst/>
          </a:prstGeom>
          <a:noFill/>
        </p:spPr>
        <p:txBody>
          <a:bodyPr wrap="none" rtlCol="0" anchor="t">
            <a:spAutoFit/>
          </a:bodyPr>
          <a:lstStyle/>
          <a:p>
            <a:pPr marR="0" defTabSz="914400" fontAlgn="auto">
              <a:buClrTx/>
              <a:buSzTx/>
              <a:buFontTx/>
              <a:buNone/>
              <a:defRPr/>
            </a:pPr>
            <a:r>
              <a:rPr kumimoji="0" lang="zh-CN" altLang="en-US" sz="2800" kern="1200" cap="none" spc="0" normalizeH="0" baseline="0" noProof="0">
                <a:solidFill>
                  <a:schemeClr val="tx1"/>
                </a:solidFill>
                <a:latin typeface="Times New Roman" panose="02020603050405020304" pitchFamily="18" charset="0"/>
                <a:ea typeface="黑体" panose="02010609060101010101" charset="-122"/>
                <a:cs typeface="Times New Roman" panose="02020603050405020304" pitchFamily="18" charset="0"/>
                <a:sym typeface="+mn-ea"/>
              </a:rPr>
              <a:t>（</a:t>
            </a:r>
            <a:r>
              <a:rPr kumimoji="0" lang="en-US" altLang="zh-CN" sz="2800" kern="1200" cap="none" spc="0" normalizeH="0" baseline="0" noProof="0">
                <a:solidFill>
                  <a:schemeClr val="tx1"/>
                </a:solidFill>
                <a:latin typeface="Times New Roman" panose="02020603050405020304" pitchFamily="18" charset="0"/>
                <a:ea typeface="黑体" panose="02010609060101010101" charset="-122"/>
                <a:cs typeface="Times New Roman" panose="02020603050405020304" pitchFamily="18" charset="0"/>
                <a:sym typeface="+mn-ea"/>
              </a:rPr>
              <a:t>2</a:t>
            </a:r>
            <a:r>
              <a:rPr kumimoji="0" lang="zh-CN" altLang="en-US" sz="2800" kern="1200" cap="none" spc="0" normalizeH="0" baseline="0" noProof="0">
                <a:solidFill>
                  <a:schemeClr val="tx1"/>
                </a:solidFill>
                <a:latin typeface="Times New Roman" panose="02020603050405020304" pitchFamily="18" charset="0"/>
                <a:ea typeface="黑体" panose="02010609060101010101" charset="-122"/>
                <a:cs typeface="Times New Roman" panose="02020603050405020304" pitchFamily="18" charset="0"/>
                <a:sym typeface="+mn-ea"/>
              </a:rPr>
              <a:t>）技术：</a:t>
            </a:r>
            <a:r>
              <a:rPr kumimoji="0" lang="zh-CN" altLang="en-US" sz="2800" kern="1200" cap="none" spc="0" normalizeH="0" baseline="0" noProof="0">
                <a:solidFill>
                  <a:srgbClr val="FF0000"/>
                </a:solidFill>
                <a:latin typeface="Times New Roman" panose="02020603050405020304" pitchFamily="18" charset="0"/>
                <a:ea typeface="黑体" panose="02010609060101010101" charset="-122"/>
                <a:cs typeface="Times New Roman" panose="02020603050405020304" pitchFamily="18" charset="0"/>
                <a:sym typeface="+mn-ea"/>
              </a:rPr>
              <a:t>植物细胞培养</a:t>
            </a:r>
            <a:endParaRPr kumimoji="0" lang="zh-CN" altLang="en-US" sz="2800" kern="1200" cap="none" spc="0" normalizeH="0" baseline="0" noProof="0">
              <a:solidFill>
                <a:srgbClr val="FF0000"/>
              </a:solidFill>
              <a:latin typeface="Times New Roman" panose="02020603050405020304" pitchFamily="18" charset="0"/>
              <a:ea typeface="黑体" panose="02010609060101010101" charset="-122"/>
              <a:cs typeface="Times New Roman" panose="02020603050405020304" pitchFamily="18" charset="0"/>
              <a:sym typeface="+mn-ea"/>
            </a:endParaRPr>
          </a:p>
        </p:txBody>
      </p:sp>
      <p:grpSp>
        <p:nvGrpSpPr>
          <p:cNvPr id="11" name="组合 10"/>
          <p:cNvGrpSpPr/>
          <p:nvPr>
            <p:custDataLst>
              <p:tags r:id="rId5"/>
            </p:custDataLst>
          </p:nvPr>
        </p:nvGrpSpPr>
        <p:grpSpPr>
          <a:xfrm>
            <a:off x="8846820" y="692785"/>
            <a:ext cx="2869565" cy="4140835"/>
            <a:chOff x="13643" y="2062"/>
            <a:chExt cx="4519" cy="6521"/>
          </a:xfrm>
        </p:grpSpPr>
        <p:pic>
          <p:nvPicPr>
            <p:cNvPr id="108" name="图片 107"/>
            <p:cNvPicPr/>
            <p:nvPr>
              <p:custDataLst>
                <p:tags r:id="rId6"/>
              </p:custDataLst>
            </p:nvPr>
          </p:nvPicPr>
          <p:blipFill>
            <a:blip r:embed="rId7"/>
            <a:stretch>
              <a:fillRect/>
            </a:stretch>
          </p:blipFill>
          <p:spPr>
            <a:xfrm>
              <a:off x="13643" y="2062"/>
              <a:ext cx="4519" cy="5672"/>
            </a:xfrm>
            <a:prstGeom prst="rect">
              <a:avLst/>
            </a:prstGeom>
            <a:noFill/>
            <a:ln w="9525">
              <a:noFill/>
            </a:ln>
          </p:spPr>
        </p:pic>
        <p:sp>
          <p:nvSpPr>
            <p:cNvPr id="10" name="Text Box 10"/>
            <p:cNvSpPr/>
            <p:nvPr>
              <p:custDataLst>
                <p:tags r:id="rId8"/>
              </p:custDataLst>
            </p:nvPr>
          </p:nvSpPr>
          <p:spPr>
            <a:xfrm>
              <a:off x="13822" y="7470"/>
              <a:ext cx="4194" cy="1113"/>
            </a:xfrm>
            <a:prstGeom prst="rect">
              <a:avLst/>
            </a:prstGeom>
            <a:noFill/>
            <a:ln>
              <a:noFill/>
              <a:miter lim="800000"/>
            </a:ln>
          </p:spPr>
          <p:txBody>
            <a:bodyPr wrap="square">
              <a:spAutoFit/>
            </a:bodyPr>
            <a:lstStyle/>
            <a:p>
              <a:pPr>
                <a:spcBef>
                  <a:spcPct val="50000"/>
                </a:spcBef>
              </a:pPr>
              <a:r>
                <a:rPr lang="zh-CN" altLang="en-US" sz="2000">
                  <a:solidFill>
                    <a:schemeClr val="tx2"/>
                  </a:solidFill>
                  <a:latin typeface="Times New Roman" panose="02020603050405020304" pitchFamily="18" charset="0"/>
                  <a:ea typeface="黑体" panose="02010609060101010101" charset="-122"/>
                </a:rPr>
                <a:t>一种用于植物细胞培养的反应器</a:t>
              </a:r>
              <a:endParaRPr lang="zh-CN" altLang="en-US" sz="2000">
                <a:solidFill>
                  <a:schemeClr val="tx2"/>
                </a:solidFill>
                <a:latin typeface="Times New Roman" panose="02020603050405020304" pitchFamily="18" charset="0"/>
                <a:ea typeface="黑体" panose="02010609060101010101" charset="-122"/>
              </a:endParaRPr>
            </a:p>
          </p:txBody>
        </p:sp>
      </p:grpSp>
      <p:sp>
        <p:nvSpPr>
          <p:cNvPr id="41" name="文本框 40"/>
          <p:cNvSpPr txBox="1"/>
          <p:nvPr>
            <p:custDataLst>
              <p:tags r:id="rId9"/>
            </p:custDataLst>
          </p:nvPr>
        </p:nvSpPr>
        <p:spPr>
          <a:xfrm>
            <a:off x="281940" y="4438650"/>
            <a:ext cx="11740515" cy="2158365"/>
          </a:xfrm>
          <a:prstGeom prst="rect">
            <a:avLst/>
          </a:prstGeom>
          <a:noFill/>
        </p:spPr>
        <p:txBody>
          <a:bodyPr wrap="square" rtlCol="0">
            <a:spAutoFit/>
          </a:bodyPr>
          <a:lstStyle/>
          <a:p>
            <a:pPr lvl="0" algn="l">
              <a:lnSpc>
                <a:spcPct val="120000"/>
              </a:lnSpc>
              <a:spcBef>
                <a:spcPts val="0"/>
              </a:spcBef>
              <a:spcAft>
                <a:spcPts val="0"/>
              </a:spcAft>
            </a:pPr>
            <a:r>
              <a:rPr lang="zh-CN" sz="2800">
                <a:solidFill>
                  <a:schemeClr val="tx1"/>
                </a:solidFill>
                <a:latin typeface="Times New Roman" panose="02020603050405020304" pitchFamily="18" charset="0"/>
                <a:ea typeface="黑体" panose="02010609060101010101" charset="-122"/>
                <a:cs typeface="Times New Roman" panose="02020603050405020304" pitchFamily="18" charset="0"/>
                <a:sym typeface="+mn-ea"/>
              </a:rPr>
              <a:t>注意：</a:t>
            </a:r>
            <a:endParaRPr lang="zh-CN" sz="2800">
              <a:solidFill>
                <a:schemeClr val="tx1"/>
              </a:solidFill>
              <a:latin typeface="Times New Roman" panose="02020603050405020304" pitchFamily="18" charset="0"/>
              <a:ea typeface="黑体" panose="02010609060101010101" charset="-122"/>
              <a:cs typeface="Times New Roman" panose="02020603050405020304" pitchFamily="18" charset="0"/>
              <a:sym typeface="+mn-ea"/>
            </a:endParaRPr>
          </a:p>
          <a:p>
            <a:pPr lvl="0" algn="l">
              <a:lnSpc>
                <a:spcPct val="120000"/>
              </a:lnSpc>
              <a:spcBef>
                <a:spcPts val="0"/>
              </a:spcBef>
              <a:spcAft>
                <a:spcPts val="0"/>
              </a:spcAft>
            </a:pPr>
            <a:r>
              <a:rPr lang="zh-CN" sz="2800">
                <a:solidFill>
                  <a:schemeClr val="tx1"/>
                </a:solidFill>
                <a:latin typeface="Times New Roman" panose="02020603050405020304" pitchFamily="18" charset="0"/>
                <a:ea typeface="黑体" panose="02010609060101010101" charset="-122"/>
                <a:cs typeface="Times New Roman" panose="02020603050405020304" pitchFamily="18" charset="0"/>
                <a:sym typeface="+mn-ea"/>
              </a:rPr>
              <a:t>① 一般组织培养到</a:t>
            </a:r>
            <a:r>
              <a:rPr lang="zh-CN" sz="2800">
                <a:solidFill>
                  <a:srgbClr val="FF0000"/>
                </a:solidFill>
                <a:latin typeface="Times New Roman" panose="02020603050405020304" pitchFamily="18" charset="0"/>
                <a:ea typeface="黑体" panose="02010609060101010101" charset="-122"/>
                <a:cs typeface="Times New Roman" panose="02020603050405020304" pitchFamily="18" charset="0"/>
                <a:sym typeface="+mn-ea"/>
              </a:rPr>
              <a:t>愈伤组织</a:t>
            </a:r>
            <a:r>
              <a:rPr lang="zh-CN" sz="2800">
                <a:solidFill>
                  <a:schemeClr val="tx1"/>
                </a:solidFill>
                <a:latin typeface="Times New Roman" panose="02020603050405020304" pitchFamily="18" charset="0"/>
                <a:ea typeface="黑体" panose="02010609060101010101" charset="-122"/>
                <a:cs typeface="Times New Roman" panose="02020603050405020304" pitchFamily="18" charset="0"/>
                <a:sym typeface="+mn-ea"/>
              </a:rPr>
              <a:t>即可。因为此时细胞</a:t>
            </a:r>
            <a:r>
              <a:rPr lang="zh-CN" sz="2800">
                <a:solidFill>
                  <a:srgbClr val="FF0000"/>
                </a:solidFill>
                <a:latin typeface="Times New Roman" panose="02020603050405020304" pitchFamily="18" charset="0"/>
                <a:ea typeface="黑体" panose="02010609060101010101" charset="-122"/>
                <a:cs typeface="Times New Roman" panose="02020603050405020304" pitchFamily="18" charset="0"/>
                <a:sym typeface="+mn-ea"/>
              </a:rPr>
              <a:t>分裂快，代谢</a:t>
            </a:r>
            <a:r>
              <a:rPr lang="zh-CN" sz="2800">
                <a:solidFill>
                  <a:srgbClr val="FF0000"/>
                </a:solidFill>
                <a:latin typeface="Times New Roman" panose="02020603050405020304" pitchFamily="18" charset="0"/>
                <a:ea typeface="黑体" panose="02010609060101010101" charset="-122"/>
                <a:cs typeface="Times New Roman" panose="02020603050405020304" pitchFamily="18" charset="0"/>
                <a:sym typeface="+mn-ea"/>
              </a:rPr>
              <a:t>旺盛</a:t>
            </a:r>
            <a:r>
              <a:rPr lang="zh-CN" sz="2800">
                <a:solidFill>
                  <a:srgbClr val="FF0000"/>
                </a:solidFill>
                <a:latin typeface="Times New Roman" panose="02020603050405020304" pitchFamily="18" charset="0"/>
                <a:ea typeface="黑体" panose="02010609060101010101" charset="-122"/>
                <a:cs typeface="Times New Roman" panose="02020603050405020304" pitchFamily="18" charset="0"/>
                <a:sym typeface="+mn-ea"/>
              </a:rPr>
              <a:t>，有利于产物生成。</a:t>
            </a:r>
            <a:endParaRPr lang="zh-CN" sz="2800">
              <a:solidFill>
                <a:srgbClr val="FF0000"/>
              </a:solidFill>
              <a:latin typeface="Times New Roman" panose="02020603050405020304" pitchFamily="18" charset="0"/>
              <a:ea typeface="黑体" panose="02010609060101010101" charset="-122"/>
              <a:cs typeface="Times New Roman" panose="02020603050405020304" pitchFamily="18" charset="0"/>
              <a:sym typeface="+mn-ea"/>
            </a:endParaRPr>
          </a:p>
          <a:p>
            <a:pPr lvl="0" algn="l">
              <a:lnSpc>
                <a:spcPct val="120000"/>
              </a:lnSpc>
              <a:spcBef>
                <a:spcPts val="0"/>
              </a:spcBef>
              <a:spcAft>
                <a:spcPts val="0"/>
              </a:spcAft>
            </a:pPr>
            <a:r>
              <a:rPr lang="zh-CN" sz="2800">
                <a:solidFill>
                  <a:schemeClr val="tx1"/>
                </a:solidFill>
                <a:latin typeface="Times New Roman" panose="02020603050405020304" pitchFamily="18" charset="0"/>
                <a:ea typeface="黑体" panose="02010609060101010101" charset="-122"/>
                <a:cs typeface="Times New Roman" panose="02020603050405020304" pitchFamily="18" charset="0"/>
                <a:sym typeface="+mn-ea"/>
              </a:rPr>
              <a:t>②液体培养基（培养液）有利于培养的细胞与营养物质充分接触。</a:t>
            </a:r>
            <a:endParaRPr lang="zh-CN" sz="2800">
              <a:solidFill>
                <a:schemeClr val="tx1"/>
              </a:solidFill>
              <a:latin typeface="Times New Roman" panose="02020603050405020304" pitchFamily="18" charset="0"/>
              <a:ea typeface="黑体" panose="02010609060101010101" charset="-122"/>
              <a:cs typeface="Times New Roman" panose="02020603050405020304" pitchFamily="18" charset="0"/>
              <a:sym typeface="+mn-ea"/>
            </a:endParaRPr>
          </a:p>
        </p:txBody>
      </p:sp>
      <p:sp>
        <p:nvSpPr>
          <p:cNvPr id="13" name="文本框 12"/>
          <p:cNvSpPr txBox="1"/>
          <p:nvPr>
            <p:custDataLst>
              <p:tags r:id="rId10"/>
            </p:custDataLst>
          </p:nvPr>
        </p:nvSpPr>
        <p:spPr>
          <a:xfrm>
            <a:off x="350520" y="295275"/>
            <a:ext cx="6268085" cy="645160"/>
          </a:xfrm>
          <a:prstGeom prst="rect">
            <a:avLst/>
          </a:prstGeom>
          <a:noFill/>
        </p:spPr>
        <p:txBody>
          <a:bodyPr wrap="square" rtlCol="0">
            <a:spAutoFit/>
          </a:bodyPr>
          <a:p>
            <a:r>
              <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rPr>
              <a:t>细胞产物的工厂化生产</a:t>
            </a:r>
            <a:endPar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41"/>
                                        </p:tgtEl>
                                        <p:attrNameLst>
                                          <p:attrName>style.visibility</p:attrName>
                                        </p:attrNameLst>
                                      </p:cBhvr>
                                      <p:to>
                                        <p:strVal val="visible"/>
                                      </p:to>
                                    </p:set>
                                    <p:anim calcmode="lin" valueType="num">
                                      <p:cBhvr additive="base">
                                        <p:cTn id="27" dur="500" fill="hold"/>
                                        <p:tgtEl>
                                          <p:spTgt spid="41"/>
                                        </p:tgtEl>
                                        <p:attrNameLst>
                                          <p:attrName>ppt_x</p:attrName>
                                        </p:attrNameLst>
                                      </p:cBhvr>
                                      <p:tavLst>
                                        <p:tav tm="0">
                                          <p:val>
                                            <p:strVal val="#ppt_x"/>
                                          </p:val>
                                        </p:tav>
                                        <p:tav tm="100000">
                                          <p:val>
                                            <p:strVal val="#ppt_x"/>
                                          </p:val>
                                        </p:tav>
                                      </p:tavLst>
                                    </p:anim>
                                    <p:anim calcmode="lin" valueType="num">
                                      <p:cBhvr additive="base">
                                        <p:cTn id="28" dur="500" fill="hold"/>
                                        <p:tgtEl>
                                          <p:spTgt spid="4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2" grpId="0"/>
      <p:bldP spid="4" grpId="0"/>
      <p:bldP spid="4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custDataLst>
              <p:tags r:id="rId1"/>
            </p:custDataLst>
          </p:nvPr>
        </p:nvSpPr>
        <p:spPr>
          <a:xfrm>
            <a:off x="408988" y="1068181"/>
            <a:ext cx="11692289" cy="1106805"/>
          </a:xfrm>
          <a:prstGeom prst="rect">
            <a:avLst/>
          </a:prstGeom>
          <a:noFill/>
        </p:spPr>
        <p:txBody>
          <a:bodyPr wrap="square" rtlCol="0">
            <a:spAutoFit/>
          </a:bodyPr>
          <a:lstStyle/>
          <a:p>
            <a:r>
              <a:rPr lang="en-US" altLang="zh-CN" sz="2800">
                <a:solidFill>
                  <a:srgbClr val="000000"/>
                </a:solidFill>
                <a:latin typeface="Times New Roman" panose="02020603050405020304" pitchFamily="18" charset="0"/>
                <a:ea typeface="黑体" panose="02010609060101010101" charset="-122"/>
                <a:cs typeface="Times New Roman" panose="02020603050405020304" pitchFamily="18" charset="0"/>
              </a:rPr>
              <a:t>1. </a:t>
            </a:r>
            <a:r>
              <a:rPr lang="zh-CN" altLang="en-US" sz="2800">
                <a:solidFill>
                  <a:srgbClr val="000000"/>
                </a:solidFill>
                <a:latin typeface="Times New Roman" panose="02020603050405020304" pitchFamily="18" charset="0"/>
                <a:ea typeface="黑体" panose="02010609060101010101" charset="-122"/>
                <a:cs typeface="Times New Roman" panose="02020603050405020304" pitchFamily="18" charset="0"/>
              </a:rPr>
              <a:t>概念</a:t>
            </a:r>
            <a:r>
              <a:rPr lang="zh-CN" altLang="en-US" sz="2800" smtClean="0">
                <a:solidFill>
                  <a:srgbClr val="000000"/>
                </a:solidFill>
                <a:latin typeface="Times New Roman" panose="02020603050405020304" pitchFamily="18" charset="0"/>
                <a:ea typeface="黑体" panose="02010609060101010101" charset="-122"/>
                <a:cs typeface="Times New Roman" panose="02020603050405020304" pitchFamily="18" charset="0"/>
              </a:rPr>
              <a:t>：</a:t>
            </a:r>
            <a:endParaRPr lang="en-US" altLang="zh-CN" sz="2800" smtClean="0">
              <a:solidFill>
                <a:srgbClr val="000000"/>
              </a:solidFill>
              <a:latin typeface="Times New Roman" panose="02020603050405020304" pitchFamily="18" charset="0"/>
              <a:ea typeface="黑体" panose="02010609060101010101" charset="-122"/>
              <a:cs typeface="Times New Roman" panose="02020603050405020304" pitchFamily="18" charset="0"/>
            </a:endParaRPr>
          </a:p>
          <a:p>
            <a:pPr>
              <a:spcBef>
                <a:spcPts val="1200"/>
              </a:spcBef>
            </a:pPr>
            <a:r>
              <a:rPr lang="en-US" altLang="zh-CN" sz="2800">
                <a:solidFill>
                  <a:srgbClr val="000000"/>
                </a:solidFill>
                <a:latin typeface="Times New Roman" panose="02020603050405020304" pitchFamily="18" charset="0"/>
                <a:ea typeface="黑体" panose="02010609060101010101" charset="-122"/>
                <a:cs typeface="Times New Roman" panose="02020603050405020304" pitchFamily="18" charset="0"/>
              </a:rPr>
              <a:t> </a:t>
            </a:r>
            <a:r>
              <a:rPr lang="en-US" altLang="zh-CN" sz="2800" smtClean="0">
                <a:solidFill>
                  <a:srgbClr val="000000"/>
                </a:solidFill>
                <a:latin typeface="Times New Roman" panose="02020603050405020304" pitchFamily="18" charset="0"/>
                <a:ea typeface="黑体" panose="02010609060101010101" charset="-122"/>
                <a:cs typeface="Times New Roman" panose="02020603050405020304" pitchFamily="18" charset="0"/>
              </a:rPr>
              <a:t>     </a:t>
            </a:r>
            <a:r>
              <a:rPr lang="zh-CN" altLang="en-US" sz="2800" smtClean="0">
                <a:solidFill>
                  <a:srgbClr val="000000"/>
                </a:solidFill>
                <a:latin typeface="Times New Roman" panose="02020603050405020304" pitchFamily="18" charset="0"/>
                <a:ea typeface="黑体" panose="02010609060101010101" charset="-122"/>
                <a:cs typeface="Times New Roman" panose="02020603050405020304" pitchFamily="18" charset="0"/>
              </a:rPr>
              <a:t>在</a:t>
            </a:r>
            <a:r>
              <a:rPr lang="zh-CN" altLang="en-US" sz="2800">
                <a:solidFill>
                  <a:srgbClr val="000000"/>
                </a:solidFill>
                <a:latin typeface="Times New Roman" panose="02020603050405020304" pitchFamily="18" charset="0"/>
                <a:ea typeface="黑体" panose="02010609060101010101" charset="-122"/>
                <a:cs typeface="Times New Roman" panose="02020603050405020304" pitchFamily="18" charset="0"/>
              </a:rPr>
              <a:t>离体条件下对单个植物细胞或细胞团进行培养使其增殖的技术。</a:t>
            </a:r>
            <a:endParaRPr lang="zh-CN" altLang="en-US" sz="2800">
              <a:solidFill>
                <a:srgbClr val="000000"/>
              </a:solidFill>
              <a:latin typeface="Times New Roman" panose="02020603050405020304" pitchFamily="18" charset="0"/>
              <a:ea typeface="黑体" panose="02010609060101010101" charset="-122"/>
              <a:cs typeface="Times New Roman" panose="02020603050405020304" pitchFamily="18" charset="0"/>
            </a:endParaRPr>
          </a:p>
        </p:txBody>
      </p:sp>
      <p:sp>
        <p:nvSpPr>
          <p:cNvPr id="6" name="矩形: 圆角 7"/>
          <p:cNvSpPr/>
          <p:nvPr>
            <p:custDataLst>
              <p:tags r:id="rId2"/>
            </p:custDataLst>
          </p:nvPr>
        </p:nvSpPr>
        <p:spPr>
          <a:xfrm>
            <a:off x="809038" y="2574053"/>
            <a:ext cx="1708897" cy="604434"/>
          </a:xfrm>
          <a:prstGeom prst="roundRect">
            <a:avLst/>
          </a:prstGeom>
          <a:solidFill>
            <a:schemeClr val="accent6">
              <a:lumMod val="20000"/>
              <a:lumOff val="80000"/>
            </a:schemeClr>
          </a:solidFill>
          <a:ln w="6350" cap="flat" cmpd="sng" algn="ctr">
            <a:noFill/>
            <a:prstDash val="solid"/>
            <a:miter lim="800000"/>
          </a:ln>
          <a:effectLst>
            <a:outerShdw blurRad="50800" dist="38100" dir="2700000" algn="tl" rotWithShape="0">
              <a:prstClr val="black">
                <a:alpha val="40000"/>
              </a:prstClr>
            </a:outerShdw>
          </a:effectLst>
          <a:scene3d>
            <a:camera prst="orthographicFront">
              <a:rot lat="0" lon="0" rev="0"/>
            </a:camera>
            <a:lightRig rig="contrasting" dir="t">
              <a:rot lat="0" lon="0" rev="7800000"/>
            </a:lightRig>
          </a:scene3d>
          <a:sp3d>
            <a:bevelT w="139700" h="139700"/>
          </a:sp3d>
        </p:spPr>
        <p:txBody>
          <a:bodyPr rtlCol="0" anchor="ctr"/>
          <a:lstStyle/>
          <a:p>
            <a:pPr marL="0" marR="0" lvl="0" indent="0" algn="ctr" defTabSz="914400" eaLnBrk="1" fontAlgn="auto" latinLnBrk="0" hangingPunct="1">
              <a:lnSpc>
                <a:spcPct val="100000"/>
              </a:lnSpc>
              <a:spcBef>
                <a:spcPct val="0"/>
              </a:spcBef>
              <a:spcAft>
                <a:spcPct val="0"/>
              </a:spcAft>
              <a:buClrTx/>
              <a:buSzTx/>
              <a:buFontTx/>
              <a:buNone/>
              <a:defRPr/>
            </a:pPr>
            <a:r>
              <a:rPr kumimoji="0" lang="zh-CN" altLang="en-US" sz="2800" i="0" u="none" strike="noStrike" kern="0" cap="none" spc="0" normalizeH="0" baseline="0" noProof="0" smtClean="0">
                <a:ln>
                  <a:noFill/>
                </a:ln>
                <a:solidFill>
                  <a:srgbClr val="000000"/>
                </a:solidFill>
                <a:effectLst/>
                <a:uLnTx/>
                <a:uFillTx/>
                <a:latin typeface="Times New Roman" panose="02020603050405020304" pitchFamily="18" charset="0"/>
                <a:ea typeface="黑体" panose="02010609060101010101" charset="-122"/>
                <a:cs typeface="Arial" panose="020B0604020202020204"/>
              </a:rPr>
              <a:t>外植体</a:t>
            </a:r>
            <a:endParaRPr kumimoji="0" lang="zh-CN" altLang="en-US" sz="2800" i="0" u="none" strike="noStrike" kern="0" cap="none" spc="0" normalizeH="0" baseline="0" noProof="0" smtClean="0">
              <a:ln>
                <a:noFill/>
              </a:ln>
              <a:solidFill>
                <a:srgbClr val="000000"/>
              </a:solidFill>
              <a:effectLst/>
              <a:uLnTx/>
              <a:uFillTx/>
              <a:latin typeface="Times New Roman" panose="02020603050405020304" pitchFamily="18" charset="0"/>
              <a:ea typeface="黑体" panose="02010609060101010101" charset="-122"/>
              <a:cs typeface="Arial" panose="020B0604020202020204"/>
            </a:endParaRPr>
          </a:p>
        </p:txBody>
      </p:sp>
      <p:sp>
        <p:nvSpPr>
          <p:cNvPr id="7" name="矩形: 圆角 8"/>
          <p:cNvSpPr/>
          <p:nvPr>
            <p:custDataLst>
              <p:tags r:id="rId3"/>
            </p:custDataLst>
          </p:nvPr>
        </p:nvSpPr>
        <p:spPr>
          <a:xfrm>
            <a:off x="2760151" y="3750043"/>
            <a:ext cx="1708897" cy="604434"/>
          </a:xfrm>
          <a:prstGeom prst="roundRect">
            <a:avLst/>
          </a:prstGeom>
          <a:solidFill>
            <a:schemeClr val="accent6">
              <a:lumMod val="20000"/>
              <a:lumOff val="80000"/>
            </a:schemeClr>
          </a:solidFill>
          <a:ln w="6350" cap="flat" cmpd="sng" algn="ctr">
            <a:noFill/>
            <a:prstDash val="solid"/>
            <a:miter lim="800000"/>
          </a:ln>
          <a:effectLst>
            <a:outerShdw blurRad="50800" dist="38100" dir="2700000" algn="tl" rotWithShape="0">
              <a:prstClr val="black">
                <a:alpha val="40000"/>
              </a:prstClr>
            </a:outerShdw>
          </a:effectLst>
          <a:scene3d>
            <a:camera prst="orthographicFront">
              <a:rot lat="0" lon="0" rev="0"/>
            </a:camera>
            <a:lightRig rig="contrasting" dir="t">
              <a:rot lat="0" lon="0" rev="7800000"/>
            </a:lightRig>
          </a:scene3d>
          <a:sp3d>
            <a:bevelT w="139700" h="139700"/>
          </a:sp3d>
        </p:spPr>
        <p:txBody>
          <a:bodyPr rtlCol="0" anchor="ctr"/>
          <a:lstStyle/>
          <a:p>
            <a:pPr marL="0" marR="0" lvl="0" indent="0" algn="ctr" defTabSz="914400" eaLnBrk="1" fontAlgn="auto" latinLnBrk="0" hangingPunct="1">
              <a:lnSpc>
                <a:spcPct val="100000"/>
              </a:lnSpc>
              <a:spcBef>
                <a:spcPct val="0"/>
              </a:spcBef>
              <a:spcAft>
                <a:spcPct val="0"/>
              </a:spcAft>
              <a:buClrTx/>
              <a:buSzTx/>
              <a:buFontTx/>
              <a:buNone/>
              <a:defRPr/>
            </a:pPr>
            <a:r>
              <a:rPr kumimoji="0" lang="zh-CN" altLang="en-US" sz="2800" i="0" u="none" strike="noStrike" kern="0" cap="none" spc="0" normalizeH="0" baseline="0" noProof="0" smtClean="0">
                <a:ln>
                  <a:noFill/>
                </a:ln>
                <a:solidFill>
                  <a:srgbClr val="000000"/>
                </a:solidFill>
                <a:effectLst/>
                <a:uLnTx/>
                <a:uFillTx/>
                <a:latin typeface="Times New Roman" panose="02020603050405020304" pitchFamily="18" charset="0"/>
                <a:ea typeface="黑体" panose="02010609060101010101" charset="-122"/>
                <a:cs typeface="Arial" panose="020B0604020202020204"/>
              </a:rPr>
              <a:t>愈伤组织</a:t>
            </a:r>
            <a:endParaRPr kumimoji="0" lang="zh-CN" altLang="en-US" sz="2800" i="0" u="none" strike="noStrike" kern="0" cap="none" spc="0" normalizeH="0" baseline="0" noProof="0" smtClean="0">
              <a:ln>
                <a:noFill/>
              </a:ln>
              <a:solidFill>
                <a:srgbClr val="000000"/>
              </a:solidFill>
              <a:effectLst/>
              <a:uLnTx/>
              <a:uFillTx/>
              <a:latin typeface="Times New Roman" panose="02020603050405020304" pitchFamily="18" charset="0"/>
              <a:ea typeface="黑体" panose="02010609060101010101" charset="-122"/>
              <a:cs typeface="Arial" panose="020B0604020202020204"/>
            </a:endParaRPr>
          </a:p>
        </p:txBody>
      </p:sp>
      <p:sp>
        <p:nvSpPr>
          <p:cNvPr id="8" name="矩形: 圆角 9"/>
          <p:cNvSpPr/>
          <p:nvPr>
            <p:custDataLst>
              <p:tags r:id="rId4"/>
            </p:custDataLst>
          </p:nvPr>
        </p:nvSpPr>
        <p:spPr>
          <a:xfrm>
            <a:off x="4863271" y="2676720"/>
            <a:ext cx="1708897" cy="604434"/>
          </a:xfrm>
          <a:prstGeom prst="roundRect">
            <a:avLst/>
          </a:prstGeom>
          <a:solidFill>
            <a:schemeClr val="accent6">
              <a:lumMod val="20000"/>
              <a:lumOff val="80000"/>
            </a:schemeClr>
          </a:solidFill>
          <a:ln w="6350" cap="flat" cmpd="sng" algn="ctr">
            <a:noFill/>
            <a:prstDash val="solid"/>
            <a:miter lim="800000"/>
          </a:ln>
          <a:effectLst>
            <a:outerShdw blurRad="50800" dist="38100" dir="2700000" algn="tl" rotWithShape="0">
              <a:prstClr val="black">
                <a:alpha val="40000"/>
              </a:prstClr>
            </a:outerShdw>
          </a:effectLst>
          <a:scene3d>
            <a:camera prst="orthographicFront">
              <a:rot lat="0" lon="0" rev="0"/>
            </a:camera>
            <a:lightRig rig="contrasting" dir="t">
              <a:rot lat="0" lon="0" rev="7800000"/>
            </a:lightRig>
          </a:scene3d>
          <a:sp3d>
            <a:bevelT w="139700" h="139700"/>
          </a:sp3d>
        </p:spPr>
        <p:txBody>
          <a:bodyPr rtlCol="0" anchor="ctr"/>
          <a:lstStyle/>
          <a:p>
            <a:pPr marL="0" marR="0" lvl="0" indent="0" algn="ctr" defTabSz="914400" eaLnBrk="1" fontAlgn="auto" latinLnBrk="0" hangingPunct="1">
              <a:lnSpc>
                <a:spcPct val="100000"/>
              </a:lnSpc>
              <a:spcBef>
                <a:spcPct val="0"/>
              </a:spcBef>
              <a:spcAft>
                <a:spcPct val="0"/>
              </a:spcAft>
              <a:buClrTx/>
              <a:buSzTx/>
              <a:buFontTx/>
              <a:buNone/>
              <a:defRPr/>
            </a:pPr>
            <a:r>
              <a:rPr kumimoji="0" lang="zh-CN" altLang="en-US" sz="2800" i="0" u="none" strike="noStrike" kern="0" cap="none" spc="0" normalizeH="0" baseline="0" noProof="0" smtClean="0">
                <a:ln>
                  <a:noFill/>
                </a:ln>
                <a:solidFill>
                  <a:srgbClr val="000000"/>
                </a:solidFill>
                <a:effectLst/>
                <a:uLnTx/>
                <a:uFillTx/>
                <a:latin typeface="Times New Roman" panose="02020603050405020304" pitchFamily="18" charset="0"/>
                <a:ea typeface="黑体" panose="02010609060101010101" charset="-122"/>
                <a:cs typeface="Arial" panose="020B0604020202020204"/>
              </a:rPr>
              <a:t>细胞悬液</a:t>
            </a:r>
            <a:endParaRPr kumimoji="0" lang="zh-CN" altLang="en-US" sz="2800" i="0" u="none" strike="noStrike" kern="0" cap="none" spc="0" normalizeH="0" baseline="0" noProof="0" smtClean="0">
              <a:ln>
                <a:noFill/>
              </a:ln>
              <a:solidFill>
                <a:srgbClr val="000000"/>
              </a:solidFill>
              <a:effectLst/>
              <a:uLnTx/>
              <a:uFillTx/>
              <a:latin typeface="Times New Roman" panose="02020603050405020304" pitchFamily="18" charset="0"/>
              <a:ea typeface="黑体" panose="02010609060101010101" charset="-122"/>
              <a:cs typeface="Arial" panose="020B0604020202020204"/>
            </a:endParaRPr>
          </a:p>
        </p:txBody>
      </p:sp>
      <p:sp>
        <p:nvSpPr>
          <p:cNvPr id="9" name="文本框 8"/>
          <p:cNvSpPr txBox="1"/>
          <p:nvPr>
            <p:custDataLst>
              <p:tags r:id="rId5"/>
            </p:custDataLst>
          </p:nvPr>
        </p:nvSpPr>
        <p:spPr>
          <a:xfrm>
            <a:off x="2667047" y="2270261"/>
            <a:ext cx="1314125" cy="521970"/>
          </a:xfrm>
          <a:prstGeom prst="rect">
            <a:avLst/>
          </a:prstGeom>
          <a:noFill/>
        </p:spPr>
        <p:txBody>
          <a:bodyPr wrap="square" rtlCol="0">
            <a:spAutoFit/>
          </a:bodyPr>
          <a:lstStyle/>
          <a:p>
            <a:r>
              <a:rPr lang="zh-CN" altLang="en-US" sz="2800">
                <a:solidFill>
                  <a:srgbClr val="FF0000"/>
                </a:solidFill>
                <a:latin typeface="Times New Roman" panose="02020603050405020304" pitchFamily="18" charset="0"/>
                <a:ea typeface="黑体" panose="02010609060101010101" charset="-122"/>
              </a:rPr>
              <a:t>脱分化</a:t>
            </a:r>
            <a:endParaRPr lang="zh-CN" altLang="en-US" sz="2800">
              <a:solidFill>
                <a:srgbClr val="FF0000"/>
              </a:solidFill>
              <a:latin typeface="Times New Roman" panose="02020603050405020304" pitchFamily="18" charset="0"/>
              <a:ea typeface="黑体" panose="02010609060101010101" charset="-122"/>
            </a:endParaRPr>
          </a:p>
        </p:txBody>
      </p:sp>
      <p:sp>
        <p:nvSpPr>
          <p:cNvPr id="10" name="文本框 9"/>
          <p:cNvSpPr txBox="1"/>
          <p:nvPr>
            <p:custDataLst>
              <p:tags r:id="rId6"/>
            </p:custDataLst>
          </p:nvPr>
        </p:nvSpPr>
        <p:spPr>
          <a:xfrm>
            <a:off x="4514135" y="4092439"/>
            <a:ext cx="1698173" cy="521970"/>
          </a:xfrm>
          <a:prstGeom prst="rect">
            <a:avLst/>
          </a:prstGeom>
          <a:noFill/>
        </p:spPr>
        <p:txBody>
          <a:bodyPr wrap="square" rtlCol="0">
            <a:spAutoFit/>
          </a:bodyPr>
          <a:lstStyle/>
          <a:p>
            <a:r>
              <a:rPr lang="zh-CN" altLang="en-US" sz="2800">
                <a:solidFill>
                  <a:srgbClr val="FF0000"/>
                </a:solidFill>
                <a:latin typeface="Times New Roman" panose="02020603050405020304" pitchFamily="18" charset="0"/>
                <a:ea typeface="黑体" panose="02010609060101010101" charset="-122"/>
              </a:rPr>
              <a:t>振荡分散</a:t>
            </a:r>
            <a:endParaRPr lang="zh-CN" altLang="en-US" sz="2800">
              <a:solidFill>
                <a:srgbClr val="FF0000"/>
              </a:solidFill>
              <a:latin typeface="Times New Roman" panose="02020603050405020304" pitchFamily="18" charset="0"/>
              <a:ea typeface="黑体" panose="02010609060101010101" charset="-122"/>
            </a:endParaRPr>
          </a:p>
        </p:txBody>
      </p:sp>
      <p:sp>
        <p:nvSpPr>
          <p:cNvPr id="11" name="箭头: 圆角右 17"/>
          <p:cNvSpPr/>
          <p:nvPr>
            <p:custDataLst>
              <p:tags r:id="rId7"/>
            </p:custDataLst>
          </p:nvPr>
        </p:nvSpPr>
        <p:spPr>
          <a:xfrm rot="5400000">
            <a:off x="2782944" y="2622025"/>
            <a:ext cx="874690" cy="1395276"/>
          </a:xfrm>
          <a:prstGeom prst="bentArrow">
            <a:avLst>
              <a:gd name="adj1" fmla="val 9795"/>
              <a:gd name="adj2" fmla="val 20129"/>
              <a:gd name="adj3" fmla="val 29724"/>
              <a:gd name="adj4" fmla="val 14627"/>
            </a:avLst>
          </a:prstGeom>
          <a:solidFill>
            <a:srgbClr val="000000"/>
          </a:solidFill>
          <a:ln w="12700" cap="flat" cmpd="sng" algn="ctr">
            <a:solidFill>
              <a:srgbClr val="000000">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ct val="0"/>
              </a:spcBef>
              <a:spcAft>
                <a:spcPct val="0"/>
              </a:spcAft>
              <a:buClrTx/>
              <a:buSzTx/>
              <a:buFontTx/>
              <a:buNone/>
              <a:defRPr/>
            </a:pPr>
            <a:endParaRPr kumimoji="0" lang="zh-CN" altLang="en-US" sz="2800" i="0" u="none" strike="noStrike" kern="0" cap="none" spc="0" normalizeH="0" baseline="0" noProof="0" smtClean="0">
              <a:ln>
                <a:noFill/>
              </a:ln>
              <a:solidFill>
                <a:srgbClr val="000000"/>
              </a:solidFill>
              <a:effectLst/>
              <a:uLnTx/>
              <a:uFillTx/>
              <a:latin typeface="Times New Roman" panose="02020603050405020304" pitchFamily="18" charset="0"/>
              <a:ea typeface="黑体" panose="02010609060101010101" charset="-122"/>
              <a:cs typeface="Times New Roman" panose="02020603050405020304" pitchFamily="18" charset="0"/>
            </a:endParaRPr>
          </a:p>
        </p:txBody>
      </p:sp>
      <p:sp>
        <p:nvSpPr>
          <p:cNvPr id="12" name="箭头: 圆角右 18"/>
          <p:cNvSpPr/>
          <p:nvPr>
            <p:custDataLst>
              <p:tags r:id="rId8"/>
            </p:custDataLst>
          </p:nvPr>
        </p:nvSpPr>
        <p:spPr>
          <a:xfrm rot="5400000" flipH="1">
            <a:off x="4797210" y="3009354"/>
            <a:ext cx="771230" cy="1395276"/>
          </a:xfrm>
          <a:prstGeom prst="bentArrow">
            <a:avLst>
              <a:gd name="adj1" fmla="val 9795"/>
              <a:gd name="adj2" fmla="val 20129"/>
              <a:gd name="adj3" fmla="val 29724"/>
              <a:gd name="adj4" fmla="val 14627"/>
            </a:avLst>
          </a:prstGeom>
          <a:solidFill>
            <a:srgbClr val="000000"/>
          </a:solidFill>
          <a:ln w="12700" cap="flat" cmpd="sng" algn="ctr">
            <a:solidFill>
              <a:srgbClr val="000000">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ct val="0"/>
              </a:spcBef>
              <a:spcAft>
                <a:spcPct val="0"/>
              </a:spcAft>
              <a:buClrTx/>
              <a:buSzTx/>
              <a:buFontTx/>
              <a:buNone/>
              <a:defRPr/>
            </a:pPr>
            <a:endParaRPr kumimoji="0" lang="zh-CN" altLang="en-US" sz="2800" i="0" u="none" strike="noStrike" kern="0" cap="none" spc="0" normalizeH="0" baseline="0" noProof="0" smtClean="0">
              <a:ln>
                <a:noFill/>
              </a:ln>
              <a:solidFill>
                <a:srgbClr val="000000"/>
              </a:solidFill>
              <a:effectLst/>
              <a:uLnTx/>
              <a:uFillTx/>
              <a:latin typeface="Times New Roman" panose="02020603050405020304" pitchFamily="18" charset="0"/>
              <a:ea typeface="黑体" panose="02010609060101010101" charset="-122"/>
              <a:cs typeface="Times New Roman" panose="02020603050405020304" pitchFamily="18" charset="0"/>
            </a:endParaRPr>
          </a:p>
        </p:txBody>
      </p:sp>
      <p:sp>
        <p:nvSpPr>
          <p:cNvPr id="13" name="矩形: 圆角 19"/>
          <p:cNvSpPr/>
          <p:nvPr>
            <p:custDataLst>
              <p:tags r:id="rId9"/>
            </p:custDataLst>
          </p:nvPr>
        </p:nvSpPr>
        <p:spPr>
          <a:xfrm>
            <a:off x="6578069" y="3792288"/>
            <a:ext cx="2499556" cy="604434"/>
          </a:xfrm>
          <a:prstGeom prst="roundRect">
            <a:avLst/>
          </a:prstGeom>
          <a:solidFill>
            <a:schemeClr val="accent6">
              <a:lumMod val="20000"/>
              <a:lumOff val="80000"/>
            </a:schemeClr>
          </a:solidFill>
          <a:ln w="6350" cap="flat" cmpd="sng" algn="ctr">
            <a:noFill/>
            <a:prstDash val="solid"/>
            <a:miter lim="800000"/>
          </a:ln>
          <a:effectLst>
            <a:outerShdw blurRad="50800" dist="38100" dir="2700000" algn="tl" rotWithShape="0">
              <a:prstClr val="black">
                <a:alpha val="40000"/>
              </a:prstClr>
            </a:outerShdw>
          </a:effectLst>
          <a:scene3d>
            <a:camera prst="orthographicFront">
              <a:rot lat="0" lon="0" rev="0"/>
            </a:camera>
            <a:lightRig rig="contrasting" dir="t">
              <a:rot lat="0" lon="0" rev="7800000"/>
            </a:lightRig>
          </a:scene3d>
          <a:sp3d>
            <a:bevelT w="139700" h="139700"/>
          </a:sp3d>
        </p:spPr>
        <p:txBody>
          <a:bodyPr rtlCol="0" anchor="ctr"/>
          <a:lstStyle/>
          <a:p>
            <a:pPr marL="0" marR="0" lvl="0" indent="0" algn="ctr" defTabSz="914400" eaLnBrk="1" fontAlgn="auto" latinLnBrk="0" hangingPunct="1">
              <a:lnSpc>
                <a:spcPct val="100000"/>
              </a:lnSpc>
              <a:spcBef>
                <a:spcPct val="0"/>
              </a:spcBef>
              <a:spcAft>
                <a:spcPct val="0"/>
              </a:spcAft>
              <a:buClrTx/>
              <a:buSzTx/>
              <a:buFontTx/>
              <a:buNone/>
              <a:defRPr/>
            </a:pPr>
            <a:r>
              <a:rPr kumimoji="0" lang="zh-CN" altLang="en-US" sz="2800" i="0" u="none" strike="noStrike" kern="0" cap="none" spc="0" normalizeH="0" baseline="0" noProof="0" smtClean="0">
                <a:ln>
                  <a:noFill/>
                </a:ln>
                <a:solidFill>
                  <a:srgbClr val="000000"/>
                </a:solidFill>
                <a:effectLst/>
                <a:uLnTx/>
                <a:uFillTx/>
                <a:latin typeface="Times New Roman" panose="02020603050405020304" pitchFamily="18" charset="0"/>
                <a:ea typeface="黑体" panose="02010609060101010101" charset="-122"/>
                <a:cs typeface="Arial" panose="020B0604020202020204"/>
              </a:rPr>
              <a:t>细胞悬浮培养</a:t>
            </a:r>
            <a:endParaRPr kumimoji="0" lang="zh-CN" altLang="en-US" sz="2800" i="0" u="none" strike="noStrike" kern="0" cap="none" spc="0" normalizeH="0" baseline="0" noProof="0" smtClean="0">
              <a:ln>
                <a:noFill/>
              </a:ln>
              <a:solidFill>
                <a:srgbClr val="000000"/>
              </a:solidFill>
              <a:effectLst/>
              <a:uLnTx/>
              <a:uFillTx/>
              <a:latin typeface="Times New Roman" panose="02020603050405020304" pitchFamily="18" charset="0"/>
              <a:ea typeface="黑体" panose="02010609060101010101" charset="-122"/>
              <a:cs typeface="Arial" panose="020B0604020202020204"/>
            </a:endParaRPr>
          </a:p>
        </p:txBody>
      </p:sp>
      <p:sp>
        <p:nvSpPr>
          <p:cNvPr id="14" name="箭头: 圆角右 20"/>
          <p:cNvSpPr/>
          <p:nvPr>
            <p:custDataLst>
              <p:tags r:id="rId10"/>
            </p:custDataLst>
          </p:nvPr>
        </p:nvSpPr>
        <p:spPr>
          <a:xfrm rot="5400000">
            <a:off x="6875911" y="2639170"/>
            <a:ext cx="874690" cy="1395276"/>
          </a:xfrm>
          <a:prstGeom prst="bentArrow">
            <a:avLst>
              <a:gd name="adj1" fmla="val 9795"/>
              <a:gd name="adj2" fmla="val 20129"/>
              <a:gd name="adj3" fmla="val 29724"/>
              <a:gd name="adj4" fmla="val 14627"/>
            </a:avLst>
          </a:prstGeom>
          <a:solidFill>
            <a:srgbClr val="000000"/>
          </a:solidFill>
          <a:ln w="12700" cap="flat" cmpd="sng" algn="ctr">
            <a:solidFill>
              <a:srgbClr val="000000">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ct val="0"/>
              </a:spcBef>
              <a:spcAft>
                <a:spcPct val="0"/>
              </a:spcAft>
              <a:buClrTx/>
              <a:buSzTx/>
              <a:buFontTx/>
              <a:buNone/>
              <a:defRPr/>
            </a:pPr>
            <a:endParaRPr kumimoji="0" lang="zh-CN" altLang="en-US" sz="2800" i="0" u="none" strike="noStrike" kern="0" cap="none" spc="0" normalizeH="0" baseline="0" noProof="0" smtClean="0">
              <a:ln>
                <a:noFill/>
              </a:ln>
              <a:solidFill>
                <a:srgbClr val="000000"/>
              </a:solidFill>
              <a:effectLst/>
              <a:uLnTx/>
              <a:uFillTx/>
              <a:latin typeface="Times New Roman" panose="02020603050405020304" pitchFamily="18" charset="0"/>
              <a:ea typeface="黑体" panose="02010609060101010101" charset="-122"/>
              <a:cs typeface="Times New Roman" panose="02020603050405020304" pitchFamily="18" charset="0"/>
            </a:endParaRPr>
          </a:p>
        </p:txBody>
      </p:sp>
      <p:sp>
        <p:nvSpPr>
          <p:cNvPr id="15" name="矩形: 圆角 21"/>
          <p:cNvSpPr/>
          <p:nvPr>
            <p:custDataLst>
              <p:tags r:id="rId11"/>
            </p:custDataLst>
          </p:nvPr>
        </p:nvSpPr>
        <p:spPr>
          <a:xfrm>
            <a:off x="9449620" y="2676720"/>
            <a:ext cx="1708897" cy="604434"/>
          </a:xfrm>
          <a:prstGeom prst="roundRect">
            <a:avLst/>
          </a:prstGeom>
          <a:solidFill>
            <a:schemeClr val="accent6">
              <a:lumMod val="20000"/>
              <a:lumOff val="80000"/>
            </a:schemeClr>
          </a:solidFill>
          <a:ln w="6350" cap="flat" cmpd="sng" algn="ctr">
            <a:noFill/>
            <a:prstDash val="solid"/>
            <a:miter lim="800000"/>
          </a:ln>
          <a:effectLst>
            <a:outerShdw blurRad="50800" dist="38100" dir="2700000" algn="tl" rotWithShape="0">
              <a:prstClr val="black">
                <a:alpha val="40000"/>
              </a:prstClr>
            </a:outerShdw>
          </a:effectLst>
          <a:scene3d>
            <a:camera prst="orthographicFront">
              <a:rot lat="0" lon="0" rev="0"/>
            </a:camera>
            <a:lightRig rig="contrasting" dir="t">
              <a:rot lat="0" lon="0" rev="7800000"/>
            </a:lightRig>
          </a:scene3d>
          <a:sp3d>
            <a:bevelT w="139700" h="139700"/>
          </a:sp3d>
        </p:spPr>
        <p:txBody>
          <a:bodyPr rtlCol="0" anchor="ctr"/>
          <a:lstStyle/>
          <a:p>
            <a:pPr marL="0" marR="0" lvl="0" indent="0" algn="ctr" defTabSz="914400" eaLnBrk="1" fontAlgn="auto" latinLnBrk="0" hangingPunct="1">
              <a:lnSpc>
                <a:spcPct val="100000"/>
              </a:lnSpc>
              <a:spcBef>
                <a:spcPct val="0"/>
              </a:spcBef>
              <a:spcAft>
                <a:spcPct val="0"/>
              </a:spcAft>
              <a:buClrTx/>
              <a:buSzTx/>
              <a:buFontTx/>
              <a:buNone/>
              <a:defRPr/>
            </a:pPr>
            <a:r>
              <a:rPr kumimoji="0" lang="zh-CN" altLang="en-US" sz="2800" i="0" u="none" strike="noStrike" kern="0" cap="none" spc="0" normalizeH="0" baseline="0" noProof="0" smtClean="0">
                <a:ln>
                  <a:noFill/>
                </a:ln>
                <a:solidFill>
                  <a:srgbClr val="000000"/>
                </a:solidFill>
                <a:effectLst/>
                <a:uLnTx/>
                <a:uFillTx/>
                <a:latin typeface="Times New Roman" panose="02020603050405020304" pitchFamily="18" charset="0"/>
                <a:ea typeface="黑体" panose="02010609060101010101" charset="-122"/>
                <a:cs typeface="Arial" panose="020B0604020202020204"/>
              </a:rPr>
              <a:t>细胞产物</a:t>
            </a:r>
            <a:endParaRPr kumimoji="0" lang="zh-CN" altLang="en-US" sz="2800" i="0" u="none" strike="noStrike" kern="0" cap="none" spc="0" normalizeH="0" baseline="0" noProof="0" smtClean="0">
              <a:ln>
                <a:noFill/>
              </a:ln>
              <a:solidFill>
                <a:srgbClr val="000000"/>
              </a:solidFill>
              <a:effectLst/>
              <a:uLnTx/>
              <a:uFillTx/>
              <a:latin typeface="Times New Roman" panose="02020603050405020304" pitchFamily="18" charset="0"/>
              <a:ea typeface="黑体" panose="02010609060101010101" charset="-122"/>
              <a:cs typeface="Arial" panose="020B0604020202020204"/>
            </a:endParaRPr>
          </a:p>
        </p:txBody>
      </p:sp>
      <p:sp>
        <p:nvSpPr>
          <p:cNvPr id="16" name="箭头: 圆角右 22"/>
          <p:cNvSpPr/>
          <p:nvPr>
            <p:custDataLst>
              <p:tags r:id="rId12"/>
            </p:custDataLst>
          </p:nvPr>
        </p:nvSpPr>
        <p:spPr>
          <a:xfrm rot="5400000" flipH="1">
            <a:off x="9433098" y="3024785"/>
            <a:ext cx="771230" cy="1395276"/>
          </a:xfrm>
          <a:prstGeom prst="bentArrow">
            <a:avLst>
              <a:gd name="adj1" fmla="val 9795"/>
              <a:gd name="adj2" fmla="val 20129"/>
              <a:gd name="adj3" fmla="val 29724"/>
              <a:gd name="adj4" fmla="val 14627"/>
            </a:avLst>
          </a:prstGeom>
          <a:solidFill>
            <a:srgbClr val="000000"/>
          </a:solidFill>
          <a:ln w="12700" cap="flat" cmpd="sng" algn="ctr">
            <a:solidFill>
              <a:srgbClr val="000000">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ct val="0"/>
              </a:spcBef>
              <a:spcAft>
                <a:spcPct val="0"/>
              </a:spcAft>
              <a:buClrTx/>
              <a:buSzTx/>
              <a:buFontTx/>
              <a:buNone/>
              <a:defRPr/>
            </a:pPr>
            <a:endParaRPr kumimoji="0" lang="zh-CN" altLang="en-US" sz="2800" i="0" u="none" strike="noStrike" kern="0" cap="none" spc="0" normalizeH="0" baseline="0" noProof="0" smtClean="0">
              <a:ln>
                <a:noFill/>
              </a:ln>
              <a:solidFill>
                <a:srgbClr val="000000"/>
              </a:solidFill>
              <a:effectLst/>
              <a:uLnTx/>
              <a:uFillTx/>
              <a:latin typeface="Times New Roman" panose="02020603050405020304" pitchFamily="18" charset="0"/>
              <a:ea typeface="黑体" panose="02010609060101010101" charset="-122"/>
              <a:cs typeface="Times New Roman" panose="02020603050405020304" pitchFamily="18" charset="0"/>
            </a:endParaRPr>
          </a:p>
        </p:txBody>
      </p:sp>
      <p:sp>
        <p:nvSpPr>
          <p:cNvPr id="17" name="文本框 16"/>
          <p:cNvSpPr txBox="1"/>
          <p:nvPr>
            <p:custDataLst>
              <p:tags r:id="rId13"/>
            </p:custDataLst>
          </p:nvPr>
        </p:nvSpPr>
        <p:spPr>
          <a:xfrm>
            <a:off x="9435909" y="4065007"/>
            <a:ext cx="982640" cy="521970"/>
          </a:xfrm>
          <a:prstGeom prst="rect">
            <a:avLst/>
          </a:prstGeom>
          <a:noFill/>
        </p:spPr>
        <p:txBody>
          <a:bodyPr wrap="square" rtlCol="0">
            <a:spAutoFit/>
          </a:bodyPr>
          <a:lstStyle/>
          <a:p>
            <a:r>
              <a:rPr lang="zh-CN" altLang="en-US" sz="2800">
                <a:solidFill>
                  <a:srgbClr val="FF0000"/>
                </a:solidFill>
                <a:latin typeface="Times New Roman" panose="02020603050405020304" pitchFamily="18" charset="0"/>
                <a:ea typeface="黑体" panose="02010609060101010101" charset="-122"/>
              </a:rPr>
              <a:t>提取</a:t>
            </a:r>
            <a:endParaRPr lang="zh-CN" altLang="en-US" sz="2800">
              <a:solidFill>
                <a:srgbClr val="FF0000"/>
              </a:solidFill>
              <a:latin typeface="Times New Roman" panose="02020603050405020304" pitchFamily="18" charset="0"/>
              <a:ea typeface="黑体" panose="02010609060101010101" charset="-122"/>
            </a:endParaRPr>
          </a:p>
        </p:txBody>
      </p:sp>
      <p:sp>
        <p:nvSpPr>
          <p:cNvPr id="18" name="文本框 17"/>
          <p:cNvSpPr txBox="1"/>
          <p:nvPr>
            <p:custDataLst>
              <p:tags r:id="rId14"/>
            </p:custDataLst>
          </p:nvPr>
        </p:nvSpPr>
        <p:spPr>
          <a:xfrm>
            <a:off x="408988" y="5078563"/>
            <a:ext cx="2149651" cy="521970"/>
          </a:xfrm>
          <a:prstGeom prst="rect">
            <a:avLst/>
          </a:prstGeom>
          <a:noFill/>
        </p:spPr>
        <p:txBody>
          <a:bodyPr wrap="square" rtlCol="0">
            <a:spAutoFit/>
          </a:bodyPr>
          <a:lstStyle/>
          <a:p>
            <a:r>
              <a:rPr lang="en-US" altLang="zh-CN" sz="2800">
                <a:solidFill>
                  <a:srgbClr val="000000"/>
                </a:solidFill>
                <a:latin typeface="Times New Roman" panose="02020603050405020304" pitchFamily="18" charset="0"/>
                <a:ea typeface="黑体" panose="02010609060101010101" charset="-122"/>
                <a:cs typeface="Times New Roman" panose="02020603050405020304" pitchFamily="18" charset="0"/>
              </a:rPr>
              <a:t>2.</a:t>
            </a:r>
            <a:r>
              <a:rPr lang="zh-CN" altLang="en-US" sz="2800">
                <a:solidFill>
                  <a:srgbClr val="000000"/>
                </a:solidFill>
                <a:latin typeface="Times New Roman" panose="02020603050405020304" pitchFamily="18" charset="0"/>
                <a:ea typeface="黑体" panose="02010609060101010101" charset="-122"/>
                <a:cs typeface="Times New Roman" panose="02020603050405020304" pitchFamily="18" charset="0"/>
              </a:rPr>
              <a:t>优势：</a:t>
            </a:r>
            <a:endParaRPr lang="zh-CN" altLang="en-US" sz="2800">
              <a:solidFill>
                <a:srgbClr val="000000"/>
              </a:solidFill>
              <a:latin typeface="Times New Roman" panose="02020603050405020304" pitchFamily="18" charset="0"/>
              <a:ea typeface="黑体" panose="02010609060101010101" charset="-122"/>
              <a:cs typeface="Times New Roman" panose="02020603050405020304" pitchFamily="18" charset="0"/>
            </a:endParaRPr>
          </a:p>
        </p:txBody>
      </p:sp>
      <p:sp>
        <p:nvSpPr>
          <p:cNvPr id="19" name="文本框 18"/>
          <p:cNvSpPr txBox="1"/>
          <p:nvPr>
            <p:custDataLst>
              <p:tags r:id="rId15"/>
            </p:custDataLst>
          </p:nvPr>
        </p:nvSpPr>
        <p:spPr>
          <a:xfrm>
            <a:off x="1644650" y="5103495"/>
            <a:ext cx="10157460" cy="953135"/>
          </a:xfrm>
          <a:prstGeom prst="rect">
            <a:avLst/>
          </a:prstGeom>
          <a:noFill/>
        </p:spPr>
        <p:txBody>
          <a:bodyPr wrap="square" rtlCol="0">
            <a:spAutoFit/>
          </a:bodyPr>
          <a:lstStyle/>
          <a:p>
            <a:r>
              <a:rPr lang="zh-CN" altLang="en-US" sz="2800">
                <a:solidFill>
                  <a:srgbClr val="FF0000"/>
                </a:solidFill>
                <a:latin typeface="Times New Roman" panose="02020603050405020304" pitchFamily="18" charset="0"/>
                <a:ea typeface="黑体" panose="02010609060101010101" charset="-122"/>
              </a:rPr>
              <a:t>不占用耕地、不受季节、天气的限制</a:t>
            </a:r>
            <a:r>
              <a:rPr lang="zh-CN" altLang="en-US" sz="2800" smtClean="0">
                <a:solidFill>
                  <a:srgbClr val="000000"/>
                </a:solidFill>
                <a:latin typeface="Times New Roman" panose="02020603050405020304" pitchFamily="18" charset="0"/>
                <a:ea typeface="黑体" panose="02010609060101010101" charset="-122"/>
              </a:rPr>
              <a:t>，对</a:t>
            </a:r>
            <a:r>
              <a:rPr lang="zh-CN" altLang="en-US" sz="2800">
                <a:solidFill>
                  <a:srgbClr val="000000"/>
                </a:solidFill>
                <a:latin typeface="Times New Roman" panose="02020603050405020304" pitchFamily="18" charset="0"/>
                <a:ea typeface="黑体" panose="02010609060101010101" charset="-122"/>
              </a:rPr>
              <a:t>社会、经济、环保具有重要意义。</a:t>
            </a:r>
            <a:endParaRPr lang="zh-CN" altLang="en-US" sz="2800">
              <a:solidFill>
                <a:srgbClr val="000000"/>
              </a:solidFill>
              <a:latin typeface="Times New Roman" panose="02020603050405020304" pitchFamily="18" charset="0"/>
              <a:ea typeface="黑体" panose="02010609060101010101" charset="-122"/>
            </a:endParaRPr>
          </a:p>
        </p:txBody>
      </p:sp>
      <p:sp>
        <p:nvSpPr>
          <p:cNvPr id="20" name="文本框 19"/>
          <p:cNvSpPr txBox="1"/>
          <p:nvPr>
            <p:custDataLst>
              <p:tags r:id="rId16"/>
            </p:custDataLst>
          </p:nvPr>
        </p:nvSpPr>
        <p:spPr>
          <a:xfrm>
            <a:off x="5777671" y="319319"/>
            <a:ext cx="2656138" cy="578488"/>
          </a:xfrm>
          <a:prstGeom prst="roundRect">
            <a:avLst/>
          </a:prstGeom>
          <a:solidFill>
            <a:schemeClr val="accent6">
              <a:lumMod val="20000"/>
              <a:lumOff val="80000"/>
            </a:schemeClr>
          </a:solidFill>
          <a:ln w="6350" cap="flat" cmpd="sng" algn="ctr">
            <a:noFill/>
            <a:prstDash val="solid"/>
            <a:miter lim="800000"/>
            <a:headEnd type="none" w="med" len="med"/>
            <a:tailEnd type="none" w="med" len="med"/>
          </a:ln>
          <a:effectLst/>
        </p:spPr>
        <p:txBody>
          <a:bodyPr wrap="square" anchor="t" anchorCtr="0">
            <a:spAutoFit/>
          </a:bodyPr>
          <a:lstStyle/>
          <a:p>
            <a:pPr marL="0" marR="0" lvl="0" indent="0" algn="ctr" defTabSz="914400" eaLnBrk="1" fontAlgn="auto" latinLnBrk="0" hangingPunct="1">
              <a:lnSpc>
                <a:spcPct val="100000"/>
              </a:lnSpc>
              <a:spcBef>
                <a:spcPct val="0"/>
              </a:spcBef>
              <a:spcAft>
                <a:spcPct val="0"/>
              </a:spcAft>
              <a:buClrTx/>
              <a:buSzTx/>
              <a:buFontTx/>
              <a:buNone/>
              <a:defRPr/>
            </a:pPr>
            <a:r>
              <a:rPr lang="zh-CN" altLang="en-US" sz="2800">
                <a:latin typeface="Times New Roman" panose="02020603050405020304" pitchFamily="18" charset="0"/>
                <a:ea typeface="黑体" panose="02010609060101010101" charset="-122"/>
                <a:sym typeface="宋体" panose="02010600030101010101" pitchFamily="2" charset="-122"/>
              </a:rPr>
              <a:t>植物</a:t>
            </a:r>
            <a:r>
              <a:rPr lang="zh-CN" altLang="en-US" sz="2800" smtClean="0">
                <a:latin typeface="Times New Roman" panose="02020603050405020304" pitchFamily="18" charset="0"/>
                <a:ea typeface="黑体" panose="02010609060101010101" charset="-122"/>
                <a:sym typeface="宋体" panose="02010600030101010101" pitchFamily="2" charset="-122"/>
              </a:rPr>
              <a:t>细胞培养</a:t>
            </a:r>
            <a:endParaRPr lang="zh-CN" altLang="en-US" sz="2800">
              <a:latin typeface="Times New Roman" panose="02020603050405020304" pitchFamily="18" charset="0"/>
              <a:ea typeface="黑体" panose="02010609060101010101" charset="-122"/>
              <a:sym typeface="宋体" panose="02010600030101010101" pitchFamily="2" charset="-122"/>
            </a:endParaRPr>
          </a:p>
        </p:txBody>
      </p:sp>
      <p:sp>
        <p:nvSpPr>
          <p:cNvPr id="21" name="右箭头 20"/>
          <p:cNvSpPr/>
          <p:nvPr>
            <p:custDataLst>
              <p:tags r:id="rId17"/>
            </p:custDataLst>
          </p:nvPr>
        </p:nvSpPr>
        <p:spPr>
          <a:xfrm>
            <a:off x="5248317" y="520510"/>
            <a:ext cx="360435" cy="215252"/>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ea typeface="黑体" panose="02010609060101010101" charset="-122"/>
              <a:cs typeface="Times New Roman" panose="02020603050405020304" pitchFamily="18" charset="0"/>
            </a:endParaRPr>
          </a:p>
        </p:txBody>
      </p:sp>
      <p:sp>
        <p:nvSpPr>
          <p:cNvPr id="22" name="文本框 21"/>
          <p:cNvSpPr txBox="1"/>
          <p:nvPr>
            <p:custDataLst>
              <p:tags r:id="rId18"/>
            </p:custDataLst>
          </p:nvPr>
        </p:nvSpPr>
        <p:spPr>
          <a:xfrm>
            <a:off x="350520" y="295275"/>
            <a:ext cx="4898390" cy="645160"/>
          </a:xfrm>
          <a:prstGeom prst="rect">
            <a:avLst/>
          </a:prstGeom>
          <a:noFill/>
        </p:spPr>
        <p:txBody>
          <a:bodyPr wrap="square" rtlCol="0">
            <a:spAutoFit/>
          </a:bodyPr>
          <a:p>
            <a:r>
              <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rPr>
              <a:t>细胞产物的工厂化生产</a:t>
            </a:r>
            <a:endPar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inVertical)">
                                      <p:cBhvr>
                                        <p:cTn id="17" dur="500"/>
                                        <p:tgtEl>
                                          <p:spTgt spid="9"/>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barn(inVertical)">
                                      <p:cBhvr>
                                        <p:cTn id="20" dur="500"/>
                                        <p:tgtEl>
                                          <p:spTgt spid="11"/>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barn(inVertical)">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barn(inVertical)">
                                      <p:cBhvr>
                                        <p:cTn id="28" dur="500"/>
                                        <p:tgtEl>
                                          <p:spTgt spid="10"/>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barn(inVertical)">
                                      <p:cBhvr>
                                        <p:cTn id="31" dur="500"/>
                                        <p:tgtEl>
                                          <p:spTgt spid="12"/>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barn(inVertical)">
                                      <p:cBhvr>
                                        <p:cTn id="34" dur="500"/>
                                        <p:tgtEl>
                                          <p:spTgt spid="8"/>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barn(inVertical)">
                                      <p:cBhvr>
                                        <p:cTn id="39" dur="500"/>
                                        <p:tgtEl>
                                          <p:spTgt spid="14"/>
                                        </p:tgtEl>
                                      </p:cBhvr>
                                    </p:animEffect>
                                  </p:childTnLst>
                                </p:cTn>
                              </p:par>
                              <p:par>
                                <p:cTn id="40" presetID="16" presetClass="entr" presetSubtype="21" fill="hold" grpId="0" nodeType="with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barn(inVertical)">
                                      <p:cBhvr>
                                        <p:cTn id="42" dur="500"/>
                                        <p:tgtEl>
                                          <p:spTgt spid="13"/>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17"/>
                                        </p:tgtEl>
                                        <p:attrNameLst>
                                          <p:attrName>style.visibility</p:attrName>
                                        </p:attrNameLst>
                                      </p:cBhvr>
                                      <p:to>
                                        <p:strVal val="visible"/>
                                      </p:to>
                                    </p:set>
                                    <p:animEffect transition="in" filter="barn(inVertical)">
                                      <p:cBhvr>
                                        <p:cTn id="47" dur="500"/>
                                        <p:tgtEl>
                                          <p:spTgt spid="17"/>
                                        </p:tgtEl>
                                      </p:cBhvr>
                                    </p:animEffect>
                                  </p:childTnLst>
                                </p:cTn>
                              </p:par>
                              <p:par>
                                <p:cTn id="48" presetID="16" presetClass="entr" presetSubtype="21" fill="hold" grpId="0" nodeType="withEffect">
                                  <p:stCondLst>
                                    <p:cond delay="0"/>
                                  </p:stCondLst>
                                  <p:childTnLst>
                                    <p:set>
                                      <p:cBhvr>
                                        <p:cTn id="49" dur="1" fill="hold">
                                          <p:stCondLst>
                                            <p:cond delay="0"/>
                                          </p:stCondLst>
                                        </p:cTn>
                                        <p:tgtEl>
                                          <p:spTgt spid="16"/>
                                        </p:tgtEl>
                                        <p:attrNameLst>
                                          <p:attrName>style.visibility</p:attrName>
                                        </p:attrNameLst>
                                      </p:cBhvr>
                                      <p:to>
                                        <p:strVal val="visible"/>
                                      </p:to>
                                    </p:set>
                                    <p:animEffect transition="in" filter="barn(inVertical)">
                                      <p:cBhvr>
                                        <p:cTn id="50" dur="500"/>
                                        <p:tgtEl>
                                          <p:spTgt spid="16"/>
                                        </p:tgtEl>
                                      </p:cBhvr>
                                    </p:animEffect>
                                  </p:childTnLst>
                                </p:cTn>
                              </p:par>
                              <p:par>
                                <p:cTn id="51" presetID="16" presetClass="entr" presetSubtype="21" fill="hold" grpId="0" nodeType="withEffect">
                                  <p:stCondLst>
                                    <p:cond delay="0"/>
                                  </p:stCondLst>
                                  <p:childTnLst>
                                    <p:set>
                                      <p:cBhvr>
                                        <p:cTn id="52" dur="1" fill="hold">
                                          <p:stCondLst>
                                            <p:cond delay="0"/>
                                          </p:stCondLst>
                                        </p:cTn>
                                        <p:tgtEl>
                                          <p:spTgt spid="15"/>
                                        </p:tgtEl>
                                        <p:attrNameLst>
                                          <p:attrName>style.visibility</p:attrName>
                                        </p:attrNameLst>
                                      </p:cBhvr>
                                      <p:to>
                                        <p:strVal val="visible"/>
                                      </p:to>
                                    </p:set>
                                    <p:animEffect transition="in" filter="barn(inVertical)">
                                      <p:cBhvr>
                                        <p:cTn id="53" dur="500"/>
                                        <p:tgtEl>
                                          <p:spTgt spid="15"/>
                                        </p:tgtEl>
                                      </p:cBhvr>
                                    </p:animEffect>
                                  </p:childTnLst>
                                </p:cTn>
                              </p:par>
                            </p:childTnLst>
                          </p:cTn>
                        </p:par>
                      </p:childTnLst>
                    </p:cTn>
                  </p:par>
                  <p:par>
                    <p:cTn id="54" fill="hold">
                      <p:stCondLst>
                        <p:cond delay="indefinite"/>
                      </p:stCondLst>
                      <p:childTnLst>
                        <p:par>
                          <p:cTn id="55" fill="hold">
                            <p:stCondLst>
                              <p:cond delay="0"/>
                            </p:stCondLst>
                            <p:childTnLst>
                              <p:par>
                                <p:cTn id="56" presetID="16" presetClass="entr" presetSubtype="21" fill="hold" grpId="0" nodeType="clickEffect">
                                  <p:stCondLst>
                                    <p:cond delay="0"/>
                                  </p:stCondLst>
                                  <p:childTnLst>
                                    <p:set>
                                      <p:cBhvr>
                                        <p:cTn id="57" dur="1" fill="hold">
                                          <p:stCondLst>
                                            <p:cond delay="0"/>
                                          </p:stCondLst>
                                        </p:cTn>
                                        <p:tgtEl>
                                          <p:spTgt spid="18"/>
                                        </p:tgtEl>
                                        <p:attrNameLst>
                                          <p:attrName>style.visibility</p:attrName>
                                        </p:attrNameLst>
                                      </p:cBhvr>
                                      <p:to>
                                        <p:strVal val="visible"/>
                                      </p:to>
                                    </p:set>
                                    <p:animEffect transition="in" filter="barn(inVertical)">
                                      <p:cBhvr>
                                        <p:cTn id="58" dur="500"/>
                                        <p:tgtEl>
                                          <p:spTgt spid="18"/>
                                        </p:tgtEl>
                                      </p:cBhvr>
                                    </p:animEffect>
                                  </p:childTnLst>
                                </p:cTn>
                              </p:par>
                            </p:childTnLst>
                          </p:cTn>
                        </p:par>
                      </p:childTnLst>
                    </p:cTn>
                  </p:par>
                  <p:par>
                    <p:cTn id="59" fill="hold">
                      <p:stCondLst>
                        <p:cond delay="indefinite"/>
                      </p:stCondLst>
                      <p:childTnLst>
                        <p:par>
                          <p:cTn id="60" fill="hold">
                            <p:stCondLst>
                              <p:cond delay="0"/>
                            </p:stCondLst>
                            <p:childTnLst>
                              <p:par>
                                <p:cTn id="61" presetID="16" presetClass="entr" presetSubtype="21" fill="hold" grpId="0" nodeType="clickEffect">
                                  <p:stCondLst>
                                    <p:cond delay="0"/>
                                  </p:stCondLst>
                                  <p:childTnLst>
                                    <p:set>
                                      <p:cBhvr>
                                        <p:cTn id="62" dur="1" fill="hold">
                                          <p:stCondLst>
                                            <p:cond delay="0"/>
                                          </p:stCondLst>
                                        </p:cTn>
                                        <p:tgtEl>
                                          <p:spTgt spid="19"/>
                                        </p:tgtEl>
                                        <p:attrNameLst>
                                          <p:attrName>style.visibility</p:attrName>
                                        </p:attrNameLst>
                                      </p:cBhvr>
                                      <p:to>
                                        <p:strVal val="visible"/>
                                      </p:to>
                                    </p:set>
                                    <p:animEffect transition="in" filter="barn(inVertical)">
                                      <p:cBhvr>
                                        <p:cTn id="6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bldLvl="0" animBg="1"/>
      <p:bldP spid="7" grpId="0" bldLvl="0" animBg="1"/>
      <p:bldP spid="8" grpId="0" bldLvl="0" animBg="1"/>
      <p:bldP spid="9" grpId="0"/>
      <p:bldP spid="10" grpId="0"/>
      <p:bldP spid="11" grpId="0" bldLvl="0" animBg="1"/>
      <p:bldP spid="12" grpId="0" bldLvl="0" animBg="1"/>
      <p:bldP spid="13" grpId="0" bldLvl="0" animBg="1"/>
      <p:bldP spid="14" grpId="0" bldLvl="0" animBg="1"/>
      <p:bldP spid="15" grpId="0" bldLvl="0" animBg="1"/>
      <p:bldP spid="16" grpId="0" bldLvl="0" animBg="1"/>
      <p:bldP spid="17" grpId="0"/>
      <p:bldP spid="18" grpId="0"/>
      <p:bldP spid="1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9" name="表格 8"/>
          <p:cNvGraphicFramePr/>
          <p:nvPr>
            <p:custDataLst>
              <p:tags r:id="rId1"/>
            </p:custDataLst>
          </p:nvPr>
        </p:nvGraphicFramePr>
        <p:xfrm>
          <a:off x="384175" y="1004570"/>
          <a:ext cx="11386185" cy="5830570"/>
        </p:xfrm>
        <a:graphic>
          <a:graphicData uri="http://schemas.openxmlformats.org/drawingml/2006/table">
            <a:tbl>
              <a:tblPr firstRow="1" bandRow="1">
                <a:tableStyleId>{5C22544A-7EE6-4342-B048-85BDC9FD1C3A}</a:tableStyleId>
              </a:tblPr>
              <a:tblGrid>
                <a:gridCol w="1375410"/>
                <a:gridCol w="5748655"/>
                <a:gridCol w="4262120"/>
              </a:tblGrid>
              <a:tr h="461010">
                <a:tc>
                  <a:txBody>
                    <a:bodyPr/>
                    <a:p>
                      <a:pPr algn="ctr">
                        <a:buNone/>
                      </a:pPr>
                      <a:r>
                        <a:rPr lang="zh-CN" altLang="en-US" sz="2400" b="0">
                          <a:latin typeface="Times New Roman" panose="02020603050405020304" pitchFamily="18" charset="0"/>
                          <a:ea typeface="黑体" panose="02010609060101010101" charset="-122"/>
                        </a:rPr>
                        <a:t>项目</a:t>
                      </a:r>
                      <a:endParaRPr lang="zh-CN" altLang="en-US" sz="2400" b="0">
                        <a:latin typeface="Times New Roman" panose="02020603050405020304" pitchFamily="18" charset="0"/>
                        <a:ea typeface="黑体" panose="02010609060101010101" charset="-122"/>
                      </a:endParaRPr>
                    </a:p>
                  </a:txBody>
                  <a:tcPr/>
                </a:tc>
                <a:tc>
                  <a:txBody>
                    <a:bodyPr/>
                    <a:p>
                      <a:pPr algn="ctr">
                        <a:buNone/>
                      </a:pPr>
                      <a:r>
                        <a:rPr lang="zh-CN" altLang="en-US" sz="2400" b="0">
                          <a:latin typeface="Times New Roman" panose="02020603050405020304" pitchFamily="18" charset="0"/>
                          <a:ea typeface="黑体" panose="02010609060101010101" charset="-122"/>
                        </a:rPr>
                        <a:t>植物组织培养</a:t>
                      </a:r>
                      <a:endParaRPr lang="zh-CN" altLang="en-US" sz="2400" b="0">
                        <a:latin typeface="Times New Roman" panose="02020603050405020304" pitchFamily="18" charset="0"/>
                        <a:ea typeface="黑体" panose="02010609060101010101" charset="-122"/>
                      </a:endParaRPr>
                    </a:p>
                  </a:txBody>
                  <a:tcPr/>
                </a:tc>
                <a:tc>
                  <a:txBody>
                    <a:bodyPr/>
                    <a:p>
                      <a:pPr algn="ctr">
                        <a:buNone/>
                      </a:pPr>
                      <a:r>
                        <a:rPr lang="zh-CN" altLang="en-US" sz="2400" b="0">
                          <a:latin typeface="Times New Roman" panose="02020603050405020304" pitchFamily="18" charset="0"/>
                          <a:ea typeface="黑体" panose="02010609060101010101" charset="-122"/>
                        </a:rPr>
                        <a:t>植物细胞培养</a:t>
                      </a:r>
                      <a:endParaRPr lang="zh-CN" altLang="en-US" sz="2400" b="0">
                        <a:latin typeface="Times New Roman" panose="02020603050405020304" pitchFamily="18" charset="0"/>
                        <a:ea typeface="黑体" panose="02010609060101010101" charset="-122"/>
                      </a:endParaRPr>
                    </a:p>
                  </a:txBody>
                  <a:tcPr/>
                </a:tc>
              </a:tr>
              <a:tr h="461010">
                <a:tc>
                  <a:txBody>
                    <a:bodyPr/>
                    <a:p>
                      <a:pPr algn="ctr">
                        <a:buNone/>
                      </a:pPr>
                      <a:r>
                        <a:rPr lang="zh-CN" altLang="en-US" sz="2400" b="0">
                          <a:latin typeface="Times New Roman" panose="02020603050405020304" pitchFamily="18" charset="0"/>
                          <a:ea typeface="黑体" panose="02010609060101010101" charset="-122"/>
                        </a:rPr>
                        <a:t>目的</a:t>
                      </a:r>
                      <a:endParaRPr lang="zh-CN" altLang="en-US" sz="2400" b="0">
                        <a:latin typeface="Times New Roman" panose="02020603050405020304" pitchFamily="18" charset="0"/>
                        <a:ea typeface="黑体" panose="02010609060101010101" charset="-122"/>
                      </a:endParaRPr>
                    </a:p>
                  </a:txBody>
                  <a:tcPr/>
                </a:tc>
                <a:tc>
                  <a:txBody>
                    <a:bodyPr/>
                    <a:p>
                      <a:pPr algn="ctr">
                        <a:buNone/>
                      </a:pPr>
                      <a:endParaRPr lang="zh-CN" altLang="en-US" sz="2400" b="0">
                        <a:latin typeface="Times New Roman" panose="02020603050405020304" pitchFamily="18" charset="0"/>
                        <a:ea typeface="黑体" panose="02010609060101010101" charset="-122"/>
                        <a:cs typeface="Times New Roman" panose="02020603050405020304" pitchFamily="18" charset="0"/>
                      </a:endParaRPr>
                    </a:p>
                  </a:txBody>
                  <a:tcPr/>
                </a:tc>
                <a:tc>
                  <a:txBody>
                    <a:bodyPr/>
                    <a:p>
                      <a:pPr algn="ctr">
                        <a:buNone/>
                      </a:pPr>
                      <a:endParaRPr lang="zh-CN" altLang="en-US" sz="2400" b="0">
                        <a:latin typeface="Times New Roman" panose="02020603050405020304" pitchFamily="18" charset="0"/>
                        <a:ea typeface="黑体" panose="02010609060101010101" charset="-122"/>
                        <a:cs typeface="Times New Roman" panose="02020603050405020304" pitchFamily="18" charset="0"/>
                      </a:endParaRPr>
                    </a:p>
                  </a:txBody>
                  <a:tcPr/>
                </a:tc>
              </a:tr>
              <a:tr h="461010">
                <a:tc>
                  <a:txBody>
                    <a:bodyPr/>
                    <a:p>
                      <a:pPr algn="ctr">
                        <a:buNone/>
                      </a:pPr>
                      <a:r>
                        <a:rPr lang="zh-CN" altLang="en-US" sz="2400" b="0">
                          <a:latin typeface="Times New Roman" panose="02020603050405020304" pitchFamily="18" charset="0"/>
                          <a:ea typeface="黑体" panose="02010609060101010101" charset="-122"/>
                        </a:rPr>
                        <a:t>原理</a:t>
                      </a:r>
                      <a:endParaRPr lang="zh-CN" altLang="en-US" sz="2400" b="0">
                        <a:latin typeface="Times New Roman" panose="02020603050405020304" pitchFamily="18" charset="0"/>
                        <a:ea typeface="黑体" panose="02010609060101010101" charset="-122"/>
                      </a:endParaRPr>
                    </a:p>
                  </a:txBody>
                  <a:tcPr/>
                </a:tc>
                <a:tc>
                  <a:txBody>
                    <a:bodyPr/>
                    <a:p>
                      <a:pPr algn="ctr">
                        <a:buNone/>
                      </a:pPr>
                      <a:endParaRPr lang="zh-CN" altLang="en-US" sz="2400" b="0">
                        <a:latin typeface="Times New Roman" panose="02020603050405020304" pitchFamily="18" charset="0"/>
                        <a:ea typeface="黑体" panose="02010609060101010101" charset="-122"/>
                        <a:cs typeface="Times New Roman" panose="02020603050405020304" pitchFamily="18" charset="0"/>
                      </a:endParaRPr>
                    </a:p>
                  </a:txBody>
                  <a:tcPr/>
                </a:tc>
                <a:tc>
                  <a:txBody>
                    <a:bodyPr/>
                    <a:p>
                      <a:pPr algn="ctr">
                        <a:buNone/>
                      </a:pPr>
                      <a:endParaRPr lang="zh-CN" altLang="en-US" sz="2400" b="0">
                        <a:latin typeface="Times New Roman" panose="02020603050405020304" pitchFamily="18" charset="0"/>
                        <a:ea typeface="黑体" panose="02010609060101010101" charset="-122"/>
                        <a:cs typeface="Times New Roman" panose="02020603050405020304" pitchFamily="18" charset="0"/>
                      </a:endParaRPr>
                    </a:p>
                  </a:txBody>
                  <a:tcPr/>
                </a:tc>
              </a:tr>
              <a:tr h="3411220">
                <a:tc>
                  <a:txBody>
                    <a:bodyPr/>
                    <a:p>
                      <a:pPr algn="ctr">
                        <a:buNone/>
                      </a:pPr>
                      <a:r>
                        <a:rPr lang="zh-CN" altLang="en-US" sz="2400" b="0">
                          <a:latin typeface="Times New Roman" panose="02020603050405020304" pitchFamily="18" charset="0"/>
                          <a:ea typeface="黑体" panose="02010609060101010101" charset="-122"/>
                        </a:rPr>
                        <a:t>过程</a:t>
                      </a:r>
                      <a:endParaRPr lang="zh-CN" altLang="en-US" sz="2400" b="0">
                        <a:latin typeface="Times New Roman" panose="02020603050405020304" pitchFamily="18" charset="0"/>
                        <a:ea typeface="黑体" panose="02010609060101010101" charset="-122"/>
                      </a:endParaRPr>
                    </a:p>
                    <a:p>
                      <a:pPr algn="ctr">
                        <a:buNone/>
                      </a:pPr>
                      <a:endParaRPr lang="zh-CN" altLang="en-US" sz="2400" b="0">
                        <a:latin typeface="Times New Roman" panose="02020603050405020304" pitchFamily="18" charset="0"/>
                        <a:ea typeface="黑体" panose="02010609060101010101" charset="-122"/>
                      </a:endParaRPr>
                    </a:p>
                    <a:p>
                      <a:pPr algn="ctr">
                        <a:buNone/>
                      </a:pPr>
                      <a:endParaRPr lang="zh-CN" altLang="en-US" sz="2400" b="0">
                        <a:latin typeface="Times New Roman" panose="02020603050405020304" pitchFamily="18" charset="0"/>
                        <a:ea typeface="黑体" panose="02010609060101010101" charset="-122"/>
                      </a:endParaRPr>
                    </a:p>
                    <a:p>
                      <a:pPr algn="ctr">
                        <a:buNone/>
                      </a:pPr>
                      <a:endParaRPr lang="zh-CN" altLang="en-US" sz="2400" b="0">
                        <a:latin typeface="Times New Roman" panose="02020603050405020304" pitchFamily="18" charset="0"/>
                        <a:ea typeface="黑体" panose="02010609060101010101" charset="-122"/>
                      </a:endParaRPr>
                    </a:p>
                    <a:p>
                      <a:pPr algn="ctr">
                        <a:buNone/>
                      </a:pPr>
                      <a:endParaRPr lang="zh-CN" altLang="en-US" sz="2400" b="0">
                        <a:latin typeface="Times New Roman" panose="02020603050405020304" pitchFamily="18" charset="0"/>
                        <a:ea typeface="黑体" panose="02010609060101010101" charset="-122"/>
                      </a:endParaRPr>
                    </a:p>
                    <a:p>
                      <a:pPr algn="ctr">
                        <a:buNone/>
                      </a:pPr>
                      <a:endParaRPr lang="zh-CN" altLang="en-US" sz="2400" b="0">
                        <a:latin typeface="Times New Roman" panose="02020603050405020304" pitchFamily="18" charset="0"/>
                        <a:ea typeface="黑体" panose="02010609060101010101" charset="-122"/>
                      </a:endParaRPr>
                    </a:p>
                    <a:p>
                      <a:pPr algn="ctr">
                        <a:buNone/>
                      </a:pPr>
                      <a:endParaRPr lang="zh-CN" altLang="en-US" sz="2400" b="0">
                        <a:latin typeface="Times New Roman" panose="02020603050405020304" pitchFamily="18" charset="0"/>
                        <a:ea typeface="黑体" panose="02010609060101010101" charset="-122"/>
                      </a:endParaRPr>
                    </a:p>
                    <a:p>
                      <a:pPr algn="ctr">
                        <a:buNone/>
                      </a:pPr>
                      <a:endParaRPr lang="zh-CN" altLang="en-US" sz="2400" b="0">
                        <a:latin typeface="Times New Roman" panose="02020603050405020304" pitchFamily="18" charset="0"/>
                        <a:ea typeface="黑体" panose="02010609060101010101" charset="-122"/>
                      </a:endParaRPr>
                    </a:p>
                    <a:p>
                      <a:pPr algn="ctr">
                        <a:buNone/>
                      </a:pPr>
                      <a:endParaRPr lang="zh-CN" altLang="en-US" sz="2400" b="0">
                        <a:latin typeface="Times New Roman" panose="02020603050405020304" pitchFamily="18" charset="0"/>
                        <a:ea typeface="黑体" panose="02010609060101010101" charset="-122"/>
                      </a:endParaRPr>
                    </a:p>
                  </a:txBody>
                  <a:tcPr/>
                </a:tc>
                <a:tc>
                  <a:txBody>
                    <a:bodyPr/>
                    <a:p>
                      <a:pPr algn="ctr">
                        <a:buNone/>
                      </a:pPr>
                      <a:endParaRPr lang="zh-CN" altLang="en-US" sz="2400" b="0">
                        <a:latin typeface="Times New Roman" panose="02020603050405020304" pitchFamily="18" charset="0"/>
                        <a:ea typeface="黑体" panose="02010609060101010101" charset="-122"/>
                        <a:cs typeface="Times New Roman" panose="02020603050405020304" pitchFamily="18" charset="0"/>
                      </a:endParaRPr>
                    </a:p>
                  </a:txBody>
                  <a:tcPr/>
                </a:tc>
                <a:tc>
                  <a:txBody>
                    <a:bodyPr/>
                    <a:p>
                      <a:pPr algn="ctr">
                        <a:buNone/>
                      </a:pPr>
                      <a:endParaRPr lang="zh-CN" altLang="en-US" sz="2400" b="0">
                        <a:latin typeface="Times New Roman" panose="02020603050405020304" pitchFamily="18" charset="0"/>
                        <a:ea typeface="黑体" panose="02010609060101010101" charset="-122"/>
                        <a:cs typeface="Times New Roman" panose="02020603050405020304" pitchFamily="18" charset="0"/>
                      </a:endParaRPr>
                    </a:p>
                  </a:txBody>
                  <a:tcPr/>
                </a:tc>
              </a:tr>
              <a:tr h="1036320">
                <a:tc>
                  <a:txBody>
                    <a:bodyPr/>
                    <a:p>
                      <a:pPr algn="ctr">
                        <a:buNone/>
                      </a:pPr>
                      <a:r>
                        <a:rPr lang="zh-CN" altLang="en-US" sz="2400" b="0">
                          <a:latin typeface="Times New Roman" panose="02020603050405020304" pitchFamily="18" charset="0"/>
                          <a:ea typeface="黑体" panose="02010609060101010101" charset="-122"/>
                        </a:rPr>
                        <a:t>应用</a:t>
                      </a:r>
                      <a:endParaRPr lang="zh-CN" altLang="en-US" sz="2400" b="0">
                        <a:latin typeface="Times New Roman" panose="02020603050405020304" pitchFamily="18" charset="0"/>
                        <a:ea typeface="黑体" panose="02010609060101010101" charset="-122"/>
                      </a:endParaRPr>
                    </a:p>
                  </a:txBody>
                  <a:tcPr/>
                </a:tc>
                <a:tc>
                  <a:txBody>
                    <a:bodyPr/>
                    <a:p>
                      <a:pPr algn="ctr">
                        <a:buNone/>
                      </a:pPr>
                      <a:endParaRPr lang="zh-CN" altLang="en-US" sz="2400" b="0">
                        <a:latin typeface="Times New Roman" panose="02020603050405020304" pitchFamily="18" charset="0"/>
                        <a:ea typeface="黑体" panose="02010609060101010101" charset="-122"/>
                        <a:cs typeface="Times New Roman" panose="02020603050405020304" pitchFamily="18" charset="0"/>
                      </a:endParaRPr>
                    </a:p>
                  </a:txBody>
                  <a:tcPr/>
                </a:tc>
                <a:tc>
                  <a:txBody>
                    <a:bodyPr/>
                    <a:p>
                      <a:pPr algn="ctr">
                        <a:buNone/>
                      </a:pPr>
                      <a:endParaRPr lang="zh-CN" altLang="en-US" sz="2400" b="0">
                        <a:latin typeface="Times New Roman" panose="02020603050405020304" pitchFamily="18" charset="0"/>
                        <a:ea typeface="黑体" panose="02010609060101010101" charset="-122"/>
                        <a:cs typeface="Times New Roman" panose="02020603050405020304" pitchFamily="18" charset="0"/>
                      </a:endParaRPr>
                    </a:p>
                  </a:txBody>
                  <a:tcPr/>
                </a:tc>
              </a:tr>
            </a:tbl>
          </a:graphicData>
        </a:graphic>
      </p:graphicFrame>
      <p:sp>
        <p:nvSpPr>
          <p:cNvPr id="13" name="文本框 12"/>
          <p:cNvSpPr txBox="1"/>
          <p:nvPr>
            <p:custDataLst>
              <p:tags r:id="rId2"/>
            </p:custDataLst>
          </p:nvPr>
        </p:nvSpPr>
        <p:spPr>
          <a:xfrm>
            <a:off x="1183005" y="191135"/>
            <a:ext cx="8827770" cy="645160"/>
          </a:xfrm>
          <a:prstGeom prst="rect">
            <a:avLst/>
          </a:prstGeom>
          <a:noFill/>
          <a:ln w="19050" cap="flat" cmpd="sng">
            <a:noFill/>
            <a:prstDash val="lgDashDot"/>
            <a:round/>
            <a:headEnd type="none" w="med" len="med"/>
            <a:tailEnd type="none" w="med" len="med"/>
          </a:ln>
          <a:extLst>
            <a:ext uri="{909E8E84-426E-40DD-AFC4-6F175D3DCCD1}">
              <a14:hiddenFill xmlns:a14="http://schemas.microsoft.com/office/drawing/2010/main">
                <a:solidFill>
                  <a:schemeClr val="accent6">
                    <a:lumMod val="20000"/>
                    <a:lumOff val="80000"/>
                  </a:schemeClr>
                </a:solidFill>
              </a14:hiddenFill>
            </a:ext>
          </a:extLst>
        </p:spPr>
        <p:txBody>
          <a:bodyPr wrap="square" anchor="t" anchorCtr="0">
            <a:spAutoFit/>
          </a:bodyPr>
          <a:p>
            <a:pPr algn="ctr">
              <a:buClrTx/>
              <a:buFontTx/>
            </a:pPr>
            <a:r>
              <a:rPr lang="zh-CN" altLang="en-US" sz="3600">
                <a:solidFill>
                  <a:schemeClr val="tx1"/>
                </a:solidFill>
                <a:latin typeface="Times New Roman" panose="02020603050405020304" pitchFamily="18" charset="0"/>
                <a:ea typeface="黑体" panose="02010609060101010101" charset="-122"/>
                <a:sym typeface="宋体" panose="02010600030101010101" pitchFamily="2" charset="-122"/>
              </a:rPr>
              <a:t>植物组织培养和植物细胞培养的主要区别</a:t>
            </a:r>
            <a:endParaRPr lang="zh-CN" altLang="en-US" sz="3600">
              <a:solidFill>
                <a:schemeClr val="tx1"/>
              </a:solidFill>
              <a:latin typeface="Times New Roman" panose="02020603050405020304" pitchFamily="18" charset="0"/>
              <a:ea typeface="黑体" panose="02010609060101010101" charset="-122"/>
              <a:sym typeface="宋体" panose="02010600030101010101" pitchFamily="2" charset="-122"/>
            </a:endParaRPr>
          </a:p>
        </p:txBody>
      </p:sp>
      <p:pic>
        <p:nvPicPr>
          <p:cNvPr id="239" name="W21SXZXBX3RJLXJCSW20.eps"/>
          <p:cNvPicPr>
            <a:picLocks noChangeAspect="1"/>
          </p:cNvPicPr>
          <p:nvPr/>
        </p:nvPicPr>
        <p:blipFill>
          <a:blip r:embed="rId3"/>
          <a:stretch>
            <a:fillRect/>
          </a:stretch>
        </p:blipFill>
        <p:spPr>
          <a:xfrm>
            <a:off x="3771900" y="2489835"/>
            <a:ext cx="1353185" cy="3156585"/>
          </a:xfrm>
          <a:prstGeom prst="rect">
            <a:avLst/>
          </a:prstGeom>
        </p:spPr>
      </p:pic>
      <p:pic>
        <p:nvPicPr>
          <p:cNvPr id="240" name="W21SXZXBX3RJLXJCSW21.eps"/>
          <p:cNvPicPr>
            <a:picLocks noChangeAspect="1"/>
          </p:cNvPicPr>
          <p:nvPr/>
        </p:nvPicPr>
        <p:blipFill>
          <a:blip r:embed="rId4"/>
          <a:stretch>
            <a:fillRect/>
          </a:stretch>
        </p:blipFill>
        <p:spPr>
          <a:xfrm>
            <a:off x="8589010" y="2738120"/>
            <a:ext cx="2351405" cy="2699385"/>
          </a:xfrm>
          <a:prstGeom prst="rect">
            <a:avLst/>
          </a:prstGeom>
        </p:spPr>
      </p:pic>
      <p:sp>
        <p:nvSpPr>
          <p:cNvPr id="2" name="文本框 1"/>
          <p:cNvSpPr txBox="1"/>
          <p:nvPr/>
        </p:nvSpPr>
        <p:spPr>
          <a:xfrm>
            <a:off x="3617595" y="1496695"/>
            <a:ext cx="1706880" cy="460375"/>
          </a:xfrm>
          <a:prstGeom prst="rect">
            <a:avLst/>
          </a:prstGeom>
          <a:noFill/>
        </p:spPr>
        <p:txBody>
          <a:bodyPr wrap="none" rtlCol="0" anchor="t">
            <a:spAutoFit/>
          </a:bodyPr>
          <a:p>
            <a:pPr algn="ctr">
              <a:buNone/>
            </a:pPr>
            <a:r>
              <a:rPr lang="zh-CN" altLang="en-US" sz="2400">
                <a:latin typeface="Times New Roman" panose="02020603050405020304" pitchFamily="18" charset="0"/>
                <a:ea typeface="黑体" panose="02010609060101010101" charset="-122"/>
                <a:sym typeface="+mn-ea"/>
              </a:rPr>
              <a:t>获得植物体</a:t>
            </a:r>
            <a:endParaRPr lang="zh-CN" altLang="en-US" sz="2400">
              <a:latin typeface="Times New Roman" panose="02020603050405020304" pitchFamily="18" charset="0"/>
              <a:ea typeface="黑体" panose="02010609060101010101" charset="-122"/>
              <a:sym typeface="+mn-ea"/>
            </a:endParaRPr>
          </a:p>
        </p:txBody>
      </p:sp>
      <p:sp>
        <p:nvSpPr>
          <p:cNvPr id="3" name="文本框 2"/>
          <p:cNvSpPr txBox="1"/>
          <p:nvPr/>
        </p:nvSpPr>
        <p:spPr>
          <a:xfrm>
            <a:off x="8652510" y="1493520"/>
            <a:ext cx="2011680" cy="460375"/>
          </a:xfrm>
          <a:prstGeom prst="rect">
            <a:avLst/>
          </a:prstGeom>
          <a:noFill/>
        </p:spPr>
        <p:txBody>
          <a:bodyPr wrap="none" rtlCol="0" anchor="t">
            <a:spAutoFit/>
          </a:bodyPr>
          <a:p>
            <a:pPr algn="ctr">
              <a:buNone/>
            </a:pPr>
            <a:r>
              <a:rPr lang="zh-CN" altLang="en-US" sz="2400">
                <a:latin typeface="Times New Roman" panose="02020603050405020304" pitchFamily="18" charset="0"/>
                <a:ea typeface="黑体" panose="02010609060101010101" charset="-122"/>
                <a:sym typeface="+mn-ea"/>
              </a:rPr>
              <a:t>获得细胞产物</a:t>
            </a:r>
            <a:endParaRPr lang="zh-CN" altLang="en-US" sz="2400">
              <a:latin typeface="Times New Roman" panose="02020603050405020304" pitchFamily="18" charset="0"/>
              <a:ea typeface="黑体" panose="02010609060101010101" charset="-122"/>
              <a:sym typeface="+mn-ea"/>
            </a:endParaRPr>
          </a:p>
        </p:txBody>
      </p:sp>
      <p:sp>
        <p:nvSpPr>
          <p:cNvPr id="4" name="文本框 3"/>
          <p:cNvSpPr txBox="1"/>
          <p:nvPr/>
        </p:nvSpPr>
        <p:spPr>
          <a:xfrm>
            <a:off x="3160395" y="1985645"/>
            <a:ext cx="2621280" cy="460375"/>
          </a:xfrm>
          <a:prstGeom prst="rect">
            <a:avLst/>
          </a:prstGeom>
          <a:noFill/>
        </p:spPr>
        <p:txBody>
          <a:bodyPr wrap="none" rtlCol="0" anchor="t">
            <a:spAutoFit/>
          </a:bodyPr>
          <a:p>
            <a:pPr algn="ctr">
              <a:buNone/>
            </a:pPr>
            <a:r>
              <a:rPr lang="zh-CN" altLang="en-US" sz="2400">
                <a:latin typeface="Times New Roman" panose="02020603050405020304" pitchFamily="18" charset="0"/>
                <a:ea typeface="黑体" panose="02010609060101010101" charset="-122"/>
                <a:sym typeface="+mn-ea"/>
              </a:rPr>
              <a:t>植物细胞的全能性</a:t>
            </a:r>
            <a:endParaRPr lang="zh-CN" altLang="en-US" sz="2400">
              <a:latin typeface="Times New Roman" panose="02020603050405020304" pitchFamily="18" charset="0"/>
              <a:ea typeface="黑体" panose="02010609060101010101" charset="-122"/>
              <a:sym typeface="+mn-ea"/>
            </a:endParaRPr>
          </a:p>
        </p:txBody>
      </p:sp>
      <p:sp>
        <p:nvSpPr>
          <p:cNvPr id="5" name="文本框 4"/>
          <p:cNvSpPr txBox="1"/>
          <p:nvPr/>
        </p:nvSpPr>
        <p:spPr>
          <a:xfrm>
            <a:off x="8938260" y="1965960"/>
            <a:ext cx="1402080" cy="460375"/>
          </a:xfrm>
          <a:prstGeom prst="rect">
            <a:avLst/>
          </a:prstGeom>
          <a:noFill/>
        </p:spPr>
        <p:txBody>
          <a:bodyPr wrap="none" rtlCol="0" anchor="t">
            <a:spAutoFit/>
          </a:bodyPr>
          <a:p>
            <a:pPr algn="ctr">
              <a:buNone/>
            </a:pPr>
            <a:r>
              <a:rPr lang="zh-CN" altLang="en-US" sz="2400">
                <a:latin typeface="Times New Roman" panose="02020603050405020304" pitchFamily="18" charset="0"/>
                <a:ea typeface="黑体" panose="02010609060101010101" charset="-122"/>
                <a:sym typeface="+mn-ea"/>
              </a:rPr>
              <a:t>细胞增殖</a:t>
            </a:r>
            <a:endParaRPr lang="zh-CN" altLang="en-US" sz="2400">
              <a:latin typeface="Times New Roman" panose="02020603050405020304" pitchFamily="18" charset="0"/>
              <a:ea typeface="黑体" panose="02010609060101010101" charset="-122"/>
              <a:sym typeface="+mn-ea"/>
            </a:endParaRPr>
          </a:p>
        </p:txBody>
      </p:sp>
      <p:sp>
        <p:nvSpPr>
          <p:cNvPr id="6" name="文本框 5"/>
          <p:cNvSpPr txBox="1"/>
          <p:nvPr/>
        </p:nvSpPr>
        <p:spPr>
          <a:xfrm>
            <a:off x="2037080" y="6003290"/>
            <a:ext cx="5059680" cy="460375"/>
          </a:xfrm>
          <a:prstGeom prst="rect">
            <a:avLst/>
          </a:prstGeom>
          <a:noFill/>
        </p:spPr>
        <p:txBody>
          <a:bodyPr wrap="none" rtlCol="0" anchor="t">
            <a:spAutoFit/>
          </a:bodyPr>
          <a:p>
            <a:r>
              <a:rPr lang="zh-CN" altLang="en-US" sz="2400">
                <a:latin typeface="Times New Roman" panose="02020603050405020304" pitchFamily="18" charset="0"/>
                <a:ea typeface="黑体" panose="02010609060101010101" charset="-122"/>
                <a:sym typeface="+mn-ea"/>
              </a:rPr>
              <a:t>快速繁殖、作物脱毒、单倍体育种等</a:t>
            </a:r>
            <a:endParaRPr lang="zh-CN" altLang="en-US" sz="2400">
              <a:latin typeface="Times New Roman" panose="02020603050405020304" pitchFamily="18" charset="0"/>
              <a:ea typeface="黑体" panose="02010609060101010101" charset="-122"/>
              <a:sym typeface="+mn-ea"/>
            </a:endParaRPr>
          </a:p>
        </p:txBody>
      </p:sp>
      <p:sp>
        <p:nvSpPr>
          <p:cNvPr id="7" name="文本框 6"/>
          <p:cNvSpPr txBox="1"/>
          <p:nvPr/>
        </p:nvSpPr>
        <p:spPr>
          <a:xfrm>
            <a:off x="7366635" y="5894705"/>
            <a:ext cx="4438015" cy="829945"/>
          </a:xfrm>
          <a:prstGeom prst="rect">
            <a:avLst/>
          </a:prstGeom>
          <a:noFill/>
        </p:spPr>
        <p:txBody>
          <a:bodyPr wrap="square" rtlCol="0" anchor="t">
            <a:spAutoFit/>
          </a:bodyPr>
          <a:p>
            <a:pPr algn="ctr">
              <a:buNone/>
            </a:pPr>
            <a:r>
              <a:rPr lang="zh-CN" altLang="en-US" sz="2400">
                <a:latin typeface="Times New Roman" panose="02020603050405020304" pitchFamily="18" charset="0"/>
                <a:ea typeface="黑体" panose="02010609060101010101" charset="-122"/>
                <a:cs typeface="Times New Roman" panose="02020603050405020304" pitchFamily="18" charset="0"/>
                <a:sym typeface="+mn-ea"/>
              </a:rPr>
              <a:t>细胞产物的工厂化生产,如紫草宁、人参皂苷、紫杉醇等</a:t>
            </a:r>
            <a:endParaRPr lang="zh-CN" altLang="en-US" sz="2400">
              <a:latin typeface="Times New Roman" panose="02020603050405020304" pitchFamily="18" charset="0"/>
              <a:ea typeface="黑体" panose="02010609060101010101" charset="-122"/>
              <a:cs typeface="Times New Roman" panose="02020603050405020304" pitchFamily="18" charset="0"/>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3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4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14"/>
          <p:cNvSpPr txBox="1"/>
          <p:nvPr>
            <p:custDataLst>
              <p:tags r:id="rId1"/>
            </p:custDataLst>
          </p:nvPr>
        </p:nvSpPr>
        <p:spPr>
          <a:xfrm>
            <a:off x="456076" y="1122871"/>
            <a:ext cx="2084303" cy="501650"/>
          </a:xfrm>
          <a:prstGeom prst="rect">
            <a:avLst/>
          </a:prstGeom>
          <a:noFill/>
        </p:spPr>
        <p:txBody>
          <a:bodyPr wrap="square" rtlCol="0">
            <a:spAutoFit/>
          </a:bodyPr>
          <a:lstStyle>
            <a:defPPr>
              <a:defRPr lang="zh-CN"/>
            </a:defPPr>
            <a:lvl1pPr>
              <a:defRPr sz="2665" b="1"/>
            </a:lvl1pPr>
          </a:lstStyle>
          <a:p>
            <a:pPr lvl="0" algn="l">
              <a:buClrTx/>
              <a:buSzTx/>
              <a:buFontTx/>
            </a:pPr>
            <a:r>
              <a:rPr lang="en-US" altLang="zh-CN" b="0" smtClean="0">
                <a:latin typeface="Times New Roman" panose="02020603050405020304" pitchFamily="18" charset="0"/>
                <a:ea typeface="黑体" panose="02010609060101010101" charset="-122"/>
                <a:cs typeface="Times New Roman" panose="02020603050405020304" pitchFamily="18" charset="0"/>
                <a:sym typeface="+mn-ea"/>
              </a:rPr>
              <a:t>3</a:t>
            </a:r>
            <a:r>
              <a:rPr lang="zh-CN" altLang="en-US" b="0" smtClean="0">
                <a:latin typeface="Times New Roman" panose="02020603050405020304" pitchFamily="18" charset="0"/>
                <a:ea typeface="黑体" panose="02010609060101010101" charset="-122"/>
                <a:cs typeface="Times New Roman" panose="02020603050405020304" pitchFamily="18" charset="0"/>
                <a:sym typeface="+mn-ea"/>
              </a:rPr>
              <a:t>、实例</a:t>
            </a:r>
            <a:r>
              <a:rPr lang="zh-CN" altLang="en-US" b="0">
                <a:latin typeface="Times New Roman" panose="02020603050405020304" pitchFamily="18" charset="0"/>
                <a:ea typeface="黑体" panose="02010609060101010101" charset="-122"/>
                <a:cs typeface="Times New Roman" panose="02020603050405020304" pitchFamily="18" charset="0"/>
                <a:sym typeface="+mn-ea"/>
              </a:rPr>
              <a:t>：</a:t>
            </a:r>
            <a:endParaRPr lang="zh-CN" altLang="en-US" b="0">
              <a:latin typeface="Times New Roman" panose="02020603050405020304" pitchFamily="18" charset="0"/>
              <a:ea typeface="黑体" panose="02010609060101010101" charset="-122"/>
              <a:cs typeface="Times New Roman" panose="02020603050405020304" pitchFamily="18" charset="0"/>
              <a:sym typeface="+mn-ea"/>
            </a:endParaRPr>
          </a:p>
        </p:txBody>
      </p:sp>
      <p:sp>
        <p:nvSpPr>
          <p:cNvPr id="10" name="文本框 9"/>
          <p:cNvSpPr txBox="1"/>
          <p:nvPr>
            <p:custDataLst>
              <p:tags r:id="rId2"/>
            </p:custDataLst>
          </p:nvPr>
        </p:nvSpPr>
        <p:spPr>
          <a:xfrm>
            <a:off x="885036" y="5051099"/>
            <a:ext cx="2733808" cy="1198880"/>
          </a:xfrm>
          <a:prstGeom prst="rect">
            <a:avLst/>
          </a:prstGeom>
          <a:noFill/>
          <a:ln>
            <a:solidFill>
              <a:schemeClr val="accent1"/>
            </a:solidFill>
          </a:ln>
        </p:spPr>
        <p:txBody>
          <a:bodyPr wrap="square">
            <a:spAutoFit/>
          </a:bodyPr>
          <a:lstStyle/>
          <a:p>
            <a:r>
              <a:rPr lang="zh-CN" altLang="en-US" sz="2400" smtClean="0">
                <a:solidFill>
                  <a:prstClr val="black"/>
                </a:solidFill>
                <a:latin typeface="Times New Roman" panose="02020603050405020304" pitchFamily="18" charset="0"/>
                <a:ea typeface="黑体" panose="02010609060101010101" charset="-122"/>
              </a:rPr>
              <a:t>具有</a:t>
            </a:r>
            <a:r>
              <a:rPr lang="zh-CN" altLang="en-US" sz="2400">
                <a:solidFill>
                  <a:prstClr val="black"/>
                </a:solidFill>
                <a:latin typeface="Times New Roman" panose="02020603050405020304" pitchFamily="18" charset="0"/>
                <a:ea typeface="黑体" panose="02010609060101010101" charset="-122"/>
              </a:rPr>
              <a:t>高抗癌活性，已被用于</a:t>
            </a:r>
            <a:r>
              <a:rPr lang="zh-CN" altLang="en-US" sz="2400">
                <a:solidFill>
                  <a:srgbClr val="C00000"/>
                </a:solidFill>
                <a:latin typeface="Times New Roman" panose="02020603050405020304" pitchFamily="18" charset="0"/>
                <a:ea typeface="黑体" panose="02010609060101010101" charset="-122"/>
              </a:rPr>
              <a:t>乳腺癌</a:t>
            </a:r>
            <a:r>
              <a:rPr lang="zh-CN" altLang="en-US" sz="2400">
                <a:solidFill>
                  <a:prstClr val="black"/>
                </a:solidFill>
                <a:latin typeface="Times New Roman" panose="02020603050405020304" pitchFamily="18" charset="0"/>
                <a:ea typeface="黑体" panose="02010609060101010101" charset="-122"/>
              </a:rPr>
              <a:t>等癌症的</a:t>
            </a:r>
            <a:r>
              <a:rPr lang="zh-CN" altLang="en-US" sz="2400" smtClean="0">
                <a:solidFill>
                  <a:prstClr val="black"/>
                </a:solidFill>
                <a:latin typeface="Times New Roman" panose="02020603050405020304" pitchFamily="18" charset="0"/>
                <a:ea typeface="黑体" panose="02010609060101010101" charset="-122"/>
              </a:rPr>
              <a:t>治疗。</a:t>
            </a:r>
            <a:endParaRPr lang="zh-CN" altLang="en-US" sz="2400">
              <a:latin typeface="Times New Roman" panose="02020603050405020304" pitchFamily="18" charset="0"/>
              <a:ea typeface="黑体" panose="02010609060101010101" charset="-122"/>
            </a:endParaRPr>
          </a:p>
        </p:txBody>
      </p:sp>
      <p:sp>
        <p:nvSpPr>
          <p:cNvPr id="12" name="Rectangle 4"/>
          <p:cNvSpPr>
            <a:spLocks noChangeArrowheads="1"/>
          </p:cNvSpPr>
          <p:nvPr>
            <p:custDataLst>
              <p:tags r:id="rId3"/>
            </p:custDataLst>
          </p:nvPr>
        </p:nvSpPr>
        <p:spPr bwMode="auto">
          <a:xfrm>
            <a:off x="885036" y="4556190"/>
            <a:ext cx="280941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fontAlgn="base">
              <a:spcBef>
                <a:spcPct val="0"/>
              </a:spcBef>
              <a:spcAft>
                <a:spcPct val="0"/>
              </a:spcAft>
            </a:pPr>
            <a:r>
              <a:rPr lang="zh-CN" altLang="en-US" sz="2400" b="1">
                <a:solidFill>
                  <a:schemeClr val="tx1"/>
                </a:solidFill>
                <a:latin typeface="Times New Roman" panose="02020603050405020304" pitchFamily="18" charset="0"/>
                <a:ea typeface="黑体" panose="02010609060101010101" charset="-122"/>
                <a:cs typeface="Times New Roman" panose="02020603050405020304" pitchFamily="18" charset="0"/>
              </a:rPr>
              <a:t>红豆杉→紫杉醇</a:t>
            </a:r>
            <a:endParaRPr lang="zh-CN" altLang="en-US" sz="2400" b="1">
              <a:solidFill>
                <a:schemeClr val="tx1"/>
              </a:solidFill>
              <a:latin typeface="Times New Roman" panose="02020603050405020304" pitchFamily="18" charset="0"/>
              <a:ea typeface="黑体" panose="02010609060101010101" charset="-122"/>
              <a:cs typeface="Times New Roman" panose="02020603050405020304" pitchFamily="18" charset="0"/>
            </a:endParaRPr>
          </a:p>
        </p:txBody>
      </p:sp>
      <p:sp>
        <p:nvSpPr>
          <p:cNvPr id="13" name="Rectangle 4"/>
          <p:cNvSpPr>
            <a:spLocks noChangeArrowheads="1"/>
          </p:cNvSpPr>
          <p:nvPr>
            <p:custDataLst>
              <p:tags r:id="rId4"/>
            </p:custDataLst>
          </p:nvPr>
        </p:nvSpPr>
        <p:spPr bwMode="auto">
          <a:xfrm>
            <a:off x="4427326" y="4561157"/>
            <a:ext cx="3074515" cy="460375"/>
          </a:xfrm>
          <a:prstGeom prst="rect">
            <a:avLst/>
          </a:prstGeom>
          <a:noFill/>
          <a:ln>
            <a:noFill/>
          </a:ln>
          <a:extLst>
            <a:ext uri="{909E8E84-426E-40DD-AFC4-6F175D3DCCD1}">
              <a14:hiddenFill xmlns:a14="http://schemas.microsoft.com/office/drawing/2010/main">
                <a:solidFill>
                  <a:srgbClr val="FFFFFF"/>
                </a:solidFill>
              </a14:hiddenFill>
            </a:ext>
          </a:extLst>
        </p:spPr>
        <p:txBody>
          <a:bodyPr wrap="square">
            <a:spAutoFit/>
          </a:bodyPr>
          <a:lstStyle/>
          <a:p>
            <a:pPr lvl="0" algn="ctr" fontAlgn="base">
              <a:spcBef>
                <a:spcPct val="0"/>
              </a:spcBef>
              <a:spcAft>
                <a:spcPct val="0"/>
              </a:spcAft>
              <a:buClrTx/>
              <a:buSzTx/>
              <a:buFontTx/>
            </a:pPr>
            <a:r>
              <a:rPr lang="zh-CN" altLang="en-US" sz="2400" b="1">
                <a:solidFill>
                  <a:schemeClr val="tx1"/>
                </a:solidFill>
                <a:latin typeface="Times New Roman" panose="02020603050405020304" pitchFamily="18" charset="0"/>
                <a:ea typeface="黑体" panose="02010609060101010101" charset="-122"/>
                <a:cs typeface="Times New Roman" panose="02020603050405020304" pitchFamily="18" charset="0"/>
                <a:sym typeface="+mn-ea"/>
              </a:rPr>
              <a:t>紫草→紫草宁</a:t>
            </a:r>
            <a:endParaRPr lang="zh-CN" altLang="en-US" sz="2400" b="1">
              <a:solidFill>
                <a:schemeClr val="tx1"/>
              </a:solidFill>
              <a:latin typeface="Times New Roman" panose="02020603050405020304" pitchFamily="18" charset="0"/>
              <a:ea typeface="黑体" panose="02010609060101010101" charset="-122"/>
              <a:cs typeface="Times New Roman" panose="02020603050405020304" pitchFamily="18" charset="0"/>
              <a:sym typeface="+mn-ea"/>
            </a:endParaRPr>
          </a:p>
        </p:txBody>
      </p:sp>
      <p:pic>
        <p:nvPicPr>
          <p:cNvPr id="14" name="Picture 2"/>
          <p:cNvPicPr>
            <a:picLocks noChangeAspect="1" noChangeArrowheads="1"/>
          </p:cNvPicPr>
          <p:nvPr>
            <p:custDataLst>
              <p:tags r:id="rId5"/>
            </p:custDataLst>
          </p:nvPr>
        </p:nvPicPr>
        <p:blipFill>
          <a:blip r:embed="rId6">
            <a:extLst>
              <a:ext uri="{28A0092B-C50C-407E-A947-70E740481C1C}">
                <a14:useLocalDpi xmlns:a14="http://schemas.microsoft.com/office/drawing/2010/main" val="0"/>
              </a:ext>
            </a:extLst>
          </a:blip>
          <a:srcRect l="14572"/>
          <a:stretch>
            <a:fillRect/>
          </a:stretch>
        </p:blipFill>
        <p:spPr bwMode="auto">
          <a:xfrm>
            <a:off x="4338528" y="1860905"/>
            <a:ext cx="3289859" cy="2662233"/>
          </a:xfrm>
          <a:prstGeom prst="rect">
            <a:avLst/>
          </a:prstGeom>
        </p:spPr>
      </p:pic>
      <p:pic>
        <p:nvPicPr>
          <p:cNvPr id="15" name="Picture 8"/>
          <p:cNvPicPr>
            <a:picLocks noChangeAspect="1" noChangeArrowheads="1"/>
          </p:cNvPicPr>
          <p:nvPr>
            <p:custDataLst>
              <p:tags r:id="rId7"/>
            </p:custDataLst>
          </p:nvPr>
        </p:nvPicPr>
        <p:blipFill>
          <a:blip r:embed="rId8">
            <a:extLst>
              <a:ext uri="{28A0092B-C50C-407E-A947-70E740481C1C}">
                <a14:useLocalDpi xmlns:a14="http://schemas.microsoft.com/office/drawing/2010/main" val="0"/>
              </a:ext>
            </a:extLst>
          </a:blip>
          <a:stretch>
            <a:fillRect/>
          </a:stretch>
        </p:blipFill>
        <p:spPr bwMode="auto">
          <a:xfrm>
            <a:off x="694634" y="1860905"/>
            <a:ext cx="3190223" cy="2662233"/>
          </a:xfrm>
          <a:prstGeom prst="rect">
            <a:avLst/>
          </a:prstGeom>
          <a:extLst>
            <a:ext uri="{909E8E84-426E-40DD-AFC4-6F175D3DCCD1}">
              <a14:hiddenFill xmlns:a14="http://schemas.microsoft.com/office/drawing/2010/main">
                <a:solidFill>
                  <a:srgbClr val="FFFFFF"/>
                </a:solidFill>
              </a14:hiddenFill>
            </a:ext>
          </a:extLst>
        </p:spPr>
      </p:pic>
      <p:sp>
        <p:nvSpPr>
          <p:cNvPr id="16" name="矩形 15"/>
          <p:cNvSpPr/>
          <p:nvPr>
            <p:custDataLst>
              <p:tags r:id="rId9"/>
            </p:custDataLst>
          </p:nvPr>
        </p:nvSpPr>
        <p:spPr>
          <a:xfrm>
            <a:off x="4488907" y="5018045"/>
            <a:ext cx="2989100" cy="1198880"/>
          </a:xfrm>
          <a:prstGeom prst="rect">
            <a:avLst/>
          </a:prstGeom>
          <a:ln>
            <a:solidFill>
              <a:schemeClr val="accent1"/>
            </a:solidFill>
          </a:ln>
        </p:spPr>
        <p:txBody>
          <a:bodyPr wrap="square">
            <a:spAutoFit/>
          </a:bodyPr>
          <a:lstStyle/>
          <a:p>
            <a:r>
              <a:rPr lang="zh-CN" altLang="en-US" sz="2400">
                <a:solidFill>
                  <a:prstClr val="black"/>
                </a:solidFill>
                <a:latin typeface="Times New Roman" panose="02020603050405020304" pitchFamily="18" charset="0"/>
                <a:ea typeface="黑体" panose="02010609060101010101" charset="-122"/>
              </a:rPr>
              <a:t>抗菌、消炎和抗肿瘤</a:t>
            </a:r>
            <a:r>
              <a:rPr lang="zh-CN" altLang="en-US" sz="2400" smtClean="0">
                <a:solidFill>
                  <a:prstClr val="black"/>
                </a:solidFill>
                <a:latin typeface="Times New Roman" panose="02020603050405020304" pitchFamily="18" charset="0"/>
                <a:ea typeface="黑体" panose="02010609060101010101" charset="-122"/>
              </a:rPr>
              <a:t>，世界</a:t>
            </a:r>
            <a:r>
              <a:rPr lang="zh-CN" altLang="en-US" sz="2400" smtClean="0">
                <a:solidFill>
                  <a:srgbClr val="C00000"/>
                </a:solidFill>
                <a:latin typeface="Times New Roman" panose="02020603050405020304" pitchFamily="18" charset="0"/>
                <a:ea typeface="黑体" panose="02010609060101010101" charset="-122"/>
              </a:rPr>
              <a:t>首</a:t>
            </a:r>
            <a:r>
              <a:rPr lang="zh-CN" altLang="en-US" sz="2400">
                <a:solidFill>
                  <a:srgbClr val="C00000"/>
                </a:solidFill>
                <a:latin typeface="Times New Roman" panose="02020603050405020304" pitchFamily="18" charset="0"/>
                <a:ea typeface="黑体" panose="02010609060101010101" charset="-122"/>
              </a:rPr>
              <a:t>例</a:t>
            </a:r>
            <a:r>
              <a:rPr lang="zh-CN" altLang="en-US" sz="2400">
                <a:solidFill>
                  <a:prstClr val="black"/>
                </a:solidFill>
                <a:latin typeface="Times New Roman" panose="02020603050405020304" pitchFamily="18" charset="0"/>
                <a:ea typeface="黑体" panose="02010609060101010101" charset="-122"/>
              </a:rPr>
              <a:t>药用植物细胞工程产品</a:t>
            </a:r>
            <a:endParaRPr lang="zh-CN" altLang="en-US" sz="2400">
              <a:latin typeface="Times New Roman" panose="02020603050405020304" pitchFamily="18" charset="0"/>
              <a:ea typeface="黑体" panose="02010609060101010101" charset="-122"/>
            </a:endParaRPr>
          </a:p>
        </p:txBody>
      </p:sp>
      <p:pic>
        <p:nvPicPr>
          <p:cNvPr id="17" name="图片 16" descr="未标题-1"/>
          <p:cNvPicPr>
            <a:picLocks noChangeAspect="1"/>
          </p:cNvPicPr>
          <p:nvPr>
            <p:custDataLst>
              <p:tags r:id="rId10"/>
            </p:custDataLst>
          </p:nvPr>
        </p:nvPicPr>
        <p:blipFill>
          <a:blip r:embed="rId11"/>
          <a:stretch>
            <a:fillRect/>
          </a:stretch>
        </p:blipFill>
        <p:spPr>
          <a:xfrm>
            <a:off x="8082280" y="1205230"/>
            <a:ext cx="3335020" cy="3317875"/>
          </a:xfrm>
          <a:prstGeom prst="rect">
            <a:avLst/>
          </a:prstGeom>
        </p:spPr>
      </p:pic>
      <p:sp>
        <p:nvSpPr>
          <p:cNvPr id="18" name="Rectangle 4"/>
          <p:cNvSpPr>
            <a:spLocks noChangeArrowheads="1"/>
          </p:cNvSpPr>
          <p:nvPr>
            <p:custDataLst>
              <p:tags r:id="rId12"/>
            </p:custDataLst>
          </p:nvPr>
        </p:nvSpPr>
        <p:spPr bwMode="auto">
          <a:xfrm>
            <a:off x="8057310" y="4589433"/>
            <a:ext cx="3259781" cy="460375"/>
          </a:xfrm>
          <a:prstGeom prst="rect">
            <a:avLst/>
          </a:prstGeom>
          <a:noFill/>
          <a:ln>
            <a:noFill/>
          </a:ln>
          <a:extLst>
            <a:ext uri="{909E8E84-426E-40DD-AFC4-6F175D3DCCD1}">
              <a14:hiddenFill xmlns:a14="http://schemas.microsoft.com/office/drawing/2010/main">
                <a:solidFill>
                  <a:srgbClr val="FFFFFF"/>
                </a:solidFill>
              </a14:hiddenFill>
            </a:ext>
          </a:extLst>
        </p:spPr>
        <p:txBody>
          <a:bodyPr wrap="square">
            <a:spAutoFit/>
          </a:bodyPr>
          <a:lstStyle/>
          <a:p>
            <a:pPr lvl="0" algn="ctr" fontAlgn="base">
              <a:buClrTx/>
              <a:buSzTx/>
              <a:buFontTx/>
            </a:pPr>
            <a:r>
              <a:rPr lang="zh-CN" altLang="en-US" sz="2400" b="1">
                <a:solidFill>
                  <a:schemeClr val="tx1"/>
                </a:solidFill>
                <a:latin typeface="Times New Roman" panose="02020603050405020304" pitchFamily="18" charset="0"/>
                <a:ea typeface="黑体" panose="02010609060101010101" charset="-122"/>
                <a:cs typeface="Times New Roman" panose="02020603050405020304" pitchFamily="18" charset="0"/>
                <a:sym typeface="+mn-ea"/>
              </a:rPr>
              <a:t>人参</a:t>
            </a:r>
            <a:r>
              <a:rPr lang="zh-CN" altLang="en-US" sz="2400" b="1" smtClean="0">
                <a:solidFill>
                  <a:schemeClr val="tx1"/>
                </a:solidFill>
                <a:latin typeface="Times New Roman" panose="02020603050405020304" pitchFamily="18" charset="0"/>
                <a:ea typeface="黑体" panose="02010609060101010101" charset="-122"/>
                <a:cs typeface="Times New Roman" panose="02020603050405020304" pitchFamily="18" charset="0"/>
                <a:sym typeface="+mn-ea"/>
              </a:rPr>
              <a:t>→人参皂苷</a:t>
            </a:r>
            <a:endParaRPr lang="zh-CN" altLang="en-US" sz="2400" b="1" smtClean="0">
              <a:solidFill>
                <a:schemeClr val="tx1"/>
              </a:solidFill>
              <a:latin typeface="Times New Roman" panose="02020603050405020304" pitchFamily="18" charset="0"/>
              <a:ea typeface="黑体" panose="02010609060101010101" charset="-122"/>
              <a:cs typeface="Times New Roman" panose="02020603050405020304" pitchFamily="18" charset="0"/>
              <a:sym typeface="+mn-ea"/>
            </a:endParaRPr>
          </a:p>
        </p:txBody>
      </p:sp>
      <p:sp>
        <p:nvSpPr>
          <p:cNvPr id="19" name="矩形 18"/>
          <p:cNvSpPr/>
          <p:nvPr>
            <p:custDataLst>
              <p:tags r:id="rId13"/>
            </p:custDataLst>
          </p:nvPr>
        </p:nvSpPr>
        <p:spPr>
          <a:xfrm>
            <a:off x="8149675" y="5018044"/>
            <a:ext cx="3376607" cy="1198880"/>
          </a:xfrm>
          <a:prstGeom prst="rect">
            <a:avLst/>
          </a:prstGeom>
          <a:ln>
            <a:solidFill>
              <a:schemeClr val="accent1"/>
            </a:solidFill>
          </a:ln>
        </p:spPr>
        <p:txBody>
          <a:bodyPr wrap="square">
            <a:spAutoFit/>
          </a:bodyPr>
          <a:lstStyle/>
          <a:p>
            <a:r>
              <a:rPr lang="zh-CN" altLang="en-US" sz="2400">
                <a:solidFill>
                  <a:prstClr val="black"/>
                </a:solidFill>
                <a:latin typeface="Times New Roman" panose="02020603050405020304" pitchFamily="18" charset="0"/>
                <a:ea typeface="黑体" panose="02010609060101010101" charset="-122"/>
                <a:cs typeface="Times New Roman" panose="02020603050405020304" pitchFamily="18" charset="0"/>
              </a:rPr>
              <a:t>用组织培养技术生产的人参，生长速度比栽培人参约快</a:t>
            </a:r>
            <a:r>
              <a:rPr lang="en-US" altLang="zh-CN" sz="2400">
                <a:solidFill>
                  <a:prstClr val="black"/>
                </a:solidFill>
                <a:latin typeface="Times New Roman" panose="02020603050405020304" pitchFamily="18" charset="0"/>
                <a:ea typeface="黑体" panose="02010609060101010101" charset="-122"/>
                <a:cs typeface="Times New Roman" panose="02020603050405020304" pitchFamily="18" charset="0"/>
              </a:rPr>
              <a:t>100</a:t>
            </a:r>
            <a:r>
              <a:rPr lang="zh-CN" altLang="en-US" sz="2400">
                <a:solidFill>
                  <a:prstClr val="black"/>
                </a:solidFill>
                <a:latin typeface="Times New Roman" panose="02020603050405020304" pitchFamily="18" charset="0"/>
                <a:ea typeface="黑体" panose="02010609060101010101" charset="-122"/>
                <a:cs typeface="Times New Roman" panose="02020603050405020304" pitchFamily="18" charset="0"/>
              </a:rPr>
              <a:t>倍以上</a:t>
            </a:r>
            <a:endParaRPr lang="zh-CN" altLang="en-US" sz="2400">
              <a:solidFill>
                <a:prstClr val="black"/>
              </a:solidFill>
              <a:latin typeface="Times New Roman" panose="02020603050405020304" pitchFamily="18" charset="0"/>
              <a:ea typeface="黑体" panose="02010609060101010101" charset="-122"/>
              <a:cs typeface="Times New Roman" panose="02020603050405020304" pitchFamily="18" charset="0"/>
            </a:endParaRPr>
          </a:p>
        </p:txBody>
      </p:sp>
      <p:sp>
        <p:nvSpPr>
          <p:cNvPr id="20" name="矩形 19"/>
          <p:cNvSpPr/>
          <p:nvPr>
            <p:custDataLst>
              <p:tags r:id="rId14"/>
            </p:custDataLst>
          </p:nvPr>
        </p:nvSpPr>
        <p:spPr>
          <a:xfrm>
            <a:off x="9341690" y="2503289"/>
            <a:ext cx="982980" cy="368300"/>
          </a:xfrm>
          <a:prstGeom prst="rect">
            <a:avLst/>
          </a:prstGeom>
        </p:spPr>
        <p:txBody>
          <a:bodyPr wrap="none">
            <a:spAutoFit/>
          </a:bodyPr>
          <a:lstStyle/>
          <a:p>
            <a:r>
              <a:rPr lang="zh-CN" altLang="en-US">
                <a:solidFill>
                  <a:srgbClr val="7030A0"/>
                </a:solidFill>
                <a:latin typeface="Times New Roman" panose="02020603050405020304" pitchFamily="18" charset="0"/>
                <a:ea typeface="黑体" panose="02010609060101010101" charset="-122"/>
                <a:cs typeface="Times New Roman" panose="02020603050405020304" pitchFamily="18" charset="0"/>
              </a:rPr>
              <a:t>10g左右</a:t>
            </a:r>
            <a:endParaRPr lang="zh-CN" altLang="en-US">
              <a:solidFill>
                <a:srgbClr val="7030A0"/>
              </a:solidFill>
              <a:latin typeface="Times New Roman" panose="02020603050405020304" pitchFamily="18" charset="0"/>
              <a:ea typeface="黑体" panose="02010609060101010101" charset="-122"/>
              <a:cs typeface="Times New Roman" panose="02020603050405020304" pitchFamily="18" charset="0"/>
            </a:endParaRPr>
          </a:p>
        </p:txBody>
      </p:sp>
      <p:sp>
        <p:nvSpPr>
          <p:cNvPr id="5" name="文本框 4"/>
          <p:cNvSpPr txBox="1"/>
          <p:nvPr>
            <p:custDataLst>
              <p:tags r:id="rId15"/>
            </p:custDataLst>
          </p:nvPr>
        </p:nvSpPr>
        <p:spPr>
          <a:xfrm>
            <a:off x="350520" y="295275"/>
            <a:ext cx="6268085" cy="645160"/>
          </a:xfrm>
          <a:prstGeom prst="rect">
            <a:avLst/>
          </a:prstGeom>
          <a:noFill/>
        </p:spPr>
        <p:txBody>
          <a:bodyPr wrap="square" rtlCol="0">
            <a:spAutoFit/>
          </a:bodyPr>
          <a:p>
            <a:r>
              <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rPr>
              <a:t>细胞产物的工厂化生产</a:t>
            </a:r>
            <a:endPar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endParaRPr>
          </a:p>
        </p:txBody>
      </p:sp>
      <p:pic>
        <p:nvPicPr>
          <p:cNvPr id="4" name="图片 3"/>
          <p:cNvPicPr>
            <a:picLocks noChangeAspect="1"/>
          </p:cNvPicPr>
          <p:nvPr>
            <p:custDataLst>
              <p:tags r:id="rId16"/>
            </p:custDataLst>
          </p:nvPr>
        </p:nvPicPr>
        <p:blipFill>
          <a:blip r:embed="rId17"/>
          <a:srcRect l="20370" t="5713" r="22065"/>
          <a:stretch>
            <a:fillRect/>
          </a:stretch>
        </p:blipFill>
        <p:spPr>
          <a:xfrm>
            <a:off x="4935220" y="66040"/>
            <a:ext cx="3562985" cy="5840095"/>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500" fill="hold"/>
                                        <p:tgtEl>
                                          <p:spTgt spid="14"/>
                                        </p:tgtEl>
                                        <p:attrNameLst>
                                          <p:attrName>ppt_x</p:attrName>
                                        </p:attrNameLst>
                                      </p:cBhvr>
                                      <p:tavLst>
                                        <p:tav tm="0">
                                          <p:val>
                                            <p:strVal val="#ppt_x"/>
                                          </p:val>
                                        </p:tav>
                                        <p:tav tm="100000">
                                          <p:val>
                                            <p:strVal val="#ppt_x"/>
                                          </p:val>
                                        </p:tav>
                                      </p:tavLst>
                                    </p:anim>
                                    <p:anim calcmode="lin" valueType="num">
                                      <p:cBhvr additive="base">
                                        <p:cTn id="12" dur="500" fill="hold"/>
                                        <p:tgtEl>
                                          <p:spTgt spid="14"/>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anim calcmode="lin" valueType="num">
                                      <p:cBhvr additive="base">
                                        <p:cTn id="15" dur="500" fill="hold"/>
                                        <p:tgtEl>
                                          <p:spTgt spid="13"/>
                                        </p:tgtEl>
                                        <p:attrNameLst>
                                          <p:attrName>ppt_x</p:attrName>
                                        </p:attrNameLst>
                                      </p:cBhvr>
                                      <p:tavLst>
                                        <p:tav tm="0">
                                          <p:val>
                                            <p:strVal val="#ppt_x"/>
                                          </p:val>
                                        </p:tav>
                                        <p:tav tm="100000">
                                          <p:val>
                                            <p:strVal val="#ppt_x"/>
                                          </p:val>
                                        </p:tav>
                                      </p:tavLst>
                                    </p:anim>
                                    <p:anim calcmode="lin" valueType="num">
                                      <p:cBhvr additive="base">
                                        <p:cTn id="1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anim calcmode="lin" valueType="num">
                                      <p:cBhvr additive="base">
                                        <p:cTn id="21" dur="500" fill="hold"/>
                                        <p:tgtEl>
                                          <p:spTgt spid="16"/>
                                        </p:tgtEl>
                                        <p:attrNameLst>
                                          <p:attrName>ppt_x</p:attrName>
                                        </p:attrNameLst>
                                      </p:cBhvr>
                                      <p:tavLst>
                                        <p:tav tm="0">
                                          <p:val>
                                            <p:strVal val="#ppt_x"/>
                                          </p:val>
                                        </p:tav>
                                        <p:tav tm="100000">
                                          <p:val>
                                            <p:strVal val="#ppt_x"/>
                                          </p:val>
                                        </p:tav>
                                      </p:tavLst>
                                    </p:anim>
                                    <p:anim calcmode="lin" valueType="num">
                                      <p:cBhvr additive="base">
                                        <p:cTn id="2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anim calcmode="lin" valueType="num">
                                      <p:cBhvr additive="base">
                                        <p:cTn id="27" dur="500" fill="hold"/>
                                        <p:tgtEl>
                                          <p:spTgt spid="17"/>
                                        </p:tgtEl>
                                        <p:attrNameLst>
                                          <p:attrName>ppt_x</p:attrName>
                                        </p:attrNameLst>
                                      </p:cBhvr>
                                      <p:tavLst>
                                        <p:tav tm="0">
                                          <p:val>
                                            <p:strVal val="#ppt_x"/>
                                          </p:val>
                                        </p:tav>
                                        <p:tav tm="100000">
                                          <p:val>
                                            <p:strVal val="#ppt_x"/>
                                          </p:val>
                                        </p:tav>
                                      </p:tavLst>
                                    </p:anim>
                                    <p:anim calcmode="lin" valueType="num">
                                      <p:cBhvr additive="base">
                                        <p:cTn id="28" dur="500" fill="hold"/>
                                        <p:tgtEl>
                                          <p:spTgt spid="17"/>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additive="base">
                                        <p:cTn id="31" dur="500" fill="hold"/>
                                        <p:tgtEl>
                                          <p:spTgt spid="20"/>
                                        </p:tgtEl>
                                        <p:attrNameLst>
                                          <p:attrName>ppt_x</p:attrName>
                                        </p:attrNameLst>
                                      </p:cBhvr>
                                      <p:tavLst>
                                        <p:tav tm="0">
                                          <p:val>
                                            <p:strVal val="#ppt_x"/>
                                          </p:val>
                                        </p:tav>
                                        <p:tav tm="100000">
                                          <p:val>
                                            <p:strVal val="#ppt_x"/>
                                          </p:val>
                                        </p:tav>
                                      </p:tavLst>
                                    </p:anim>
                                    <p:anim calcmode="lin" valueType="num">
                                      <p:cBhvr additive="base">
                                        <p:cTn id="32" dur="500" fill="hold"/>
                                        <p:tgtEl>
                                          <p:spTgt spid="20"/>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18"/>
                                        </p:tgtEl>
                                        <p:attrNameLst>
                                          <p:attrName>style.visibility</p:attrName>
                                        </p:attrNameLst>
                                      </p:cBhvr>
                                      <p:to>
                                        <p:strVal val="visible"/>
                                      </p:to>
                                    </p:set>
                                    <p:anim calcmode="lin" valueType="num">
                                      <p:cBhvr additive="base">
                                        <p:cTn id="35" dur="500" fill="hold"/>
                                        <p:tgtEl>
                                          <p:spTgt spid="18"/>
                                        </p:tgtEl>
                                        <p:attrNameLst>
                                          <p:attrName>ppt_x</p:attrName>
                                        </p:attrNameLst>
                                      </p:cBhvr>
                                      <p:tavLst>
                                        <p:tav tm="0">
                                          <p:val>
                                            <p:strVal val="#ppt_x"/>
                                          </p:val>
                                        </p:tav>
                                        <p:tav tm="100000">
                                          <p:val>
                                            <p:strVal val="#ppt_x"/>
                                          </p:val>
                                        </p:tav>
                                      </p:tavLst>
                                    </p:anim>
                                    <p:anim calcmode="lin" valueType="num">
                                      <p:cBhvr additive="base">
                                        <p:cTn id="36"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9"/>
                                        </p:tgtEl>
                                        <p:attrNameLst>
                                          <p:attrName>style.visibility</p:attrName>
                                        </p:attrNameLst>
                                      </p:cBhvr>
                                      <p:to>
                                        <p:strVal val="visible"/>
                                      </p:to>
                                    </p:set>
                                    <p:anim calcmode="lin" valueType="num">
                                      <p:cBhvr additive="base">
                                        <p:cTn id="41" dur="500" fill="hold"/>
                                        <p:tgtEl>
                                          <p:spTgt spid="19"/>
                                        </p:tgtEl>
                                        <p:attrNameLst>
                                          <p:attrName>ppt_x</p:attrName>
                                        </p:attrNameLst>
                                      </p:cBhvr>
                                      <p:tavLst>
                                        <p:tav tm="0">
                                          <p:val>
                                            <p:strVal val="#ppt_x"/>
                                          </p:val>
                                        </p:tav>
                                        <p:tav tm="100000">
                                          <p:val>
                                            <p:strVal val="#ppt_x"/>
                                          </p:val>
                                        </p:tav>
                                      </p:tavLst>
                                    </p:anim>
                                    <p:anim calcmode="lin" valueType="num">
                                      <p:cBhvr additive="base">
                                        <p:cTn id="42" dur="500" fill="hold"/>
                                        <p:tgtEl>
                                          <p:spTgt spid="19"/>
                                        </p:tgtEl>
                                        <p:attrNameLst>
                                          <p:attrName>ppt_y</p:attrName>
                                        </p:attrNameLst>
                                      </p:cBhvr>
                                      <p:tavLst>
                                        <p:tav tm="0">
                                          <p:val>
                                            <p:strVal val="1+#ppt_h/2"/>
                                          </p:val>
                                        </p:tav>
                                        <p:tav tm="100000">
                                          <p:val>
                                            <p:strVal val="#ppt_y"/>
                                          </p:val>
                                        </p:tav>
                                      </p:tavLst>
                                    </p:anim>
                                  </p:childTnLst>
                                </p:cTn>
                              </p:par>
                            </p:childTnLst>
                          </p:cTn>
                        </p:par>
                        <p:par>
                          <p:cTn id="43" fill="hold">
                            <p:stCondLst>
                              <p:cond delay="500"/>
                            </p:stCondLst>
                            <p:childTnLst>
                              <p:par>
                                <p:cTn id="44" presetID="1" presetClass="entr" presetSubtype="0" fill="hold" nodeType="afterEffect">
                                  <p:stCondLst>
                                    <p:cond delay="0"/>
                                  </p:stCondLst>
                                  <p:childTnLst>
                                    <p:set>
                                      <p:cBhvr>
                                        <p:cTn id="45"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ldLvl="0" animBg="1"/>
      <p:bldP spid="13" grpId="0"/>
      <p:bldP spid="16" grpId="0" bldLvl="0" animBg="1"/>
      <p:bldP spid="18" grpId="0"/>
      <p:bldP spid="19" grpId="0" bldLvl="0" animBg="1"/>
      <p:bldP spid="2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圆角 3"/>
          <p:cNvSpPr/>
          <p:nvPr>
            <p:custDataLst>
              <p:tags r:id="rId1"/>
            </p:custDataLst>
          </p:nvPr>
        </p:nvSpPr>
        <p:spPr>
          <a:xfrm>
            <a:off x="4665419" y="1678735"/>
            <a:ext cx="1708897" cy="604434"/>
          </a:xfrm>
          <a:prstGeom prst="roundRect">
            <a:avLst/>
          </a:prstGeom>
          <a:gradFill>
            <a:gsLst>
              <a:gs pos="0">
                <a:schemeClr val="accent6">
                  <a:lumMod val="40000"/>
                  <a:lumOff val="60000"/>
                </a:schemeClr>
              </a:gs>
              <a:gs pos="50000">
                <a:schemeClr val="accent6">
                  <a:lumMod val="20000"/>
                  <a:lumOff val="80000"/>
                </a:schemeClr>
              </a:gs>
              <a:gs pos="100000">
                <a:schemeClr val="accent6">
                  <a:lumMod val="40000"/>
                  <a:lumOff val="60000"/>
                </a:schemeClr>
              </a:gs>
            </a:gsLst>
          </a:gradFill>
          <a:ln>
            <a:noFill/>
          </a:ln>
          <a:effectLst>
            <a:outerShdw blurRad="50800" dist="38100" dir="2700000" algn="tl" rotWithShape="0">
              <a:prstClr val="black">
                <a:alpha val="40000"/>
              </a:prstClr>
            </a:outerShdw>
          </a:effectLst>
          <a:scene3d>
            <a:camera prst="orthographicFront">
              <a:rot lat="0" lon="0" rev="0"/>
            </a:camera>
            <a:lightRig rig="contrasting" dir="t">
              <a:rot lat="0" lon="0" rev="7800000"/>
            </a:lightRig>
          </a:scene3d>
          <a:sp3d>
            <a:bevelT w="139700" h="139700"/>
          </a:sp3d>
        </p:spPr>
        <p:style>
          <a:lnRef idx="1">
            <a:schemeClr val="accent6"/>
          </a:lnRef>
          <a:fillRef idx="2">
            <a:schemeClr val="accent6"/>
          </a:fillRef>
          <a:effectRef idx="1">
            <a:schemeClr val="accent6"/>
          </a:effectRef>
          <a:fontRef idx="minor">
            <a:schemeClr val="dk1"/>
          </a:fontRef>
        </p:style>
        <p:txBody>
          <a:bodyPr rtlCol="0" anchor="ctr"/>
          <a:lstStyle/>
          <a:p>
            <a:pPr algn="ctr"/>
            <a:r>
              <a:rPr lang="zh-CN" altLang="en-US" sz="2800">
                <a:latin typeface="Times New Roman" panose="02020603050405020304" pitchFamily="18" charset="0"/>
                <a:ea typeface="黑体" panose="02010609060101010101" charset="-122"/>
              </a:rPr>
              <a:t>外植体</a:t>
            </a:r>
            <a:endParaRPr lang="zh-CN" altLang="en-US" sz="2800">
              <a:latin typeface="Times New Roman" panose="02020603050405020304" pitchFamily="18" charset="0"/>
              <a:ea typeface="黑体" panose="02010609060101010101" charset="-122"/>
            </a:endParaRPr>
          </a:p>
        </p:txBody>
      </p:sp>
      <p:sp>
        <p:nvSpPr>
          <p:cNvPr id="5" name="矩形: 圆角 4"/>
          <p:cNvSpPr/>
          <p:nvPr>
            <p:custDataLst>
              <p:tags r:id="rId2"/>
            </p:custDataLst>
          </p:nvPr>
        </p:nvSpPr>
        <p:spPr>
          <a:xfrm>
            <a:off x="4714580" y="3065037"/>
            <a:ext cx="1708897" cy="604434"/>
          </a:xfrm>
          <a:prstGeom prst="roundRect">
            <a:avLst/>
          </a:prstGeom>
          <a:gradFill>
            <a:gsLst>
              <a:gs pos="0">
                <a:schemeClr val="accent6">
                  <a:lumMod val="40000"/>
                  <a:lumOff val="60000"/>
                </a:schemeClr>
              </a:gs>
              <a:gs pos="50000">
                <a:schemeClr val="accent6">
                  <a:lumMod val="20000"/>
                  <a:lumOff val="80000"/>
                </a:schemeClr>
              </a:gs>
              <a:gs pos="100000">
                <a:schemeClr val="accent6">
                  <a:lumMod val="40000"/>
                  <a:lumOff val="60000"/>
                </a:schemeClr>
              </a:gs>
            </a:gsLst>
          </a:gradFill>
          <a:ln>
            <a:noFill/>
          </a:ln>
          <a:effectLst>
            <a:outerShdw blurRad="50800" dist="38100" dir="2700000" algn="tl" rotWithShape="0">
              <a:prstClr val="black">
                <a:alpha val="40000"/>
              </a:prstClr>
            </a:outerShdw>
          </a:effectLst>
          <a:scene3d>
            <a:camera prst="orthographicFront">
              <a:rot lat="0" lon="0" rev="0"/>
            </a:camera>
            <a:lightRig rig="contrasting" dir="t">
              <a:rot lat="0" lon="0" rev="7800000"/>
            </a:lightRig>
          </a:scene3d>
          <a:sp3d>
            <a:bevelT w="139700" h="139700"/>
          </a:sp3d>
        </p:spPr>
        <p:style>
          <a:lnRef idx="1">
            <a:schemeClr val="accent6"/>
          </a:lnRef>
          <a:fillRef idx="2">
            <a:schemeClr val="accent6"/>
          </a:fillRef>
          <a:effectRef idx="1">
            <a:schemeClr val="accent6"/>
          </a:effectRef>
          <a:fontRef idx="minor">
            <a:schemeClr val="dk1"/>
          </a:fontRef>
        </p:style>
        <p:txBody>
          <a:bodyPr rtlCol="0" anchor="ctr"/>
          <a:lstStyle/>
          <a:p>
            <a:pPr algn="ctr"/>
            <a:r>
              <a:rPr lang="zh-CN" altLang="en-US" sz="2800">
                <a:latin typeface="Times New Roman" panose="02020603050405020304" pitchFamily="18" charset="0"/>
                <a:ea typeface="黑体" panose="02010609060101010101" charset="-122"/>
              </a:rPr>
              <a:t>愈伤组织</a:t>
            </a:r>
            <a:endParaRPr lang="zh-CN" altLang="en-US" sz="2800">
              <a:latin typeface="Times New Roman" panose="02020603050405020304" pitchFamily="18" charset="0"/>
              <a:ea typeface="黑体" panose="02010609060101010101" charset="-122"/>
            </a:endParaRPr>
          </a:p>
        </p:txBody>
      </p:sp>
      <p:sp>
        <p:nvSpPr>
          <p:cNvPr id="6" name="矩形: 圆角 5"/>
          <p:cNvSpPr/>
          <p:nvPr>
            <p:custDataLst>
              <p:tags r:id="rId3"/>
            </p:custDataLst>
          </p:nvPr>
        </p:nvSpPr>
        <p:spPr>
          <a:xfrm>
            <a:off x="4714580" y="4478882"/>
            <a:ext cx="1708897" cy="604434"/>
          </a:xfrm>
          <a:prstGeom prst="roundRect">
            <a:avLst/>
          </a:prstGeom>
          <a:gradFill>
            <a:gsLst>
              <a:gs pos="0">
                <a:schemeClr val="accent6">
                  <a:lumMod val="40000"/>
                  <a:lumOff val="60000"/>
                </a:schemeClr>
              </a:gs>
              <a:gs pos="50000">
                <a:schemeClr val="accent6">
                  <a:lumMod val="20000"/>
                  <a:lumOff val="80000"/>
                </a:schemeClr>
              </a:gs>
              <a:gs pos="100000">
                <a:schemeClr val="accent6">
                  <a:lumMod val="40000"/>
                  <a:lumOff val="60000"/>
                </a:schemeClr>
              </a:gs>
            </a:gsLst>
          </a:gradFill>
          <a:ln>
            <a:noFill/>
          </a:ln>
          <a:effectLst>
            <a:outerShdw blurRad="50800" dist="38100" dir="2700000" algn="tl" rotWithShape="0">
              <a:prstClr val="black">
                <a:alpha val="40000"/>
              </a:prstClr>
            </a:outerShdw>
          </a:effectLst>
          <a:scene3d>
            <a:camera prst="orthographicFront">
              <a:rot lat="0" lon="0" rev="0"/>
            </a:camera>
            <a:lightRig rig="contrasting" dir="t">
              <a:rot lat="0" lon="0" rev="7800000"/>
            </a:lightRig>
          </a:scene3d>
          <a:sp3d>
            <a:bevelT w="139700" h="139700"/>
          </a:sp3d>
        </p:spPr>
        <p:style>
          <a:lnRef idx="1">
            <a:schemeClr val="accent6"/>
          </a:lnRef>
          <a:fillRef idx="2">
            <a:schemeClr val="accent6"/>
          </a:fillRef>
          <a:effectRef idx="1">
            <a:schemeClr val="accent6"/>
          </a:effectRef>
          <a:fontRef idx="minor">
            <a:schemeClr val="dk1"/>
          </a:fontRef>
        </p:style>
        <p:txBody>
          <a:bodyPr rtlCol="0" anchor="ctr"/>
          <a:lstStyle/>
          <a:p>
            <a:pPr algn="ctr"/>
            <a:r>
              <a:rPr lang="zh-CN" altLang="en-US" sz="2800">
                <a:latin typeface="Times New Roman" panose="02020603050405020304" pitchFamily="18" charset="0"/>
                <a:ea typeface="黑体" panose="02010609060101010101" charset="-122"/>
              </a:rPr>
              <a:t>试管苗</a:t>
            </a:r>
            <a:endParaRPr lang="zh-CN" altLang="en-US" sz="2800">
              <a:latin typeface="Times New Roman" panose="02020603050405020304" pitchFamily="18" charset="0"/>
              <a:ea typeface="黑体" panose="02010609060101010101" charset="-122"/>
            </a:endParaRPr>
          </a:p>
        </p:txBody>
      </p:sp>
      <p:cxnSp>
        <p:nvCxnSpPr>
          <p:cNvPr id="7" name="直接箭头连接符 6"/>
          <p:cNvCxnSpPr/>
          <p:nvPr>
            <p:custDataLst>
              <p:tags r:id="rId4"/>
            </p:custDataLst>
          </p:nvPr>
        </p:nvCxnSpPr>
        <p:spPr>
          <a:xfrm flipH="1">
            <a:off x="5568069" y="2351493"/>
            <a:ext cx="0" cy="639097"/>
          </a:xfrm>
          <a:prstGeom prst="straightConnector1">
            <a:avLst/>
          </a:prstGeom>
          <a:ln w="127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8" name="直接箭头连接符 7"/>
          <p:cNvCxnSpPr/>
          <p:nvPr>
            <p:custDataLst>
              <p:tags r:id="rId5"/>
            </p:custDataLst>
          </p:nvPr>
        </p:nvCxnSpPr>
        <p:spPr>
          <a:xfrm flipH="1">
            <a:off x="5568069" y="3758802"/>
            <a:ext cx="0" cy="639097"/>
          </a:xfrm>
          <a:prstGeom prst="straightConnector1">
            <a:avLst/>
          </a:prstGeom>
          <a:ln w="127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9" name="文本框 8"/>
          <p:cNvSpPr txBox="1"/>
          <p:nvPr>
            <p:custDataLst>
              <p:tags r:id="rId6"/>
            </p:custDataLst>
          </p:nvPr>
        </p:nvSpPr>
        <p:spPr>
          <a:xfrm>
            <a:off x="4296545" y="2339742"/>
            <a:ext cx="1362303" cy="521970"/>
          </a:xfrm>
          <a:prstGeom prst="rect">
            <a:avLst/>
          </a:prstGeom>
          <a:noFill/>
        </p:spPr>
        <p:txBody>
          <a:bodyPr wrap="square" rtlCol="0">
            <a:spAutoFit/>
          </a:bodyPr>
          <a:lstStyle/>
          <a:p>
            <a:r>
              <a:rPr lang="zh-CN" altLang="en-US" sz="2800">
                <a:latin typeface="Times New Roman" panose="02020603050405020304" pitchFamily="18" charset="0"/>
                <a:ea typeface="黑体" panose="02010609060101010101" charset="-122"/>
              </a:rPr>
              <a:t>脱分化</a:t>
            </a:r>
            <a:endParaRPr lang="zh-CN" altLang="en-US" sz="2800">
              <a:latin typeface="Times New Roman" panose="02020603050405020304" pitchFamily="18" charset="0"/>
              <a:ea typeface="黑体" panose="02010609060101010101" charset="-122"/>
            </a:endParaRPr>
          </a:p>
        </p:txBody>
      </p:sp>
      <p:sp>
        <p:nvSpPr>
          <p:cNvPr id="10" name="文本框 9"/>
          <p:cNvSpPr txBox="1"/>
          <p:nvPr>
            <p:custDataLst>
              <p:tags r:id="rId7"/>
            </p:custDataLst>
          </p:nvPr>
        </p:nvSpPr>
        <p:spPr>
          <a:xfrm>
            <a:off x="4345794" y="3752733"/>
            <a:ext cx="1411011" cy="521970"/>
          </a:xfrm>
          <a:prstGeom prst="rect">
            <a:avLst/>
          </a:prstGeom>
          <a:noFill/>
        </p:spPr>
        <p:txBody>
          <a:bodyPr wrap="square" rtlCol="0">
            <a:spAutoFit/>
          </a:bodyPr>
          <a:lstStyle/>
          <a:p>
            <a:r>
              <a:rPr lang="zh-CN" altLang="en-US" sz="2800">
                <a:latin typeface="Times New Roman" panose="02020603050405020304" pitchFamily="18" charset="0"/>
                <a:ea typeface="黑体" panose="02010609060101010101" charset="-122"/>
              </a:rPr>
              <a:t>再分化</a:t>
            </a:r>
            <a:endParaRPr lang="zh-CN" altLang="en-US" sz="2800">
              <a:latin typeface="Times New Roman" panose="02020603050405020304" pitchFamily="18" charset="0"/>
              <a:ea typeface="黑体" panose="02010609060101010101" charset="-122"/>
            </a:endParaRPr>
          </a:p>
        </p:txBody>
      </p:sp>
      <p:cxnSp>
        <p:nvCxnSpPr>
          <p:cNvPr id="11" name="直接箭头连接符 10"/>
          <p:cNvCxnSpPr/>
          <p:nvPr>
            <p:custDataLst>
              <p:tags r:id="rId8"/>
            </p:custDataLst>
          </p:nvPr>
        </p:nvCxnSpPr>
        <p:spPr>
          <a:xfrm flipH="1">
            <a:off x="5568069" y="5145756"/>
            <a:ext cx="0" cy="371893"/>
          </a:xfrm>
          <a:prstGeom prst="straightConnector1">
            <a:avLst/>
          </a:prstGeom>
          <a:ln w="127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12" name="矩形: 圆角 11"/>
          <p:cNvSpPr/>
          <p:nvPr>
            <p:custDataLst>
              <p:tags r:id="rId9"/>
            </p:custDataLst>
          </p:nvPr>
        </p:nvSpPr>
        <p:spPr>
          <a:xfrm>
            <a:off x="4714580" y="5524873"/>
            <a:ext cx="1708897" cy="604434"/>
          </a:xfrm>
          <a:prstGeom prst="roundRect">
            <a:avLst/>
          </a:prstGeom>
          <a:gradFill>
            <a:gsLst>
              <a:gs pos="0">
                <a:schemeClr val="accent6">
                  <a:lumMod val="40000"/>
                  <a:lumOff val="60000"/>
                </a:schemeClr>
              </a:gs>
              <a:gs pos="50000">
                <a:schemeClr val="accent6">
                  <a:lumMod val="20000"/>
                  <a:lumOff val="80000"/>
                </a:schemeClr>
              </a:gs>
              <a:gs pos="100000">
                <a:schemeClr val="accent6">
                  <a:lumMod val="40000"/>
                  <a:lumOff val="60000"/>
                </a:schemeClr>
              </a:gs>
            </a:gsLst>
          </a:gradFill>
          <a:ln>
            <a:noFill/>
          </a:ln>
          <a:effectLst>
            <a:outerShdw blurRad="50800" dist="38100" dir="2700000" algn="tl" rotWithShape="0">
              <a:prstClr val="black">
                <a:alpha val="40000"/>
              </a:prstClr>
            </a:outerShdw>
          </a:effectLst>
          <a:scene3d>
            <a:camera prst="orthographicFront">
              <a:rot lat="0" lon="0" rev="0"/>
            </a:camera>
            <a:lightRig rig="contrasting" dir="t">
              <a:rot lat="0" lon="0" rev="7800000"/>
            </a:lightRig>
          </a:scene3d>
          <a:sp3d>
            <a:bevelT w="139700" h="139700"/>
          </a:sp3d>
        </p:spPr>
        <p:style>
          <a:lnRef idx="1">
            <a:schemeClr val="accent6"/>
          </a:lnRef>
          <a:fillRef idx="2">
            <a:schemeClr val="accent6"/>
          </a:fillRef>
          <a:effectRef idx="1">
            <a:schemeClr val="accent6"/>
          </a:effectRef>
          <a:fontRef idx="minor">
            <a:schemeClr val="dk1"/>
          </a:fontRef>
        </p:style>
        <p:txBody>
          <a:bodyPr rtlCol="0" anchor="ctr"/>
          <a:lstStyle/>
          <a:p>
            <a:pPr algn="ctr"/>
            <a:r>
              <a:rPr lang="zh-CN" altLang="en-US" sz="2800">
                <a:latin typeface="Times New Roman" panose="02020603050405020304" pitchFamily="18" charset="0"/>
                <a:ea typeface="黑体" panose="02010609060101010101" charset="-122"/>
              </a:rPr>
              <a:t>植株</a:t>
            </a:r>
            <a:endParaRPr lang="zh-CN" altLang="en-US" sz="2800">
              <a:latin typeface="Times New Roman" panose="02020603050405020304" pitchFamily="18" charset="0"/>
              <a:ea typeface="黑体" panose="02010609060101010101" charset="-122"/>
            </a:endParaRPr>
          </a:p>
        </p:txBody>
      </p:sp>
      <p:sp>
        <p:nvSpPr>
          <p:cNvPr id="18" name="文本框 17"/>
          <p:cNvSpPr txBox="1"/>
          <p:nvPr>
            <p:custDataLst>
              <p:tags r:id="rId10"/>
            </p:custDataLst>
          </p:nvPr>
        </p:nvSpPr>
        <p:spPr>
          <a:xfrm>
            <a:off x="2009554" y="1531089"/>
            <a:ext cx="914400" cy="953135"/>
          </a:xfrm>
          <a:prstGeom prst="rect">
            <a:avLst/>
          </a:prstGeom>
          <a:noFill/>
        </p:spPr>
        <p:txBody>
          <a:bodyPr wrap="square">
            <a:spAutoFit/>
          </a:bodyPr>
          <a:lstStyle/>
          <a:p>
            <a:r>
              <a:rPr lang="zh-CN" altLang="en-US" sz="2800">
                <a:latin typeface="Times New Roman" panose="02020603050405020304" pitchFamily="18" charset="0"/>
                <a:ea typeface="黑体" panose="02010609060101010101" charset="-122"/>
              </a:rPr>
              <a:t>作物脱毒</a:t>
            </a:r>
            <a:endParaRPr lang="zh-CN" altLang="en-US" sz="2800">
              <a:latin typeface="Times New Roman" panose="02020603050405020304" pitchFamily="18" charset="0"/>
              <a:ea typeface="黑体" panose="02010609060101010101" charset="-122"/>
            </a:endParaRPr>
          </a:p>
        </p:txBody>
      </p:sp>
      <p:sp>
        <p:nvSpPr>
          <p:cNvPr id="19" name="文本框 18"/>
          <p:cNvSpPr txBox="1"/>
          <p:nvPr>
            <p:custDataLst>
              <p:tags r:id="rId11"/>
            </p:custDataLst>
          </p:nvPr>
        </p:nvSpPr>
        <p:spPr>
          <a:xfrm>
            <a:off x="2921133" y="1085912"/>
            <a:ext cx="1850665" cy="953135"/>
          </a:xfrm>
          <a:prstGeom prst="rect">
            <a:avLst/>
          </a:prstGeom>
          <a:noFill/>
        </p:spPr>
        <p:txBody>
          <a:bodyPr wrap="square">
            <a:spAutoFit/>
          </a:bodyPr>
          <a:lstStyle/>
          <a:p>
            <a:r>
              <a:rPr lang="zh-CN" altLang="en-US" sz="2800">
                <a:latin typeface="Times New Roman" panose="02020603050405020304" pitchFamily="18" charset="0"/>
                <a:ea typeface="黑体" panose="02010609060101010101" charset="-122"/>
              </a:rPr>
              <a:t>选择顶端分生组织</a:t>
            </a:r>
            <a:endParaRPr lang="zh-CN" altLang="en-US" sz="2800">
              <a:latin typeface="Times New Roman" panose="02020603050405020304" pitchFamily="18" charset="0"/>
              <a:ea typeface="黑体" panose="02010609060101010101" charset="-122"/>
            </a:endParaRPr>
          </a:p>
        </p:txBody>
      </p:sp>
      <p:cxnSp>
        <p:nvCxnSpPr>
          <p:cNvPr id="21" name="直接箭头连接符 20"/>
          <p:cNvCxnSpPr/>
          <p:nvPr>
            <p:custDataLst>
              <p:tags r:id="rId12"/>
            </p:custDataLst>
          </p:nvPr>
        </p:nvCxnSpPr>
        <p:spPr>
          <a:xfrm flipH="1">
            <a:off x="2838892" y="1996702"/>
            <a:ext cx="1789783" cy="0"/>
          </a:xfrm>
          <a:prstGeom prst="straightConnector1">
            <a:avLst/>
          </a:prstGeom>
          <a:ln w="15875">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23" name="文本框 22"/>
          <p:cNvSpPr txBox="1"/>
          <p:nvPr>
            <p:custDataLst>
              <p:tags r:id="rId13"/>
            </p:custDataLst>
          </p:nvPr>
        </p:nvSpPr>
        <p:spPr>
          <a:xfrm>
            <a:off x="2083981" y="4314875"/>
            <a:ext cx="1050590" cy="953135"/>
          </a:xfrm>
          <a:prstGeom prst="rect">
            <a:avLst/>
          </a:prstGeom>
          <a:noFill/>
        </p:spPr>
        <p:txBody>
          <a:bodyPr wrap="square">
            <a:spAutoFit/>
          </a:bodyPr>
          <a:lstStyle/>
          <a:p>
            <a:r>
              <a:rPr lang="zh-CN" altLang="en-US" sz="2800">
                <a:latin typeface="Times New Roman" panose="02020603050405020304" pitchFamily="18" charset="0"/>
                <a:ea typeface="黑体" panose="02010609060101010101" charset="-122"/>
              </a:rPr>
              <a:t>快速繁殖</a:t>
            </a:r>
            <a:endParaRPr lang="zh-CN" altLang="en-US" sz="2800">
              <a:latin typeface="Times New Roman" panose="02020603050405020304" pitchFamily="18" charset="0"/>
              <a:ea typeface="黑体" panose="02010609060101010101" charset="-122"/>
            </a:endParaRPr>
          </a:p>
        </p:txBody>
      </p:sp>
      <p:cxnSp>
        <p:nvCxnSpPr>
          <p:cNvPr id="24" name="直接箭头连接符 23"/>
          <p:cNvCxnSpPr/>
          <p:nvPr>
            <p:custDataLst>
              <p:tags r:id="rId14"/>
            </p:custDataLst>
          </p:nvPr>
        </p:nvCxnSpPr>
        <p:spPr>
          <a:xfrm flipH="1">
            <a:off x="2945218" y="4828097"/>
            <a:ext cx="1683457" cy="0"/>
          </a:xfrm>
          <a:prstGeom prst="straightConnector1">
            <a:avLst/>
          </a:prstGeom>
          <a:ln w="15875">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5" name="直接箭头连接符 24"/>
          <p:cNvCxnSpPr/>
          <p:nvPr>
            <p:custDataLst>
              <p:tags r:id="rId15"/>
            </p:custDataLst>
          </p:nvPr>
        </p:nvCxnSpPr>
        <p:spPr>
          <a:xfrm>
            <a:off x="6475974" y="2007334"/>
            <a:ext cx="1711095" cy="0"/>
          </a:xfrm>
          <a:prstGeom prst="straightConnector1">
            <a:avLst/>
          </a:prstGeom>
          <a:ln w="15875">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28" name="文本框 27"/>
          <p:cNvSpPr txBox="1"/>
          <p:nvPr>
            <p:custDataLst>
              <p:tags r:id="rId16"/>
            </p:custDataLst>
          </p:nvPr>
        </p:nvSpPr>
        <p:spPr>
          <a:xfrm>
            <a:off x="8141880" y="1500595"/>
            <a:ext cx="1459319" cy="953135"/>
          </a:xfrm>
          <a:prstGeom prst="rect">
            <a:avLst/>
          </a:prstGeom>
          <a:noFill/>
        </p:spPr>
        <p:txBody>
          <a:bodyPr wrap="square">
            <a:spAutoFit/>
          </a:bodyPr>
          <a:lstStyle/>
          <a:p>
            <a:pPr algn="ctr"/>
            <a:r>
              <a:rPr lang="zh-CN" altLang="en-US" sz="2800">
                <a:latin typeface="Times New Roman" panose="02020603050405020304" pitchFamily="18" charset="0"/>
                <a:ea typeface="黑体" panose="02010609060101010101" charset="-122"/>
              </a:rPr>
              <a:t>单倍体育种</a:t>
            </a:r>
            <a:endParaRPr lang="zh-CN" altLang="en-US" sz="2800">
              <a:latin typeface="Times New Roman" panose="02020603050405020304" pitchFamily="18" charset="0"/>
              <a:ea typeface="黑体" panose="02010609060101010101" charset="-122"/>
            </a:endParaRPr>
          </a:p>
        </p:txBody>
      </p:sp>
      <p:sp>
        <p:nvSpPr>
          <p:cNvPr id="29" name="文本框 28"/>
          <p:cNvSpPr txBox="1"/>
          <p:nvPr>
            <p:custDataLst>
              <p:tags r:id="rId17"/>
            </p:custDataLst>
          </p:nvPr>
        </p:nvSpPr>
        <p:spPr>
          <a:xfrm>
            <a:off x="6483040" y="1459484"/>
            <a:ext cx="1850665" cy="521970"/>
          </a:xfrm>
          <a:prstGeom prst="rect">
            <a:avLst/>
          </a:prstGeom>
          <a:noFill/>
        </p:spPr>
        <p:txBody>
          <a:bodyPr wrap="square">
            <a:spAutoFit/>
          </a:bodyPr>
          <a:lstStyle/>
          <a:p>
            <a:r>
              <a:rPr lang="zh-CN" altLang="en-US" sz="2800">
                <a:latin typeface="Times New Roman" panose="02020603050405020304" pitchFamily="18" charset="0"/>
                <a:ea typeface="黑体" panose="02010609060101010101" charset="-122"/>
              </a:rPr>
              <a:t>选择花药</a:t>
            </a:r>
            <a:endParaRPr lang="zh-CN" altLang="en-US" sz="2800">
              <a:latin typeface="Times New Roman" panose="02020603050405020304" pitchFamily="18" charset="0"/>
              <a:ea typeface="黑体" panose="02010609060101010101" charset="-122"/>
            </a:endParaRPr>
          </a:p>
        </p:txBody>
      </p:sp>
      <p:sp>
        <p:nvSpPr>
          <p:cNvPr id="30" name="右大括号 29"/>
          <p:cNvSpPr/>
          <p:nvPr>
            <p:custDataLst>
              <p:tags r:id="rId18"/>
            </p:custDataLst>
          </p:nvPr>
        </p:nvSpPr>
        <p:spPr>
          <a:xfrm>
            <a:off x="6519571" y="3408938"/>
            <a:ext cx="274633" cy="1386347"/>
          </a:xfrm>
          <a:prstGeom prst="rightBrace">
            <a:avLst>
              <a:gd name="adj1" fmla="val 13333"/>
              <a:gd name="adj2" fmla="val 50000"/>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zh-CN" altLang="en-US">
              <a:latin typeface="Times New Roman" panose="02020603050405020304" pitchFamily="18" charset="0"/>
              <a:ea typeface="黑体" panose="02010609060101010101" charset="-122"/>
              <a:cs typeface="Times New Roman" panose="02020603050405020304" pitchFamily="18" charset="0"/>
            </a:endParaRPr>
          </a:p>
        </p:txBody>
      </p:sp>
      <p:cxnSp>
        <p:nvCxnSpPr>
          <p:cNvPr id="31" name="直接箭头连接符 30"/>
          <p:cNvCxnSpPr/>
          <p:nvPr>
            <p:custDataLst>
              <p:tags r:id="rId19"/>
            </p:custDataLst>
          </p:nvPr>
        </p:nvCxnSpPr>
        <p:spPr>
          <a:xfrm>
            <a:off x="6818982" y="4105084"/>
            <a:ext cx="1506311" cy="0"/>
          </a:xfrm>
          <a:prstGeom prst="straightConnector1">
            <a:avLst/>
          </a:prstGeom>
          <a:ln w="15875">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33" name="文本框 32"/>
          <p:cNvSpPr txBox="1"/>
          <p:nvPr>
            <p:custDataLst>
              <p:tags r:id="rId20"/>
            </p:custDataLst>
          </p:nvPr>
        </p:nvSpPr>
        <p:spPr>
          <a:xfrm>
            <a:off x="6716958" y="3607261"/>
            <a:ext cx="1799722" cy="521970"/>
          </a:xfrm>
          <a:prstGeom prst="rect">
            <a:avLst/>
          </a:prstGeom>
          <a:noFill/>
        </p:spPr>
        <p:txBody>
          <a:bodyPr wrap="square">
            <a:spAutoFit/>
          </a:bodyPr>
          <a:lstStyle/>
          <a:p>
            <a:r>
              <a:rPr lang="zh-CN" altLang="en-US" sz="2800">
                <a:latin typeface="Times New Roman" panose="02020603050405020304" pitchFamily="18" charset="0"/>
                <a:ea typeface="黑体" panose="02010609060101010101" charset="-122"/>
              </a:rPr>
              <a:t>进行诱变</a:t>
            </a:r>
            <a:endParaRPr lang="zh-CN" altLang="en-US" sz="2800">
              <a:latin typeface="Times New Roman" panose="02020603050405020304" pitchFamily="18" charset="0"/>
              <a:ea typeface="黑体" panose="02010609060101010101" charset="-122"/>
            </a:endParaRPr>
          </a:p>
        </p:txBody>
      </p:sp>
      <p:sp>
        <p:nvSpPr>
          <p:cNvPr id="34" name="文本框 33"/>
          <p:cNvSpPr txBox="1"/>
          <p:nvPr>
            <p:custDataLst>
              <p:tags r:id="rId21"/>
            </p:custDataLst>
          </p:nvPr>
        </p:nvSpPr>
        <p:spPr>
          <a:xfrm>
            <a:off x="8248206" y="3605841"/>
            <a:ext cx="1459319" cy="953135"/>
          </a:xfrm>
          <a:prstGeom prst="rect">
            <a:avLst/>
          </a:prstGeom>
          <a:noFill/>
        </p:spPr>
        <p:txBody>
          <a:bodyPr wrap="square">
            <a:spAutoFit/>
          </a:bodyPr>
          <a:lstStyle/>
          <a:p>
            <a:pPr algn="ctr"/>
            <a:r>
              <a:rPr lang="zh-CN" altLang="en-US" sz="2800">
                <a:latin typeface="Times New Roman" panose="02020603050405020304" pitchFamily="18" charset="0"/>
                <a:ea typeface="黑体" panose="02010609060101010101" charset="-122"/>
              </a:rPr>
              <a:t>突变体的利用</a:t>
            </a:r>
            <a:endParaRPr lang="zh-CN" altLang="en-US" sz="2800">
              <a:latin typeface="Times New Roman" panose="02020603050405020304" pitchFamily="18" charset="0"/>
              <a:ea typeface="黑体" panose="02010609060101010101" charset="-122"/>
            </a:endParaRPr>
          </a:p>
        </p:txBody>
      </p:sp>
      <p:cxnSp>
        <p:nvCxnSpPr>
          <p:cNvPr id="36" name="直接连接符 35"/>
          <p:cNvCxnSpPr/>
          <p:nvPr>
            <p:custDataLst>
              <p:tags r:id="rId22"/>
            </p:custDataLst>
          </p:nvPr>
        </p:nvCxnSpPr>
        <p:spPr>
          <a:xfrm>
            <a:off x="5890437" y="3657600"/>
            <a:ext cx="797442" cy="2137144"/>
          </a:xfrm>
          <a:prstGeom prst="line">
            <a:avLst/>
          </a:prstGeom>
        </p:spPr>
        <p:style>
          <a:lnRef idx="1">
            <a:schemeClr val="dk1"/>
          </a:lnRef>
          <a:fillRef idx="0">
            <a:schemeClr val="dk1"/>
          </a:fillRef>
          <a:effectRef idx="0">
            <a:schemeClr val="dk1"/>
          </a:effectRef>
          <a:fontRef idx="minor">
            <a:schemeClr val="tx1"/>
          </a:fontRef>
        </p:style>
      </p:cxnSp>
      <p:cxnSp>
        <p:nvCxnSpPr>
          <p:cNvPr id="37" name="直接箭头连接符 36"/>
          <p:cNvCxnSpPr/>
          <p:nvPr>
            <p:custDataLst>
              <p:tags r:id="rId23"/>
            </p:custDataLst>
          </p:nvPr>
        </p:nvCxnSpPr>
        <p:spPr>
          <a:xfrm>
            <a:off x="6688624" y="5792525"/>
            <a:ext cx="1711095" cy="0"/>
          </a:xfrm>
          <a:prstGeom prst="straightConnector1">
            <a:avLst/>
          </a:prstGeom>
          <a:ln w="15875">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38" name="文本框 37"/>
          <p:cNvSpPr txBox="1"/>
          <p:nvPr>
            <p:custDataLst>
              <p:tags r:id="rId24"/>
            </p:custDataLst>
          </p:nvPr>
        </p:nvSpPr>
        <p:spPr>
          <a:xfrm>
            <a:off x="6716959" y="4883168"/>
            <a:ext cx="1618966" cy="953135"/>
          </a:xfrm>
          <a:prstGeom prst="rect">
            <a:avLst/>
          </a:prstGeom>
          <a:noFill/>
        </p:spPr>
        <p:txBody>
          <a:bodyPr wrap="square">
            <a:spAutoFit/>
          </a:bodyPr>
          <a:lstStyle/>
          <a:p>
            <a:pPr algn="ctr"/>
            <a:r>
              <a:rPr lang="zh-CN" altLang="en-US" sz="2800">
                <a:latin typeface="Times New Roman" panose="02020603050405020304" pitchFamily="18" charset="0"/>
                <a:ea typeface="黑体" panose="02010609060101010101" charset="-122"/>
              </a:rPr>
              <a:t>分散后</a:t>
            </a:r>
            <a:endParaRPr lang="en-US" altLang="zh-CN" sz="2800">
              <a:latin typeface="Times New Roman" panose="02020603050405020304" pitchFamily="18" charset="0"/>
              <a:ea typeface="黑体" panose="02010609060101010101" charset="-122"/>
            </a:endParaRPr>
          </a:p>
          <a:p>
            <a:pPr algn="ctr"/>
            <a:r>
              <a:rPr lang="zh-CN" altLang="en-US" sz="2800">
                <a:latin typeface="Times New Roman" panose="02020603050405020304" pitchFamily="18" charset="0"/>
                <a:ea typeface="黑体" panose="02010609060101010101" charset="-122"/>
              </a:rPr>
              <a:t>悬浮培养</a:t>
            </a:r>
            <a:endParaRPr lang="zh-CN" altLang="en-US" sz="2800">
              <a:latin typeface="Times New Roman" panose="02020603050405020304" pitchFamily="18" charset="0"/>
              <a:ea typeface="黑体" panose="02010609060101010101" charset="-122"/>
            </a:endParaRPr>
          </a:p>
        </p:txBody>
      </p:sp>
      <p:sp>
        <p:nvSpPr>
          <p:cNvPr id="39" name="文本框 38"/>
          <p:cNvSpPr txBox="1"/>
          <p:nvPr>
            <p:custDataLst>
              <p:tags r:id="rId25"/>
            </p:custDataLst>
          </p:nvPr>
        </p:nvSpPr>
        <p:spPr>
          <a:xfrm>
            <a:off x="8343898" y="5562234"/>
            <a:ext cx="2426882" cy="953135"/>
          </a:xfrm>
          <a:prstGeom prst="rect">
            <a:avLst/>
          </a:prstGeom>
          <a:noFill/>
        </p:spPr>
        <p:txBody>
          <a:bodyPr wrap="square">
            <a:spAutoFit/>
          </a:bodyPr>
          <a:lstStyle/>
          <a:p>
            <a:pPr algn="ctr"/>
            <a:r>
              <a:rPr lang="en-US" altLang="zh-CN" sz="2800">
                <a:solidFill>
                  <a:srgbClr val="C00000"/>
                </a:solidFill>
                <a:latin typeface="Times New Roman" panose="02020603050405020304" pitchFamily="18" charset="0"/>
                <a:ea typeface="黑体" panose="02010609060101010101" charset="-122"/>
                <a:cs typeface="Times New Roman" panose="02020603050405020304" pitchFamily="18" charset="0"/>
              </a:rPr>
              <a:t>3.</a:t>
            </a:r>
            <a:r>
              <a:rPr lang="zh-CN" altLang="en-US" sz="2800">
                <a:solidFill>
                  <a:srgbClr val="C00000"/>
                </a:solidFill>
                <a:latin typeface="Times New Roman" panose="02020603050405020304" pitchFamily="18" charset="0"/>
                <a:ea typeface="黑体" panose="02010609060101010101" charset="-122"/>
                <a:cs typeface="Times New Roman" panose="02020603050405020304" pitchFamily="18" charset="0"/>
              </a:rPr>
              <a:t>细胞产物的工厂化生产</a:t>
            </a:r>
            <a:endParaRPr lang="zh-CN" altLang="en-US" sz="2800">
              <a:latin typeface="Times New Roman" panose="02020603050405020304" pitchFamily="18" charset="0"/>
              <a:ea typeface="黑体" panose="02010609060101010101" charset="-122"/>
              <a:cs typeface="Times New Roman" panose="02020603050405020304" pitchFamily="18" charset="0"/>
            </a:endParaRPr>
          </a:p>
        </p:txBody>
      </p:sp>
      <p:sp>
        <p:nvSpPr>
          <p:cNvPr id="41" name="右大括号 40"/>
          <p:cNvSpPr/>
          <p:nvPr>
            <p:custDataLst>
              <p:tags r:id="rId26"/>
            </p:custDataLst>
          </p:nvPr>
        </p:nvSpPr>
        <p:spPr>
          <a:xfrm>
            <a:off x="9516140" y="1924492"/>
            <a:ext cx="414669" cy="2392326"/>
          </a:xfrm>
          <a:prstGeom prst="rightBrace">
            <a:avLst>
              <a:gd name="adj1" fmla="val 25512"/>
              <a:gd name="adj2" fmla="val 50000"/>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a:latin typeface="Times New Roman" panose="02020603050405020304" pitchFamily="18" charset="0"/>
              <a:ea typeface="黑体" panose="02010609060101010101" charset="-122"/>
              <a:cs typeface="Times New Roman" panose="02020603050405020304" pitchFamily="18" charset="0"/>
            </a:endParaRPr>
          </a:p>
        </p:txBody>
      </p:sp>
      <p:sp>
        <p:nvSpPr>
          <p:cNvPr id="42" name="文本框 41"/>
          <p:cNvSpPr txBox="1"/>
          <p:nvPr>
            <p:custDataLst>
              <p:tags r:id="rId27"/>
            </p:custDataLst>
          </p:nvPr>
        </p:nvSpPr>
        <p:spPr>
          <a:xfrm>
            <a:off x="9939344" y="2496426"/>
            <a:ext cx="1352432" cy="1383665"/>
          </a:xfrm>
          <a:prstGeom prst="rect">
            <a:avLst/>
          </a:prstGeom>
          <a:noFill/>
        </p:spPr>
        <p:txBody>
          <a:bodyPr wrap="square" rtlCol="0">
            <a:spAutoFit/>
          </a:bodyPr>
          <a:lstStyle/>
          <a:p>
            <a:r>
              <a:rPr lang="en-US" altLang="zh-CN" sz="2800">
                <a:solidFill>
                  <a:srgbClr val="C00000"/>
                </a:solidFill>
                <a:latin typeface="Times New Roman" panose="02020603050405020304" pitchFamily="18" charset="0"/>
                <a:ea typeface="黑体" panose="02010609060101010101" charset="-122"/>
                <a:cs typeface="Times New Roman" panose="02020603050405020304" pitchFamily="18" charset="0"/>
              </a:rPr>
              <a:t>2.</a:t>
            </a:r>
            <a:r>
              <a:rPr lang="zh-CN" altLang="en-US" sz="2800">
                <a:solidFill>
                  <a:srgbClr val="C00000"/>
                </a:solidFill>
                <a:latin typeface="Times New Roman" panose="02020603050405020304" pitchFamily="18" charset="0"/>
                <a:ea typeface="黑体" panose="02010609060101010101" charset="-122"/>
                <a:cs typeface="Times New Roman" panose="02020603050405020304" pitchFamily="18" charset="0"/>
              </a:rPr>
              <a:t>植物新品质的培育</a:t>
            </a:r>
            <a:endParaRPr lang="en-US" altLang="zh-CN" sz="2800">
              <a:solidFill>
                <a:srgbClr val="C00000"/>
              </a:solidFill>
              <a:latin typeface="Times New Roman" panose="02020603050405020304" pitchFamily="18" charset="0"/>
              <a:ea typeface="黑体" panose="02010609060101010101" charset="-122"/>
              <a:cs typeface="Times New Roman" panose="02020603050405020304" pitchFamily="18" charset="0"/>
            </a:endParaRPr>
          </a:p>
        </p:txBody>
      </p:sp>
      <p:sp>
        <p:nvSpPr>
          <p:cNvPr id="43" name="右大括号 42"/>
          <p:cNvSpPr/>
          <p:nvPr>
            <p:custDataLst>
              <p:tags r:id="rId28"/>
            </p:custDataLst>
          </p:nvPr>
        </p:nvSpPr>
        <p:spPr>
          <a:xfrm flipH="1">
            <a:off x="1669311" y="2030817"/>
            <a:ext cx="329609" cy="2711303"/>
          </a:xfrm>
          <a:prstGeom prst="rightBrace">
            <a:avLst>
              <a:gd name="adj1" fmla="val 25512"/>
              <a:gd name="adj2" fmla="val 50000"/>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a:latin typeface="Times New Roman" panose="02020603050405020304" pitchFamily="18" charset="0"/>
              <a:ea typeface="黑体" panose="02010609060101010101" charset="-122"/>
              <a:cs typeface="Times New Roman" panose="02020603050405020304" pitchFamily="18" charset="0"/>
            </a:endParaRPr>
          </a:p>
        </p:txBody>
      </p:sp>
      <p:sp>
        <p:nvSpPr>
          <p:cNvPr id="46" name="文本框 45"/>
          <p:cNvSpPr txBox="1"/>
          <p:nvPr>
            <p:custDataLst>
              <p:tags r:id="rId29"/>
            </p:custDataLst>
          </p:nvPr>
        </p:nvSpPr>
        <p:spPr>
          <a:xfrm>
            <a:off x="425302" y="2750581"/>
            <a:ext cx="1382233" cy="1383665"/>
          </a:xfrm>
          <a:prstGeom prst="rect">
            <a:avLst/>
          </a:prstGeom>
          <a:noFill/>
        </p:spPr>
        <p:txBody>
          <a:bodyPr wrap="square" rtlCol="0">
            <a:spAutoFit/>
          </a:bodyPr>
          <a:lstStyle/>
          <a:p>
            <a:r>
              <a:rPr lang="en-US" altLang="zh-CN" sz="2800">
                <a:solidFill>
                  <a:srgbClr val="C00000"/>
                </a:solidFill>
                <a:latin typeface="Times New Roman" panose="02020603050405020304" pitchFamily="18" charset="0"/>
                <a:ea typeface="黑体" panose="02010609060101010101" charset="-122"/>
                <a:cs typeface="Times New Roman" panose="02020603050405020304" pitchFamily="18" charset="0"/>
              </a:rPr>
              <a:t>1.</a:t>
            </a:r>
            <a:r>
              <a:rPr lang="zh-CN" altLang="en-US" sz="2800">
                <a:solidFill>
                  <a:srgbClr val="C00000"/>
                </a:solidFill>
                <a:latin typeface="Times New Roman" panose="02020603050405020304" pitchFamily="18" charset="0"/>
                <a:ea typeface="黑体" panose="02010609060101010101" charset="-122"/>
                <a:cs typeface="Times New Roman" panose="02020603050405020304" pitchFamily="18" charset="0"/>
              </a:rPr>
              <a:t>植物繁殖的新途径</a:t>
            </a:r>
            <a:endParaRPr lang="en-US" altLang="zh-CN" sz="2800">
              <a:solidFill>
                <a:srgbClr val="C00000"/>
              </a:solidFill>
              <a:latin typeface="Times New Roman" panose="02020603050405020304" pitchFamily="18" charset="0"/>
              <a:ea typeface="黑体" panose="02010609060101010101" charset="-122"/>
              <a:cs typeface="Times New Roman" panose="02020603050405020304" pitchFamily="18" charset="0"/>
            </a:endParaRPr>
          </a:p>
        </p:txBody>
      </p:sp>
      <p:sp>
        <p:nvSpPr>
          <p:cNvPr id="47" name="文本框 46"/>
          <p:cNvSpPr txBox="1"/>
          <p:nvPr>
            <p:custDataLst>
              <p:tags r:id="rId30"/>
            </p:custDataLst>
          </p:nvPr>
        </p:nvSpPr>
        <p:spPr>
          <a:xfrm>
            <a:off x="7089099" y="4082899"/>
            <a:ext cx="1012912" cy="521970"/>
          </a:xfrm>
          <a:prstGeom prst="rect">
            <a:avLst/>
          </a:prstGeom>
          <a:noFill/>
        </p:spPr>
        <p:txBody>
          <a:bodyPr wrap="square">
            <a:spAutoFit/>
          </a:bodyPr>
          <a:lstStyle/>
          <a:p>
            <a:r>
              <a:rPr lang="zh-CN" altLang="en-US" sz="2800">
                <a:latin typeface="Times New Roman" panose="02020603050405020304" pitchFamily="18" charset="0"/>
                <a:ea typeface="黑体" panose="02010609060101010101" charset="-122"/>
              </a:rPr>
              <a:t>筛选</a:t>
            </a:r>
            <a:endParaRPr lang="zh-CN" altLang="en-US" sz="2800">
              <a:latin typeface="Times New Roman" panose="02020603050405020304" pitchFamily="18" charset="0"/>
              <a:ea typeface="黑体" panose="02010609060101010101" charset="-122"/>
            </a:endParaRPr>
          </a:p>
        </p:txBody>
      </p:sp>
      <p:sp>
        <p:nvSpPr>
          <p:cNvPr id="13" name="文本框 12"/>
          <p:cNvSpPr txBox="1"/>
          <p:nvPr>
            <p:custDataLst>
              <p:tags r:id="rId31"/>
            </p:custDataLst>
          </p:nvPr>
        </p:nvSpPr>
        <p:spPr>
          <a:xfrm>
            <a:off x="350520" y="295275"/>
            <a:ext cx="1647825" cy="645160"/>
          </a:xfrm>
          <a:prstGeom prst="rect">
            <a:avLst/>
          </a:prstGeom>
          <a:noFill/>
        </p:spPr>
        <p:txBody>
          <a:bodyPr wrap="square" rtlCol="0">
            <a:spAutoFit/>
          </a:bodyPr>
          <a:p>
            <a:r>
              <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rPr>
              <a:t>小结</a:t>
            </a:r>
            <a:endPar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7" name="文本框 2"/>
          <p:cNvSpPr/>
          <p:nvPr>
            <p:custDataLst>
              <p:tags r:id="rId1"/>
            </p:custDataLst>
          </p:nvPr>
        </p:nvSpPr>
        <p:spPr>
          <a:xfrm>
            <a:off x="394653" y="985520"/>
            <a:ext cx="2482850" cy="521970"/>
          </a:xfrm>
          <a:prstGeom prst="rect">
            <a:avLst/>
          </a:prstGeom>
          <a:noFill/>
          <a:ln w="9525">
            <a:noFill/>
          </a:ln>
        </p:spPr>
        <p:txBody>
          <a:bodyPr wrap="square" anchor="t" anchorCtr="0">
            <a:spAutoFit/>
          </a:bodyPr>
          <a:lstStyle/>
          <a:p>
            <a:r>
              <a:rPr lang="zh-CN" altLang="en-US" sz="2800">
                <a:gradFill>
                  <a:gsLst>
                    <a:gs pos="0">
                      <a:srgbClr val="14CD68"/>
                    </a:gs>
                    <a:gs pos="100000">
                      <a:srgbClr val="0B6E38"/>
                    </a:gs>
                  </a:gsLst>
                  <a:lin scaled="0"/>
                </a:gradFill>
                <a:latin typeface="Times New Roman" panose="02020603050405020304" pitchFamily="18" charset="0"/>
                <a:ea typeface="黑体" panose="02010609060101010101" charset="-122"/>
              </a:rPr>
              <a:t>一、概念检测</a:t>
            </a:r>
            <a:endParaRPr lang="zh-CN" altLang="en-US" sz="2800">
              <a:gradFill>
                <a:gsLst>
                  <a:gs pos="0">
                    <a:srgbClr val="14CD68"/>
                  </a:gs>
                  <a:gs pos="100000">
                    <a:srgbClr val="0B6E38"/>
                  </a:gs>
                </a:gsLst>
                <a:lin scaled="0"/>
              </a:gradFill>
              <a:latin typeface="Times New Roman" panose="02020603050405020304" pitchFamily="18" charset="0"/>
              <a:ea typeface="黑体" panose="02010609060101010101" charset="-122"/>
            </a:endParaRPr>
          </a:p>
        </p:txBody>
      </p:sp>
      <p:sp>
        <p:nvSpPr>
          <p:cNvPr id="77828" name="文本框 3"/>
          <p:cNvSpPr/>
          <p:nvPr>
            <p:custDataLst>
              <p:tags r:id="rId2"/>
            </p:custDataLst>
          </p:nvPr>
        </p:nvSpPr>
        <p:spPr>
          <a:xfrm>
            <a:off x="394970" y="1507490"/>
            <a:ext cx="11401425" cy="5275580"/>
          </a:xfrm>
          <a:prstGeom prst="rect">
            <a:avLst/>
          </a:prstGeom>
          <a:noFill/>
          <a:ln w="9525">
            <a:noFill/>
          </a:ln>
        </p:spPr>
        <p:txBody>
          <a:bodyPr wrap="square" anchor="t" anchorCtr="0">
            <a:spAutoFit/>
          </a:bodyPr>
          <a:lstStyle/>
          <a:p>
            <a:pPr>
              <a:lnSpc>
                <a:spcPts val="3675"/>
              </a:lnSpc>
            </a:pPr>
            <a:r>
              <a:rPr sz="2800">
                <a:latin typeface="Times New Roman" panose="02020603050405020304" pitchFamily="18" charset="0"/>
                <a:ea typeface="黑体" panose="02010609060101010101" charset="-122"/>
                <a:cs typeface="Times New Roman" panose="02020603050405020304" pitchFamily="18" charset="0"/>
              </a:rPr>
              <a:t>1.运用植物细胞工程技术可以培育单倍体 植株和进行细胞产物的工厂化生产。判断下列相关表述是否正确。</a:t>
            </a:r>
            <a:endParaRPr sz="2800">
              <a:latin typeface="Times New Roman" panose="02020603050405020304" pitchFamily="18" charset="0"/>
              <a:ea typeface="黑体" panose="02010609060101010101" charset="-122"/>
              <a:cs typeface="Times New Roman" panose="02020603050405020304" pitchFamily="18" charset="0"/>
            </a:endParaRPr>
          </a:p>
          <a:p>
            <a:pPr>
              <a:lnSpc>
                <a:spcPts val="3675"/>
              </a:lnSpc>
            </a:pPr>
            <a:r>
              <a:rPr sz="2800">
                <a:latin typeface="Times New Roman" panose="02020603050405020304" pitchFamily="18" charset="0"/>
                <a:ea typeface="黑体" panose="02010609060101010101" charset="-122"/>
                <a:cs typeface="Times New Roman" panose="02020603050405020304" pitchFamily="18" charset="0"/>
              </a:rPr>
              <a:t>（1）用花药培养得到单倍体植株需要用到植物组织培养技术。（</a:t>
            </a:r>
            <a:r>
              <a:rPr lang="en-US" sz="2800">
                <a:latin typeface="Times New Roman" panose="02020603050405020304" pitchFamily="18" charset="0"/>
                <a:ea typeface="黑体" panose="02010609060101010101" charset="-122"/>
                <a:cs typeface="Times New Roman" panose="02020603050405020304" pitchFamily="18" charset="0"/>
              </a:rPr>
              <a:t>   </a:t>
            </a:r>
            <a:r>
              <a:rPr sz="2800">
                <a:latin typeface="Times New Roman" panose="02020603050405020304" pitchFamily="18" charset="0"/>
                <a:ea typeface="黑体" panose="02010609060101010101" charset="-122"/>
                <a:cs typeface="Times New Roman" panose="02020603050405020304" pitchFamily="18" charset="0"/>
              </a:rPr>
              <a:t>）</a:t>
            </a:r>
            <a:endParaRPr sz="2800">
              <a:latin typeface="Times New Roman" panose="02020603050405020304" pitchFamily="18" charset="0"/>
              <a:ea typeface="黑体" panose="02010609060101010101" charset="-122"/>
              <a:cs typeface="Times New Roman" panose="02020603050405020304" pitchFamily="18" charset="0"/>
            </a:endParaRPr>
          </a:p>
          <a:p>
            <a:pPr>
              <a:lnSpc>
                <a:spcPts val="3675"/>
              </a:lnSpc>
            </a:pPr>
            <a:r>
              <a:rPr sz="2800">
                <a:latin typeface="Times New Roman" panose="02020603050405020304" pitchFamily="18" charset="0"/>
                <a:ea typeface="黑体" panose="02010609060101010101" charset="-122"/>
                <a:cs typeface="Times New Roman" panose="02020603050405020304" pitchFamily="18" charset="0"/>
              </a:rPr>
              <a:t>（2）细胞产物的工厂化生产主要是利用促进细胞生长的培养条件，提高了单个细胞中次生代谢物的含量。（</a:t>
            </a:r>
            <a:r>
              <a:rPr lang="en-US" sz="2800">
                <a:latin typeface="Times New Roman" panose="02020603050405020304" pitchFamily="18" charset="0"/>
                <a:ea typeface="黑体" panose="02010609060101010101" charset="-122"/>
                <a:cs typeface="Times New Roman" panose="02020603050405020304" pitchFamily="18" charset="0"/>
              </a:rPr>
              <a:t>    </a:t>
            </a:r>
            <a:r>
              <a:rPr sz="2800">
                <a:latin typeface="Times New Roman" panose="02020603050405020304" pitchFamily="18" charset="0"/>
                <a:ea typeface="黑体" panose="02010609060101010101" charset="-122"/>
                <a:cs typeface="Times New Roman" panose="02020603050405020304" pitchFamily="18" charset="0"/>
              </a:rPr>
              <a:t>）</a:t>
            </a:r>
            <a:endParaRPr sz="2800">
              <a:latin typeface="Times New Roman" panose="02020603050405020304" pitchFamily="18" charset="0"/>
              <a:ea typeface="黑体" panose="02010609060101010101" charset="-122"/>
              <a:cs typeface="Times New Roman" panose="02020603050405020304" pitchFamily="18" charset="0"/>
            </a:endParaRPr>
          </a:p>
          <a:p>
            <a:pPr>
              <a:lnSpc>
                <a:spcPts val="3675"/>
              </a:lnSpc>
            </a:pPr>
            <a:endParaRPr sz="2800">
              <a:latin typeface="Times New Roman" panose="02020603050405020304" pitchFamily="18" charset="0"/>
              <a:ea typeface="黑体" panose="02010609060101010101" charset="-122"/>
              <a:cs typeface="Times New Roman" panose="02020603050405020304" pitchFamily="18" charset="0"/>
            </a:endParaRPr>
          </a:p>
          <a:p>
            <a:pPr>
              <a:lnSpc>
                <a:spcPts val="3675"/>
              </a:lnSpc>
            </a:pPr>
            <a:r>
              <a:rPr sz="2800">
                <a:latin typeface="Times New Roman" panose="02020603050405020304" pitchFamily="18" charset="0"/>
                <a:ea typeface="黑体" panose="02010609060101010101" charset="-122"/>
                <a:cs typeface="Times New Roman" panose="02020603050405020304" pitchFamily="18" charset="0"/>
              </a:rPr>
              <a:t>2.生产中培育香蕉脱毒苗常用的方法是（ </a:t>
            </a:r>
            <a:r>
              <a:rPr lang="en-US" sz="2800">
                <a:latin typeface="Times New Roman" panose="02020603050405020304" pitchFamily="18" charset="0"/>
                <a:ea typeface="黑体" panose="02010609060101010101" charset="-122"/>
                <a:cs typeface="Times New Roman" panose="02020603050405020304" pitchFamily="18" charset="0"/>
              </a:rPr>
              <a:t>    </a:t>
            </a:r>
            <a:r>
              <a:rPr sz="2800">
                <a:latin typeface="Times New Roman" panose="02020603050405020304" pitchFamily="18" charset="0"/>
                <a:ea typeface="黑体" panose="02010609060101010101" charset="-122"/>
                <a:cs typeface="Times New Roman" panose="02020603050405020304" pitchFamily="18" charset="0"/>
              </a:rPr>
              <a:t>）</a:t>
            </a:r>
            <a:endParaRPr sz="2800">
              <a:latin typeface="Times New Roman" panose="02020603050405020304" pitchFamily="18" charset="0"/>
              <a:ea typeface="黑体" panose="02010609060101010101" charset="-122"/>
              <a:cs typeface="Times New Roman" panose="02020603050405020304" pitchFamily="18" charset="0"/>
            </a:endParaRPr>
          </a:p>
          <a:p>
            <a:pPr>
              <a:lnSpc>
                <a:spcPts val="3675"/>
              </a:lnSpc>
            </a:pPr>
            <a:r>
              <a:rPr sz="2800">
                <a:latin typeface="Times New Roman" panose="02020603050405020304" pitchFamily="18" charset="0"/>
                <a:ea typeface="黑体" panose="02010609060101010101" charset="-122"/>
                <a:cs typeface="Times New Roman" panose="02020603050405020304" pitchFamily="18" charset="0"/>
              </a:rPr>
              <a:t>A.人工诱导基因突变</a:t>
            </a:r>
            <a:endParaRPr sz="2800">
              <a:latin typeface="Times New Roman" panose="02020603050405020304" pitchFamily="18" charset="0"/>
              <a:ea typeface="黑体" panose="02010609060101010101" charset="-122"/>
              <a:cs typeface="Times New Roman" panose="02020603050405020304" pitchFamily="18" charset="0"/>
            </a:endParaRPr>
          </a:p>
          <a:p>
            <a:pPr>
              <a:lnSpc>
                <a:spcPts val="3675"/>
              </a:lnSpc>
            </a:pPr>
            <a:r>
              <a:rPr sz="2800">
                <a:latin typeface="Times New Roman" panose="02020603050405020304" pitchFamily="18" charset="0"/>
                <a:ea typeface="黑体" panose="02010609060101010101" charset="-122"/>
                <a:cs typeface="Times New Roman" panose="02020603050405020304" pitchFamily="18" charset="0"/>
              </a:rPr>
              <a:t>B.选择优良品种进行杂交</a:t>
            </a:r>
            <a:endParaRPr sz="2800">
              <a:latin typeface="Times New Roman" panose="02020603050405020304" pitchFamily="18" charset="0"/>
              <a:ea typeface="黑体" panose="02010609060101010101" charset="-122"/>
              <a:cs typeface="Times New Roman" panose="02020603050405020304" pitchFamily="18" charset="0"/>
            </a:endParaRPr>
          </a:p>
          <a:p>
            <a:pPr>
              <a:lnSpc>
                <a:spcPts val="3675"/>
              </a:lnSpc>
            </a:pPr>
            <a:r>
              <a:rPr sz="2800">
                <a:latin typeface="Times New Roman" panose="02020603050405020304" pitchFamily="18" charset="0"/>
                <a:ea typeface="黑体" panose="02010609060101010101" charset="-122"/>
                <a:cs typeface="Times New Roman" panose="02020603050405020304" pitchFamily="18" charset="0"/>
              </a:rPr>
              <a:t>C.进行远缘植物体细胞杂交</a:t>
            </a:r>
            <a:endParaRPr sz="2800">
              <a:latin typeface="Times New Roman" panose="02020603050405020304" pitchFamily="18" charset="0"/>
              <a:ea typeface="黑体" panose="02010609060101010101" charset="-122"/>
              <a:cs typeface="Times New Roman" panose="02020603050405020304" pitchFamily="18" charset="0"/>
            </a:endParaRPr>
          </a:p>
          <a:p>
            <a:pPr>
              <a:lnSpc>
                <a:spcPts val="3675"/>
              </a:lnSpc>
            </a:pPr>
            <a:r>
              <a:rPr sz="2800">
                <a:latin typeface="Times New Roman" panose="02020603050405020304" pitchFamily="18" charset="0"/>
                <a:ea typeface="黑体" panose="02010609060101010101" charset="-122"/>
                <a:cs typeface="Times New Roman" panose="02020603050405020304" pitchFamily="18" charset="0"/>
              </a:rPr>
              <a:t>D.取茎尖分生组织进行组织培养</a:t>
            </a:r>
            <a:endParaRPr sz="2800">
              <a:latin typeface="Times New Roman" panose="02020603050405020304" pitchFamily="18" charset="0"/>
              <a:ea typeface="黑体" panose="02010609060101010101" charset="-122"/>
              <a:cs typeface="Times New Roman" panose="02020603050405020304" pitchFamily="18" charset="0"/>
            </a:endParaRPr>
          </a:p>
        </p:txBody>
      </p:sp>
      <p:sp>
        <p:nvSpPr>
          <p:cNvPr id="77829" name="文本框 4"/>
          <p:cNvSpPr/>
          <p:nvPr>
            <p:custDataLst>
              <p:tags r:id="rId3"/>
            </p:custDataLst>
          </p:nvPr>
        </p:nvSpPr>
        <p:spPr>
          <a:xfrm>
            <a:off x="10511155" y="2411730"/>
            <a:ext cx="692150" cy="583565"/>
          </a:xfrm>
          <a:prstGeom prst="rect">
            <a:avLst/>
          </a:prstGeom>
          <a:noFill/>
          <a:ln w="9525">
            <a:noFill/>
          </a:ln>
        </p:spPr>
        <p:txBody>
          <a:bodyPr wrap="square" anchor="t" anchorCtr="0">
            <a:spAutoFit/>
          </a:bodyPr>
          <a:lstStyle/>
          <a:p>
            <a:r>
              <a:rPr sz="3200">
                <a:solidFill>
                  <a:srgbClr val="FF0000"/>
                </a:solidFill>
                <a:latin typeface="Times New Roman" panose="02020603050405020304" pitchFamily="18" charset="0"/>
                <a:ea typeface="黑体" panose="02010609060101010101" charset="-122"/>
                <a:cs typeface="Times New Roman" panose="02020603050405020304" pitchFamily="18" charset="0"/>
                <a:sym typeface="+mn-ea"/>
              </a:rPr>
              <a:t>√</a:t>
            </a:r>
            <a:endParaRPr lang="en-US" altLang="zh-CN" sz="3200">
              <a:solidFill>
                <a:srgbClr val="FF0000"/>
              </a:solidFill>
              <a:latin typeface="Times New Roman" panose="02020603050405020304" pitchFamily="18" charset="0"/>
              <a:ea typeface="黑体" panose="02010609060101010101" charset="-122"/>
              <a:cs typeface="Times New Roman" panose="02020603050405020304" pitchFamily="18" charset="0"/>
              <a:sym typeface="+mn-ea"/>
            </a:endParaRPr>
          </a:p>
        </p:txBody>
      </p:sp>
      <p:sp>
        <p:nvSpPr>
          <p:cNvPr id="2" name="文本框 4"/>
          <p:cNvSpPr/>
          <p:nvPr>
            <p:custDataLst>
              <p:tags r:id="rId4"/>
            </p:custDataLst>
          </p:nvPr>
        </p:nvSpPr>
        <p:spPr>
          <a:xfrm>
            <a:off x="6028690" y="3364865"/>
            <a:ext cx="692150" cy="583565"/>
          </a:xfrm>
          <a:prstGeom prst="rect">
            <a:avLst/>
          </a:prstGeom>
          <a:noFill/>
          <a:ln w="9525">
            <a:noFill/>
          </a:ln>
        </p:spPr>
        <p:txBody>
          <a:bodyPr wrap="square" anchor="t" anchorCtr="0">
            <a:spAutoFit/>
          </a:bodyPr>
          <a:lstStyle/>
          <a:p>
            <a:r>
              <a:rPr sz="3200">
                <a:solidFill>
                  <a:srgbClr val="FF0000"/>
                </a:solidFill>
                <a:latin typeface="Times New Roman" panose="02020603050405020304" pitchFamily="18" charset="0"/>
                <a:ea typeface="黑体" panose="02010609060101010101" charset="-122"/>
                <a:cs typeface="微软雅黑" panose="020B0503020204020204" charset="-122"/>
                <a:sym typeface="+mn-ea"/>
              </a:rPr>
              <a:t>×</a:t>
            </a:r>
            <a:endParaRPr lang="en-US" altLang="zh-CN" sz="3200">
              <a:solidFill>
                <a:srgbClr val="FF0000"/>
              </a:solidFill>
              <a:latin typeface="Times New Roman" panose="02020603050405020304" pitchFamily="18" charset="0"/>
              <a:ea typeface="黑体" panose="02010609060101010101" charset="-122"/>
              <a:cs typeface="微软雅黑" panose="020B0503020204020204" charset="-122"/>
              <a:sym typeface="+mn-ea"/>
            </a:endParaRPr>
          </a:p>
        </p:txBody>
      </p:sp>
      <p:sp>
        <p:nvSpPr>
          <p:cNvPr id="5" name="文本框 4"/>
          <p:cNvSpPr/>
          <p:nvPr>
            <p:custDataLst>
              <p:tags r:id="rId5"/>
            </p:custDataLst>
          </p:nvPr>
        </p:nvSpPr>
        <p:spPr>
          <a:xfrm>
            <a:off x="6798945" y="4298315"/>
            <a:ext cx="692150" cy="583565"/>
          </a:xfrm>
          <a:prstGeom prst="rect">
            <a:avLst/>
          </a:prstGeom>
          <a:noFill/>
          <a:ln w="9525">
            <a:noFill/>
          </a:ln>
        </p:spPr>
        <p:txBody>
          <a:bodyPr wrap="square" anchor="t" anchorCtr="0">
            <a:spAutoFit/>
          </a:bodyPr>
          <a:lstStyle/>
          <a:p>
            <a:r>
              <a:rPr lang="en-US" altLang="zh-CN" sz="3200">
                <a:solidFill>
                  <a:srgbClr val="FF0000"/>
                </a:solidFill>
                <a:latin typeface="Times New Roman" panose="02020603050405020304" pitchFamily="18" charset="0"/>
                <a:ea typeface="黑体" panose="02010609060101010101" charset="-122"/>
                <a:cs typeface="Times New Roman" panose="02020603050405020304" pitchFamily="18" charset="0"/>
              </a:rPr>
              <a:t>D</a:t>
            </a:r>
            <a:endParaRPr lang="en-US" altLang="zh-CN" sz="3200">
              <a:solidFill>
                <a:srgbClr val="FF0000"/>
              </a:solidFill>
              <a:latin typeface="Times New Roman" panose="02020603050405020304" pitchFamily="18" charset="0"/>
              <a:ea typeface="黑体" panose="02010609060101010101" charset="-122"/>
              <a:cs typeface="Times New Roman" panose="02020603050405020304" pitchFamily="18" charset="0"/>
            </a:endParaRPr>
          </a:p>
        </p:txBody>
      </p:sp>
      <p:sp>
        <p:nvSpPr>
          <p:cNvPr id="13" name="文本框 12"/>
          <p:cNvSpPr txBox="1"/>
          <p:nvPr>
            <p:custDataLst>
              <p:tags r:id="rId6"/>
            </p:custDataLst>
          </p:nvPr>
        </p:nvSpPr>
        <p:spPr>
          <a:xfrm>
            <a:off x="350520" y="295275"/>
            <a:ext cx="1647825" cy="645160"/>
          </a:xfrm>
          <a:prstGeom prst="rect">
            <a:avLst/>
          </a:prstGeom>
          <a:noFill/>
        </p:spPr>
        <p:txBody>
          <a:bodyPr wrap="square" rtlCol="0">
            <a:spAutoFit/>
          </a:bodyPr>
          <a:p>
            <a:r>
              <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rPr>
              <a:t>小练</a:t>
            </a:r>
            <a:endPar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7829"/>
                                        </p:tgtEl>
                                        <p:attrNameLst>
                                          <p:attrName>style.visibility</p:attrName>
                                        </p:attrNameLst>
                                      </p:cBhvr>
                                      <p:to>
                                        <p:strVal val="visible"/>
                                      </p:to>
                                    </p:set>
                                    <p:animEffect transition="in" filter="blinds(horizontal)">
                                      <p:cBhvr>
                                        <p:cTn id="7" dur="500" fill="hold"/>
                                        <p:tgtEl>
                                          <p:spTgt spid="77829"/>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linds(horizontal)">
                                      <p:cBhvr>
                                        <p:cTn id="12" dur="500" fill="hold"/>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linds(horizontal)">
                                      <p:cBhvr>
                                        <p:cTn id="17" dur="500" fill="hold"/>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29" grpId="0"/>
      <p:bldP spid="2" grpId="0"/>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custDataLst>
              <p:tags r:id="rId1"/>
            </p:custDataLst>
          </p:nvPr>
        </p:nvSpPr>
        <p:spPr>
          <a:xfrm>
            <a:off x="549275" y="1682750"/>
            <a:ext cx="11070590" cy="2245360"/>
          </a:xfrm>
          <a:prstGeom prst="rect">
            <a:avLst/>
          </a:prstGeom>
          <a:noFill/>
        </p:spPr>
        <p:txBody>
          <a:bodyPr wrap="square" rtlCol="0" anchor="t">
            <a:spAutoFit/>
          </a:bodyPr>
          <a:lstStyle/>
          <a:p>
            <a:r>
              <a:rPr lang="zh-CN" altLang="en-US" sz="2800">
                <a:latin typeface="Times New Roman" panose="02020603050405020304" pitchFamily="18" charset="0"/>
                <a:ea typeface="黑体" panose="02010609060101010101" charset="-122"/>
                <a:cs typeface="Times New Roman" panose="02020603050405020304" pitchFamily="18" charset="0"/>
              </a:rPr>
              <a:t>1.</a:t>
            </a:r>
            <a:r>
              <a:rPr lang="en-US" altLang="zh-CN" sz="2800">
                <a:latin typeface="Times New Roman" panose="02020603050405020304" pitchFamily="18" charset="0"/>
                <a:ea typeface="黑体" panose="02010609060101010101" charset="-122"/>
                <a:cs typeface="Times New Roman" panose="02020603050405020304" pitchFamily="18" charset="0"/>
              </a:rPr>
              <a:t> </a:t>
            </a:r>
            <a:r>
              <a:rPr lang="zh-CN" altLang="en-US" sz="2800">
                <a:latin typeface="Times New Roman" panose="02020603050405020304" pitchFamily="18" charset="0"/>
                <a:ea typeface="黑体" panose="02010609060101010101" charset="-122"/>
                <a:cs typeface="Times New Roman" panose="02020603050405020304" pitchFamily="18" charset="0"/>
              </a:rPr>
              <a:t>紫色非甜玉米（基因型为AASuSu）和白色甜玉米（基因型为aasusu）杂交（Su和su代表一对等位基因），得到的F</a:t>
            </a:r>
            <a:r>
              <a:rPr lang="en-US" altLang="zh-CN" sz="2800">
                <a:latin typeface="Times New Roman" panose="02020603050405020304" pitchFamily="18" charset="0"/>
                <a:ea typeface="黑体" panose="02010609060101010101" charset="-122"/>
                <a:cs typeface="Times New Roman" panose="02020603050405020304" pitchFamily="18" charset="0"/>
              </a:rPr>
              <a:t>1</a:t>
            </a:r>
            <a:r>
              <a:rPr lang="zh-CN" altLang="en-US" sz="2800">
                <a:latin typeface="Times New Roman" panose="02020603050405020304" pitchFamily="18" charset="0"/>
                <a:ea typeface="黑体" panose="02010609060101010101" charset="-122"/>
                <a:cs typeface="Times New Roman" panose="02020603050405020304" pitchFamily="18" charset="0"/>
              </a:rPr>
              <a:t>（AaSusu）再进行自交，F</a:t>
            </a:r>
            <a:r>
              <a:rPr lang="en-US" altLang="zh-CN" sz="2800">
                <a:latin typeface="Times New Roman" panose="02020603050405020304" pitchFamily="18" charset="0"/>
                <a:ea typeface="黑体" panose="02010609060101010101" charset="-122"/>
                <a:cs typeface="Times New Roman" panose="02020603050405020304" pitchFamily="18" charset="0"/>
              </a:rPr>
              <a:t>2</a:t>
            </a:r>
            <a:r>
              <a:rPr lang="zh-CN" altLang="en-US" sz="2800">
                <a:latin typeface="Times New Roman" panose="02020603050405020304" pitchFamily="18" charset="0"/>
                <a:ea typeface="黑体" panose="02010609060101010101" charset="-122"/>
                <a:cs typeface="Times New Roman" panose="02020603050405020304" pitchFamily="18" charset="0"/>
              </a:rPr>
              <a:t>会有紫色甜玉米的表型产生。如果运用常规育种方法，应该如何筛选出纯合的紫色甜玉米?如果利用花药培养的技术，又应该怎样做呢?请你设计相关实验的思路。</a:t>
            </a:r>
            <a:endParaRPr lang="zh-CN" altLang="en-US" sz="2800">
              <a:latin typeface="Times New Roman" panose="02020603050405020304" pitchFamily="18" charset="0"/>
              <a:ea typeface="黑体" panose="02010609060101010101" charset="-122"/>
              <a:cs typeface="Times New Roman" panose="02020603050405020304" pitchFamily="18" charset="0"/>
            </a:endParaRPr>
          </a:p>
        </p:txBody>
      </p:sp>
      <p:sp>
        <p:nvSpPr>
          <p:cNvPr id="4" name="文本框 3"/>
          <p:cNvSpPr txBox="1"/>
          <p:nvPr>
            <p:custDataLst>
              <p:tags r:id="rId2"/>
            </p:custDataLst>
          </p:nvPr>
        </p:nvSpPr>
        <p:spPr>
          <a:xfrm>
            <a:off x="520700" y="4107180"/>
            <a:ext cx="10915650" cy="2639943"/>
          </a:xfrm>
          <a:prstGeom prst="flowChartAlternateProcess">
            <a:avLst/>
          </a:prstGeom>
          <a:solidFill>
            <a:schemeClr val="accent6">
              <a:lumMod val="20000"/>
              <a:lumOff val="80000"/>
            </a:schemeClr>
          </a:solidFill>
        </p:spPr>
        <p:txBody>
          <a:bodyPr wrap="square" rtlCol="0" anchor="t">
            <a:spAutoFit/>
          </a:bodyPr>
          <a:lstStyle/>
          <a:p>
            <a:pPr algn="l" fontAlgn="auto">
              <a:lnSpc>
                <a:spcPts val="2980"/>
              </a:lnSpc>
            </a:pPr>
            <a:r>
              <a:rPr lang="zh-CN" altLang="en-US" sz="2400">
                <a:solidFill>
                  <a:srgbClr val="FF0000"/>
                </a:solidFill>
                <a:latin typeface="Times New Roman" panose="02020603050405020304" pitchFamily="18" charset="0"/>
                <a:ea typeface="黑体" panose="02010609060101010101" charset="-122"/>
                <a:cs typeface="Times New Roman" panose="02020603050405020304" pitchFamily="18" charset="0"/>
                <a:sym typeface="+mn-ea"/>
              </a:rPr>
              <a:t>提示：F</a:t>
            </a:r>
            <a:r>
              <a:rPr lang="en-US" altLang="zh-CN" sz="2400" baseline="-25000">
                <a:solidFill>
                  <a:srgbClr val="FF0000"/>
                </a:solidFill>
                <a:latin typeface="Times New Roman" panose="02020603050405020304" pitchFamily="18" charset="0"/>
                <a:ea typeface="黑体" panose="02010609060101010101" charset="-122"/>
                <a:cs typeface="Times New Roman" panose="02020603050405020304" pitchFamily="18" charset="0"/>
                <a:sym typeface="+mn-ea"/>
              </a:rPr>
              <a:t>2</a:t>
            </a:r>
            <a:r>
              <a:rPr lang="zh-CN" altLang="en-US" sz="2400">
                <a:solidFill>
                  <a:srgbClr val="FF0000"/>
                </a:solidFill>
                <a:latin typeface="Times New Roman" panose="02020603050405020304" pitchFamily="18" charset="0"/>
                <a:ea typeface="黑体" panose="02010609060101010101" charset="-122"/>
                <a:cs typeface="Times New Roman" panose="02020603050405020304" pitchFamily="18" charset="0"/>
                <a:sym typeface="+mn-ea"/>
              </a:rPr>
              <a:t>中的紫色甜玉米的基因型可能为 Aasusu或AAsusu。如果运用常规育种方法，将F</a:t>
            </a:r>
            <a:r>
              <a:rPr lang="en-US" altLang="zh-CN" sz="2400" baseline="-25000">
                <a:solidFill>
                  <a:srgbClr val="FF0000"/>
                </a:solidFill>
                <a:latin typeface="Times New Roman" panose="02020603050405020304" pitchFamily="18" charset="0"/>
                <a:ea typeface="黑体" panose="02010609060101010101" charset="-122"/>
                <a:cs typeface="Times New Roman" panose="02020603050405020304" pitchFamily="18" charset="0"/>
                <a:sym typeface="+mn-ea"/>
              </a:rPr>
              <a:t>2</a:t>
            </a:r>
            <a:r>
              <a:rPr lang="zh-CN" altLang="en-US" sz="2400">
                <a:solidFill>
                  <a:srgbClr val="FF0000"/>
                </a:solidFill>
                <a:latin typeface="Times New Roman" panose="02020603050405020304" pitchFamily="18" charset="0"/>
                <a:ea typeface="黑体" panose="02010609060101010101" charset="-122"/>
                <a:cs typeface="Times New Roman" panose="02020603050405020304" pitchFamily="18" charset="0"/>
                <a:sym typeface="+mn-ea"/>
              </a:rPr>
              <a:t>中的紫色甜玉米与白色甜玉米（aasusu）进行测交，可以选择出基因型为AAsusu的纯种紫色甜玉米。但这种方法比较烦琐，耗时也较长，需要至少三年的选种和育种时间。其实在F</a:t>
            </a:r>
            <a:r>
              <a:rPr lang="en-US" altLang="zh-CN" sz="2400" baseline="-25000">
                <a:solidFill>
                  <a:srgbClr val="FF0000"/>
                </a:solidFill>
                <a:latin typeface="Times New Roman" panose="02020603050405020304" pitchFamily="18" charset="0"/>
                <a:ea typeface="黑体" panose="02010609060101010101" charset="-122"/>
                <a:cs typeface="Times New Roman" panose="02020603050405020304" pitchFamily="18" charset="0"/>
                <a:sym typeface="+mn-ea"/>
              </a:rPr>
              <a:t>1</a:t>
            </a:r>
            <a:r>
              <a:rPr lang="zh-CN" altLang="en-US" sz="2400">
                <a:solidFill>
                  <a:srgbClr val="FF0000"/>
                </a:solidFill>
                <a:latin typeface="Times New Roman" panose="02020603050405020304" pitchFamily="18" charset="0"/>
                <a:ea typeface="黑体" panose="02010609060101010101" charset="-122"/>
                <a:cs typeface="Times New Roman" panose="02020603050405020304" pitchFamily="18" charset="0"/>
                <a:sym typeface="+mn-ea"/>
              </a:rPr>
              <a:t>产生的花粉中就可能有Asu的组合，如果利用花药培养的技术获得单倍体植株。再经过诱导染色体加倍，就可以直接得到紫色甜玉米的纯合体。这种方法可以大大缩短育种周期。</a:t>
            </a:r>
            <a:endParaRPr lang="zh-CN" altLang="en-US" sz="2400">
              <a:solidFill>
                <a:srgbClr val="FF0000"/>
              </a:solidFill>
              <a:latin typeface="Times New Roman" panose="02020603050405020304" pitchFamily="18" charset="0"/>
              <a:ea typeface="黑体" panose="02010609060101010101" charset="-122"/>
              <a:cs typeface="Times New Roman" panose="02020603050405020304" pitchFamily="18" charset="0"/>
              <a:sym typeface="+mn-ea"/>
            </a:endParaRPr>
          </a:p>
        </p:txBody>
      </p:sp>
      <p:sp>
        <p:nvSpPr>
          <p:cNvPr id="77827" name="文本框 2"/>
          <p:cNvSpPr/>
          <p:nvPr>
            <p:custDataLst>
              <p:tags r:id="rId3"/>
            </p:custDataLst>
          </p:nvPr>
        </p:nvSpPr>
        <p:spPr>
          <a:xfrm>
            <a:off x="394653" y="1028065"/>
            <a:ext cx="2482850" cy="521970"/>
          </a:xfrm>
          <a:prstGeom prst="rect">
            <a:avLst/>
          </a:prstGeom>
          <a:noFill/>
          <a:ln w="9525">
            <a:noFill/>
          </a:ln>
        </p:spPr>
        <p:txBody>
          <a:bodyPr wrap="square" anchor="t" anchorCtr="0">
            <a:spAutoFit/>
          </a:bodyPr>
          <a:lstStyle/>
          <a:p>
            <a:r>
              <a:rPr lang="zh-CN" altLang="en-US" sz="2800">
                <a:gradFill>
                  <a:gsLst>
                    <a:gs pos="0">
                      <a:srgbClr val="14CD68"/>
                    </a:gs>
                    <a:gs pos="100000">
                      <a:srgbClr val="0B6E38"/>
                    </a:gs>
                  </a:gsLst>
                  <a:lin scaled="0"/>
                </a:gradFill>
                <a:latin typeface="Times New Roman" panose="02020603050405020304" pitchFamily="18" charset="0"/>
                <a:ea typeface="黑体" panose="02010609060101010101" charset="-122"/>
              </a:rPr>
              <a:t>二、拓展应用</a:t>
            </a:r>
            <a:endParaRPr lang="zh-CN" altLang="en-US" sz="2800">
              <a:gradFill>
                <a:gsLst>
                  <a:gs pos="0">
                    <a:srgbClr val="14CD68"/>
                  </a:gs>
                  <a:gs pos="100000">
                    <a:srgbClr val="0B6E38"/>
                  </a:gs>
                </a:gsLst>
                <a:lin scaled="0"/>
              </a:gradFill>
              <a:latin typeface="Times New Roman" panose="02020603050405020304" pitchFamily="18" charset="0"/>
              <a:ea typeface="黑体" panose="02010609060101010101" charset="-122"/>
            </a:endParaRPr>
          </a:p>
        </p:txBody>
      </p:sp>
      <p:sp>
        <p:nvSpPr>
          <p:cNvPr id="13" name="文本框 12"/>
          <p:cNvSpPr txBox="1"/>
          <p:nvPr>
            <p:custDataLst>
              <p:tags r:id="rId4"/>
            </p:custDataLst>
          </p:nvPr>
        </p:nvSpPr>
        <p:spPr>
          <a:xfrm>
            <a:off x="350520" y="295275"/>
            <a:ext cx="1647825" cy="645160"/>
          </a:xfrm>
          <a:prstGeom prst="rect">
            <a:avLst/>
          </a:prstGeom>
          <a:noFill/>
        </p:spPr>
        <p:txBody>
          <a:bodyPr wrap="square" rtlCol="0">
            <a:spAutoFit/>
          </a:bodyPr>
          <a:p>
            <a:r>
              <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rPr>
              <a:t>小练</a:t>
            </a:r>
            <a:endPar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custDataLst>
              <p:tags r:id="rId1"/>
            </p:custDataLst>
          </p:nvPr>
        </p:nvSpPr>
        <p:spPr>
          <a:xfrm>
            <a:off x="310515" y="1474470"/>
            <a:ext cx="11776710" cy="3107690"/>
          </a:xfrm>
          <a:prstGeom prst="rect">
            <a:avLst/>
          </a:prstGeom>
          <a:noFill/>
        </p:spPr>
        <p:txBody>
          <a:bodyPr wrap="square" rtlCol="0" anchor="t">
            <a:spAutoFit/>
          </a:bodyPr>
          <a:lstStyle/>
          <a:p>
            <a:r>
              <a:rPr lang="zh-CN" altLang="en-US" sz="2800">
                <a:latin typeface="Times New Roman" panose="02020603050405020304" pitchFamily="18" charset="0"/>
                <a:ea typeface="黑体" panose="02010609060101010101" charset="-122"/>
                <a:cs typeface="Times New Roman" panose="02020603050405020304" pitchFamily="18" charset="0"/>
              </a:rPr>
              <a:t>2.</a:t>
            </a:r>
            <a:r>
              <a:rPr lang="en-US" altLang="zh-CN" sz="2800">
                <a:latin typeface="Times New Roman" panose="02020603050405020304" pitchFamily="18" charset="0"/>
                <a:ea typeface="黑体" panose="02010609060101010101" charset="-122"/>
                <a:cs typeface="Times New Roman" panose="02020603050405020304" pitchFamily="18" charset="0"/>
              </a:rPr>
              <a:t> </a:t>
            </a:r>
            <a:r>
              <a:rPr lang="zh-CN" altLang="en-US" sz="2800">
                <a:latin typeface="Times New Roman" panose="02020603050405020304" pitchFamily="18" charset="0"/>
                <a:ea typeface="黑体" panose="02010609060101010101" charset="-122"/>
                <a:cs typeface="Times New Roman" panose="02020603050405020304" pitchFamily="18" charset="0"/>
              </a:rPr>
              <a:t>甜叶菊是一种菊科植物，植株中所含甜菊糖的甜度是蔗糖的300倍左右，而它的热量却很低，所以它逐渐成为一些用糖行业欢迎的新糖源。甜叶菊的种子小，发芽率低，种子繁殖遗传性状不稳定；而扦插植株的根系弱，且需要原始材料多，这些都会限制甜叶菊的生产。假如你是某甜叶菊生产公司的项目负责人，该公司当前运行状况良好，但一直未能解决种子发芽率低的问题。为了提高公司的甜叶菊繁育效率，你应该如何作出决策，并请说出理由。</a:t>
            </a:r>
            <a:endParaRPr lang="zh-CN" altLang="en-US" sz="2800">
              <a:latin typeface="Times New Roman" panose="02020603050405020304" pitchFamily="18" charset="0"/>
              <a:ea typeface="黑体" panose="02010609060101010101" charset="-122"/>
              <a:cs typeface="Times New Roman" panose="02020603050405020304" pitchFamily="18" charset="0"/>
            </a:endParaRPr>
          </a:p>
        </p:txBody>
      </p:sp>
      <p:pic>
        <p:nvPicPr>
          <p:cNvPr id="3" name="图片 2"/>
          <p:cNvPicPr>
            <a:picLocks noChangeAspect="1"/>
          </p:cNvPicPr>
          <p:nvPr>
            <p:custDataLst>
              <p:tags r:id="rId2"/>
            </p:custDataLst>
          </p:nvPr>
        </p:nvPicPr>
        <p:blipFill>
          <a:blip r:embed="rId3">
            <a:lum contrast="12000"/>
          </a:blip>
          <a:srcRect t="2273" b="3056"/>
          <a:stretch>
            <a:fillRect/>
          </a:stretch>
        </p:blipFill>
        <p:spPr>
          <a:xfrm>
            <a:off x="8983980" y="4284980"/>
            <a:ext cx="2668270" cy="2573020"/>
          </a:xfrm>
          <a:prstGeom prst="rect">
            <a:avLst/>
          </a:prstGeom>
          <a:effectLst>
            <a:softEdge rad="127000"/>
          </a:effectLst>
        </p:spPr>
      </p:pic>
      <p:sp>
        <p:nvSpPr>
          <p:cNvPr id="4" name="文本框 3"/>
          <p:cNvSpPr txBox="1"/>
          <p:nvPr>
            <p:custDataLst>
              <p:tags r:id="rId4"/>
            </p:custDataLst>
          </p:nvPr>
        </p:nvSpPr>
        <p:spPr>
          <a:xfrm>
            <a:off x="236855" y="4534535"/>
            <a:ext cx="8749665" cy="2151596"/>
          </a:xfrm>
          <a:prstGeom prst="flowChartAlternateProcess">
            <a:avLst/>
          </a:prstGeom>
          <a:solidFill>
            <a:schemeClr val="accent6">
              <a:lumMod val="20000"/>
              <a:lumOff val="80000"/>
            </a:schemeClr>
          </a:solidFill>
        </p:spPr>
        <p:txBody>
          <a:bodyPr wrap="square" rtlCol="0" anchor="t">
            <a:spAutoFit/>
          </a:bodyPr>
          <a:lstStyle/>
          <a:p>
            <a:pPr algn="l"/>
            <a:r>
              <a:rPr lang="zh-CN" sz="2400">
                <a:solidFill>
                  <a:srgbClr val="FF0000"/>
                </a:solidFill>
                <a:latin typeface="Times New Roman" panose="02020603050405020304" pitchFamily="18" charset="0"/>
                <a:ea typeface="黑体" panose="02010609060101010101" charset="-122"/>
                <a:sym typeface="+mn-ea"/>
              </a:rPr>
              <a:t>提示：</a:t>
            </a:r>
            <a:r>
              <a:rPr sz="2400">
                <a:solidFill>
                  <a:srgbClr val="FF0000"/>
                </a:solidFill>
                <a:latin typeface="Times New Roman" panose="02020603050405020304" pitchFamily="18" charset="0"/>
                <a:ea typeface="黑体" panose="02010609060101010101" charset="-122"/>
                <a:sym typeface="+mn-ea"/>
              </a:rPr>
              <a:t>积极探索其他的繁育途径。例如，研究如何利用植物组织培养技术繁育甜叶菊，研究内容涉及植物组织培养材料的选择，培养基配方的优化，提高试管苗移栽成活率的方法等，最终目的是建立一套利用植物组织培养技术繁育甜叶菊的标准技术体系，实现甜叶菊种苗的产业化生产。</a:t>
            </a:r>
            <a:endParaRPr sz="2400">
              <a:solidFill>
                <a:srgbClr val="FF0000"/>
              </a:solidFill>
              <a:latin typeface="Times New Roman" panose="02020603050405020304" pitchFamily="18" charset="0"/>
              <a:ea typeface="黑体" panose="02010609060101010101" charset="-122"/>
              <a:sym typeface="+mn-ea"/>
            </a:endParaRPr>
          </a:p>
        </p:txBody>
      </p:sp>
      <p:pic>
        <p:nvPicPr>
          <p:cNvPr id="6" name="New picture"/>
          <p:cNvPicPr/>
          <p:nvPr>
            <p:custDataLst>
              <p:tags r:id="rId5"/>
            </p:custDataLst>
          </p:nvPr>
        </p:nvPicPr>
        <p:blipFill>
          <a:blip r:embed="rId6"/>
          <a:stretch>
            <a:fillRect/>
          </a:stretch>
        </p:blipFill>
        <p:spPr>
          <a:xfrm>
            <a:off x="11334750" y="12531725"/>
            <a:ext cx="330200" cy="241300"/>
          </a:xfrm>
          <a:prstGeom prst="cube">
            <a:avLst/>
          </a:prstGeom>
        </p:spPr>
      </p:pic>
      <p:pic>
        <p:nvPicPr>
          <p:cNvPr id="8" name="New picture"/>
          <p:cNvPicPr/>
          <p:nvPr>
            <p:custDataLst>
              <p:tags r:id="rId7"/>
            </p:custDataLst>
          </p:nvPr>
        </p:nvPicPr>
        <p:blipFill>
          <a:blip r:embed="rId8"/>
          <a:stretch>
            <a:fillRect/>
          </a:stretch>
        </p:blipFill>
        <p:spPr>
          <a:xfrm>
            <a:off x="12249150" y="11871325"/>
            <a:ext cx="330200" cy="254000"/>
          </a:xfrm>
          <a:prstGeom prst="cube">
            <a:avLst/>
          </a:prstGeom>
        </p:spPr>
      </p:pic>
      <p:sp>
        <p:nvSpPr>
          <p:cNvPr id="77827" name="文本框 2"/>
          <p:cNvSpPr/>
          <p:nvPr>
            <p:custDataLst>
              <p:tags r:id="rId9"/>
            </p:custDataLst>
          </p:nvPr>
        </p:nvSpPr>
        <p:spPr>
          <a:xfrm>
            <a:off x="310198" y="1000125"/>
            <a:ext cx="2482850" cy="521970"/>
          </a:xfrm>
          <a:prstGeom prst="rect">
            <a:avLst/>
          </a:prstGeom>
          <a:noFill/>
          <a:ln w="9525">
            <a:noFill/>
          </a:ln>
        </p:spPr>
        <p:txBody>
          <a:bodyPr wrap="square" anchor="t" anchorCtr="0">
            <a:spAutoFit/>
          </a:bodyPr>
          <a:lstStyle/>
          <a:p>
            <a:r>
              <a:rPr lang="zh-CN" altLang="en-US" sz="2800">
                <a:gradFill>
                  <a:gsLst>
                    <a:gs pos="0">
                      <a:srgbClr val="14CD68"/>
                    </a:gs>
                    <a:gs pos="100000">
                      <a:srgbClr val="0B6E38"/>
                    </a:gs>
                  </a:gsLst>
                  <a:lin scaled="0"/>
                </a:gradFill>
                <a:latin typeface="Times New Roman" panose="02020603050405020304" pitchFamily="18" charset="0"/>
                <a:ea typeface="黑体" panose="02010609060101010101" charset="-122"/>
              </a:rPr>
              <a:t>二、拓展应用</a:t>
            </a:r>
            <a:endParaRPr lang="zh-CN" altLang="en-US" sz="2800">
              <a:gradFill>
                <a:gsLst>
                  <a:gs pos="0">
                    <a:srgbClr val="14CD68"/>
                  </a:gs>
                  <a:gs pos="100000">
                    <a:srgbClr val="0B6E38"/>
                  </a:gs>
                </a:gsLst>
                <a:lin scaled="0"/>
              </a:gradFill>
              <a:latin typeface="Times New Roman" panose="02020603050405020304" pitchFamily="18" charset="0"/>
              <a:ea typeface="黑体" panose="02010609060101010101" charset="-122"/>
            </a:endParaRPr>
          </a:p>
        </p:txBody>
      </p:sp>
      <p:pic>
        <p:nvPicPr>
          <p:cNvPr id="77828" name="New picture"/>
          <p:cNvPicPr/>
          <p:nvPr>
            <p:custDataLst>
              <p:tags r:id="rId10"/>
            </p:custDataLst>
          </p:nvPr>
        </p:nvPicPr>
        <p:blipFill>
          <a:blip r:embed="rId11"/>
          <a:stretch>
            <a:fillRect/>
          </a:stretch>
        </p:blipFill>
        <p:spPr>
          <a:xfrm>
            <a:off x="11652250" y="11718925"/>
            <a:ext cx="317500" cy="228600"/>
          </a:xfrm>
          <a:prstGeom prst="cube">
            <a:avLst/>
          </a:prstGeom>
        </p:spPr>
      </p:pic>
      <p:sp>
        <p:nvSpPr>
          <p:cNvPr id="13" name="文本框 12"/>
          <p:cNvSpPr txBox="1"/>
          <p:nvPr>
            <p:custDataLst>
              <p:tags r:id="rId12"/>
            </p:custDataLst>
          </p:nvPr>
        </p:nvSpPr>
        <p:spPr>
          <a:xfrm>
            <a:off x="350520" y="295275"/>
            <a:ext cx="1647825" cy="645160"/>
          </a:xfrm>
          <a:prstGeom prst="rect">
            <a:avLst/>
          </a:prstGeom>
          <a:noFill/>
        </p:spPr>
        <p:txBody>
          <a:bodyPr wrap="square" rtlCol="0">
            <a:spAutoFit/>
          </a:bodyPr>
          <a:p>
            <a:r>
              <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rPr>
              <a:t>小练</a:t>
            </a:r>
            <a:endPar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1"/>
          <p:cNvGraphicFramePr>
            <a:graphicFrameLocks noGrp="1"/>
          </p:cNvGraphicFramePr>
          <p:nvPr>
            <p:custDataLst>
              <p:tags r:id="rId1"/>
            </p:custDataLst>
          </p:nvPr>
        </p:nvGraphicFramePr>
        <p:xfrm>
          <a:off x="184150" y="984885"/>
          <a:ext cx="11748135" cy="5832475"/>
        </p:xfrm>
        <a:graphic>
          <a:graphicData uri="http://schemas.openxmlformats.org/drawingml/2006/table">
            <a:tbl>
              <a:tblPr firstRow="1" bandRow="1">
                <a:tableStyleId>{5C22544A-7EE6-4342-B048-85BDC9FD1C3A}</a:tableStyleId>
              </a:tblPr>
              <a:tblGrid>
                <a:gridCol w="1212215"/>
                <a:gridCol w="2375535"/>
                <a:gridCol w="4620260"/>
                <a:gridCol w="3540125"/>
              </a:tblGrid>
              <a:tr h="528320">
                <a:tc>
                  <a:txBody>
                    <a:bodyPr wrap="square"/>
                    <a:lstStyle/>
                    <a:p>
                      <a:pPr algn="ctr">
                        <a:buNone/>
                      </a:pPr>
                      <a:endParaRPr lang="zh-CN" altLang="en-US" sz="2400" b="0">
                        <a:latin typeface="Times New Roman" panose="02020603050405020304" pitchFamily="18" charset="0"/>
                        <a:ea typeface="黑体" panose="02010609060101010101" charset="-122"/>
                        <a:cs typeface="Times New Roman" panose="02020603050405020304" pitchFamily="18" charset="0"/>
                      </a:endParaRPr>
                    </a:p>
                  </a:txBody>
                  <a:tcPr vert="horz" anchor="ctr"/>
                </a:tc>
                <a:tc>
                  <a:txBody>
                    <a:bodyPr wrap="square"/>
                    <a:lstStyle/>
                    <a:p>
                      <a:pPr algn="ctr">
                        <a:buNone/>
                      </a:pPr>
                      <a:r>
                        <a:rPr lang="zh-CN" altLang="en-US" sz="2400" b="0">
                          <a:latin typeface="Times New Roman" panose="02020603050405020304" pitchFamily="18" charset="0"/>
                          <a:ea typeface="黑体" panose="02010609060101010101" charset="-122"/>
                        </a:rPr>
                        <a:t>原理</a:t>
                      </a:r>
                      <a:endParaRPr lang="zh-CN" altLang="en-US" sz="2400" b="0">
                        <a:latin typeface="Times New Roman" panose="02020603050405020304" pitchFamily="18" charset="0"/>
                        <a:ea typeface="黑体" panose="02010609060101010101" charset="-122"/>
                      </a:endParaRPr>
                    </a:p>
                  </a:txBody>
                  <a:tcPr vert="horz" anchor="ctr"/>
                </a:tc>
                <a:tc>
                  <a:txBody>
                    <a:bodyPr wrap="square"/>
                    <a:lstStyle/>
                    <a:p>
                      <a:pPr algn="ctr">
                        <a:buNone/>
                      </a:pPr>
                      <a:r>
                        <a:rPr lang="zh-CN" altLang="en-US" sz="2400" b="0">
                          <a:latin typeface="Times New Roman" panose="02020603050405020304" pitchFamily="18" charset="0"/>
                          <a:ea typeface="黑体" panose="02010609060101010101" charset="-122"/>
                        </a:rPr>
                        <a:t>优点</a:t>
                      </a:r>
                      <a:endParaRPr lang="zh-CN" altLang="en-US" sz="2400" b="0">
                        <a:latin typeface="Times New Roman" panose="02020603050405020304" pitchFamily="18" charset="0"/>
                        <a:ea typeface="黑体" panose="02010609060101010101" charset="-122"/>
                      </a:endParaRPr>
                    </a:p>
                  </a:txBody>
                  <a:tcPr vert="horz" anchor="ctr"/>
                </a:tc>
                <a:tc>
                  <a:txBody>
                    <a:bodyPr wrap="square"/>
                    <a:lstStyle/>
                    <a:p>
                      <a:pPr algn="ctr">
                        <a:buNone/>
                      </a:pPr>
                      <a:r>
                        <a:rPr lang="zh-CN" altLang="en-US" sz="2400" b="0">
                          <a:latin typeface="Times New Roman" panose="02020603050405020304" pitchFamily="18" charset="0"/>
                          <a:ea typeface="黑体" panose="02010609060101010101" charset="-122"/>
                        </a:rPr>
                        <a:t>缺点</a:t>
                      </a:r>
                      <a:endParaRPr lang="zh-CN" altLang="en-US" sz="2400" b="0">
                        <a:latin typeface="Times New Roman" panose="02020603050405020304" pitchFamily="18" charset="0"/>
                        <a:ea typeface="黑体" panose="02010609060101010101" charset="-122"/>
                      </a:endParaRPr>
                    </a:p>
                  </a:txBody>
                  <a:tcPr vert="horz" anchor="ctr"/>
                </a:tc>
              </a:tr>
              <a:tr h="381000">
                <a:tc>
                  <a:txBody>
                    <a:bodyPr wrap="square"/>
                    <a:lstStyle/>
                    <a:p>
                      <a:pPr algn="ctr">
                        <a:buNone/>
                      </a:pPr>
                      <a:r>
                        <a:rPr lang="zh-CN" altLang="en-US" sz="2400" b="0">
                          <a:solidFill>
                            <a:schemeClr val="tx2"/>
                          </a:solidFill>
                          <a:latin typeface="Times New Roman" panose="02020603050405020304" pitchFamily="18" charset="0"/>
                          <a:ea typeface="黑体" panose="02010609060101010101" charset="-122"/>
                        </a:rPr>
                        <a:t>诱变育种</a:t>
                      </a:r>
                      <a:endParaRPr lang="zh-CN" altLang="en-US" sz="2400" b="0">
                        <a:solidFill>
                          <a:schemeClr val="tx2"/>
                        </a:solidFill>
                        <a:latin typeface="Times New Roman" panose="02020603050405020304" pitchFamily="18" charset="0"/>
                        <a:ea typeface="黑体" panose="02010609060101010101" charset="-122"/>
                      </a:endParaRPr>
                    </a:p>
                  </a:txBody>
                  <a:tcPr vert="horz" anchor="ctr"/>
                </a:tc>
                <a:tc>
                  <a:txBody>
                    <a:bodyPr wrap="square"/>
                    <a:lstStyle/>
                    <a:p>
                      <a:pPr algn="ctr">
                        <a:buNone/>
                      </a:pPr>
                      <a:r>
                        <a:rPr lang="zh-CN" altLang="en-US" sz="2400" b="0">
                          <a:solidFill>
                            <a:schemeClr val="tx2"/>
                          </a:solidFill>
                          <a:latin typeface="Times New Roman" panose="02020603050405020304" pitchFamily="18" charset="0"/>
                          <a:ea typeface="黑体" panose="02010609060101010101" charset="-122"/>
                        </a:rPr>
                        <a:t>基因突变或染色体变异和植物细胞的全能性</a:t>
                      </a:r>
                      <a:endParaRPr lang="zh-CN" altLang="en-US" sz="2400" b="0">
                        <a:solidFill>
                          <a:schemeClr val="tx2"/>
                        </a:solidFill>
                        <a:latin typeface="Times New Roman" panose="02020603050405020304" pitchFamily="18" charset="0"/>
                        <a:ea typeface="黑体" panose="02010609060101010101" charset="-122"/>
                      </a:endParaRPr>
                    </a:p>
                  </a:txBody>
                  <a:tcPr vert="horz" anchor="ctr"/>
                </a:tc>
                <a:tc>
                  <a:txBody>
                    <a:bodyPr wrap="square"/>
                    <a:lstStyle/>
                    <a:p>
                      <a:pPr algn="ctr">
                        <a:buNone/>
                      </a:pPr>
                      <a:r>
                        <a:rPr lang="zh-CN" altLang="en-US" sz="2400" b="0">
                          <a:solidFill>
                            <a:schemeClr val="tx2"/>
                          </a:solidFill>
                          <a:latin typeface="Times New Roman" panose="02020603050405020304" pitchFamily="18" charset="0"/>
                          <a:ea typeface="黑体" panose="02010609060101010101" charset="-122"/>
                        </a:rPr>
                        <a:t>提高生物变异的频率，可产生新基因，大幅度改良某些性状，缩短育种年限</a:t>
                      </a:r>
                      <a:endParaRPr lang="zh-CN" altLang="en-US" sz="2400" b="0">
                        <a:solidFill>
                          <a:schemeClr val="tx2"/>
                        </a:solidFill>
                        <a:latin typeface="Times New Roman" panose="02020603050405020304" pitchFamily="18" charset="0"/>
                        <a:ea typeface="黑体" panose="02010609060101010101" charset="-122"/>
                      </a:endParaRPr>
                    </a:p>
                  </a:txBody>
                  <a:tcPr vert="horz" anchor="ctr"/>
                </a:tc>
                <a:tc>
                  <a:txBody>
                    <a:bodyPr wrap="square"/>
                    <a:lstStyle/>
                    <a:p>
                      <a:pPr algn="ctr">
                        <a:buNone/>
                      </a:pPr>
                      <a:r>
                        <a:rPr lang="zh-CN" altLang="en-US" sz="2400" b="0">
                          <a:solidFill>
                            <a:schemeClr val="tx2"/>
                          </a:solidFill>
                          <a:latin typeface="Times New Roman" panose="02020603050405020304" pitchFamily="18" charset="0"/>
                          <a:ea typeface="黑体" panose="02010609060101010101" charset="-122"/>
                        </a:rPr>
                        <a:t>盲目性大，需大量的突变材料</a:t>
                      </a:r>
                      <a:endParaRPr lang="zh-CN" altLang="en-US" sz="2400" b="0">
                        <a:solidFill>
                          <a:schemeClr val="tx2"/>
                        </a:solidFill>
                        <a:latin typeface="Times New Roman" panose="02020603050405020304" pitchFamily="18" charset="0"/>
                        <a:ea typeface="黑体" panose="02010609060101010101" charset="-122"/>
                      </a:endParaRPr>
                    </a:p>
                  </a:txBody>
                  <a:tcPr vert="horz" anchor="ctr"/>
                </a:tc>
              </a:tr>
              <a:tr h="381000">
                <a:tc>
                  <a:txBody>
                    <a:bodyPr wrap="square"/>
                    <a:lstStyle/>
                    <a:p>
                      <a:pPr algn="ctr">
                        <a:buNone/>
                      </a:pPr>
                      <a:r>
                        <a:rPr lang="zh-CN" altLang="en-US" sz="2400" b="0">
                          <a:solidFill>
                            <a:schemeClr val="tx2"/>
                          </a:solidFill>
                          <a:latin typeface="Times New Roman" panose="02020603050405020304" pitchFamily="18" charset="0"/>
                          <a:ea typeface="黑体" panose="02010609060101010101" charset="-122"/>
                        </a:rPr>
                        <a:t>杂交育种</a:t>
                      </a:r>
                      <a:endParaRPr lang="zh-CN" altLang="en-US" sz="2400" b="0">
                        <a:solidFill>
                          <a:schemeClr val="tx2"/>
                        </a:solidFill>
                        <a:latin typeface="Times New Roman" panose="02020603050405020304" pitchFamily="18" charset="0"/>
                        <a:ea typeface="黑体" panose="02010609060101010101" charset="-122"/>
                      </a:endParaRPr>
                    </a:p>
                  </a:txBody>
                  <a:tcPr vert="horz" anchor="ctr"/>
                </a:tc>
                <a:tc>
                  <a:txBody>
                    <a:bodyPr wrap="square"/>
                    <a:lstStyle/>
                    <a:p>
                      <a:pPr algn="ctr">
                        <a:buNone/>
                      </a:pPr>
                      <a:r>
                        <a:rPr lang="zh-CN" altLang="en-US" sz="2400" b="0">
                          <a:solidFill>
                            <a:schemeClr val="tx2"/>
                          </a:solidFill>
                          <a:latin typeface="Times New Roman" panose="02020603050405020304" pitchFamily="18" charset="0"/>
                          <a:ea typeface="黑体" panose="02010609060101010101" charset="-122"/>
                        </a:rPr>
                        <a:t>基因重组</a:t>
                      </a:r>
                      <a:endParaRPr lang="zh-CN" altLang="en-US" sz="2400" b="0">
                        <a:solidFill>
                          <a:schemeClr val="tx2"/>
                        </a:solidFill>
                        <a:latin typeface="Times New Roman" panose="02020603050405020304" pitchFamily="18" charset="0"/>
                        <a:ea typeface="黑体" panose="02010609060101010101" charset="-122"/>
                      </a:endParaRPr>
                    </a:p>
                  </a:txBody>
                  <a:tcPr vert="horz" anchor="ctr"/>
                </a:tc>
                <a:tc>
                  <a:txBody>
                    <a:bodyPr wrap="square"/>
                    <a:lstStyle/>
                    <a:p>
                      <a:pPr algn="ctr">
                        <a:buNone/>
                      </a:pPr>
                      <a:r>
                        <a:rPr lang="zh-CN" altLang="en-US" sz="2400" b="0">
                          <a:solidFill>
                            <a:schemeClr val="tx2"/>
                          </a:solidFill>
                          <a:latin typeface="Times New Roman" panose="02020603050405020304" pitchFamily="18" charset="0"/>
                          <a:ea typeface="黑体" panose="02010609060101010101" charset="-122"/>
                        </a:rPr>
                        <a:t>使存在于不同个体的优良性状集中于一个个体上</a:t>
                      </a:r>
                      <a:endParaRPr lang="zh-CN" altLang="en-US" sz="2400" b="0">
                        <a:solidFill>
                          <a:schemeClr val="tx2"/>
                        </a:solidFill>
                        <a:latin typeface="Times New Roman" panose="02020603050405020304" pitchFamily="18" charset="0"/>
                        <a:ea typeface="黑体" panose="02010609060101010101" charset="-122"/>
                      </a:endParaRPr>
                    </a:p>
                  </a:txBody>
                  <a:tcPr vert="horz" anchor="ctr"/>
                </a:tc>
                <a:tc>
                  <a:txBody>
                    <a:bodyPr wrap="square"/>
                    <a:lstStyle/>
                    <a:p>
                      <a:pPr algn="ctr">
                        <a:buNone/>
                      </a:pPr>
                      <a:r>
                        <a:rPr lang="zh-CN" altLang="en-US" sz="2400" b="0">
                          <a:solidFill>
                            <a:schemeClr val="tx2"/>
                          </a:solidFill>
                          <a:latin typeface="Times New Roman" panose="02020603050405020304" pitchFamily="18" charset="0"/>
                          <a:ea typeface="黑体" panose="02010609060101010101" charset="-122"/>
                        </a:rPr>
                        <a:t>周期长，难以克服远缘杂交不亲和的障碍</a:t>
                      </a:r>
                      <a:endParaRPr lang="zh-CN" altLang="en-US" sz="2400" b="0">
                        <a:solidFill>
                          <a:schemeClr val="tx2"/>
                        </a:solidFill>
                        <a:latin typeface="Times New Roman" panose="02020603050405020304" pitchFamily="18" charset="0"/>
                        <a:ea typeface="黑体" panose="02010609060101010101" charset="-122"/>
                      </a:endParaRPr>
                    </a:p>
                  </a:txBody>
                  <a:tcPr vert="horz" anchor="ctr"/>
                </a:tc>
              </a:tr>
              <a:tr h="381000">
                <a:tc>
                  <a:txBody>
                    <a:bodyPr wrap="square"/>
                    <a:lstStyle/>
                    <a:p>
                      <a:pPr algn="ctr">
                        <a:buNone/>
                      </a:pPr>
                      <a:r>
                        <a:rPr lang="zh-CN" altLang="en-US" sz="2400" b="0">
                          <a:solidFill>
                            <a:schemeClr val="tx2"/>
                          </a:solidFill>
                          <a:latin typeface="Times New Roman" panose="02020603050405020304" pitchFamily="18" charset="0"/>
                          <a:ea typeface="黑体" panose="02010609060101010101" charset="-122"/>
                        </a:rPr>
                        <a:t>单倍体育种</a:t>
                      </a:r>
                      <a:endParaRPr lang="zh-CN" altLang="en-US" sz="2400" b="0">
                        <a:solidFill>
                          <a:schemeClr val="tx2"/>
                        </a:solidFill>
                        <a:latin typeface="Times New Roman" panose="02020603050405020304" pitchFamily="18" charset="0"/>
                        <a:ea typeface="黑体" panose="02010609060101010101" charset="-122"/>
                      </a:endParaRPr>
                    </a:p>
                  </a:txBody>
                  <a:tcPr vert="horz" anchor="ctr"/>
                </a:tc>
                <a:tc>
                  <a:txBody>
                    <a:bodyPr wrap="square"/>
                    <a:lstStyle/>
                    <a:p>
                      <a:pPr algn="ctr">
                        <a:buNone/>
                      </a:pPr>
                      <a:r>
                        <a:rPr lang="zh-CN" altLang="en-US" sz="2400" b="0">
                          <a:solidFill>
                            <a:schemeClr val="tx2"/>
                          </a:solidFill>
                          <a:latin typeface="Times New Roman" panose="02020603050405020304" pitchFamily="18" charset="0"/>
                          <a:ea typeface="黑体" panose="02010609060101010101" charset="-122"/>
                        </a:rPr>
                        <a:t>染色体变异和植物细胞的全能性</a:t>
                      </a:r>
                      <a:endParaRPr lang="zh-CN" altLang="en-US" sz="2400" b="0">
                        <a:solidFill>
                          <a:schemeClr val="tx2"/>
                        </a:solidFill>
                        <a:latin typeface="Times New Roman" panose="02020603050405020304" pitchFamily="18" charset="0"/>
                        <a:ea typeface="黑体" panose="02010609060101010101" charset="-122"/>
                      </a:endParaRPr>
                    </a:p>
                  </a:txBody>
                  <a:tcPr vert="horz" anchor="ctr"/>
                </a:tc>
                <a:tc>
                  <a:txBody>
                    <a:bodyPr wrap="square"/>
                    <a:lstStyle/>
                    <a:p>
                      <a:pPr algn="ctr">
                        <a:buNone/>
                      </a:pPr>
                      <a:r>
                        <a:rPr lang="zh-CN" altLang="en-US" sz="2400" b="0">
                          <a:solidFill>
                            <a:schemeClr val="tx2"/>
                          </a:solidFill>
                          <a:latin typeface="Times New Roman" panose="02020603050405020304" pitchFamily="18" charset="0"/>
                          <a:ea typeface="黑体" panose="02010609060101010101" charset="-122"/>
                        </a:rPr>
                        <a:t>获得的个体均为纯种，明显缩短育种年限</a:t>
                      </a:r>
                      <a:endParaRPr lang="zh-CN" altLang="en-US" sz="2400" b="0">
                        <a:solidFill>
                          <a:schemeClr val="tx2"/>
                        </a:solidFill>
                        <a:latin typeface="Times New Roman" panose="02020603050405020304" pitchFamily="18" charset="0"/>
                        <a:ea typeface="黑体" panose="02010609060101010101" charset="-122"/>
                      </a:endParaRPr>
                    </a:p>
                  </a:txBody>
                  <a:tcPr vert="horz" anchor="ctr"/>
                </a:tc>
                <a:tc>
                  <a:txBody>
                    <a:bodyPr wrap="square"/>
                    <a:lstStyle/>
                    <a:p>
                      <a:pPr algn="ctr">
                        <a:buNone/>
                      </a:pPr>
                      <a:r>
                        <a:rPr lang="zh-CN" altLang="en-US" sz="2400" b="0">
                          <a:solidFill>
                            <a:schemeClr val="tx2"/>
                          </a:solidFill>
                          <a:latin typeface="Times New Roman" panose="02020603050405020304" pitchFamily="18" charset="0"/>
                          <a:ea typeface="黑体" panose="02010609060101010101" charset="-122"/>
                        </a:rPr>
                        <a:t>技术复杂，多用于植物</a:t>
                      </a:r>
                      <a:endParaRPr lang="zh-CN" altLang="en-US" sz="2400" b="0">
                        <a:solidFill>
                          <a:schemeClr val="tx2"/>
                        </a:solidFill>
                        <a:latin typeface="Times New Roman" panose="02020603050405020304" pitchFamily="18" charset="0"/>
                        <a:ea typeface="黑体" panose="02010609060101010101" charset="-122"/>
                      </a:endParaRPr>
                    </a:p>
                  </a:txBody>
                  <a:tcPr vert="horz" anchor="ctr"/>
                </a:tc>
              </a:tr>
              <a:tr h="381000">
                <a:tc>
                  <a:txBody>
                    <a:bodyPr wrap="square"/>
                    <a:lstStyle/>
                    <a:p>
                      <a:pPr algn="ctr">
                        <a:buNone/>
                      </a:pPr>
                      <a:r>
                        <a:rPr lang="zh-CN" altLang="en-US" sz="2400" b="0">
                          <a:solidFill>
                            <a:schemeClr val="tx2"/>
                          </a:solidFill>
                          <a:latin typeface="Times New Roman" panose="02020603050405020304" pitchFamily="18" charset="0"/>
                          <a:ea typeface="黑体" panose="02010609060101010101" charset="-122"/>
                        </a:rPr>
                        <a:t>多倍体育种</a:t>
                      </a:r>
                      <a:endParaRPr lang="zh-CN" altLang="en-US" sz="2400" b="0">
                        <a:solidFill>
                          <a:schemeClr val="tx2"/>
                        </a:solidFill>
                        <a:latin typeface="Times New Roman" panose="02020603050405020304" pitchFamily="18" charset="0"/>
                        <a:ea typeface="黑体" panose="02010609060101010101" charset="-122"/>
                      </a:endParaRPr>
                    </a:p>
                  </a:txBody>
                  <a:tcPr vert="horz" anchor="ctr"/>
                </a:tc>
                <a:tc>
                  <a:txBody>
                    <a:bodyPr wrap="square"/>
                    <a:lstStyle/>
                    <a:p>
                      <a:pPr algn="ctr">
                        <a:buNone/>
                      </a:pPr>
                      <a:r>
                        <a:rPr lang="zh-CN" altLang="en-US" sz="2400" b="0">
                          <a:solidFill>
                            <a:schemeClr val="tx2"/>
                          </a:solidFill>
                          <a:latin typeface="Times New Roman" panose="02020603050405020304" pitchFamily="18" charset="0"/>
                          <a:ea typeface="黑体" panose="02010609060101010101" charset="-122"/>
                        </a:rPr>
                        <a:t>染色体变异</a:t>
                      </a:r>
                      <a:endParaRPr lang="zh-CN" altLang="en-US" sz="2400" b="0">
                        <a:solidFill>
                          <a:schemeClr val="tx2"/>
                        </a:solidFill>
                        <a:latin typeface="Times New Roman" panose="02020603050405020304" pitchFamily="18" charset="0"/>
                        <a:ea typeface="黑体" panose="02010609060101010101" charset="-122"/>
                      </a:endParaRPr>
                    </a:p>
                  </a:txBody>
                  <a:tcPr vert="horz" anchor="ctr"/>
                </a:tc>
                <a:tc>
                  <a:txBody>
                    <a:bodyPr wrap="square"/>
                    <a:lstStyle/>
                    <a:p>
                      <a:pPr algn="ctr">
                        <a:buNone/>
                      </a:pPr>
                      <a:r>
                        <a:rPr lang="zh-CN" altLang="en-US" sz="2400" b="0">
                          <a:solidFill>
                            <a:schemeClr val="tx2"/>
                          </a:solidFill>
                          <a:latin typeface="Times New Roman" panose="02020603050405020304" pitchFamily="18" charset="0"/>
                          <a:ea typeface="黑体" panose="02010609060101010101" charset="-122"/>
                        </a:rPr>
                        <a:t>可提高产量和某些营养成分，增大果实</a:t>
                      </a:r>
                      <a:endParaRPr lang="zh-CN" altLang="en-US" sz="2400" b="0">
                        <a:solidFill>
                          <a:schemeClr val="tx2"/>
                        </a:solidFill>
                        <a:latin typeface="Times New Roman" panose="02020603050405020304" pitchFamily="18" charset="0"/>
                        <a:ea typeface="黑体" panose="02010609060101010101" charset="-122"/>
                      </a:endParaRPr>
                    </a:p>
                  </a:txBody>
                  <a:tcPr vert="horz" anchor="ctr"/>
                </a:tc>
                <a:tc>
                  <a:txBody>
                    <a:bodyPr wrap="square"/>
                    <a:lstStyle/>
                    <a:p>
                      <a:pPr algn="ctr">
                        <a:buNone/>
                      </a:pPr>
                      <a:r>
                        <a:rPr lang="zh-CN" altLang="en-US" sz="2400" b="0">
                          <a:solidFill>
                            <a:schemeClr val="tx2"/>
                          </a:solidFill>
                          <a:latin typeface="Times New Roman" panose="02020603050405020304" pitchFamily="18" charset="0"/>
                          <a:ea typeface="黑体" panose="02010609060101010101" charset="-122"/>
                        </a:rPr>
                        <a:t>只适用于某些植物，在动物中难以开展，且植物结实率低</a:t>
                      </a:r>
                      <a:endParaRPr lang="zh-CN" altLang="en-US" sz="2400" b="0">
                        <a:solidFill>
                          <a:schemeClr val="tx2"/>
                        </a:solidFill>
                        <a:latin typeface="Times New Roman" panose="02020603050405020304" pitchFamily="18" charset="0"/>
                        <a:ea typeface="黑体" panose="02010609060101010101" charset="-122"/>
                      </a:endParaRPr>
                    </a:p>
                  </a:txBody>
                  <a:tcPr vert="horz" anchor="ctr"/>
                </a:tc>
              </a:tr>
              <a:tr h="1280795">
                <a:tc>
                  <a:txBody>
                    <a:bodyPr wrap="square"/>
                    <a:lstStyle/>
                    <a:p>
                      <a:pPr algn="ctr">
                        <a:buNone/>
                      </a:pPr>
                      <a:r>
                        <a:rPr lang="zh-CN" altLang="en-US" sz="2400" b="0">
                          <a:solidFill>
                            <a:schemeClr val="tx2"/>
                          </a:solidFill>
                          <a:latin typeface="Times New Roman" panose="02020603050405020304" pitchFamily="18" charset="0"/>
                          <a:ea typeface="黑体" panose="02010609060101010101" charset="-122"/>
                        </a:rPr>
                        <a:t>植物体细胞杂交育种</a:t>
                      </a:r>
                      <a:endParaRPr lang="zh-CN" altLang="en-US" sz="2400" b="0">
                        <a:solidFill>
                          <a:schemeClr val="tx2"/>
                        </a:solidFill>
                        <a:latin typeface="Times New Roman" panose="02020603050405020304" pitchFamily="18" charset="0"/>
                        <a:ea typeface="黑体" panose="02010609060101010101" charset="-122"/>
                      </a:endParaRPr>
                    </a:p>
                  </a:txBody>
                  <a:tcPr vert="horz" anchor="ctr"/>
                </a:tc>
                <a:tc>
                  <a:txBody>
                    <a:bodyPr wrap="square"/>
                    <a:lstStyle/>
                    <a:p>
                      <a:pPr algn="ctr">
                        <a:buNone/>
                      </a:pPr>
                      <a:r>
                        <a:rPr lang="zh-CN" altLang="en-US" sz="2400" b="0">
                          <a:solidFill>
                            <a:schemeClr val="tx2"/>
                          </a:solidFill>
                          <a:latin typeface="Times New Roman" panose="02020603050405020304" pitchFamily="18" charset="0"/>
                          <a:ea typeface="黑体" panose="02010609060101010101" charset="-122"/>
                        </a:rPr>
                        <a:t>细胞膜的流动性和植物细胞的全能性</a:t>
                      </a:r>
                      <a:endParaRPr lang="zh-CN" altLang="en-US" sz="2400" b="0">
                        <a:solidFill>
                          <a:schemeClr val="tx2"/>
                        </a:solidFill>
                        <a:latin typeface="Times New Roman" panose="02020603050405020304" pitchFamily="18" charset="0"/>
                        <a:ea typeface="黑体" panose="02010609060101010101" charset="-122"/>
                      </a:endParaRPr>
                    </a:p>
                  </a:txBody>
                  <a:tcPr vert="horz" anchor="ctr"/>
                </a:tc>
                <a:tc>
                  <a:txBody>
                    <a:bodyPr wrap="square"/>
                    <a:lstStyle/>
                    <a:p>
                      <a:pPr algn="ctr">
                        <a:buNone/>
                      </a:pPr>
                      <a:r>
                        <a:rPr lang="zh-CN" altLang="en-US" sz="2400" b="0">
                          <a:solidFill>
                            <a:schemeClr val="tx2"/>
                          </a:solidFill>
                          <a:latin typeface="Times New Roman" panose="02020603050405020304" pitchFamily="18" charset="0"/>
                          <a:ea typeface="黑体" panose="02010609060101010101" charset="-122"/>
                        </a:rPr>
                        <a:t>克服了远缘杂交不亲和的障碍，扩大了用于杂交的亲本组合范围，定向改变生物的遗传性状</a:t>
                      </a:r>
                      <a:endParaRPr lang="zh-CN" altLang="en-US" sz="2400" b="0">
                        <a:solidFill>
                          <a:schemeClr val="tx2"/>
                        </a:solidFill>
                        <a:latin typeface="Times New Roman" panose="02020603050405020304" pitchFamily="18" charset="0"/>
                        <a:ea typeface="黑体" panose="02010609060101010101" charset="-122"/>
                      </a:endParaRPr>
                    </a:p>
                  </a:txBody>
                  <a:tcPr vert="horz" anchor="ctr"/>
                </a:tc>
                <a:tc>
                  <a:txBody>
                    <a:bodyPr wrap="square"/>
                    <a:lstStyle/>
                    <a:p>
                      <a:pPr algn="ctr">
                        <a:buNone/>
                      </a:pPr>
                      <a:r>
                        <a:rPr lang="zh-CN" altLang="en-US" sz="2400" b="0">
                          <a:solidFill>
                            <a:schemeClr val="tx2"/>
                          </a:solidFill>
                          <a:latin typeface="Times New Roman" panose="02020603050405020304" pitchFamily="18" charset="0"/>
                          <a:ea typeface="黑体" panose="02010609060101010101" charset="-122"/>
                        </a:rPr>
                        <a:t>不能完全按人们的需要表现出亲代的优良性状</a:t>
                      </a:r>
                      <a:endParaRPr lang="zh-CN" altLang="en-US" sz="2400" b="0">
                        <a:solidFill>
                          <a:schemeClr val="tx2"/>
                        </a:solidFill>
                        <a:latin typeface="Times New Roman" panose="02020603050405020304" pitchFamily="18" charset="0"/>
                        <a:ea typeface="黑体" panose="02010609060101010101" charset="-122"/>
                      </a:endParaRPr>
                    </a:p>
                  </a:txBody>
                  <a:tcPr vert="horz" anchor="ctr"/>
                </a:tc>
              </a:tr>
            </a:tbl>
          </a:graphicData>
        </a:graphic>
      </p:graphicFrame>
      <p:sp>
        <p:nvSpPr>
          <p:cNvPr id="12" name="文本框 11"/>
          <p:cNvSpPr txBox="1"/>
          <p:nvPr>
            <p:custDataLst>
              <p:tags r:id="rId2"/>
            </p:custDataLst>
          </p:nvPr>
        </p:nvSpPr>
        <p:spPr>
          <a:xfrm>
            <a:off x="3611880" y="277495"/>
            <a:ext cx="4810125" cy="645160"/>
          </a:xfrm>
          <a:prstGeom prst="rect">
            <a:avLst/>
          </a:prstGeom>
          <a:noFill/>
          <a:ln>
            <a:noFill/>
          </a:ln>
        </p:spPr>
        <p:txBody>
          <a:bodyPr wrap="square">
            <a:spAutoFit/>
          </a:bodyPr>
          <a:lstStyle/>
          <a:p>
            <a:pPr marR="0" defTabSz="914400" fontAlgn="auto">
              <a:buClrTx/>
              <a:buSzTx/>
              <a:buFontTx/>
              <a:buNone/>
              <a:defRPr/>
            </a:pPr>
            <a:r>
              <a:rPr kumimoji="0" lang="zh-CN" altLang="en-US" sz="3600" kern="1200" cap="none" spc="400" normalizeH="0" baseline="0" noProof="1">
                <a:solidFill>
                  <a:schemeClr val="tx1"/>
                </a:solidFill>
                <a:latin typeface="Times New Roman" panose="02020603050405020304" pitchFamily="18" charset="0"/>
                <a:ea typeface="黑体" panose="02010609060101010101" charset="-122"/>
                <a:cs typeface="+mn-cs"/>
              </a:rPr>
              <a:t>几种育种方法的比较</a:t>
            </a:r>
            <a:endParaRPr kumimoji="0" lang="zh-CN" altLang="en-US" sz="3600" kern="1200" cap="none" spc="400" normalizeH="0" baseline="0" noProof="1">
              <a:solidFill>
                <a:schemeClr val="tx1"/>
              </a:solidFill>
              <a:latin typeface="Times New Roman" panose="02020603050405020304" pitchFamily="18" charset="0"/>
              <a:ea typeface="黑体" panose="02010609060101010101" charset="-122"/>
              <a:cs typeface="+mn-cs"/>
            </a:endParaRP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p:cNvSpPr/>
          <p:nvPr>
            <p:custDataLst>
              <p:tags r:id="rId1"/>
            </p:custDataLst>
          </p:nvPr>
        </p:nvSpPr>
        <p:spPr>
          <a:xfrm>
            <a:off x="901065" y="361950"/>
            <a:ext cx="3875405" cy="497205"/>
          </a:xfrm>
          <a:prstGeom prst="rect">
            <a:avLst/>
          </a:prstGeom>
        </p:spPr>
        <p:txBody>
          <a:bodyPr vert="horz" wrap="square" lIns="91440" tIns="45720" rIns="91440" bIns="45720" rtlCol="0" anchor="ctr">
            <a:noAutofit/>
            <a:scene3d>
              <a:camera prst="orthographicFront"/>
              <a:lightRig rig="threePt" dir="t"/>
            </a:scene3d>
          </a:bodyPr>
          <a:lstStyle/>
          <a:p>
            <a:pPr algn="l">
              <a:lnSpc>
                <a:spcPct val="100000"/>
              </a:lnSpc>
              <a:spcBef>
                <a:spcPct val="0"/>
              </a:spcBef>
              <a:spcAft>
                <a:spcPct val="0"/>
              </a:spcAft>
              <a:buSzTx/>
            </a:pPr>
            <a:endParaRPr lang="zh-CN" altLang="en-US" sz="2800">
              <a:solidFill>
                <a:schemeClr val="tx1"/>
              </a:solidFill>
              <a:effectLst>
                <a:outerShdw blurRad="38100" dist="19050" dir="2700000" algn="tl" rotWithShape="0">
                  <a:schemeClr val="dk1">
                    <a:alpha val="40000"/>
                  </a:schemeClr>
                </a:outerShdw>
              </a:effectLst>
              <a:latin typeface="Times New Roman" panose="02020603050405020304" pitchFamily="18" charset="0"/>
              <a:ea typeface="黑体" panose="02010609060101010101" charset="-122"/>
              <a:cs typeface="Times New Roman" panose="02020603050405020304" pitchFamily="18" charset="0"/>
              <a:sym typeface="+mn-ea"/>
            </a:endParaRPr>
          </a:p>
        </p:txBody>
      </p:sp>
      <p:sp>
        <p:nvSpPr>
          <p:cNvPr id="27" name="文本框 26"/>
          <p:cNvSpPr txBox="1"/>
          <p:nvPr>
            <p:custDataLst>
              <p:tags r:id="rId2"/>
            </p:custDataLst>
          </p:nvPr>
        </p:nvSpPr>
        <p:spPr>
          <a:xfrm>
            <a:off x="392430" y="1092835"/>
            <a:ext cx="11464290" cy="1124585"/>
          </a:xfrm>
          <a:prstGeom prst="rect">
            <a:avLst/>
          </a:prstGeom>
          <a:noFill/>
        </p:spPr>
        <p:txBody>
          <a:bodyPr wrap="square" rtlCol="0">
            <a:spAutoFit/>
          </a:bodyPr>
          <a:lstStyle/>
          <a:p>
            <a:pPr>
              <a:lnSpc>
                <a:spcPct val="120000"/>
              </a:lnSpc>
            </a:pPr>
            <a:r>
              <a:rPr lang="en-US" altLang="zh-CN" sz="2800" smtClean="0">
                <a:solidFill>
                  <a:prstClr val="black"/>
                </a:solidFill>
                <a:latin typeface="Times New Roman" panose="02020603050405020304" pitchFamily="18" charset="0"/>
                <a:ea typeface="黑体" panose="02010609060101010101" charset="-122"/>
                <a:cs typeface="Times New Roman" panose="02020603050405020304" pitchFamily="18" charset="0"/>
              </a:rPr>
              <a:t>20</a:t>
            </a:r>
            <a:r>
              <a:rPr lang="zh-CN" altLang="en-US" sz="2800">
                <a:solidFill>
                  <a:prstClr val="black"/>
                </a:solidFill>
                <a:latin typeface="Times New Roman" panose="02020603050405020304" pitchFamily="18" charset="0"/>
                <a:ea typeface="黑体" panose="02010609060101010101" charset="-122"/>
                <a:cs typeface="Times New Roman" panose="02020603050405020304" pitchFamily="18" charset="0"/>
              </a:rPr>
              <a:t>世纪</a:t>
            </a:r>
            <a:r>
              <a:rPr lang="en-US" altLang="zh-CN" sz="2800">
                <a:solidFill>
                  <a:prstClr val="black"/>
                </a:solidFill>
                <a:latin typeface="Times New Roman" panose="02020603050405020304" pitchFamily="18" charset="0"/>
                <a:ea typeface="黑体" panose="02010609060101010101" charset="-122"/>
                <a:cs typeface="Times New Roman" panose="02020603050405020304" pitchFamily="18" charset="0"/>
              </a:rPr>
              <a:t>60</a:t>
            </a:r>
            <a:r>
              <a:rPr lang="zh-CN" altLang="en-US" sz="2800">
                <a:solidFill>
                  <a:prstClr val="black"/>
                </a:solidFill>
                <a:latin typeface="Times New Roman" panose="02020603050405020304" pitchFamily="18" charset="0"/>
                <a:ea typeface="黑体" panose="02010609060101010101" charset="-122"/>
                <a:cs typeface="Times New Roman" panose="02020603050405020304" pitchFamily="18" charset="0"/>
              </a:rPr>
              <a:t>年代，</a:t>
            </a:r>
            <a:r>
              <a:rPr lang="zh-CN" altLang="en-US" sz="2800">
                <a:solidFill>
                  <a:srgbClr val="3333CC"/>
                </a:solidFill>
                <a:latin typeface="Times New Roman" panose="02020603050405020304" pitchFamily="18" charset="0"/>
                <a:ea typeface="黑体" panose="02010609060101010101" charset="-122"/>
                <a:cs typeface="Times New Roman" panose="02020603050405020304" pitchFamily="18" charset="0"/>
              </a:rPr>
              <a:t>荷兰</a:t>
            </a:r>
            <a:r>
              <a:rPr lang="zh-CN" altLang="en-US" sz="2800">
                <a:solidFill>
                  <a:prstClr val="black"/>
                </a:solidFill>
                <a:latin typeface="Times New Roman" panose="02020603050405020304" pitchFamily="18" charset="0"/>
                <a:ea typeface="黑体" panose="02010609060101010101" charset="-122"/>
                <a:cs typeface="Times New Roman" panose="02020603050405020304" pitchFamily="18" charset="0"/>
              </a:rPr>
              <a:t>科学家成功地利用组织培养技术来培育兰花。目前，荷兰的兰花生产已经发展成为举世闻名的兰花产业。</a:t>
            </a:r>
            <a:endParaRPr lang="en-US" altLang="zh-CN" sz="2800">
              <a:solidFill>
                <a:prstClr val="black"/>
              </a:solidFill>
              <a:latin typeface="Times New Roman" panose="02020603050405020304" pitchFamily="18" charset="0"/>
              <a:ea typeface="黑体" panose="02010609060101010101" charset="-122"/>
              <a:cs typeface="Times New Roman" panose="02020603050405020304" pitchFamily="18" charset="0"/>
            </a:endParaRPr>
          </a:p>
        </p:txBody>
      </p:sp>
      <p:grpSp>
        <p:nvGrpSpPr>
          <p:cNvPr id="2" name="组合 1"/>
          <p:cNvGrpSpPr/>
          <p:nvPr>
            <p:custDataLst>
              <p:tags r:id="rId3"/>
            </p:custDataLst>
          </p:nvPr>
        </p:nvGrpSpPr>
        <p:grpSpPr>
          <a:xfrm>
            <a:off x="882947" y="2794589"/>
            <a:ext cx="10691833" cy="2679777"/>
            <a:chOff x="983906" y="2477368"/>
            <a:chExt cx="10691833" cy="2679777"/>
          </a:xfrm>
        </p:grpSpPr>
        <p:sp>
          <p:nvSpPr>
            <p:cNvPr id="28" name="文本框 27"/>
            <p:cNvSpPr txBox="1"/>
            <p:nvPr>
              <p:custDataLst>
                <p:tags r:id="rId4"/>
              </p:custDataLst>
            </p:nvPr>
          </p:nvSpPr>
          <p:spPr>
            <a:xfrm>
              <a:off x="3797173" y="2685700"/>
              <a:ext cx="5059723" cy="1715135"/>
            </a:xfrm>
            <a:prstGeom prst="rect">
              <a:avLst/>
            </a:prstGeom>
            <a:noFill/>
          </p:spPr>
          <p:txBody>
            <a:bodyPr wrap="square" rtlCol="0">
              <a:spAutoFit/>
            </a:bodyPr>
            <a:lstStyle/>
            <a:p>
              <a:pPr>
                <a:lnSpc>
                  <a:spcPct val="120000"/>
                </a:lnSpc>
              </a:pPr>
              <a:r>
                <a:rPr lang="zh-CN" altLang="en-US" sz="3200">
                  <a:solidFill>
                    <a:prstClr val="black"/>
                  </a:solidFill>
                  <a:latin typeface="Times New Roman" panose="02020603050405020304" pitchFamily="18" charset="0"/>
                  <a:ea typeface="黑体" panose="02010609060101010101" charset="-122"/>
                  <a:cs typeface="Times New Roman" panose="02020603050405020304" pitchFamily="18" charset="0"/>
                </a:rPr>
                <a:t>  </a:t>
              </a:r>
              <a:r>
                <a:rPr lang="zh-CN" altLang="en-US" sz="2800" smtClean="0">
                  <a:solidFill>
                    <a:prstClr val="black"/>
                  </a:solidFill>
                  <a:latin typeface="Times New Roman" panose="02020603050405020304" pitchFamily="18" charset="0"/>
                  <a:ea typeface="黑体" panose="02010609060101010101" charset="-122"/>
                  <a:cs typeface="Times New Roman" panose="02020603050405020304" pitchFamily="18" charset="0"/>
                </a:rPr>
                <a:t>我国</a:t>
              </a:r>
              <a:r>
                <a:rPr lang="zh-CN" altLang="en-US" sz="2800">
                  <a:solidFill>
                    <a:prstClr val="black"/>
                  </a:solidFill>
                  <a:latin typeface="Times New Roman" panose="02020603050405020304" pitchFamily="18" charset="0"/>
                  <a:ea typeface="黑体" panose="02010609060101010101" charset="-122"/>
                  <a:cs typeface="Times New Roman" panose="02020603050405020304" pitchFamily="18" charset="0"/>
                </a:rPr>
                <a:t>组织培养技术已经广泛应用于兰花种苗的规模化繁殖，使得名贵的兰花价格大幅下降。</a:t>
              </a:r>
              <a:endParaRPr lang="en-US" altLang="zh-CN" sz="3200">
                <a:solidFill>
                  <a:prstClr val="black"/>
                </a:solidFill>
                <a:latin typeface="Times New Roman" panose="02020603050405020304" pitchFamily="18" charset="0"/>
                <a:ea typeface="黑体" panose="02010609060101010101" charset="-122"/>
                <a:cs typeface="Times New Roman" panose="02020603050405020304" pitchFamily="18" charset="0"/>
              </a:endParaRPr>
            </a:p>
          </p:txBody>
        </p:sp>
        <p:pic>
          <p:nvPicPr>
            <p:cNvPr id="30" name="Picture 8"/>
            <p:cNvPicPr>
              <a:picLocks noChangeAspect="1" noChangeArrowheads="1"/>
            </p:cNvPicPr>
            <p:nvPr>
              <p:custDataLst>
                <p:tags r:id="rId5"/>
              </p:custDataLst>
            </p:nvPr>
          </p:nvPicPr>
          <p:blipFill>
            <a:blip r:embed="rId6"/>
            <a:stretch>
              <a:fillRect/>
            </a:stretch>
          </p:blipFill>
          <p:spPr bwMode="auto">
            <a:xfrm>
              <a:off x="8932563" y="2477368"/>
              <a:ext cx="2743176" cy="2134059"/>
            </a:xfrm>
            <a:prstGeom prst="rect">
              <a:avLst/>
            </a:prstGeom>
            <a:noFill/>
            <a:ln w="9525">
              <a:noFill/>
              <a:miter lim="800000"/>
              <a:headEnd/>
              <a:tailEnd/>
            </a:ln>
          </p:spPr>
        </p:pic>
        <p:sp>
          <p:nvSpPr>
            <p:cNvPr id="32" name="文本框 44042"/>
            <p:cNvSpPr txBox="1">
              <a:spLocks noChangeArrowheads="1"/>
            </p:cNvSpPr>
            <p:nvPr>
              <p:custDataLst>
                <p:tags r:id="rId7"/>
              </p:custDataLst>
            </p:nvPr>
          </p:nvSpPr>
          <p:spPr bwMode="auto">
            <a:xfrm>
              <a:off x="1226374" y="4696770"/>
              <a:ext cx="2252663"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sz="2800">
                  <a:solidFill>
                    <a:schemeClr val="tx1"/>
                  </a:solidFill>
                  <a:latin typeface="Arial" panose="020B0604020202020204" pitchFamily="34" charset="0"/>
                  <a:ea typeface="宋体" panose="02010600030101010101" pitchFamily="2" charset="-122"/>
                </a:defRPr>
              </a:lvl1pPr>
              <a:lvl2pPr marL="742950" indent="-285750" eaLnBrk="0" hangingPunct="0">
                <a:defRPr sz="2800">
                  <a:solidFill>
                    <a:schemeClr val="tx1"/>
                  </a:solidFill>
                  <a:latin typeface="Arial" panose="020B0604020202020204" pitchFamily="34" charset="0"/>
                  <a:ea typeface="宋体" panose="02010600030101010101" pitchFamily="2" charset="-122"/>
                </a:defRPr>
              </a:lvl2pPr>
              <a:lvl3pPr marL="1143000" indent="-228600" eaLnBrk="0" hangingPunct="0">
                <a:defRPr sz="2800">
                  <a:solidFill>
                    <a:schemeClr val="tx1"/>
                  </a:solidFill>
                  <a:latin typeface="Arial" panose="020B0604020202020204" pitchFamily="34" charset="0"/>
                  <a:ea typeface="宋体" panose="02010600030101010101" pitchFamily="2" charset="-122"/>
                </a:defRPr>
              </a:lvl3pPr>
              <a:lvl4pPr marL="1600200" indent="-228600" eaLnBrk="0" hangingPunct="0">
                <a:defRPr sz="2800">
                  <a:solidFill>
                    <a:schemeClr val="tx1"/>
                  </a:solidFill>
                  <a:latin typeface="Arial" panose="020B0604020202020204" pitchFamily="34" charset="0"/>
                  <a:ea typeface="宋体" panose="02010600030101010101" pitchFamily="2" charset="-122"/>
                </a:defRPr>
              </a:lvl4pPr>
              <a:lvl5pPr marL="2057400" indent="-228600" eaLnBrk="0" hangingPunct="0">
                <a:defRPr sz="28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9pPr>
            </a:lstStyle>
            <a:p>
              <a:pPr algn="ctr" fontAlgn="base">
                <a:spcBef>
                  <a:spcPct val="0"/>
                </a:spcBef>
                <a:spcAft>
                  <a:spcPct val="0"/>
                </a:spcAft>
                <a:buFont typeface="Arial" panose="020B0604020202020204" pitchFamily="34" charset="0"/>
                <a:buNone/>
              </a:pPr>
              <a:r>
                <a:rPr lang="zh-CN" altLang="en-US" sz="2400">
                  <a:solidFill>
                    <a:srgbClr val="6096E6">
                      <a:lumMod val="75000"/>
                    </a:srgbClr>
                  </a:solidFill>
                  <a:latin typeface="Times New Roman" panose="02020603050405020304" pitchFamily="18" charset="0"/>
                  <a:ea typeface="黑体" panose="02010609060101010101" charset="-122"/>
                </a:rPr>
                <a:t>蝴蝶兰</a:t>
              </a:r>
              <a:endParaRPr lang="zh-CN" altLang="en-US" sz="2400">
                <a:solidFill>
                  <a:srgbClr val="6096E6">
                    <a:lumMod val="75000"/>
                  </a:srgbClr>
                </a:solidFill>
                <a:latin typeface="Times New Roman" panose="02020603050405020304" pitchFamily="18" charset="0"/>
                <a:ea typeface="黑体" panose="02010609060101010101" charset="-122"/>
              </a:endParaRPr>
            </a:p>
          </p:txBody>
        </p:sp>
        <p:sp>
          <p:nvSpPr>
            <p:cNvPr id="8" name="矩形 7"/>
            <p:cNvSpPr/>
            <p:nvPr>
              <p:custDataLst>
                <p:tags r:id="rId8"/>
              </p:custDataLst>
            </p:nvPr>
          </p:nvSpPr>
          <p:spPr>
            <a:xfrm>
              <a:off x="9718763" y="4611427"/>
              <a:ext cx="1402080" cy="460375"/>
            </a:xfrm>
            <a:prstGeom prst="rect">
              <a:avLst/>
            </a:prstGeom>
          </p:spPr>
          <p:txBody>
            <a:bodyPr wrap="none">
              <a:spAutoFit/>
            </a:bodyPr>
            <a:lstStyle/>
            <a:p>
              <a:r>
                <a:rPr lang="zh-CN" altLang="en-US" sz="2400">
                  <a:solidFill>
                    <a:srgbClr val="6096E6">
                      <a:lumMod val="75000"/>
                    </a:srgbClr>
                  </a:solidFill>
                  <a:latin typeface="Times New Roman" panose="02020603050405020304" pitchFamily="18" charset="0"/>
                  <a:ea typeface="黑体" panose="02010609060101010101" charset="-122"/>
                </a:rPr>
                <a:t>铁皮石斛</a:t>
              </a:r>
              <a:endParaRPr lang="zh-CN" altLang="en-US" sz="2400">
                <a:solidFill>
                  <a:srgbClr val="6096E6">
                    <a:lumMod val="75000"/>
                  </a:srgbClr>
                </a:solidFill>
                <a:latin typeface="Times New Roman" panose="02020603050405020304" pitchFamily="18" charset="0"/>
                <a:ea typeface="黑体" panose="02010609060101010101" charset="-122"/>
              </a:endParaRPr>
            </a:p>
          </p:txBody>
        </p:sp>
        <p:pic>
          <p:nvPicPr>
            <p:cNvPr id="34" name="图片 33" descr="u=446772100,252810535&amp;fm=253&amp;fmt=auto&amp;app=138&amp;f=PNG"/>
            <p:cNvPicPr>
              <a:picLocks noChangeAspect="1"/>
            </p:cNvPicPr>
            <p:nvPr>
              <p:custDataLst>
                <p:tags r:id="rId9"/>
              </p:custDataLst>
            </p:nvPr>
          </p:nvPicPr>
          <p:blipFill>
            <a:blip r:embed="rId10"/>
            <a:stretch>
              <a:fillRect/>
            </a:stretch>
          </p:blipFill>
          <p:spPr>
            <a:xfrm>
              <a:off x="983906" y="2547653"/>
              <a:ext cx="2737601" cy="2149117"/>
            </a:xfrm>
            <a:prstGeom prst="rect">
              <a:avLst/>
            </a:prstGeom>
          </p:spPr>
        </p:pic>
      </p:grpSp>
      <p:pic>
        <p:nvPicPr>
          <p:cNvPr id="35" name="New picture"/>
          <p:cNvPicPr/>
          <p:nvPr>
            <p:custDataLst>
              <p:tags r:id="rId11"/>
            </p:custDataLst>
          </p:nvPr>
        </p:nvPicPr>
        <p:blipFill>
          <a:blip r:embed="rId12"/>
          <a:stretch>
            <a:fillRect/>
          </a:stretch>
        </p:blipFill>
        <p:spPr>
          <a:xfrm>
            <a:off x="11264900" y="11023600"/>
            <a:ext cx="342900" cy="254000"/>
          </a:xfrm>
          <a:prstGeom prst="cube">
            <a:avLst/>
          </a:prstGeom>
        </p:spPr>
      </p:pic>
      <p:sp>
        <p:nvSpPr>
          <p:cNvPr id="4" name="文本框 3"/>
          <p:cNvSpPr txBox="1"/>
          <p:nvPr>
            <p:custDataLst>
              <p:tags r:id="rId13"/>
            </p:custDataLst>
          </p:nvPr>
        </p:nvSpPr>
        <p:spPr>
          <a:xfrm>
            <a:off x="350520" y="295275"/>
            <a:ext cx="4241800" cy="645160"/>
          </a:xfrm>
          <a:prstGeom prst="rect">
            <a:avLst/>
          </a:prstGeom>
          <a:noFill/>
        </p:spPr>
        <p:txBody>
          <a:bodyPr wrap="square" rtlCol="0">
            <a:spAutoFit/>
          </a:bodyPr>
          <a:p>
            <a:r>
              <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rPr>
              <a:t>植物繁殖的新途径</a:t>
            </a:r>
            <a:endPar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p:cNvSpPr/>
          <p:nvPr>
            <p:custDataLst>
              <p:tags r:id="rId1"/>
            </p:custDataLst>
          </p:nvPr>
        </p:nvSpPr>
        <p:spPr>
          <a:xfrm>
            <a:off x="901065" y="361950"/>
            <a:ext cx="3875405" cy="497205"/>
          </a:xfrm>
          <a:prstGeom prst="rect">
            <a:avLst/>
          </a:prstGeom>
        </p:spPr>
        <p:txBody>
          <a:bodyPr vert="horz" wrap="square" lIns="91440" tIns="45720" rIns="91440" bIns="45720" rtlCol="0" anchor="ctr">
            <a:noAutofit/>
            <a:scene3d>
              <a:camera prst="orthographicFront"/>
              <a:lightRig rig="threePt" dir="t"/>
            </a:scene3d>
          </a:bodyPr>
          <a:lstStyle/>
          <a:p>
            <a:pPr algn="l">
              <a:lnSpc>
                <a:spcPct val="100000"/>
              </a:lnSpc>
              <a:spcBef>
                <a:spcPct val="0"/>
              </a:spcBef>
              <a:spcAft>
                <a:spcPct val="0"/>
              </a:spcAft>
              <a:buSzTx/>
            </a:pPr>
            <a:endParaRPr lang="zh-CN" altLang="en-US" sz="2800">
              <a:solidFill>
                <a:schemeClr val="tx1"/>
              </a:solidFill>
              <a:effectLst>
                <a:outerShdw blurRad="38100" dist="19050" dir="2700000" algn="tl" rotWithShape="0">
                  <a:schemeClr val="dk1">
                    <a:alpha val="40000"/>
                  </a:schemeClr>
                </a:outerShdw>
              </a:effectLst>
              <a:latin typeface="Times New Roman" panose="02020603050405020304" pitchFamily="18" charset="0"/>
              <a:ea typeface="黑体" panose="02010609060101010101" charset="-122"/>
              <a:cs typeface="Times New Roman" panose="02020603050405020304" pitchFamily="18" charset="0"/>
              <a:sym typeface="+mn-ea"/>
            </a:endParaRPr>
          </a:p>
        </p:txBody>
      </p:sp>
      <p:sp>
        <p:nvSpPr>
          <p:cNvPr id="7" name="文本框 1"/>
          <p:cNvSpPr txBox="1"/>
          <p:nvPr>
            <p:custDataLst>
              <p:tags r:id="rId2"/>
            </p:custDataLst>
          </p:nvPr>
        </p:nvSpPr>
        <p:spPr>
          <a:xfrm>
            <a:off x="253192" y="1186050"/>
            <a:ext cx="2085340" cy="521970"/>
          </a:xfrm>
          <a:prstGeom prst="rect">
            <a:avLst/>
          </a:prstGeom>
          <a:noFill/>
          <a:ln w="9525">
            <a:noFill/>
          </a:ln>
        </p:spPr>
        <p:txBody>
          <a:bodyPr wrap="square" anchor="t">
            <a:spAutoFit/>
          </a:bodyPr>
          <a:lstStyle/>
          <a:p>
            <a:r>
              <a:rPr lang="zh-CN" sz="2800">
                <a:solidFill>
                  <a:srgbClr val="000000"/>
                </a:solidFill>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rPr>
              <a:t>（</a:t>
            </a:r>
            <a:r>
              <a:rPr lang="en-US" altLang="zh-CN" sz="2800">
                <a:solidFill>
                  <a:srgbClr val="000000"/>
                </a:solidFill>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rPr>
              <a:t>1</a:t>
            </a:r>
            <a:r>
              <a:rPr lang="zh-CN" sz="2800">
                <a:solidFill>
                  <a:srgbClr val="000000"/>
                </a:solidFill>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rPr>
              <a:t>）</a:t>
            </a:r>
            <a:r>
              <a:rPr lang="zh-CN" altLang="zh-CN" sz="2800">
                <a:solidFill>
                  <a:srgbClr val="000000"/>
                </a:solidFill>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rPr>
              <a:t>概念：</a:t>
            </a:r>
            <a:endParaRPr lang="zh-CN" altLang="en-US" sz="2800">
              <a:latin typeface="Times New Roman" panose="02020603050405020304" pitchFamily="18" charset="0"/>
              <a:ea typeface="黑体" panose="02010609060101010101" charset="-122"/>
              <a:cs typeface="Times New Roman" panose="02020603050405020304" pitchFamily="18" charset="0"/>
            </a:endParaRPr>
          </a:p>
        </p:txBody>
      </p:sp>
      <p:sp>
        <p:nvSpPr>
          <p:cNvPr id="8" name="文本框 2"/>
          <p:cNvSpPr txBox="1"/>
          <p:nvPr>
            <p:custDataLst>
              <p:tags r:id="rId3"/>
            </p:custDataLst>
          </p:nvPr>
        </p:nvSpPr>
        <p:spPr>
          <a:xfrm>
            <a:off x="2144222" y="1179065"/>
            <a:ext cx="9778499" cy="521970"/>
          </a:xfrm>
          <a:prstGeom prst="rect">
            <a:avLst/>
          </a:prstGeom>
          <a:noFill/>
          <a:ln w="9525">
            <a:noFill/>
          </a:ln>
        </p:spPr>
        <p:txBody>
          <a:bodyPr wrap="square" anchor="t">
            <a:spAutoFit/>
          </a:bodyPr>
          <a:lstStyle/>
          <a:p>
            <a:pPr>
              <a:lnSpc>
                <a:spcPct val="100000"/>
              </a:lnSpc>
            </a:pPr>
            <a:r>
              <a:rPr lang="zh-CN" altLang="zh-CN" sz="2800">
                <a:solidFill>
                  <a:srgbClr val="000000"/>
                </a:solidFill>
                <a:latin typeface="Times New Roman" panose="02020603050405020304" pitchFamily="18" charset="0"/>
                <a:ea typeface="黑体" panose="02010609060101010101" charset="-122"/>
                <a:sym typeface="微软雅黑" panose="020B0503020204020204" charset="-122"/>
              </a:rPr>
              <a:t>用于</a:t>
            </a:r>
            <a:r>
              <a:rPr lang="zh-CN" altLang="zh-CN" sz="2800">
                <a:solidFill>
                  <a:srgbClr val="FF0000"/>
                </a:solidFill>
                <a:latin typeface="Times New Roman" panose="02020603050405020304" pitchFamily="18" charset="0"/>
                <a:ea typeface="黑体" panose="02010609060101010101" charset="-122"/>
                <a:sym typeface="微软雅黑" panose="020B0503020204020204" charset="-122"/>
              </a:rPr>
              <a:t>快速繁殖优良品种</a:t>
            </a:r>
            <a:r>
              <a:rPr lang="zh-CN" altLang="zh-CN" sz="2800">
                <a:solidFill>
                  <a:srgbClr val="000000"/>
                </a:solidFill>
                <a:latin typeface="Times New Roman" panose="02020603050405020304" pitchFamily="18" charset="0"/>
                <a:ea typeface="黑体" panose="02010609060101010101" charset="-122"/>
                <a:sym typeface="微软雅黑" panose="020B0503020204020204" charset="-122"/>
              </a:rPr>
              <a:t>的</a:t>
            </a:r>
            <a:r>
              <a:rPr lang="zh-CN" altLang="zh-CN" sz="2800">
                <a:solidFill>
                  <a:srgbClr val="0812E8"/>
                </a:solidFill>
                <a:latin typeface="Times New Roman" panose="02020603050405020304" pitchFamily="18" charset="0"/>
                <a:ea typeface="黑体" panose="02010609060101010101" charset="-122"/>
                <a:sym typeface="微软雅黑" panose="020B0503020204020204" charset="-122"/>
              </a:rPr>
              <a:t>植物组织培养</a:t>
            </a:r>
            <a:r>
              <a:rPr lang="zh-CN" altLang="zh-CN" sz="2800" smtClean="0">
                <a:solidFill>
                  <a:srgbClr val="0812E8"/>
                </a:solidFill>
                <a:latin typeface="Times New Roman" panose="02020603050405020304" pitchFamily="18" charset="0"/>
                <a:ea typeface="黑体" panose="02010609060101010101" charset="-122"/>
                <a:sym typeface="微软雅黑" panose="020B0503020204020204" charset="-122"/>
              </a:rPr>
              <a:t>技术</a:t>
            </a:r>
            <a:r>
              <a:rPr lang="zh-CN" altLang="zh-CN" sz="2800" smtClean="0">
                <a:solidFill>
                  <a:srgbClr val="000000"/>
                </a:solidFill>
                <a:latin typeface="Times New Roman" panose="02020603050405020304" pitchFamily="18" charset="0"/>
                <a:ea typeface="黑体" panose="02010609060101010101" charset="-122"/>
                <a:sym typeface="微软雅黑" panose="020B0503020204020204" charset="-122"/>
              </a:rPr>
              <a:t>。</a:t>
            </a:r>
            <a:r>
              <a:rPr lang="zh-CN" altLang="en-US" sz="2800" smtClean="0">
                <a:solidFill>
                  <a:srgbClr val="000000"/>
                </a:solidFill>
                <a:latin typeface="Times New Roman" panose="02020603050405020304" pitchFamily="18" charset="0"/>
                <a:ea typeface="黑体" panose="02010609060101010101" charset="-122"/>
                <a:sym typeface="微软雅黑" panose="020B0503020204020204" charset="-122"/>
              </a:rPr>
              <a:t>也</a:t>
            </a:r>
            <a:r>
              <a:rPr lang="zh-CN" altLang="en-US" sz="2800">
                <a:solidFill>
                  <a:srgbClr val="000000"/>
                </a:solidFill>
                <a:latin typeface="Times New Roman" panose="02020603050405020304" pitchFamily="18" charset="0"/>
                <a:ea typeface="黑体" panose="02010609060101010101" charset="-122"/>
                <a:sym typeface="微软雅黑" panose="020B0503020204020204" charset="-122"/>
              </a:rPr>
              <a:t>叫</a:t>
            </a:r>
            <a:r>
              <a:rPr lang="zh-CN" altLang="en-US" sz="2800">
                <a:solidFill>
                  <a:srgbClr val="FF0000"/>
                </a:solidFill>
                <a:latin typeface="Times New Roman" panose="02020603050405020304" pitchFamily="18" charset="0"/>
                <a:ea typeface="黑体" panose="02010609060101010101" charset="-122"/>
                <a:sym typeface="微软雅黑" panose="020B0503020204020204" charset="-122"/>
              </a:rPr>
              <a:t>微型繁殖。</a:t>
            </a:r>
            <a:endParaRPr lang="zh-CN" altLang="en-US" sz="2800">
              <a:latin typeface="Times New Roman" panose="02020603050405020304" pitchFamily="18" charset="0"/>
              <a:ea typeface="黑体" panose="02010609060101010101" charset="-122"/>
            </a:endParaRPr>
          </a:p>
        </p:txBody>
      </p:sp>
      <p:sp>
        <p:nvSpPr>
          <p:cNvPr id="9" name="文本框 5"/>
          <p:cNvSpPr txBox="1"/>
          <p:nvPr>
            <p:custDataLst>
              <p:tags r:id="rId4"/>
            </p:custDataLst>
          </p:nvPr>
        </p:nvSpPr>
        <p:spPr>
          <a:xfrm>
            <a:off x="4229735" y="297815"/>
            <a:ext cx="2366010" cy="583565"/>
          </a:xfrm>
          <a:prstGeom prst="rect">
            <a:avLst/>
          </a:prstGeom>
          <a:solidFill>
            <a:schemeClr val="accent6">
              <a:lumMod val="20000"/>
              <a:lumOff val="80000"/>
            </a:schemeClr>
          </a:solidFill>
          <a:ln w="9525">
            <a:noFill/>
          </a:ln>
        </p:spPr>
        <p:txBody>
          <a:bodyPr wrap="square" anchor="t">
            <a:spAutoFit/>
          </a:bodyPr>
          <a:lstStyle/>
          <a:p>
            <a:r>
              <a:rPr lang="zh-CN" altLang="en-US" sz="3200">
                <a:latin typeface="Times New Roman" panose="02020603050405020304" pitchFamily="18" charset="0"/>
                <a:ea typeface="黑体" panose="02010609060101010101" charset="-122"/>
                <a:cs typeface="Times New Roman" panose="02020603050405020304" pitchFamily="18" charset="0"/>
              </a:rPr>
              <a:t>1.</a:t>
            </a:r>
            <a:r>
              <a:rPr lang="en-US" altLang="zh-CN" sz="3200">
                <a:latin typeface="Times New Roman" panose="02020603050405020304" pitchFamily="18" charset="0"/>
                <a:ea typeface="黑体" panose="02010609060101010101" charset="-122"/>
                <a:cs typeface="Times New Roman" panose="02020603050405020304" pitchFamily="18" charset="0"/>
              </a:rPr>
              <a:t> </a:t>
            </a:r>
            <a:r>
              <a:rPr lang="zh-CN" altLang="en-US" sz="3200">
                <a:latin typeface="Times New Roman" panose="02020603050405020304" pitchFamily="18" charset="0"/>
                <a:ea typeface="黑体" panose="02010609060101010101" charset="-122"/>
                <a:cs typeface="Times New Roman" panose="02020603050405020304" pitchFamily="18" charset="0"/>
              </a:rPr>
              <a:t>快速繁殖</a:t>
            </a:r>
            <a:endParaRPr lang="zh-CN" altLang="en-US" sz="3200">
              <a:latin typeface="Times New Roman" panose="02020603050405020304" pitchFamily="18" charset="0"/>
              <a:ea typeface="黑体" panose="02010609060101010101" charset="-122"/>
              <a:cs typeface="Times New Roman" panose="02020603050405020304" pitchFamily="18" charset="0"/>
            </a:endParaRPr>
          </a:p>
        </p:txBody>
      </p:sp>
      <p:grpSp>
        <p:nvGrpSpPr>
          <p:cNvPr id="4" name="组合 3"/>
          <p:cNvGrpSpPr/>
          <p:nvPr>
            <p:custDataLst>
              <p:tags r:id="rId5"/>
            </p:custDataLst>
          </p:nvPr>
        </p:nvGrpSpPr>
        <p:grpSpPr>
          <a:xfrm>
            <a:off x="1334600" y="1773622"/>
            <a:ext cx="7068867" cy="1059200"/>
            <a:chOff x="1160734" y="2012190"/>
            <a:chExt cx="7068867" cy="1059200"/>
          </a:xfrm>
          <a:solidFill>
            <a:schemeClr val="accent6">
              <a:lumMod val="20000"/>
              <a:lumOff val="80000"/>
            </a:schemeClr>
          </a:solidFill>
        </p:grpSpPr>
        <p:sp>
          <p:nvSpPr>
            <p:cNvPr id="2" name="矩形 1"/>
            <p:cNvSpPr/>
            <p:nvPr>
              <p:custDataLst>
                <p:tags r:id="rId6"/>
              </p:custDataLst>
            </p:nvPr>
          </p:nvSpPr>
          <p:spPr>
            <a:xfrm>
              <a:off x="1160735" y="2012190"/>
              <a:ext cx="7068866" cy="10592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ea typeface="黑体" panose="02010609060101010101" charset="-122"/>
                <a:cs typeface="Times New Roman" panose="02020603050405020304" pitchFamily="18" charset="0"/>
              </a:endParaRPr>
            </a:p>
          </p:txBody>
        </p:sp>
        <p:sp>
          <p:nvSpPr>
            <p:cNvPr id="10" name="文本框 58"/>
            <p:cNvSpPr txBox="1"/>
            <p:nvPr>
              <p:custDataLst>
                <p:tags r:id="rId7"/>
              </p:custDataLst>
            </p:nvPr>
          </p:nvSpPr>
          <p:spPr>
            <a:xfrm>
              <a:off x="1160734" y="2334153"/>
              <a:ext cx="1508125" cy="521970"/>
            </a:xfrm>
            <a:prstGeom prst="rect">
              <a:avLst/>
            </a:prstGeom>
            <a:grpFill/>
            <a:ln w="9525">
              <a:noFill/>
            </a:ln>
          </p:spPr>
          <p:txBody>
            <a:bodyPr wrap="square" anchor="t">
              <a:spAutoFit/>
            </a:bodyPr>
            <a:lstStyle/>
            <a:p>
              <a:r>
                <a:rPr lang="zh-CN" altLang="zh-CN" sz="2800">
                  <a:latin typeface="Times New Roman" panose="02020603050405020304" pitchFamily="18" charset="0"/>
                  <a:ea typeface="黑体" panose="02010609060101010101" charset="-122"/>
                  <a:cs typeface="Times New Roman" panose="02020603050405020304" pitchFamily="18" charset="0"/>
                </a:rPr>
                <a:t>外植体</a:t>
              </a:r>
              <a:endParaRPr lang="zh-CN" altLang="zh-CN" sz="2800">
                <a:latin typeface="Times New Roman" panose="02020603050405020304" pitchFamily="18" charset="0"/>
                <a:ea typeface="黑体" panose="02010609060101010101" charset="-122"/>
                <a:cs typeface="Times New Roman" panose="02020603050405020304" pitchFamily="18" charset="0"/>
              </a:endParaRPr>
            </a:p>
          </p:txBody>
        </p:sp>
        <p:cxnSp>
          <p:nvCxnSpPr>
            <p:cNvPr id="11" name="直接箭头连接符 10"/>
            <p:cNvCxnSpPr/>
            <p:nvPr>
              <p:custDataLst>
                <p:tags r:id="rId8"/>
              </p:custDataLst>
            </p:nvPr>
          </p:nvCxnSpPr>
          <p:spPr>
            <a:xfrm flipV="1">
              <a:off x="2345962" y="2608791"/>
              <a:ext cx="925513" cy="6350"/>
            </a:xfrm>
            <a:prstGeom prst="straightConnector1">
              <a:avLst/>
            </a:prstGeom>
            <a:grpFill/>
            <a:ln w="28575" cap="flat" cmpd="sng" algn="ctr">
              <a:solidFill>
                <a:srgbClr val="00B0F0"/>
              </a:solidFill>
              <a:prstDash val="solid"/>
              <a:miter lim="800000"/>
              <a:tailEnd type="arrow"/>
            </a:ln>
            <a:effectLst/>
          </p:spPr>
        </p:cxnSp>
        <p:sp>
          <p:nvSpPr>
            <p:cNvPr id="12" name="文本框 60"/>
            <p:cNvSpPr txBox="1"/>
            <p:nvPr>
              <p:custDataLst>
                <p:tags r:id="rId9"/>
              </p:custDataLst>
            </p:nvPr>
          </p:nvSpPr>
          <p:spPr>
            <a:xfrm>
              <a:off x="2242139" y="2114126"/>
              <a:ext cx="1157288" cy="460375"/>
            </a:xfrm>
            <a:prstGeom prst="rect">
              <a:avLst/>
            </a:prstGeom>
            <a:grpFill/>
            <a:ln w="9525">
              <a:noFill/>
            </a:ln>
          </p:spPr>
          <p:txBody>
            <a:bodyPr wrap="square" anchor="t">
              <a:spAutoFit/>
            </a:bodyPr>
            <a:lstStyle/>
            <a:p>
              <a:r>
                <a:rPr lang="zh-CN" altLang="zh-CN" sz="2400">
                  <a:solidFill>
                    <a:srgbClr val="FF0000"/>
                  </a:solidFill>
                  <a:latin typeface="Times New Roman" panose="02020603050405020304" pitchFamily="18" charset="0"/>
                  <a:ea typeface="黑体" panose="02010609060101010101" charset="-122"/>
                </a:rPr>
                <a:t>脱分化</a:t>
              </a:r>
              <a:endParaRPr lang="zh-CN" altLang="zh-CN" sz="2400">
                <a:solidFill>
                  <a:srgbClr val="FF0000"/>
                </a:solidFill>
                <a:latin typeface="Times New Roman" panose="02020603050405020304" pitchFamily="18" charset="0"/>
                <a:ea typeface="黑体" panose="02010609060101010101" charset="-122"/>
              </a:endParaRPr>
            </a:p>
          </p:txBody>
        </p:sp>
        <p:sp>
          <p:nvSpPr>
            <p:cNvPr id="13" name="文本框 61"/>
            <p:cNvSpPr txBox="1"/>
            <p:nvPr>
              <p:custDataLst>
                <p:tags r:id="rId10"/>
              </p:custDataLst>
            </p:nvPr>
          </p:nvSpPr>
          <p:spPr>
            <a:xfrm>
              <a:off x="3261937" y="2077939"/>
              <a:ext cx="1112838" cy="953135"/>
            </a:xfrm>
            <a:prstGeom prst="rect">
              <a:avLst/>
            </a:prstGeom>
            <a:grpFill/>
            <a:ln w="9525">
              <a:noFill/>
            </a:ln>
          </p:spPr>
          <p:txBody>
            <a:bodyPr wrap="square" anchor="t">
              <a:spAutoFit/>
            </a:bodyPr>
            <a:lstStyle/>
            <a:p>
              <a:r>
                <a:rPr lang="zh-CN" altLang="zh-CN" sz="2800">
                  <a:latin typeface="Times New Roman" panose="02020603050405020304" pitchFamily="18" charset="0"/>
                  <a:ea typeface="黑体" panose="02010609060101010101" charset="-122"/>
                  <a:cs typeface="Times New Roman" panose="02020603050405020304" pitchFamily="18" charset="0"/>
                </a:rPr>
                <a:t>愈伤组织</a:t>
              </a:r>
              <a:endParaRPr lang="zh-CN" altLang="zh-CN" sz="2800">
                <a:latin typeface="Times New Roman" panose="02020603050405020304" pitchFamily="18" charset="0"/>
                <a:ea typeface="黑体" panose="02010609060101010101" charset="-122"/>
                <a:cs typeface="Times New Roman" panose="02020603050405020304" pitchFamily="18" charset="0"/>
              </a:endParaRPr>
            </a:p>
          </p:txBody>
        </p:sp>
        <p:cxnSp>
          <p:nvCxnSpPr>
            <p:cNvPr id="15" name="直接箭头连接符 14"/>
            <p:cNvCxnSpPr/>
            <p:nvPr>
              <p:custDataLst>
                <p:tags r:id="rId11"/>
              </p:custDataLst>
            </p:nvPr>
          </p:nvCxnSpPr>
          <p:spPr>
            <a:xfrm flipV="1">
              <a:off x="4135709" y="2605933"/>
              <a:ext cx="973138" cy="3175"/>
            </a:xfrm>
            <a:prstGeom prst="straightConnector1">
              <a:avLst/>
            </a:prstGeom>
            <a:grpFill/>
            <a:ln w="28575" cap="flat" cmpd="sng" algn="ctr">
              <a:solidFill>
                <a:srgbClr val="00B0F0"/>
              </a:solidFill>
              <a:prstDash val="solid"/>
              <a:miter lim="800000"/>
              <a:tailEnd type="arrow"/>
            </a:ln>
            <a:effectLst/>
          </p:spPr>
        </p:cxnSp>
        <p:sp>
          <p:nvSpPr>
            <p:cNvPr id="16" name="文本框 63"/>
            <p:cNvSpPr txBox="1"/>
            <p:nvPr>
              <p:custDataLst>
                <p:tags r:id="rId12"/>
              </p:custDataLst>
            </p:nvPr>
          </p:nvSpPr>
          <p:spPr>
            <a:xfrm>
              <a:off x="4064907" y="2136986"/>
              <a:ext cx="1114425" cy="460375"/>
            </a:xfrm>
            <a:prstGeom prst="rect">
              <a:avLst/>
            </a:prstGeom>
            <a:grpFill/>
            <a:ln w="9525">
              <a:noFill/>
            </a:ln>
          </p:spPr>
          <p:txBody>
            <a:bodyPr wrap="square" anchor="t">
              <a:spAutoFit/>
            </a:bodyPr>
            <a:lstStyle/>
            <a:p>
              <a:r>
                <a:rPr lang="zh-CN" altLang="zh-CN" sz="2400">
                  <a:solidFill>
                    <a:srgbClr val="FF0000"/>
                  </a:solidFill>
                  <a:latin typeface="Times New Roman" panose="02020603050405020304" pitchFamily="18" charset="0"/>
                  <a:ea typeface="黑体" panose="02010609060101010101" charset="-122"/>
                </a:rPr>
                <a:t>再分化</a:t>
              </a:r>
              <a:endParaRPr lang="zh-CN" altLang="zh-CN" sz="2400">
                <a:solidFill>
                  <a:srgbClr val="FF0000"/>
                </a:solidFill>
                <a:latin typeface="Times New Roman" panose="02020603050405020304" pitchFamily="18" charset="0"/>
                <a:ea typeface="黑体" panose="02010609060101010101" charset="-122"/>
              </a:endParaRPr>
            </a:p>
          </p:txBody>
        </p:sp>
        <p:sp>
          <p:nvSpPr>
            <p:cNvPr id="17" name="文本框 64"/>
            <p:cNvSpPr txBox="1"/>
            <p:nvPr>
              <p:custDataLst>
                <p:tags r:id="rId13"/>
              </p:custDataLst>
            </p:nvPr>
          </p:nvSpPr>
          <p:spPr>
            <a:xfrm>
              <a:off x="5059634" y="2296053"/>
              <a:ext cx="1265238" cy="521970"/>
            </a:xfrm>
            <a:prstGeom prst="rect">
              <a:avLst/>
            </a:prstGeom>
            <a:grpFill/>
            <a:ln w="9525">
              <a:noFill/>
            </a:ln>
          </p:spPr>
          <p:txBody>
            <a:bodyPr wrap="square" anchor="t">
              <a:spAutoFit/>
            </a:bodyPr>
            <a:lstStyle/>
            <a:p>
              <a:r>
                <a:rPr lang="zh-CN" altLang="zh-CN" sz="2800">
                  <a:latin typeface="Times New Roman" panose="02020603050405020304" pitchFamily="18" charset="0"/>
                  <a:ea typeface="黑体" panose="02010609060101010101" charset="-122"/>
                  <a:cs typeface="Times New Roman" panose="02020603050405020304" pitchFamily="18" charset="0"/>
                </a:rPr>
                <a:t>根、芽</a:t>
              </a:r>
              <a:endParaRPr lang="zh-CN" altLang="zh-CN" sz="2800">
                <a:latin typeface="Times New Roman" panose="02020603050405020304" pitchFamily="18" charset="0"/>
                <a:ea typeface="黑体" panose="02010609060101010101" charset="-122"/>
                <a:cs typeface="Times New Roman" panose="02020603050405020304" pitchFamily="18" charset="0"/>
              </a:endParaRPr>
            </a:p>
          </p:txBody>
        </p:sp>
        <p:sp>
          <p:nvSpPr>
            <p:cNvPr id="19" name="文本框 66"/>
            <p:cNvSpPr txBox="1"/>
            <p:nvPr>
              <p:custDataLst>
                <p:tags r:id="rId14"/>
              </p:custDataLst>
            </p:nvPr>
          </p:nvSpPr>
          <p:spPr>
            <a:xfrm>
              <a:off x="6758039" y="2292579"/>
              <a:ext cx="1336992" cy="521970"/>
            </a:xfrm>
            <a:prstGeom prst="rect">
              <a:avLst/>
            </a:prstGeom>
            <a:grpFill/>
            <a:ln w="9525">
              <a:noFill/>
            </a:ln>
          </p:spPr>
          <p:txBody>
            <a:bodyPr wrap="square" anchor="t">
              <a:spAutoFit/>
            </a:bodyPr>
            <a:lstStyle/>
            <a:p>
              <a:r>
                <a:rPr lang="zh-CN" altLang="en-US" sz="2800">
                  <a:latin typeface="Times New Roman" panose="02020603050405020304" pitchFamily="18" charset="0"/>
                  <a:ea typeface="黑体" panose="02010609060101010101" charset="-122"/>
                  <a:cs typeface="Times New Roman" panose="02020603050405020304" pitchFamily="18" charset="0"/>
                </a:rPr>
                <a:t>试管苗</a:t>
              </a:r>
              <a:endParaRPr lang="zh-CN" altLang="en-US" sz="2800">
                <a:latin typeface="Times New Roman" panose="02020603050405020304" pitchFamily="18" charset="0"/>
                <a:ea typeface="黑体" panose="02010609060101010101" charset="-122"/>
                <a:cs typeface="Times New Roman" panose="02020603050405020304" pitchFamily="18" charset="0"/>
              </a:endParaRPr>
            </a:p>
          </p:txBody>
        </p:sp>
        <p:cxnSp>
          <p:nvCxnSpPr>
            <p:cNvPr id="27" name="直接箭头连接符 26"/>
            <p:cNvCxnSpPr/>
            <p:nvPr>
              <p:custDataLst>
                <p:tags r:id="rId15"/>
              </p:custDataLst>
            </p:nvPr>
          </p:nvCxnSpPr>
          <p:spPr>
            <a:xfrm>
              <a:off x="6260397" y="2574501"/>
              <a:ext cx="497642" cy="0"/>
            </a:xfrm>
            <a:prstGeom prst="straightConnector1">
              <a:avLst/>
            </a:prstGeom>
            <a:grpFill/>
            <a:ln w="28575" cap="flat" cmpd="sng" algn="ctr">
              <a:solidFill>
                <a:srgbClr val="00B0F0"/>
              </a:solidFill>
              <a:prstDash val="solid"/>
              <a:miter lim="800000"/>
              <a:tailEnd type="arrow"/>
            </a:ln>
            <a:effectLst/>
          </p:spPr>
        </p:cxnSp>
      </p:grpSp>
      <p:pic>
        <p:nvPicPr>
          <p:cNvPr id="29" name="图片 28"/>
          <p:cNvPicPr/>
          <p:nvPr>
            <p:custDataLst>
              <p:tags r:id="rId16"/>
            </p:custDataLst>
          </p:nvPr>
        </p:nvPicPr>
        <p:blipFill>
          <a:blip r:embed="rId17"/>
          <a:stretch>
            <a:fillRect/>
          </a:stretch>
        </p:blipFill>
        <p:spPr>
          <a:xfrm>
            <a:off x="8843863" y="1973647"/>
            <a:ext cx="2819952" cy="2507883"/>
          </a:xfrm>
          <a:prstGeom prst="rect">
            <a:avLst/>
          </a:prstGeom>
          <a:noFill/>
          <a:ln>
            <a:noFill/>
            <a:miter lim="800000"/>
            <a:headEnd/>
            <a:tailEnd/>
          </a:ln>
          <a:effectLst/>
        </p:spPr>
      </p:pic>
      <p:sp>
        <p:nvSpPr>
          <p:cNvPr id="5" name="文本框 4"/>
          <p:cNvSpPr txBox="1"/>
          <p:nvPr>
            <p:custDataLst>
              <p:tags r:id="rId18"/>
            </p:custDataLst>
          </p:nvPr>
        </p:nvSpPr>
        <p:spPr>
          <a:xfrm>
            <a:off x="350520" y="295275"/>
            <a:ext cx="4241800" cy="645160"/>
          </a:xfrm>
          <a:prstGeom prst="rect">
            <a:avLst/>
          </a:prstGeom>
          <a:noFill/>
        </p:spPr>
        <p:txBody>
          <a:bodyPr wrap="square" rtlCol="0">
            <a:spAutoFit/>
          </a:bodyPr>
          <a:p>
            <a:r>
              <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rPr>
              <a:t>植物繁殖的新途径</a:t>
            </a:r>
            <a:endPar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endParaRPr>
          </a:p>
        </p:txBody>
      </p:sp>
      <p:sp>
        <p:nvSpPr>
          <p:cNvPr id="3" name="文本框 2"/>
          <p:cNvSpPr txBox="1"/>
          <p:nvPr>
            <p:custDataLst>
              <p:tags r:id="rId19"/>
            </p:custDataLst>
          </p:nvPr>
        </p:nvSpPr>
        <p:spPr>
          <a:xfrm>
            <a:off x="248285" y="2977526"/>
            <a:ext cx="2849880" cy="521970"/>
          </a:xfrm>
          <a:prstGeom prst="rect">
            <a:avLst/>
          </a:prstGeom>
          <a:noFill/>
        </p:spPr>
        <p:txBody>
          <a:bodyPr wrap="none" rtlCol="0" anchor="t">
            <a:spAutoFit/>
          </a:bodyPr>
          <a:lstStyle/>
          <a:p>
            <a:pPr marL="0" marR="0" lvl="0" indent="0" algn="l" defTabSz="914400" rtl="0" fontAlgn="auto">
              <a:lnSpc>
                <a:spcPct val="100000"/>
              </a:lnSpc>
              <a:spcBef>
                <a:spcPct val="0"/>
              </a:spcBef>
              <a:spcAft>
                <a:spcPct val="0"/>
              </a:spcAft>
              <a:buClrTx/>
              <a:buSzTx/>
              <a:buFontTx/>
              <a:buNone/>
              <a:defRPr/>
            </a:pPr>
            <a:r>
              <a:rPr kumimoji="0" lang="zh-CN" sz="2800" i="0" u="none" strike="noStrike" kern="1200" cap="none" spc="0" normalizeH="0" baseline="0" noProof="0">
                <a:ln>
                  <a:noFill/>
                </a:ln>
                <a:solidFill>
                  <a:schemeClr val="tx1"/>
                </a:solidFill>
                <a:effectLst/>
                <a:uLnTx/>
                <a:uFillTx/>
                <a:latin typeface="Times New Roman" panose="02020603050405020304" pitchFamily="18" charset="0"/>
                <a:ea typeface="黑体" panose="02010609060101010101" charset="-122"/>
                <a:cs typeface="Times New Roman" panose="02020603050405020304" pitchFamily="18" charset="0"/>
                <a:sym typeface="+mn-ea"/>
              </a:rPr>
              <a:t>（</a:t>
            </a:r>
            <a:r>
              <a:rPr kumimoji="0" lang="en-US" altLang="zh-CN" sz="2800" i="0" u="none" strike="noStrike" kern="1200" cap="none" spc="0" normalizeH="0" baseline="0" noProof="0">
                <a:ln>
                  <a:noFill/>
                </a:ln>
                <a:solidFill>
                  <a:schemeClr val="tx1"/>
                </a:solidFill>
                <a:effectLst/>
                <a:uLnTx/>
                <a:uFillTx/>
                <a:latin typeface="Times New Roman" panose="02020603050405020304" pitchFamily="18" charset="0"/>
                <a:ea typeface="黑体" panose="02010609060101010101" charset="-122"/>
                <a:cs typeface="Times New Roman" panose="02020603050405020304" pitchFamily="18" charset="0"/>
                <a:sym typeface="+mn-ea"/>
              </a:rPr>
              <a:t>2</a:t>
            </a:r>
            <a:r>
              <a:rPr kumimoji="0" lang="zh-CN" sz="2800" i="0" u="none" strike="noStrike" kern="1200" cap="none" spc="0" normalizeH="0" baseline="0" noProof="0">
                <a:ln>
                  <a:noFill/>
                </a:ln>
                <a:solidFill>
                  <a:schemeClr val="tx1"/>
                </a:solidFill>
                <a:effectLst/>
                <a:uLnTx/>
                <a:uFillTx/>
                <a:latin typeface="Times New Roman" panose="02020603050405020304" pitchFamily="18" charset="0"/>
                <a:ea typeface="黑体" panose="02010609060101010101" charset="-122"/>
                <a:cs typeface="Times New Roman" panose="02020603050405020304" pitchFamily="18" charset="0"/>
                <a:sym typeface="+mn-ea"/>
              </a:rPr>
              <a:t>）</a:t>
            </a:r>
            <a:r>
              <a:rPr kumimoji="0" lang="zh-CN" altLang="en-US" sz="2800" i="0" u="none" strike="noStrike" kern="1200" cap="none" spc="0" normalizeH="0" baseline="0" noProof="0">
                <a:ln>
                  <a:noFill/>
                </a:ln>
                <a:solidFill>
                  <a:schemeClr val="tx1"/>
                </a:solidFill>
                <a:effectLst/>
                <a:uLnTx/>
                <a:uFillTx/>
                <a:latin typeface="Times New Roman" panose="02020603050405020304" pitchFamily="18" charset="0"/>
                <a:ea typeface="黑体" panose="02010609060101010101" charset="-122"/>
                <a:cs typeface="Times New Roman" panose="02020603050405020304" pitchFamily="18" charset="0"/>
                <a:sym typeface="+mn-ea"/>
              </a:rPr>
              <a:t>生殖方式：</a:t>
            </a:r>
            <a:endParaRPr kumimoji="0" lang="zh-CN" altLang="en-US" sz="2800" i="0" u="none" strike="noStrike" kern="1200" cap="none" spc="0" normalizeH="0" baseline="0" noProof="0">
              <a:ln>
                <a:noFill/>
              </a:ln>
              <a:solidFill>
                <a:schemeClr val="tx1"/>
              </a:solidFill>
              <a:effectLst/>
              <a:uLnTx/>
              <a:uFillTx/>
              <a:latin typeface="Times New Roman" panose="02020603050405020304" pitchFamily="18" charset="0"/>
              <a:ea typeface="黑体" panose="02010609060101010101" charset="-122"/>
              <a:cs typeface="Times New Roman" panose="02020603050405020304" pitchFamily="18" charset="0"/>
              <a:sym typeface="+mn-ea"/>
            </a:endParaRPr>
          </a:p>
        </p:txBody>
      </p:sp>
      <p:sp>
        <p:nvSpPr>
          <p:cNvPr id="25" name="文本框 24"/>
          <p:cNvSpPr txBox="1"/>
          <p:nvPr>
            <p:custDataLst>
              <p:tags r:id="rId20"/>
            </p:custDataLst>
          </p:nvPr>
        </p:nvSpPr>
        <p:spPr>
          <a:xfrm>
            <a:off x="232410" y="4008925"/>
            <a:ext cx="2138680" cy="521970"/>
          </a:xfrm>
          <a:prstGeom prst="rect">
            <a:avLst/>
          </a:prstGeom>
          <a:noFill/>
        </p:spPr>
        <p:txBody>
          <a:bodyPr wrap="none" rtlCol="0" anchor="t">
            <a:spAutoFit/>
          </a:bodyPr>
          <a:lstStyle/>
          <a:p>
            <a:pPr marL="0" marR="0" lvl="0" indent="0" algn="l" defTabSz="914400" rtl="0" fontAlgn="auto">
              <a:lnSpc>
                <a:spcPct val="100000"/>
              </a:lnSpc>
              <a:spcBef>
                <a:spcPct val="0"/>
              </a:spcBef>
              <a:spcAft>
                <a:spcPct val="0"/>
              </a:spcAft>
              <a:buClrTx/>
              <a:buSzTx/>
              <a:buFontTx/>
              <a:buNone/>
              <a:defRPr/>
            </a:pPr>
            <a:r>
              <a:rPr kumimoji="0" lang="zh-CN" sz="2800" i="0" u="none" strike="noStrike" kern="1200" cap="none" spc="0" normalizeH="0" baseline="0" noProof="0">
                <a:ln>
                  <a:noFill/>
                </a:ln>
                <a:solidFill>
                  <a:schemeClr val="tx1"/>
                </a:solidFill>
                <a:effectLst/>
                <a:uLnTx/>
                <a:uFillTx/>
                <a:latin typeface="Times New Roman" panose="02020603050405020304" pitchFamily="18" charset="0"/>
                <a:ea typeface="黑体" panose="02010609060101010101" charset="-122"/>
                <a:cs typeface="Times New Roman" panose="02020603050405020304" pitchFamily="18" charset="0"/>
                <a:sym typeface="+mn-ea"/>
              </a:rPr>
              <a:t>（</a:t>
            </a:r>
            <a:r>
              <a:rPr kumimoji="0" lang="en-US" altLang="zh-CN" sz="2800" i="0" u="none" strike="noStrike" kern="1200" cap="none" spc="0" normalizeH="0" baseline="0" noProof="0">
                <a:ln>
                  <a:noFill/>
                </a:ln>
                <a:solidFill>
                  <a:schemeClr val="tx1"/>
                </a:solidFill>
                <a:effectLst/>
                <a:uLnTx/>
                <a:uFillTx/>
                <a:latin typeface="Times New Roman" panose="02020603050405020304" pitchFamily="18" charset="0"/>
                <a:ea typeface="黑体" panose="02010609060101010101" charset="-122"/>
                <a:cs typeface="Times New Roman" panose="02020603050405020304" pitchFamily="18" charset="0"/>
                <a:sym typeface="+mn-ea"/>
              </a:rPr>
              <a:t>4</a:t>
            </a:r>
            <a:r>
              <a:rPr kumimoji="0" lang="zh-CN" sz="2800" i="0" u="none" strike="noStrike" kern="1200" cap="none" spc="0" normalizeH="0" baseline="0" noProof="0">
                <a:ln>
                  <a:noFill/>
                </a:ln>
                <a:solidFill>
                  <a:schemeClr val="tx1"/>
                </a:solidFill>
                <a:effectLst/>
                <a:uLnTx/>
                <a:uFillTx/>
                <a:latin typeface="Times New Roman" panose="02020603050405020304" pitchFamily="18" charset="0"/>
                <a:ea typeface="黑体" panose="02010609060101010101" charset="-122"/>
                <a:cs typeface="Times New Roman" panose="02020603050405020304" pitchFamily="18" charset="0"/>
                <a:sym typeface="+mn-ea"/>
              </a:rPr>
              <a:t>）</a:t>
            </a:r>
            <a:r>
              <a:rPr kumimoji="0" lang="zh-CN" altLang="en-US" sz="2800" i="0" u="none" strike="noStrike" kern="1200" cap="none" spc="0" normalizeH="0" baseline="0" noProof="0">
                <a:ln>
                  <a:noFill/>
                </a:ln>
                <a:solidFill>
                  <a:schemeClr val="tx1"/>
                </a:solidFill>
                <a:effectLst/>
                <a:uLnTx/>
                <a:uFillTx/>
                <a:latin typeface="Times New Roman" panose="02020603050405020304" pitchFamily="18" charset="0"/>
                <a:ea typeface="黑体" panose="02010609060101010101" charset="-122"/>
                <a:cs typeface="Times New Roman" panose="02020603050405020304" pitchFamily="18" charset="0"/>
                <a:sym typeface="+mn-ea"/>
              </a:rPr>
              <a:t>优点：</a:t>
            </a:r>
            <a:endParaRPr kumimoji="0" lang="zh-CN" altLang="en-US" sz="2800" i="0" u="none" strike="noStrike" kern="1200" cap="none" spc="0" normalizeH="0" baseline="0" noProof="0">
              <a:ln>
                <a:noFill/>
              </a:ln>
              <a:solidFill>
                <a:schemeClr val="tx1"/>
              </a:solidFill>
              <a:effectLst/>
              <a:uLnTx/>
              <a:uFillTx/>
              <a:latin typeface="Times New Roman" panose="02020603050405020304" pitchFamily="18" charset="0"/>
              <a:ea typeface="黑体" panose="02010609060101010101" charset="-122"/>
              <a:cs typeface="Times New Roman" panose="02020603050405020304" pitchFamily="18" charset="0"/>
              <a:sym typeface="+mn-ea"/>
            </a:endParaRPr>
          </a:p>
        </p:txBody>
      </p:sp>
      <p:sp>
        <p:nvSpPr>
          <p:cNvPr id="6" name="文本框 5"/>
          <p:cNvSpPr txBox="1">
            <a:spLocks noChangeArrowheads="1"/>
          </p:cNvSpPr>
          <p:nvPr>
            <p:custDataLst>
              <p:tags r:id="rId21"/>
            </p:custDataLst>
          </p:nvPr>
        </p:nvSpPr>
        <p:spPr bwMode="auto">
          <a:xfrm>
            <a:off x="2946584" y="2973250"/>
            <a:ext cx="3938588"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panose="020B0604020202020204" pitchFamily="34" charset="0"/>
                <a:ea typeface="宋体" panose="02010600030101010101" pitchFamily="2" charset="-122"/>
              </a:defRPr>
            </a:lvl1pPr>
            <a:lvl2pPr marL="742950" indent="-285750" eaLnBrk="0" hangingPunct="0">
              <a:defRPr sz="2800">
                <a:solidFill>
                  <a:schemeClr val="tx1"/>
                </a:solidFill>
                <a:latin typeface="Arial" panose="020B0604020202020204" pitchFamily="34" charset="0"/>
                <a:ea typeface="宋体" panose="02010600030101010101" pitchFamily="2" charset="-122"/>
              </a:defRPr>
            </a:lvl2pPr>
            <a:lvl3pPr marL="1143000" indent="-228600" eaLnBrk="0" hangingPunct="0">
              <a:defRPr sz="2800">
                <a:solidFill>
                  <a:schemeClr val="tx1"/>
                </a:solidFill>
                <a:latin typeface="Arial" panose="020B0604020202020204" pitchFamily="34" charset="0"/>
                <a:ea typeface="宋体" panose="02010600030101010101" pitchFamily="2" charset="-122"/>
              </a:defRPr>
            </a:lvl3pPr>
            <a:lvl4pPr marL="1600200" indent="-228600" eaLnBrk="0" hangingPunct="0">
              <a:defRPr sz="2800">
                <a:solidFill>
                  <a:schemeClr val="tx1"/>
                </a:solidFill>
                <a:latin typeface="Arial" panose="020B0604020202020204" pitchFamily="34" charset="0"/>
                <a:ea typeface="宋体" panose="02010600030101010101" pitchFamily="2" charset="-122"/>
              </a:defRPr>
            </a:lvl4pPr>
            <a:lvl5pPr marL="2057400" indent="-228600" eaLnBrk="0" hangingPunct="0">
              <a:defRPr sz="28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buFont typeface="Arial" panose="020B0604020202020204" pitchFamily="34" charset="0"/>
              <a:buNone/>
            </a:pPr>
            <a:r>
              <a:rPr lang="zh-CN" altLang="en-US">
                <a:solidFill>
                  <a:schemeClr val="tx1"/>
                </a:solidFill>
                <a:latin typeface="Times New Roman" panose="02020603050405020304" pitchFamily="18" charset="0"/>
                <a:ea typeface="黑体" panose="02010609060101010101" charset="-122"/>
              </a:rPr>
              <a:t>一般为</a:t>
            </a:r>
            <a:r>
              <a:rPr lang="zh-CN" altLang="en-US">
                <a:solidFill>
                  <a:srgbClr val="FF0000"/>
                </a:solidFill>
                <a:latin typeface="Times New Roman" panose="02020603050405020304" pitchFamily="18" charset="0"/>
                <a:ea typeface="黑体" panose="02010609060101010101" charset="-122"/>
              </a:rPr>
              <a:t>无性生殖</a:t>
            </a:r>
            <a:endParaRPr lang="zh-CN" altLang="en-US">
              <a:solidFill>
                <a:srgbClr val="FF0000"/>
              </a:solidFill>
              <a:latin typeface="Times New Roman" panose="02020603050405020304" pitchFamily="18" charset="0"/>
              <a:ea typeface="黑体" panose="02010609060101010101" charset="-122"/>
            </a:endParaRPr>
          </a:p>
        </p:txBody>
      </p:sp>
      <p:sp>
        <p:nvSpPr>
          <p:cNvPr id="18" name="文本框 17"/>
          <p:cNvSpPr txBox="1"/>
          <p:nvPr>
            <p:custDataLst>
              <p:tags r:id="rId22"/>
            </p:custDataLst>
          </p:nvPr>
        </p:nvSpPr>
        <p:spPr>
          <a:xfrm>
            <a:off x="248285" y="3455774"/>
            <a:ext cx="2138680" cy="521970"/>
          </a:xfrm>
          <a:prstGeom prst="rect">
            <a:avLst/>
          </a:prstGeom>
          <a:noFill/>
        </p:spPr>
        <p:txBody>
          <a:bodyPr wrap="none" rtlCol="0" anchor="t">
            <a:spAutoFit/>
          </a:bodyPr>
          <a:lstStyle/>
          <a:p>
            <a:pPr marL="0" marR="0" lvl="0" indent="0" algn="l" defTabSz="914400" rtl="0" fontAlgn="auto">
              <a:lnSpc>
                <a:spcPct val="100000"/>
              </a:lnSpc>
              <a:spcBef>
                <a:spcPct val="0"/>
              </a:spcBef>
              <a:spcAft>
                <a:spcPct val="0"/>
              </a:spcAft>
              <a:buClrTx/>
              <a:buSzTx/>
              <a:buFontTx/>
              <a:buNone/>
              <a:defRPr/>
            </a:pPr>
            <a:r>
              <a:rPr kumimoji="0" lang="zh-CN" sz="2800" i="0" u="none" strike="noStrike" kern="1200" cap="none" spc="0" normalizeH="0" baseline="0" noProof="0">
                <a:ln>
                  <a:noFill/>
                </a:ln>
                <a:solidFill>
                  <a:schemeClr val="tx1"/>
                </a:solidFill>
                <a:effectLst/>
                <a:uLnTx/>
                <a:uFillTx/>
                <a:latin typeface="Times New Roman" panose="02020603050405020304" pitchFamily="18" charset="0"/>
                <a:ea typeface="黑体" panose="02010609060101010101" charset="-122"/>
                <a:cs typeface="Times New Roman" panose="02020603050405020304" pitchFamily="18" charset="0"/>
                <a:sym typeface="+mn-ea"/>
              </a:rPr>
              <a:t>（</a:t>
            </a:r>
            <a:r>
              <a:rPr kumimoji="0" lang="en-US" altLang="zh-CN" sz="2800" i="0" u="none" strike="noStrike" kern="1200" cap="none" spc="0" normalizeH="0" baseline="0" noProof="0">
                <a:ln>
                  <a:noFill/>
                </a:ln>
                <a:solidFill>
                  <a:schemeClr val="tx1"/>
                </a:solidFill>
                <a:effectLst/>
                <a:uLnTx/>
                <a:uFillTx/>
                <a:latin typeface="Times New Roman" panose="02020603050405020304" pitchFamily="18" charset="0"/>
                <a:ea typeface="黑体" panose="02010609060101010101" charset="-122"/>
                <a:cs typeface="Times New Roman" panose="02020603050405020304" pitchFamily="18" charset="0"/>
                <a:sym typeface="+mn-ea"/>
              </a:rPr>
              <a:t>3</a:t>
            </a:r>
            <a:r>
              <a:rPr kumimoji="0" lang="zh-CN" sz="2800" i="0" u="none" strike="noStrike" kern="1200" cap="none" spc="0" normalizeH="0" baseline="0" noProof="0">
                <a:ln>
                  <a:noFill/>
                </a:ln>
                <a:solidFill>
                  <a:schemeClr val="tx1"/>
                </a:solidFill>
                <a:effectLst/>
                <a:uLnTx/>
                <a:uFillTx/>
                <a:latin typeface="Times New Roman" panose="02020603050405020304" pitchFamily="18" charset="0"/>
                <a:ea typeface="黑体" panose="02010609060101010101" charset="-122"/>
                <a:cs typeface="Times New Roman" panose="02020603050405020304" pitchFamily="18" charset="0"/>
                <a:sym typeface="+mn-ea"/>
              </a:rPr>
              <a:t>）</a:t>
            </a:r>
            <a:r>
              <a:rPr kumimoji="0" lang="zh-CN" altLang="en-US" sz="2800" i="0" u="none" strike="noStrike" kern="1200" cap="none" spc="0" normalizeH="0" baseline="0" noProof="0">
                <a:ln>
                  <a:noFill/>
                </a:ln>
                <a:solidFill>
                  <a:schemeClr val="tx1"/>
                </a:solidFill>
                <a:effectLst/>
                <a:uLnTx/>
                <a:uFillTx/>
                <a:latin typeface="Times New Roman" panose="02020603050405020304" pitchFamily="18" charset="0"/>
                <a:ea typeface="黑体" panose="02010609060101010101" charset="-122"/>
                <a:cs typeface="Times New Roman" panose="02020603050405020304" pitchFamily="18" charset="0"/>
                <a:sym typeface="+mn-ea"/>
              </a:rPr>
              <a:t>原理：</a:t>
            </a:r>
            <a:endParaRPr kumimoji="0" lang="zh-CN" altLang="en-US" sz="2800" i="0" u="none" strike="noStrike" kern="1200" cap="none" spc="0" normalizeH="0" baseline="0" noProof="0">
              <a:ln>
                <a:noFill/>
              </a:ln>
              <a:solidFill>
                <a:schemeClr val="tx1"/>
              </a:solidFill>
              <a:effectLst/>
              <a:uLnTx/>
              <a:uFillTx/>
              <a:latin typeface="Times New Roman" panose="02020603050405020304" pitchFamily="18" charset="0"/>
              <a:ea typeface="黑体" panose="02010609060101010101" charset="-122"/>
              <a:cs typeface="Times New Roman" panose="02020603050405020304" pitchFamily="18" charset="0"/>
              <a:sym typeface="+mn-ea"/>
            </a:endParaRPr>
          </a:p>
        </p:txBody>
      </p:sp>
      <p:sp>
        <p:nvSpPr>
          <p:cNvPr id="20" name="文本框 19"/>
          <p:cNvSpPr txBox="1">
            <a:spLocks noChangeArrowheads="1"/>
          </p:cNvSpPr>
          <p:nvPr>
            <p:custDataLst>
              <p:tags r:id="rId23"/>
            </p:custDataLst>
          </p:nvPr>
        </p:nvSpPr>
        <p:spPr bwMode="auto">
          <a:xfrm>
            <a:off x="2136959" y="3469820"/>
            <a:ext cx="3938588"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panose="020B0604020202020204" pitchFamily="34" charset="0"/>
                <a:ea typeface="宋体" panose="02010600030101010101" pitchFamily="2" charset="-122"/>
              </a:defRPr>
            </a:lvl1pPr>
            <a:lvl2pPr marL="742950" indent="-285750" eaLnBrk="0" hangingPunct="0">
              <a:defRPr sz="2800">
                <a:solidFill>
                  <a:schemeClr val="tx1"/>
                </a:solidFill>
                <a:latin typeface="Arial" panose="020B0604020202020204" pitchFamily="34" charset="0"/>
                <a:ea typeface="宋体" panose="02010600030101010101" pitchFamily="2" charset="-122"/>
              </a:defRPr>
            </a:lvl2pPr>
            <a:lvl3pPr marL="1143000" indent="-228600" eaLnBrk="0" hangingPunct="0">
              <a:defRPr sz="2800">
                <a:solidFill>
                  <a:schemeClr val="tx1"/>
                </a:solidFill>
                <a:latin typeface="Arial" panose="020B0604020202020204" pitchFamily="34" charset="0"/>
                <a:ea typeface="宋体" panose="02010600030101010101" pitchFamily="2" charset="-122"/>
              </a:defRPr>
            </a:lvl3pPr>
            <a:lvl4pPr marL="1600200" indent="-228600" eaLnBrk="0" hangingPunct="0">
              <a:defRPr sz="2800">
                <a:solidFill>
                  <a:schemeClr val="tx1"/>
                </a:solidFill>
                <a:latin typeface="Arial" panose="020B0604020202020204" pitchFamily="34" charset="0"/>
                <a:ea typeface="宋体" panose="02010600030101010101" pitchFamily="2" charset="-122"/>
              </a:defRPr>
            </a:lvl4pPr>
            <a:lvl5pPr marL="2057400" indent="-228600" eaLnBrk="0" hangingPunct="0">
              <a:defRPr sz="28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buFont typeface="Arial" panose="020B0604020202020204" pitchFamily="34" charset="0"/>
              <a:buNone/>
            </a:pPr>
            <a:r>
              <a:rPr lang="zh-CN" altLang="en-US">
                <a:solidFill>
                  <a:srgbClr val="FF0000"/>
                </a:solidFill>
                <a:latin typeface="Times New Roman" panose="02020603050405020304" pitchFamily="18" charset="0"/>
                <a:ea typeface="黑体" panose="02010609060101010101" charset="-122"/>
              </a:rPr>
              <a:t>植物细胞的全能性</a:t>
            </a:r>
            <a:endParaRPr lang="zh-CN" altLang="en-US">
              <a:solidFill>
                <a:schemeClr val="accent2"/>
              </a:solidFill>
              <a:latin typeface="Times New Roman" panose="02020603050405020304" pitchFamily="18" charset="0"/>
              <a:ea typeface="黑体" panose="02010609060101010101" charset="-122"/>
            </a:endParaRPr>
          </a:p>
        </p:txBody>
      </p:sp>
      <p:sp>
        <p:nvSpPr>
          <p:cNvPr id="26" name="文本框 25"/>
          <p:cNvSpPr txBox="1"/>
          <p:nvPr>
            <p:custDataLst>
              <p:tags r:id="rId24"/>
            </p:custDataLst>
          </p:nvPr>
        </p:nvSpPr>
        <p:spPr>
          <a:xfrm>
            <a:off x="2156460" y="4008925"/>
            <a:ext cx="6228080" cy="521970"/>
          </a:xfrm>
          <a:prstGeom prst="rect">
            <a:avLst/>
          </a:prstGeom>
          <a:noFill/>
        </p:spPr>
        <p:txBody>
          <a:bodyPr wrap="none" rtlCol="0" anchor="t">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2800" i="0" u="none" strike="noStrike" kern="1200" cap="none" spc="0" normalizeH="0" baseline="0" noProof="0">
                <a:ln>
                  <a:noFill/>
                </a:ln>
                <a:solidFill>
                  <a:schemeClr val="tx1"/>
                </a:solidFill>
                <a:effectLst/>
                <a:uLnTx/>
                <a:uFillTx/>
                <a:latin typeface="Times New Roman" panose="02020603050405020304" pitchFamily="18" charset="0"/>
                <a:ea typeface="黑体" panose="02010609060101010101" charset="-122"/>
                <a:cs typeface="Arial" panose="020B0604020202020204" pitchFamily="34" charset="0"/>
                <a:sym typeface="+mn-ea"/>
              </a:rPr>
              <a:t>①</a:t>
            </a:r>
            <a:r>
              <a:rPr kumimoji="0" lang="zh-CN" altLang="en-US" sz="2800"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charset="-122"/>
                <a:cs typeface="Arial" panose="020B0604020202020204"/>
                <a:sym typeface="+mn-ea"/>
              </a:rPr>
              <a:t>高效、快速</a:t>
            </a:r>
            <a:r>
              <a:rPr kumimoji="0" lang="zh-CN" altLang="en-US" sz="2800" i="0" u="none" strike="noStrike" kern="1200" cap="none" spc="0" normalizeH="0" baseline="0" noProof="0">
                <a:ln>
                  <a:noFill/>
                </a:ln>
                <a:solidFill>
                  <a:schemeClr val="tx1"/>
                </a:solidFill>
                <a:effectLst/>
                <a:uLnTx/>
                <a:uFillTx/>
                <a:latin typeface="Times New Roman" panose="02020603050405020304" pitchFamily="18" charset="0"/>
                <a:ea typeface="黑体" panose="02010609060101010101" charset="-122"/>
                <a:cs typeface="Arial" panose="020B0604020202020204" pitchFamily="34" charset="0"/>
                <a:sym typeface="+mn-ea"/>
              </a:rPr>
              <a:t>地实现种苗的</a:t>
            </a:r>
            <a:r>
              <a:rPr kumimoji="0" lang="zh-CN" altLang="en-US" sz="2800"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charset="-122"/>
                <a:cs typeface="Arial" panose="020B0604020202020204"/>
                <a:sym typeface="+mn-ea"/>
              </a:rPr>
              <a:t>大量繁殖；</a:t>
            </a:r>
            <a:endParaRPr kumimoji="0" lang="zh-CN" altLang="en-US" sz="2800" i="0" u="none" strike="noStrike" kern="1200" cap="none" spc="0" normalizeH="0" baseline="0" noProof="0">
              <a:ln>
                <a:noFill/>
              </a:ln>
              <a:solidFill>
                <a:schemeClr val="tx2"/>
              </a:solidFill>
              <a:effectLst/>
              <a:uLnTx/>
              <a:uFillTx/>
              <a:latin typeface="Times New Roman" panose="02020603050405020304" pitchFamily="18" charset="0"/>
              <a:ea typeface="黑体" panose="02010609060101010101" charset="-122"/>
              <a:cs typeface="Arial" panose="020B0604020202020204" pitchFamily="34" charset="0"/>
              <a:sym typeface="+mn-ea"/>
            </a:endParaRPr>
          </a:p>
        </p:txBody>
      </p:sp>
      <p:sp>
        <p:nvSpPr>
          <p:cNvPr id="21" name="文本框 20"/>
          <p:cNvSpPr txBox="1"/>
          <p:nvPr>
            <p:custDataLst>
              <p:tags r:id="rId25"/>
            </p:custDataLst>
          </p:nvPr>
        </p:nvSpPr>
        <p:spPr>
          <a:xfrm>
            <a:off x="2156460" y="4502955"/>
            <a:ext cx="8600073" cy="521970"/>
          </a:xfrm>
          <a:prstGeom prst="rect">
            <a:avLst/>
          </a:prstGeom>
          <a:noFill/>
        </p:spPr>
        <p:txBody>
          <a:bodyPr wrap="square" rtlCol="0" anchor="t">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2800" i="0" u="none" strike="noStrike" kern="1200" cap="none" spc="0" normalizeH="0" baseline="0" noProof="0">
                <a:ln>
                  <a:noFill/>
                </a:ln>
                <a:solidFill>
                  <a:schemeClr val="tx1"/>
                </a:solidFill>
                <a:effectLst/>
                <a:uLnTx/>
                <a:uFillTx/>
                <a:latin typeface="Times New Roman" panose="02020603050405020304" pitchFamily="18" charset="0"/>
                <a:ea typeface="黑体" panose="02010609060101010101" charset="-122"/>
                <a:cs typeface="Arial" panose="020B0604020202020204" pitchFamily="34" charset="0"/>
                <a:sym typeface="+mn-ea"/>
              </a:rPr>
              <a:t>②</a:t>
            </a:r>
            <a:r>
              <a:rPr kumimoji="0" lang="zh-CN" altLang="en-US" sz="2800"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charset="-122"/>
                <a:cs typeface="Arial" panose="020B0604020202020204"/>
                <a:sym typeface="+mn-ea"/>
              </a:rPr>
              <a:t>保持优良</a:t>
            </a:r>
            <a:r>
              <a:rPr kumimoji="0" lang="zh-CN" altLang="en-US" sz="2800" i="0" u="none" strike="noStrike" kern="1200" cap="none" spc="0" normalizeH="0" baseline="0" noProof="0">
                <a:ln>
                  <a:noFill/>
                </a:ln>
                <a:solidFill>
                  <a:schemeClr val="tx1"/>
                </a:solidFill>
                <a:effectLst/>
                <a:uLnTx/>
                <a:uFillTx/>
                <a:latin typeface="Times New Roman" panose="02020603050405020304" pitchFamily="18" charset="0"/>
                <a:ea typeface="黑体" panose="02010609060101010101" charset="-122"/>
                <a:cs typeface="Arial" panose="020B0604020202020204" pitchFamily="34" charset="0"/>
                <a:sym typeface="+mn-ea"/>
              </a:rPr>
              <a:t>品种的</a:t>
            </a:r>
            <a:r>
              <a:rPr kumimoji="0" lang="zh-CN" altLang="en-US" sz="2800"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charset="-122"/>
                <a:cs typeface="Arial" panose="020B0604020202020204"/>
                <a:sym typeface="+mn-ea"/>
              </a:rPr>
              <a:t>遗传特性。</a:t>
            </a:r>
            <a:endParaRPr kumimoji="0" lang="zh-CN" altLang="en-US" sz="2800" i="0" u="none" strike="noStrike" kern="1200" cap="none" spc="0" normalizeH="0" baseline="0" noProof="0">
              <a:ln>
                <a:noFill/>
              </a:ln>
              <a:solidFill>
                <a:schemeClr val="tx2"/>
              </a:solidFill>
              <a:effectLst/>
              <a:uLnTx/>
              <a:uFillTx/>
              <a:latin typeface="Times New Roman" panose="02020603050405020304" pitchFamily="18" charset="0"/>
              <a:ea typeface="黑体" panose="02010609060101010101" charset="-122"/>
              <a:cs typeface="Arial" panose="020B0604020202020204" pitchFamily="34" charset="0"/>
              <a:sym typeface="+mn-ea"/>
            </a:endParaRPr>
          </a:p>
        </p:txBody>
      </p:sp>
      <p:sp>
        <p:nvSpPr>
          <p:cNvPr id="22" name="文本框 21"/>
          <p:cNvSpPr txBox="1"/>
          <p:nvPr>
            <p:custDataLst>
              <p:tags r:id="rId26"/>
            </p:custDataLst>
          </p:nvPr>
        </p:nvSpPr>
        <p:spPr>
          <a:xfrm>
            <a:off x="2156460" y="4960155"/>
            <a:ext cx="6803795" cy="521970"/>
          </a:xfrm>
          <a:prstGeom prst="rect">
            <a:avLst/>
          </a:prstGeom>
          <a:noFill/>
        </p:spPr>
        <p:txBody>
          <a:bodyPr wrap="square">
            <a:spAutoFit/>
          </a:bodyPr>
          <a:lstStyle/>
          <a:p>
            <a:pPr marL="1082675" marR="0" lvl="0" indent="-1082675" algn="l" defTabSz="914400" rtl="0" eaLnBrk="1" fontAlgn="auto" latinLnBrk="0" hangingPunct="1">
              <a:spcBef>
                <a:spcPct val="20000"/>
              </a:spcBef>
              <a:spcAft>
                <a:spcPct val="0"/>
              </a:spcAft>
              <a:buClrTx/>
              <a:buSzTx/>
              <a:buFontTx/>
              <a:buNone/>
              <a:defRPr/>
            </a:pPr>
            <a:r>
              <a:rPr kumimoji="0" lang="zh-CN" altLang="en-US" sz="2800" i="0" u="none" strike="noStrike" kern="1200" cap="none" spc="0" normalizeH="0" baseline="0" noProof="0">
                <a:ln>
                  <a:noFill/>
                </a:ln>
                <a:solidFill>
                  <a:schemeClr val="tx1"/>
                </a:solidFill>
                <a:effectLst/>
                <a:uLnTx/>
                <a:uFillTx/>
                <a:latin typeface="Times New Roman" panose="02020603050405020304" pitchFamily="18" charset="0"/>
                <a:ea typeface="黑体" panose="02010609060101010101" charset="-122"/>
                <a:cs typeface="Arial" panose="020B0604020202020204"/>
              </a:rPr>
              <a:t>③</a:t>
            </a:r>
            <a:r>
              <a:rPr kumimoji="0" lang="zh-CN" altLang="en-US" sz="2800"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charset="-122"/>
                <a:cs typeface="Arial" panose="020B0604020202020204"/>
              </a:rPr>
              <a:t>不受自然生长季节的限制，培养周期短</a:t>
            </a:r>
            <a:endParaRPr kumimoji="0" lang="zh-CN" altLang="en-US" sz="2800" i="0" u="none" strike="noStrike" kern="1200" cap="none" spc="0" normalizeH="0" baseline="0" noProof="0">
              <a:ln>
                <a:noFill/>
              </a:ln>
              <a:solidFill>
                <a:schemeClr val="accent2"/>
              </a:solidFill>
              <a:effectLst/>
              <a:uLnTx/>
              <a:uFillTx/>
              <a:latin typeface="Times New Roman" panose="02020603050405020304" pitchFamily="18" charset="0"/>
              <a:ea typeface="黑体" panose="02010609060101010101" charset="-122"/>
              <a:cs typeface="Arial" panose="020B0604020202020204"/>
            </a:endParaRPr>
          </a:p>
        </p:txBody>
      </p:sp>
      <p:sp>
        <p:nvSpPr>
          <p:cNvPr id="28" name="文本框 27"/>
          <p:cNvSpPr txBox="1"/>
          <p:nvPr>
            <p:custDataLst>
              <p:tags r:id="rId27"/>
            </p:custDataLst>
          </p:nvPr>
        </p:nvSpPr>
        <p:spPr>
          <a:xfrm>
            <a:off x="2156460" y="5387510"/>
            <a:ext cx="6803795" cy="521970"/>
          </a:xfrm>
          <a:prstGeom prst="rect">
            <a:avLst/>
          </a:prstGeom>
          <a:noFill/>
        </p:spPr>
        <p:txBody>
          <a:bodyPr wrap="square">
            <a:spAutoFit/>
          </a:bodyPr>
          <a:lstStyle/>
          <a:p>
            <a:pPr marL="1082675" marR="0" lvl="0" indent="-1082675" algn="l" defTabSz="914400" rtl="0" eaLnBrk="1" fontAlgn="auto" latinLnBrk="0" hangingPunct="1">
              <a:spcBef>
                <a:spcPct val="20000"/>
              </a:spcBef>
              <a:spcAft>
                <a:spcPct val="0"/>
              </a:spcAft>
              <a:buClrTx/>
              <a:buSzTx/>
              <a:buFontTx/>
              <a:buNone/>
              <a:defRPr/>
            </a:pPr>
            <a:r>
              <a:rPr kumimoji="0" lang="zh-CN" altLang="en-US" sz="2800" i="0" u="none" strike="noStrike" kern="1200" cap="none" spc="0" normalizeH="0" baseline="0" noProof="0">
                <a:ln>
                  <a:noFill/>
                </a:ln>
                <a:solidFill>
                  <a:schemeClr val="tx1"/>
                </a:solidFill>
                <a:effectLst/>
                <a:uLnTx/>
                <a:uFillTx/>
                <a:latin typeface="Times New Roman" panose="02020603050405020304" pitchFamily="18" charset="0"/>
                <a:ea typeface="黑体" panose="02010609060101010101" charset="-122"/>
                <a:cs typeface="Arial" panose="020B0604020202020204"/>
              </a:rPr>
              <a:t>④</a:t>
            </a:r>
            <a:r>
              <a:rPr kumimoji="0" lang="zh-CN" altLang="en-US" sz="2800"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charset="-122"/>
                <a:cs typeface="Arial" panose="020B0604020202020204"/>
              </a:rPr>
              <a:t>选材少，繁殖率高，便于自动化管理</a:t>
            </a:r>
            <a:endParaRPr kumimoji="0" lang="zh-CN" altLang="en-US" sz="2800"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charset="-122"/>
              <a:cs typeface="Arial" panose="020B0604020202020204"/>
            </a:endParaRPr>
          </a:p>
        </p:txBody>
      </p:sp>
      <p:sp>
        <p:nvSpPr>
          <p:cNvPr id="34" name="矩形 33"/>
          <p:cNvSpPr/>
          <p:nvPr>
            <p:custDataLst>
              <p:tags r:id="rId28"/>
            </p:custDataLst>
          </p:nvPr>
        </p:nvSpPr>
        <p:spPr>
          <a:xfrm>
            <a:off x="169459" y="5704388"/>
            <a:ext cx="4921166" cy="607695"/>
          </a:xfrm>
          <a:prstGeom prst="rect">
            <a:avLst/>
          </a:prstGeom>
        </p:spPr>
        <p:txBody>
          <a:bodyPr wrap="square">
            <a:spAutoFit/>
          </a:bodyPr>
          <a:p>
            <a:pPr>
              <a:lnSpc>
                <a:spcPct val="120000"/>
              </a:lnSpc>
            </a:pPr>
            <a:r>
              <a:rPr lang="zh-CN" altLang="en-US" sz="2800">
                <a:solidFill>
                  <a:srgbClr val="000000"/>
                </a:solidFill>
                <a:latin typeface="Times New Roman" panose="02020603050405020304" pitchFamily="18" charset="0"/>
                <a:ea typeface="黑体" panose="02010609060101010101" charset="-122"/>
                <a:cs typeface="Times New Roman" panose="02020603050405020304" pitchFamily="18" charset="0"/>
              </a:rPr>
              <a:t>（</a:t>
            </a:r>
            <a:r>
              <a:rPr lang="en-US" altLang="zh-CN" sz="2800">
                <a:solidFill>
                  <a:srgbClr val="000000"/>
                </a:solidFill>
                <a:latin typeface="Times New Roman" panose="02020603050405020304" pitchFamily="18" charset="0"/>
                <a:ea typeface="黑体" panose="02010609060101010101" charset="-122"/>
                <a:cs typeface="Times New Roman" panose="02020603050405020304" pitchFamily="18" charset="0"/>
              </a:rPr>
              <a:t>5</a:t>
            </a:r>
            <a:r>
              <a:rPr lang="zh-CN" altLang="en-US" sz="2800">
                <a:solidFill>
                  <a:srgbClr val="000000"/>
                </a:solidFill>
                <a:latin typeface="Times New Roman" panose="02020603050405020304" pitchFamily="18" charset="0"/>
                <a:ea typeface="黑体" panose="02010609060101010101" charset="-122"/>
                <a:cs typeface="Times New Roman" panose="02020603050405020304" pitchFamily="18" charset="0"/>
              </a:rPr>
              <a:t>）应用：</a:t>
            </a:r>
            <a:endParaRPr lang="zh-CN" altLang="en-US" sz="2800">
              <a:solidFill>
                <a:srgbClr val="000000"/>
              </a:solidFill>
              <a:latin typeface="Times New Roman" panose="02020603050405020304" pitchFamily="18" charset="0"/>
              <a:ea typeface="黑体" panose="02010609060101010101" charset="-122"/>
              <a:cs typeface="Times New Roman" panose="02020603050405020304" pitchFamily="18" charset="0"/>
            </a:endParaRPr>
          </a:p>
        </p:txBody>
      </p:sp>
      <p:sp>
        <p:nvSpPr>
          <p:cNvPr id="35" name="矩形 34"/>
          <p:cNvSpPr/>
          <p:nvPr>
            <p:custDataLst>
              <p:tags r:id="rId29"/>
            </p:custDataLst>
          </p:nvPr>
        </p:nvSpPr>
        <p:spPr>
          <a:xfrm>
            <a:off x="2212340" y="5882005"/>
            <a:ext cx="9711055" cy="953135"/>
          </a:xfrm>
          <a:prstGeom prst="rect">
            <a:avLst/>
          </a:prstGeom>
          <a:solidFill>
            <a:schemeClr val="accent6">
              <a:lumMod val="20000"/>
              <a:lumOff val="80000"/>
            </a:schemeClr>
          </a:solidFill>
          <a:ln>
            <a:noFill/>
          </a:ln>
        </p:spPr>
        <p:txBody>
          <a:bodyPr wrap="square">
            <a:spAutoFit/>
          </a:bodyPr>
          <a:p>
            <a:pPr>
              <a:buFont typeface="Arial" panose="020B0604020202020204" pitchFamily="34" charset="0"/>
              <a:buNone/>
            </a:pPr>
            <a:r>
              <a:rPr lang="zh-CN" altLang="en-US" sz="2800" smtClean="0">
                <a:latin typeface="Times New Roman" panose="02020603050405020304" pitchFamily="18" charset="0"/>
                <a:ea typeface="黑体" panose="02010609060101010101" charset="-122"/>
                <a:cs typeface="楷体_GB2312" pitchFamily="49" charset="-122"/>
              </a:rPr>
              <a:t>快速</a:t>
            </a:r>
            <a:r>
              <a:rPr lang="zh-CN" altLang="en-US" sz="2800">
                <a:latin typeface="Times New Roman" panose="02020603050405020304" pitchFamily="18" charset="0"/>
                <a:ea typeface="黑体" panose="02010609060101010101" charset="-122"/>
                <a:cs typeface="楷体_GB2312" pitchFamily="49" charset="-122"/>
              </a:rPr>
              <a:t>繁殖</a:t>
            </a:r>
            <a:r>
              <a:rPr lang="zh-CN" altLang="en-US" sz="2800" smtClean="0">
                <a:solidFill>
                  <a:srgbClr val="FF0000"/>
                </a:solidFill>
                <a:latin typeface="Times New Roman" panose="02020603050405020304" pitchFamily="18" charset="0"/>
                <a:ea typeface="黑体" panose="02010609060101010101" charset="-122"/>
                <a:cs typeface="楷体_GB2312" pitchFamily="49" charset="-122"/>
              </a:rPr>
              <a:t>经济林木</a:t>
            </a:r>
            <a:r>
              <a:rPr lang="zh-CN" altLang="en-US" sz="2800">
                <a:solidFill>
                  <a:srgbClr val="FF0000"/>
                </a:solidFill>
                <a:latin typeface="Times New Roman" panose="02020603050405020304" pitchFamily="18" charset="0"/>
                <a:ea typeface="黑体" panose="02010609060101010101" charset="-122"/>
                <a:cs typeface="楷体_GB2312" pitchFamily="49" charset="-122"/>
              </a:rPr>
              <a:t>、名贵花卉、珍稀濒危植物</a:t>
            </a:r>
            <a:r>
              <a:rPr lang="zh-CN" altLang="en-US" sz="2800">
                <a:latin typeface="Times New Roman" panose="02020603050405020304" pitchFamily="18" charset="0"/>
                <a:ea typeface="黑体" panose="02010609060101010101" charset="-122"/>
                <a:cs typeface="楷体_GB2312" pitchFamily="49" charset="-122"/>
              </a:rPr>
              <a:t>等自然繁殖速度缓慢，繁殖效率低下或优良性状不易保持的植物。</a:t>
            </a:r>
            <a:endParaRPr lang="en-US" altLang="zh-CN" sz="2800">
              <a:latin typeface="Times New Roman" panose="02020603050405020304" pitchFamily="18" charset="0"/>
              <a:ea typeface="黑体" panose="02010609060101010101" charset="-122"/>
              <a:cs typeface="楷体_GB2312" pitchFamily="49"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29"/>
                                        </p:tgtEl>
                                        <p:attrNameLst>
                                          <p:attrName>style.visibility</p:attrName>
                                        </p:attrNameLst>
                                      </p:cBhvr>
                                      <p:to>
                                        <p:strVal val="visible"/>
                                      </p:to>
                                    </p:set>
                                    <p:animEffect transition="in" filter="fade">
                                      <p:cBhvr>
                                        <p:cTn id="13" dur="500"/>
                                        <p:tgtEl>
                                          <p:spTgt spid="29"/>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18"/>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20"/>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25"/>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26"/>
                                        </p:tgtEl>
                                        <p:attrNameLst>
                                          <p:attrName>style.visibility</p:attrName>
                                        </p:attrNameLst>
                                      </p:cBhvr>
                                      <p:to>
                                        <p:strVal val="visible"/>
                                      </p:to>
                                    </p:set>
                                  </p:childTnLst>
                                </p:cTn>
                              </p:par>
                            </p:childTnLst>
                          </p:cTn>
                        </p:par>
                        <p:par>
                          <p:cTn id="38" fill="hold">
                            <p:stCondLst>
                              <p:cond delay="0"/>
                            </p:stCondLst>
                            <p:childTnLst>
                              <p:par>
                                <p:cTn id="39" presetID="1" presetClass="entr" presetSubtype="0" fill="hold" grpId="0" nodeType="afterEffect">
                                  <p:stCondLst>
                                    <p:cond delay="0"/>
                                  </p:stCondLst>
                                  <p:childTnLst>
                                    <p:set>
                                      <p:cBhvr>
                                        <p:cTn id="40" dur="1" fill="hold">
                                          <p:stCondLst>
                                            <p:cond delay="0"/>
                                          </p:stCondLst>
                                        </p:cTn>
                                        <p:tgtEl>
                                          <p:spTgt spid="21"/>
                                        </p:tgtEl>
                                        <p:attrNameLst>
                                          <p:attrName>style.visibility</p:attrName>
                                        </p:attrNameLst>
                                      </p:cBhvr>
                                      <p:to>
                                        <p:strVal val="visible"/>
                                      </p:to>
                                    </p:set>
                                  </p:childTnLst>
                                </p:cTn>
                              </p:par>
                            </p:childTnLst>
                          </p:cTn>
                        </p:par>
                        <p:par>
                          <p:cTn id="41" fill="hold">
                            <p:stCondLst>
                              <p:cond delay="0"/>
                            </p:stCondLst>
                            <p:childTnLst>
                              <p:par>
                                <p:cTn id="42" presetID="1" presetClass="entr" presetSubtype="0" fill="hold" grpId="0" nodeType="afterEffect">
                                  <p:stCondLst>
                                    <p:cond delay="0"/>
                                  </p:stCondLst>
                                  <p:childTnLst>
                                    <p:set>
                                      <p:cBhvr>
                                        <p:cTn id="43" dur="1" fill="hold">
                                          <p:stCondLst>
                                            <p:cond delay="0"/>
                                          </p:stCondLst>
                                        </p:cTn>
                                        <p:tgtEl>
                                          <p:spTgt spid="22"/>
                                        </p:tgtEl>
                                        <p:attrNameLst>
                                          <p:attrName>style.visibility</p:attrName>
                                        </p:attrNameLst>
                                      </p:cBhvr>
                                      <p:to>
                                        <p:strVal val="visible"/>
                                      </p:to>
                                    </p:set>
                                  </p:childTnLst>
                                </p:cTn>
                              </p:par>
                            </p:childTnLst>
                          </p:cTn>
                        </p:par>
                        <p:par>
                          <p:cTn id="44" fill="hold">
                            <p:stCondLst>
                              <p:cond delay="0"/>
                            </p:stCondLst>
                            <p:childTnLst>
                              <p:par>
                                <p:cTn id="45" presetID="1" presetClass="entr" presetSubtype="0" fill="hold" grpId="0" nodeType="afterEffect">
                                  <p:stCondLst>
                                    <p:cond delay="0"/>
                                  </p:stCondLst>
                                  <p:childTnLst>
                                    <p:set>
                                      <p:cBhvr>
                                        <p:cTn id="46" dur="1" fill="hold">
                                          <p:stCondLst>
                                            <p:cond delay="0"/>
                                          </p:stCondLst>
                                        </p:cTn>
                                        <p:tgtEl>
                                          <p:spTgt spid="28"/>
                                        </p:tgtEl>
                                        <p:attrNameLst>
                                          <p:attrName>style.visibility</p:attrName>
                                        </p:attrNameLst>
                                      </p:cBhvr>
                                      <p:to>
                                        <p:strVal val="visible"/>
                                      </p:to>
                                    </p:set>
                                  </p:childTnLst>
                                </p:cTn>
                              </p:par>
                            </p:childTnLst>
                          </p:cTn>
                        </p:par>
                        <p:par>
                          <p:cTn id="47" fill="hold">
                            <p:stCondLst>
                              <p:cond delay="0"/>
                            </p:stCondLst>
                            <p:childTnLst>
                              <p:par>
                                <p:cTn id="48" presetID="10" presetClass="entr" presetSubtype="0" fill="hold" grpId="0" nodeType="afterEffect">
                                  <p:stCondLst>
                                    <p:cond delay="0"/>
                                  </p:stCondLst>
                                  <p:childTnLst>
                                    <p:set>
                                      <p:cBhvr>
                                        <p:cTn id="49" dur="1" fill="hold">
                                          <p:stCondLst>
                                            <p:cond delay="0"/>
                                          </p:stCondLst>
                                        </p:cTn>
                                        <p:tgtEl>
                                          <p:spTgt spid="34"/>
                                        </p:tgtEl>
                                        <p:attrNameLst>
                                          <p:attrName>style.visibility</p:attrName>
                                        </p:attrNameLst>
                                      </p:cBhvr>
                                      <p:to>
                                        <p:strVal val="visible"/>
                                      </p:to>
                                    </p:set>
                                    <p:animEffect transition="in" filter="fade">
                                      <p:cBhvr>
                                        <p:cTn id="50" dur="500"/>
                                        <p:tgtEl>
                                          <p:spTgt spid="34"/>
                                        </p:tgtEl>
                                      </p:cBhvr>
                                    </p:animEffect>
                                  </p:childTnLst>
                                </p:cTn>
                              </p:par>
                            </p:childTnLst>
                          </p:cTn>
                        </p:par>
                      </p:childTnLst>
                    </p:cTn>
                  </p:par>
                  <p:par>
                    <p:cTn id="51" fill="hold">
                      <p:stCondLst>
                        <p:cond delay="indefinite"/>
                      </p:stCondLst>
                      <p:childTnLst>
                        <p:par>
                          <p:cTn id="52" fill="hold">
                            <p:stCondLst>
                              <p:cond delay="0"/>
                            </p:stCondLst>
                            <p:childTnLst>
                              <p:par>
                                <p:cTn id="53" presetID="4" presetClass="entr" presetSubtype="16" fill="hold" grpId="0" nodeType="clickEffect">
                                  <p:stCondLst>
                                    <p:cond delay="0"/>
                                  </p:stCondLst>
                                  <p:childTnLst>
                                    <p:set>
                                      <p:cBhvr>
                                        <p:cTn id="54" dur="1" fill="hold">
                                          <p:stCondLst>
                                            <p:cond delay="0"/>
                                          </p:stCondLst>
                                        </p:cTn>
                                        <p:tgtEl>
                                          <p:spTgt spid="35"/>
                                        </p:tgtEl>
                                        <p:attrNameLst>
                                          <p:attrName>style.visibility</p:attrName>
                                        </p:attrNameLst>
                                      </p:cBhvr>
                                      <p:to>
                                        <p:strVal val="visible"/>
                                      </p:to>
                                    </p:set>
                                    <p:animEffect transition="in" filter="box(in)">
                                      <p:cBhvr>
                                        <p:cTn id="55"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5" grpId="0"/>
      <p:bldP spid="6" grpId="0"/>
      <p:bldP spid="18" grpId="0"/>
      <p:bldP spid="20" grpId="0"/>
      <p:bldP spid="26" grpId="0"/>
      <p:bldP spid="21" grpId="0"/>
      <p:bldP spid="22" grpId="0"/>
      <p:bldP spid="28" grpId="0"/>
      <p:bldP spid="34" grpId="0"/>
      <p:bldP spid="35" grpId="0" bldLvl="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 name="文本框 5"/>
          <p:cNvSpPr txBox="1"/>
          <p:nvPr>
            <p:custDataLst>
              <p:tags r:id="rId1"/>
            </p:custDataLst>
          </p:nvPr>
        </p:nvSpPr>
        <p:spPr>
          <a:xfrm>
            <a:off x="4229735" y="297815"/>
            <a:ext cx="2366010" cy="583565"/>
          </a:xfrm>
          <a:prstGeom prst="rect">
            <a:avLst/>
          </a:prstGeom>
          <a:solidFill>
            <a:schemeClr val="accent6">
              <a:lumMod val="20000"/>
              <a:lumOff val="80000"/>
            </a:schemeClr>
          </a:solidFill>
          <a:ln w="9525">
            <a:noFill/>
          </a:ln>
        </p:spPr>
        <p:txBody>
          <a:bodyPr wrap="square" anchor="t">
            <a:spAutoFit/>
          </a:bodyPr>
          <a:p>
            <a:r>
              <a:rPr lang="zh-CN" altLang="en-US" sz="3200">
                <a:latin typeface="Times New Roman" panose="02020603050405020304" pitchFamily="18" charset="0"/>
                <a:ea typeface="黑体" panose="02010609060101010101" charset="-122"/>
                <a:cs typeface="Times New Roman" panose="02020603050405020304" pitchFamily="18" charset="0"/>
              </a:rPr>
              <a:t>1.</a:t>
            </a:r>
            <a:r>
              <a:rPr lang="en-US" altLang="zh-CN" sz="3200">
                <a:latin typeface="Times New Roman" panose="02020603050405020304" pitchFamily="18" charset="0"/>
                <a:ea typeface="黑体" panose="02010609060101010101" charset="-122"/>
                <a:cs typeface="Times New Roman" panose="02020603050405020304" pitchFamily="18" charset="0"/>
              </a:rPr>
              <a:t> </a:t>
            </a:r>
            <a:r>
              <a:rPr lang="zh-CN" altLang="en-US" sz="3200">
                <a:latin typeface="Times New Roman" panose="02020603050405020304" pitchFamily="18" charset="0"/>
                <a:ea typeface="黑体" panose="02010609060101010101" charset="-122"/>
                <a:cs typeface="Times New Roman" panose="02020603050405020304" pitchFamily="18" charset="0"/>
              </a:rPr>
              <a:t>快速繁殖</a:t>
            </a:r>
            <a:endParaRPr lang="zh-CN" altLang="en-US" sz="3200">
              <a:latin typeface="Times New Roman" panose="02020603050405020304" pitchFamily="18" charset="0"/>
              <a:ea typeface="黑体" panose="02010609060101010101" charset="-122"/>
              <a:cs typeface="Times New Roman" panose="02020603050405020304" pitchFamily="18" charset="0"/>
            </a:endParaRPr>
          </a:p>
        </p:txBody>
      </p:sp>
      <p:sp>
        <p:nvSpPr>
          <p:cNvPr id="5" name="文本框 4"/>
          <p:cNvSpPr txBox="1"/>
          <p:nvPr>
            <p:custDataLst>
              <p:tags r:id="rId2"/>
            </p:custDataLst>
          </p:nvPr>
        </p:nvSpPr>
        <p:spPr>
          <a:xfrm>
            <a:off x="350520" y="295275"/>
            <a:ext cx="4241800" cy="645160"/>
          </a:xfrm>
          <a:prstGeom prst="rect">
            <a:avLst/>
          </a:prstGeom>
          <a:noFill/>
        </p:spPr>
        <p:txBody>
          <a:bodyPr wrap="square" rtlCol="0">
            <a:spAutoFit/>
          </a:bodyPr>
          <a:p>
            <a:r>
              <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rPr>
              <a:t>植物繁殖的新途径</a:t>
            </a:r>
            <a:endPar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endParaRPr>
          </a:p>
        </p:txBody>
      </p:sp>
      <p:pic>
        <p:nvPicPr>
          <p:cNvPr id="2" name="图片 1"/>
          <p:cNvPicPr>
            <a:picLocks noChangeAspect="1"/>
          </p:cNvPicPr>
          <p:nvPr>
            <p:custDataLst>
              <p:tags r:id="rId3"/>
            </p:custDataLst>
          </p:nvPr>
        </p:nvPicPr>
        <p:blipFill>
          <a:blip r:embed="rId4"/>
          <a:srcRect l="22104" t="18042" r="19271"/>
          <a:stretch>
            <a:fillRect/>
          </a:stretch>
        </p:blipFill>
        <p:spPr>
          <a:xfrm>
            <a:off x="140335" y="2671445"/>
            <a:ext cx="2586990" cy="3616960"/>
          </a:xfrm>
          <a:prstGeom prst="rect">
            <a:avLst/>
          </a:prstGeom>
        </p:spPr>
      </p:pic>
      <p:pic>
        <p:nvPicPr>
          <p:cNvPr id="4" name="图片 3"/>
          <p:cNvPicPr>
            <a:picLocks noChangeAspect="1"/>
          </p:cNvPicPr>
          <p:nvPr>
            <p:custDataLst>
              <p:tags r:id="rId5"/>
            </p:custDataLst>
          </p:nvPr>
        </p:nvPicPr>
        <p:blipFill>
          <a:blip r:embed="rId6"/>
          <a:srcRect l="4722" t="5972" r="14264" b="2204"/>
          <a:stretch>
            <a:fillRect/>
          </a:stretch>
        </p:blipFill>
        <p:spPr>
          <a:xfrm>
            <a:off x="7969885" y="3724910"/>
            <a:ext cx="3307715" cy="2812415"/>
          </a:xfrm>
          <a:prstGeom prst="rect">
            <a:avLst/>
          </a:prstGeom>
        </p:spPr>
      </p:pic>
      <p:sp>
        <p:nvSpPr>
          <p:cNvPr id="3" name="矩形 2"/>
          <p:cNvSpPr/>
          <p:nvPr>
            <p:custDataLst>
              <p:tags r:id="rId7"/>
            </p:custDataLst>
          </p:nvPr>
        </p:nvSpPr>
        <p:spPr>
          <a:xfrm>
            <a:off x="400685" y="1050925"/>
            <a:ext cx="11447780" cy="1383665"/>
          </a:xfrm>
          <a:prstGeom prst="rect">
            <a:avLst/>
          </a:prstGeom>
          <a:noFill/>
        </p:spPr>
        <p:txBody>
          <a:bodyPr wrap="square">
            <a:spAutoFit/>
          </a:bodyPr>
          <a:lstStyle/>
          <a:p>
            <a:pPr indent="0" fontAlgn="auto">
              <a:defRPr/>
            </a:pPr>
            <a:r>
              <a:rPr lang="zh-CN" altLang="en-US" sz="2800">
                <a:solidFill>
                  <a:schemeClr val="tx1"/>
                </a:solidFill>
                <a:latin typeface="Times New Roman" panose="02020603050405020304" pitchFamily="18" charset="0"/>
                <a:ea typeface="黑体" panose="02010609060101010101" charset="-122"/>
                <a:cs typeface="Times New Roman" panose="02020603050405020304" pitchFamily="18" charset="0"/>
              </a:rPr>
              <a:t>运用组织培养的途径，一个单株一年可以繁殖几万到几百万个植株，而且均来自单一的个体，</a:t>
            </a:r>
            <a:r>
              <a:rPr lang="zh-CN" altLang="en-US" sz="2800">
                <a:solidFill>
                  <a:srgbClr val="FF0000"/>
                </a:solidFill>
                <a:latin typeface="Times New Roman" panose="02020603050405020304" pitchFamily="18" charset="0"/>
                <a:ea typeface="黑体" panose="02010609060101010101" charset="-122"/>
                <a:cs typeface="Times New Roman" panose="02020603050405020304" pitchFamily="18" charset="0"/>
              </a:rPr>
              <a:t>可以保持优良品种的遗传特性</a:t>
            </a:r>
            <a:r>
              <a:rPr lang="zh-CN" altLang="en-US" sz="2800">
                <a:solidFill>
                  <a:schemeClr val="tx1"/>
                </a:solidFill>
                <a:latin typeface="Times New Roman" panose="02020603050405020304" pitchFamily="18" charset="0"/>
                <a:ea typeface="黑体" panose="02010609060101010101" charset="-122"/>
                <a:cs typeface="Times New Roman" panose="02020603050405020304" pitchFamily="18" charset="0"/>
              </a:rPr>
              <a:t>。例如一株葡萄一年繁殖到</a:t>
            </a:r>
            <a:r>
              <a:rPr lang="en-US" altLang="zh-CN" sz="2800">
                <a:solidFill>
                  <a:schemeClr val="tx1"/>
                </a:solidFill>
                <a:latin typeface="Times New Roman" panose="02020603050405020304" pitchFamily="18" charset="0"/>
                <a:ea typeface="黑体" panose="02010609060101010101" charset="-122"/>
                <a:cs typeface="Times New Roman" panose="02020603050405020304" pitchFamily="18" charset="0"/>
              </a:rPr>
              <a:t>3</a:t>
            </a:r>
            <a:r>
              <a:rPr lang="zh-CN" altLang="en-US" sz="2800">
                <a:solidFill>
                  <a:schemeClr val="tx1"/>
                </a:solidFill>
                <a:latin typeface="Times New Roman" panose="02020603050405020304" pitchFamily="18" charset="0"/>
                <a:ea typeface="黑体" panose="02010609060101010101" charset="-122"/>
                <a:cs typeface="Times New Roman" panose="02020603050405020304" pitchFamily="18" charset="0"/>
              </a:rPr>
              <a:t>万多株，一株兰花一年繁殖到</a:t>
            </a:r>
            <a:r>
              <a:rPr lang="en-US" altLang="zh-CN" sz="2800">
                <a:solidFill>
                  <a:schemeClr val="tx1"/>
                </a:solidFill>
                <a:latin typeface="Times New Roman" panose="02020603050405020304" pitchFamily="18" charset="0"/>
                <a:ea typeface="黑体" panose="02010609060101010101" charset="-122"/>
                <a:cs typeface="Times New Roman" panose="02020603050405020304" pitchFamily="18" charset="0"/>
              </a:rPr>
              <a:t>400</a:t>
            </a:r>
            <a:r>
              <a:rPr lang="zh-CN" altLang="en-US" sz="2800">
                <a:solidFill>
                  <a:schemeClr val="tx1"/>
                </a:solidFill>
                <a:latin typeface="Times New Roman" panose="02020603050405020304" pitchFamily="18" charset="0"/>
                <a:ea typeface="黑体" panose="02010609060101010101" charset="-122"/>
                <a:cs typeface="Times New Roman" panose="02020603050405020304" pitchFamily="18" charset="0"/>
              </a:rPr>
              <a:t>万株。</a:t>
            </a:r>
            <a:endParaRPr lang="zh-CN" altLang="en-US" sz="2800">
              <a:solidFill>
                <a:schemeClr val="tx1"/>
              </a:solidFill>
              <a:latin typeface="Times New Roman" panose="02020603050405020304" pitchFamily="18" charset="0"/>
              <a:ea typeface="黑体" panose="02010609060101010101" charset="-122"/>
              <a:cs typeface="Times New Roman" panose="02020603050405020304" pitchFamily="18" charset="0"/>
            </a:endParaRPr>
          </a:p>
        </p:txBody>
      </p:sp>
      <p:sp>
        <p:nvSpPr>
          <p:cNvPr id="6" name="矩形 5"/>
          <p:cNvSpPr/>
          <p:nvPr>
            <p:custDataLst>
              <p:tags r:id="rId8"/>
            </p:custDataLst>
          </p:nvPr>
        </p:nvSpPr>
        <p:spPr>
          <a:xfrm>
            <a:off x="2630805" y="2482215"/>
            <a:ext cx="5339080" cy="2158365"/>
          </a:xfrm>
          <a:prstGeom prst="rect">
            <a:avLst/>
          </a:prstGeom>
          <a:noFill/>
        </p:spPr>
        <p:txBody>
          <a:bodyPr wrap="square">
            <a:spAutoFit/>
          </a:bodyPr>
          <a:lstStyle/>
          <a:p>
            <a:pPr marL="0" marR="0" lvl="0" indent="0" defTabSz="914400" eaLnBrk="1" fontAlgn="auto" latinLnBrk="0" hangingPunct="1">
              <a:lnSpc>
                <a:spcPct val="120000"/>
              </a:lnSpc>
              <a:spcBef>
                <a:spcPct val="0"/>
              </a:spcBef>
              <a:spcAft>
                <a:spcPct val="0"/>
              </a:spcAft>
              <a:buClrTx/>
              <a:buSzTx/>
              <a:buFontTx/>
              <a:buNone/>
              <a:defRPr/>
            </a:pPr>
            <a:r>
              <a:rPr kumimoji="0" lang="en-US" altLang="zh-CN" sz="2800" i="0" u="none" strike="noStrike" kern="0" cap="none" spc="0" normalizeH="0" baseline="0" noProof="0">
                <a:ln>
                  <a:noFill/>
                </a:ln>
                <a:solidFill>
                  <a:schemeClr val="tx1"/>
                </a:solidFill>
                <a:effectLst/>
                <a:uLnTx/>
                <a:uFillTx/>
                <a:latin typeface="Times New Roman" panose="02020603050405020304" pitchFamily="18" charset="0"/>
                <a:ea typeface="黑体" panose="02010609060101010101" charset="-122"/>
                <a:cs typeface="Times New Roman" panose="02020603050405020304" pitchFamily="18" charset="0"/>
              </a:rPr>
              <a:t>1960</a:t>
            </a:r>
            <a:r>
              <a:rPr kumimoji="0" lang="zh-CN" altLang="en-US" sz="2800" i="0" u="none" strike="noStrike" kern="0" cap="none" spc="0" normalizeH="0" baseline="0" noProof="0">
                <a:ln>
                  <a:noFill/>
                </a:ln>
                <a:solidFill>
                  <a:schemeClr val="tx1"/>
                </a:solidFill>
                <a:effectLst/>
                <a:uLnTx/>
                <a:uFillTx/>
                <a:latin typeface="Times New Roman" panose="02020603050405020304" pitchFamily="18" charset="0"/>
                <a:ea typeface="黑体" panose="02010609060101010101" charset="-122"/>
                <a:cs typeface="Times New Roman" panose="02020603050405020304" pitchFamily="18" charset="0"/>
              </a:rPr>
              <a:t>年，荷兰科学家通过对兰花茎尖进行培养，获得了快速繁殖的脱毒兰花，随后在国内外进行了“</a:t>
            </a:r>
            <a:r>
              <a:rPr kumimoji="0" lang="zh-CN" altLang="en-US" sz="2800" i="0" u="none" strike="noStrike" kern="0" cap="none" spc="0" normalizeH="0" baseline="0" noProof="0">
                <a:ln>
                  <a:noFill/>
                </a:ln>
                <a:solidFill>
                  <a:srgbClr val="FF0000"/>
                </a:solidFill>
                <a:effectLst/>
                <a:uLnTx/>
                <a:uFillTx/>
                <a:latin typeface="Times New Roman" panose="02020603050405020304" pitchFamily="18" charset="0"/>
                <a:ea typeface="黑体" panose="02010609060101010101" charset="-122"/>
                <a:cs typeface="Times New Roman" panose="02020603050405020304" pitchFamily="18" charset="0"/>
              </a:rPr>
              <a:t>兰花试管苗产业化</a:t>
            </a:r>
            <a:r>
              <a:rPr kumimoji="0" lang="zh-CN" altLang="en-US" sz="2800" i="0" u="none" strike="noStrike" kern="0" cap="none" spc="0" normalizeH="0" baseline="0" noProof="0">
                <a:ln>
                  <a:noFill/>
                </a:ln>
                <a:solidFill>
                  <a:schemeClr val="tx1"/>
                </a:solidFill>
                <a:effectLst/>
                <a:uLnTx/>
                <a:uFillTx/>
                <a:latin typeface="Times New Roman" panose="02020603050405020304" pitchFamily="18" charset="0"/>
                <a:ea typeface="黑体" panose="02010609060101010101" charset="-122"/>
                <a:cs typeface="Times New Roman" panose="02020603050405020304" pitchFamily="18" charset="0"/>
              </a:rPr>
              <a:t>”。       </a:t>
            </a:r>
            <a:endParaRPr kumimoji="0" lang="zh-CN" altLang="en-US" sz="2800" i="0" u="none" strike="noStrike" kern="0" cap="none" spc="0" normalizeH="0" baseline="0" noProof="0">
              <a:ln>
                <a:noFill/>
              </a:ln>
              <a:solidFill>
                <a:schemeClr val="tx1"/>
              </a:solidFill>
              <a:effectLst/>
              <a:uLnTx/>
              <a:uFillTx/>
              <a:latin typeface="Times New Roman" panose="02020603050405020304" pitchFamily="18" charset="0"/>
              <a:ea typeface="黑体" panose="02010609060101010101" charset="-122"/>
              <a:cs typeface="Times New Roman" panose="02020603050405020304" pitchFamily="18" charset="0"/>
            </a:endParaRPr>
          </a:p>
        </p:txBody>
      </p:sp>
      <p:sp>
        <p:nvSpPr>
          <p:cNvPr id="23" name="矩形 44035"/>
          <p:cNvSpPr>
            <a:spLocks noChangeArrowheads="1"/>
          </p:cNvSpPr>
          <p:nvPr>
            <p:custDataLst>
              <p:tags r:id="rId9"/>
            </p:custDataLst>
          </p:nvPr>
        </p:nvSpPr>
        <p:spPr bwMode="auto">
          <a:xfrm>
            <a:off x="7921625" y="2564448"/>
            <a:ext cx="3771265" cy="1383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sz="2800">
                <a:solidFill>
                  <a:schemeClr val="tx1"/>
                </a:solidFill>
                <a:latin typeface="Arial" panose="020B0604020202020204" pitchFamily="34" charset="0"/>
                <a:ea typeface="宋体" panose="02010600030101010101" pitchFamily="2" charset="-122"/>
              </a:defRPr>
            </a:lvl1pPr>
            <a:lvl2pPr marL="742950" indent="-285750" eaLnBrk="0" hangingPunct="0">
              <a:defRPr sz="2800">
                <a:solidFill>
                  <a:schemeClr val="tx1"/>
                </a:solidFill>
                <a:latin typeface="Arial" panose="020B0604020202020204" pitchFamily="34" charset="0"/>
                <a:ea typeface="宋体" panose="02010600030101010101" pitchFamily="2" charset="-122"/>
              </a:defRPr>
            </a:lvl2pPr>
            <a:lvl3pPr marL="1143000" indent="-228600" eaLnBrk="0" hangingPunct="0">
              <a:defRPr sz="2800">
                <a:solidFill>
                  <a:schemeClr val="tx1"/>
                </a:solidFill>
                <a:latin typeface="Arial" panose="020B0604020202020204" pitchFamily="34" charset="0"/>
                <a:ea typeface="宋体" panose="02010600030101010101" pitchFamily="2" charset="-122"/>
              </a:defRPr>
            </a:lvl3pPr>
            <a:lvl4pPr marL="1600200" indent="-228600" eaLnBrk="0" hangingPunct="0">
              <a:defRPr sz="2800">
                <a:solidFill>
                  <a:schemeClr val="tx1"/>
                </a:solidFill>
                <a:latin typeface="Arial" panose="020B0604020202020204" pitchFamily="34" charset="0"/>
                <a:ea typeface="宋体" panose="02010600030101010101" pitchFamily="2" charset="-122"/>
              </a:defRPr>
            </a:lvl4pPr>
            <a:lvl5pPr marL="2057400" indent="-228600" eaLnBrk="0" hangingPunct="0">
              <a:defRPr sz="28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buFont typeface="Arial" panose="020B0604020202020204" pitchFamily="34" charset="0"/>
              <a:buNone/>
            </a:pPr>
            <a:r>
              <a:rPr lang="zh-CN" altLang="en-US">
                <a:solidFill>
                  <a:srgbClr val="FF0000"/>
                </a:solidFill>
                <a:latin typeface="Times New Roman" panose="02020603050405020304" pitchFamily="18" charset="0"/>
                <a:ea typeface="黑体" panose="02010609060101010101" charset="-122"/>
                <a:cs typeface="Times New Roman" panose="02020603050405020304" pitchFamily="18" charset="0"/>
              </a:rPr>
              <a:t>兰花、生菜、杨树以及无子西瓜</a:t>
            </a:r>
            <a:r>
              <a:rPr lang="zh-CN" altLang="en-US">
                <a:solidFill>
                  <a:schemeClr val="tx1"/>
                </a:solidFill>
                <a:latin typeface="Times New Roman" panose="02020603050405020304" pitchFamily="18" charset="0"/>
                <a:ea typeface="黑体" panose="02010609060101010101" charset="-122"/>
                <a:cs typeface="Times New Roman" panose="02020603050405020304" pitchFamily="18" charset="0"/>
              </a:rPr>
              <a:t>试管苗的产业化生产。 </a:t>
            </a:r>
            <a:endParaRPr lang="zh-CN" altLang="en-US">
              <a:solidFill>
                <a:schemeClr val="tx1"/>
              </a:solidFill>
              <a:latin typeface="Times New Roman" panose="02020603050405020304" pitchFamily="18" charset="0"/>
              <a:ea typeface="黑体" panose="02010609060101010101" charset="-122"/>
              <a:cs typeface="Times New Roman" panose="02020603050405020304" pitchFamily="18" charset="0"/>
            </a:endParaRPr>
          </a:p>
        </p:txBody>
      </p:sp>
      <p:pic>
        <p:nvPicPr>
          <p:cNvPr id="7" name="图片 6"/>
          <p:cNvPicPr>
            <a:picLocks noChangeAspect="1"/>
          </p:cNvPicPr>
          <p:nvPr>
            <p:custDataLst>
              <p:tags r:id="rId10"/>
            </p:custDataLst>
          </p:nvPr>
        </p:nvPicPr>
        <p:blipFill>
          <a:blip r:embed="rId11"/>
          <a:srcRect l="5841" t="7363" r="5831" b="5594"/>
          <a:stretch>
            <a:fillRect/>
          </a:stretch>
        </p:blipFill>
        <p:spPr>
          <a:xfrm>
            <a:off x="5112385" y="4625340"/>
            <a:ext cx="2080895" cy="2078990"/>
          </a:xfrm>
          <a:prstGeom prst="rect">
            <a:avLst/>
          </a:prstGeom>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6"/>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3"/>
                                        </p:tgtEl>
                                        <p:attrNameLst>
                                          <p:attrName>style.visibility</p:attrName>
                                        </p:attrNameLst>
                                      </p:cBhvr>
                                      <p:to>
                                        <p:strVal val="visible"/>
                                      </p:to>
                                    </p:set>
                                  </p:childTnLst>
                                </p:cTn>
                              </p:par>
                            </p:childTnLst>
                          </p:cTn>
                        </p:par>
                        <p:par>
                          <p:cTn id="14" fill="hold">
                            <p:stCondLst>
                              <p:cond delay="0"/>
                            </p:stCondLst>
                            <p:childTnLst>
                              <p:par>
                                <p:cTn id="15" presetID="1" presetClass="entr" presetSubtype="0" fill="hold" nodeType="after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p:cNvSpPr/>
          <p:nvPr>
            <p:custDataLst>
              <p:tags r:id="rId1"/>
            </p:custDataLst>
          </p:nvPr>
        </p:nvSpPr>
        <p:spPr>
          <a:xfrm>
            <a:off x="901065" y="361950"/>
            <a:ext cx="3875405" cy="497205"/>
          </a:xfrm>
          <a:prstGeom prst="rect">
            <a:avLst/>
          </a:prstGeom>
        </p:spPr>
        <p:txBody>
          <a:bodyPr vert="horz" wrap="square" lIns="91440" tIns="45720" rIns="91440" bIns="45720" rtlCol="0" anchor="ctr">
            <a:noAutofit/>
            <a:scene3d>
              <a:camera prst="orthographicFront"/>
              <a:lightRig rig="threePt" dir="t"/>
            </a:scene3d>
          </a:bodyPr>
          <a:lstStyle/>
          <a:p>
            <a:pPr algn="l">
              <a:lnSpc>
                <a:spcPct val="100000"/>
              </a:lnSpc>
              <a:spcBef>
                <a:spcPct val="0"/>
              </a:spcBef>
              <a:spcAft>
                <a:spcPct val="0"/>
              </a:spcAft>
              <a:buSzTx/>
            </a:pPr>
            <a:endParaRPr lang="zh-CN" altLang="en-US" sz="2800">
              <a:solidFill>
                <a:schemeClr val="tx1"/>
              </a:solidFill>
              <a:effectLst>
                <a:outerShdw blurRad="38100" dist="19050" dir="2700000" algn="tl" rotWithShape="0">
                  <a:schemeClr val="dk1">
                    <a:alpha val="40000"/>
                  </a:schemeClr>
                </a:outerShdw>
              </a:effectLst>
              <a:latin typeface="Times New Roman" panose="02020603050405020304" pitchFamily="18" charset="0"/>
              <a:ea typeface="黑体" panose="02010609060101010101" charset="-122"/>
              <a:cs typeface="Times New Roman" panose="02020603050405020304" pitchFamily="18" charset="0"/>
              <a:sym typeface="+mn-ea"/>
            </a:endParaRPr>
          </a:p>
        </p:txBody>
      </p:sp>
      <p:sp>
        <p:nvSpPr>
          <p:cNvPr id="9" name="文本框 8"/>
          <p:cNvSpPr txBox="1"/>
          <p:nvPr>
            <p:custDataLst>
              <p:tags r:id="rId2"/>
            </p:custDataLst>
          </p:nvPr>
        </p:nvSpPr>
        <p:spPr>
          <a:xfrm>
            <a:off x="188851" y="1414651"/>
            <a:ext cx="2096423" cy="521970"/>
          </a:xfrm>
          <a:prstGeom prst="rect">
            <a:avLst/>
          </a:prstGeom>
          <a:noFill/>
        </p:spPr>
        <p:txBody>
          <a:bodyPr wrap="square" rtlCol="0">
            <a:spAutoFit/>
          </a:bodyPr>
          <a:lstStyle/>
          <a:p>
            <a:r>
              <a:rPr lang="zh-CN" altLang="en-US" sz="2800">
                <a:solidFill>
                  <a:srgbClr val="000000"/>
                </a:solidFill>
                <a:latin typeface="Times New Roman" panose="02020603050405020304" pitchFamily="18" charset="0"/>
                <a:ea typeface="黑体" panose="02010609060101010101" charset="-122"/>
                <a:cs typeface="Times New Roman" panose="02020603050405020304" pitchFamily="18" charset="0"/>
              </a:rPr>
              <a:t>（</a:t>
            </a:r>
            <a:r>
              <a:rPr lang="en-US" altLang="zh-CN" sz="2800">
                <a:solidFill>
                  <a:srgbClr val="000000"/>
                </a:solidFill>
                <a:latin typeface="Times New Roman" panose="02020603050405020304" pitchFamily="18" charset="0"/>
                <a:ea typeface="黑体" panose="02010609060101010101" charset="-122"/>
                <a:cs typeface="Times New Roman" panose="02020603050405020304" pitchFamily="18" charset="0"/>
              </a:rPr>
              <a:t>4</a:t>
            </a:r>
            <a:r>
              <a:rPr lang="zh-CN" altLang="en-US" sz="2800">
                <a:solidFill>
                  <a:srgbClr val="000000"/>
                </a:solidFill>
                <a:latin typeface="Times New Roman" panose="02020603050405020304" pitchFamily="18" charset="0"/>
                <a:ea typeface="黑体" panose="02010609060101010101" charset="-122"/>
                <a:cs typeface="Times New Roman" panose="02020603050405020304" pitchFamily="18" charset="0"/>
              </a:rPr>
              <a:t>）实例：</a:t>
            </a:r>
            <a:endParaRPr lang="en-US" altLang="zh-CN" sz="2800">
              <a:solidFill>
                <a:srgbClr val="000000"/>
              </a:solidFill>
              <a:latin typeface="Times New Roman" panose="02020603050405020304" pitchFamily="18" charset="0"/>
              <a:ea typeface="黑体" panose="02010609060101010101" charset="-122"/>
              <a:cs typeface="Times New Roman" panose="02020603050405020304" pitchFamily="18" charset="0"/>
            </a:endParaRPr>
          </a:p>
        </p:txBody>
      </p:sp>
      <p:sp>
        <p:nvSpPr>
          <p:cNvPr id="10" name="文本框 9"/>
          <p:cNvSpPr txBox="1"/>
          <p:nvPr>
            <p:custDataLst>
              <p:tags r:id="rId3"/>
            </p:custDataLst>
          </p:nvPr>
        </p:nvSpPr>
        <p:spPr>
          <a:xfrm>
            <a:off x="2192422" y="1406084"/>
            <a:ext cx="6595947" cy="953135"/>
          </a:xfrm>
          <a:prstGeom prst="rect">
            <a:avLst/>
          </a:prstGeom>
          <a:noFill/>
        </p:spPr>
        <p:txBody>
          <a:bodyPr wrap="square" rtlCol="0">
            <a:spAutoFit/>
          </a:bodyPr>
          <a:lstStyle/>
          <a:p>
            <a:r>
              <a:rPr lang="zh-CN" altLang="en-US" sz="2800">
                <a:solidFill>
                  <a:srgbClr val="FF0000"/>
                </a:solidFill>
                <a:latin typeface="Times New Roman" panose="02020603050405020304" pitchFamily="18" charset="0"/>
                <a:ea typeface="黑体" panose="02010609060101010101" charset="-122"/>
              </a:rPr>
              <a:t>甘蔗、桉树</a:t>
            </a:r>
            <a:r>
              <a:rPr lang="zh-CN" altLang="en-US" sz="2800">
                <a:latin typeface="Times New Roman" panose="02020603050405020304" pitchFamily="18" charset="0"/>
                <a:ea typeface="黑体" panose="02010609060101010101" charset="-122"/>
              </a:rPr>
              <a:t>和</a:t>
            </a:r>
            <a:r>
              <a:rPr lang="zh-CN" altLang="en-US" sz="2800">
                <a:solidFill>
                  <a:srgbClr val="FF0000"/>
                </a:solidFill>
                <a:latin typeface="Times New Roman" panose="02020603050405020304" pitchFamily="18" charset="0"/>
                <a:ea typeface="黑体" panose="02010609060101010101" charset="-122"/>
              </a:rPr>
              <a:t>铁皮石斛</a:t>
            </a:r>
            <a:r>
              <a:rPr lang="zh-CN" altLang="en-US" sz="2800">
                <a:latin typeface="Times New Roman" panose="02020603050405020304" pitchFamily="18" charset="0"/>
                <a:ea typeface="黑体" panose="02010609060101010101" charset="-122"/>
              </a:rPr>
              <a:t>等试管苗的生产，已形成一定规模。</a:t>
            </a:r>
            <a:endParaRPr lang="zh-CN" altLang="en-US" sz="2800">
              <a:latin typeface="Times New Roman" panose="02020603050405020304" pitchFamily="18" charset="0"/>
              <a:ea typeface="黑体" panose="02010609060101010101" charset="-122"/>
            </a:endParaRPr>
          </a:p>
        </p:txBody>
      </p:sp>
      <p:grpSp>
        <p:nvGrpSpPr>
          <p:cNvPr id="2" name="组合 1"/>
          <p:cNvGrpSpPr/>
          <p:nvPr>
            <p:custDataLst>
              <p:tags r:id="rId4"/>
            </p:custDataLst>
          </p:nvPr>
        </p:nvGrpSpPr>
        <p:grpSpPr>
          <a:xfrm>
            <a:off x="794111" y="3356792"/>
            <a:ext cx="10425383" cy="3539743"/>
            <a:chOff x="983906" y="3572571"/>
            <a:chExt cx="10079177" cy="2900871"/>
          </a:xfrm>
        </p:grpSpPr>
        <p:sp>
          <p:nvSpPr>
            <p:cNvPr id="11" name="文本框 10"/>
            <p:cNvSpPr txBox="1"/>
            <p:nvPr>
              <p:custDataLst>
                <p:tags r:id="rId5"/>
              </p:custDataLst>
            </p:nvPr>
          </p:nvSpPr>
          <p:spPr>
            <a:xfrm>
              <a:off x="3727023" y="5706997"/>
              <a:ext cx="4672330" cy="766445"/>
            </a:xfrm>
            <a:prstGeom prst="rect">
              <a:avLst/>
            </a:prstGeom>
            <a:noFill/>
          </p:spPr>
          <p:txBody>
            <a:bodyPr wrap="square" lIns="63500" tIns="25400" rIns="63500" bIns="25400" rtlCol="0" anchor="ctr" anchorCtr="0">
              <a:normAutofit/>
            </a:bodyPr>
            <a:lstStyle/>
            <a:p>
              <a:pPr marL="0" indent="0" algn="ctr">
                <a:lnSpc>
                  <a:spcPct val="100000"/>
                </a:lnSpc>
                <a:spcBef>
                  <a:spcPct val="0"/>
                </a:spcBef>
                <a:spcAft>
                  <a:spcPct val="0"/>
                </a:spcAft>
                <a:buSzTx/>
                <a:buNone/>
              </a:pPr>
              <a:r>
                <a:rPr lang="zh-CN" altLang="en-US" sz="2400" u="none" strike="noStrike" spc="360" baseline="0">
                  <a:uLnTx/>
                  <a:uFillTx/>
                  <a:latin typeface="Times New Roman" panose="02020603050405020304" pitchFamily="18" charset="0"/>
                  <a:ea typeface="黑体" panose="02010609060101010101" charset="-122"/>
                  <a:sym typeface="Arial" panose="020B0604020202020204" pitchFamily="34" charset="0"/>
                </a:rPr>
                <a:t>铁皮石斛的工厂化生产</a:t>
              </a:r>
              <a:endParaRPr lang="zh-CN" altLang="en-US" sz="2400" u="none" strike="noStrike" spc="360" baseline="0">
                <a:uLnTx/>
                <a:uFillTx/>
                <a:latin typeface="Times New Roman" panose="02020603050405020304" pitchFamily="18" charset="0"/>
                <a:ea typeface="黑体" panose="02010609060101010101" charset="-122"/>
                <a:sym typeface="Arial" panose="020B0604020202020204" pitchFamily="34" charset="0"/>
              </a:endParaRPr>
            </a:p>
          </p:txBody>
        </p:sp>
        <p:pic>
          <p:nvPicPr>
            <p:cNvPr id="12" name="图片 11"/>
            <p:cNvPicPr>
              <a:picLocks noChangeAspect="1"/>
            </p:cNvPicPr>
            <p:nvPr>
              <p:custDataLst>
                <p:tags r:id="rId6"/>
              </p:custDataLst>
            </p:nvPr>
          </p:nvPicPr>
          <p:blipFill>
            <a:blip r:embed="rId7"/>
            <a:srcRect l="1665" r="1665"/>
            <a:stretch>
              <a:fillRect/>
            </a:stretch>
          </p:blipFill>
          <p:spPr>
            <a:xfrm>
              <a:off x="8704070" y="3572571"/>
              <a:ext cx="2359013" cy="2256790"/>
            </a:xfrm>
            <a:custGeom>
              <a:avLst/>
              <a:gdLst/>
              <a:ahLst/>
              <a:cxnLst>
                <a:cxn ang="3">
                  <a:pos x="hc" y="t"/>
                </a:cxn>
                <a:cxn ang="cd2">
                  <a:pos x="l" y="vc"/>
                </a:cxn>
                <a:cxn ang="cd4">
                  <a:pos x="hc" y="b"/>
                </a:cxn>
                <a:cxn ang="0">
                  <a:pos x="r" y="vc"/>
                </a:cxn>
              </a:cxnLst>
              <a:rect l="l" t="t" r="r" b="b"/>
              <a:pathLst>
                <a:path w="4320" h="4561">
                  <a:moveTo>
                    <a:pt x="0" y="0"/>
                  </a:moveTo>
                  <a:lnTo>
                    <a:pt x="4320" y="0"/>
                  </a:lnTo>
                  <a:lnTo>
                    <a:pt x="4320" y="4561"/>
                  </a:lnTo>
                  <a:lnTo>
                    <a:pt x="0" y="4561"/>
                  </a:lnTo>
                  <a:lnTo>
                    <a:pt x="0" y="0"/>
                  </a:lnTo>
                  <a:close/>
                </a:path>
              </a:pathLst>
            </a:custGeom>
          </p:spPr>
        </p:pic>
        <p:pic>
          <p:nvPicPr>
            <p:cNvPr id="13" name="图片 12"/>
            <p:cNvPicPr>
              <a:picLocks noChangeAspect="1"/>
            </p:cNvPicPr>
            <p:nvPr>
              <p:custDataLst>
                <p:tags r:id="rId8"/>
              </p:custDataLst>
            </p:nvPr>
          </p:nvPicPr>
          <p:blipFill>
            <a:blip r:embed="rId9"/>
            <a:srcRect l="7308" r="7308"/>
            <a:stretch>
              <a:fillRect/>
            </a:stretch>
          </p:blipFill>
          <p:spPr>
            <a:xfrm>
              <a:off x="6114183" y="3572571"/>
              <a:ext cx="2438400" cy="2256257"/>
            </a:xfrm>
            <a:prstGeom prst="roundRect">
              <a:avLst/>
            </a:prstGeom>
          </p:spPr>
        </p:pic>
        <p:pic>
          <p:nvPicPr>
            <p:cNvPr id="15" name="图片 14"/>
            <p:cNvPicPr>
              <a:picLocks noChangeAspect="1"/>
            </p:cNvPicPr>
            <p:nvPr>
              <p:custDataLst>
                <p:tags r:id="rId10"/>
              </p:custDataLst>
            </p:nvPr>
          </p:nvPicPr>
          <p:blipFill>
            <a:blip r:embed="rId11"/>
            <a:srcRect l="6453" r="6453"/>
            <a:stretch>
              <a:fillRect/>
            </a:stretch>
          </p:blipFill>
          <p:spPr>
            <a:xfrm>
              <a:off x="3524296" y="3572571"/>
              <a:ext cx="2438400" cy="2256257"/>
            </a:xfrm>
            <a:prstGeom prst="roundRect">
              <a:avLst/>
            </a:prstGeom>
          </p:spPr>
        </p:pic>
        <p:pic>
          <p:nvPicPr>
            <p:cNvPr id="16" name="图片 15"/>
            <p:cNvPicPr>
              <a:picLocks noChangeAspect="1"/>
            </p:cNvPicPr>
            <p:nvPr>
              <p:custDataLst>
                <p:tags r:id="rId12"/>
              </p:custDataLst>
            </p:nvPr>
          </p:nvPicPr>
          <p:blipFill>
            <a:blip r:embed="rId13"/>
            <a:srcRect l="12929" r="12929"/>
            <a:stretch>
              <a:fillRect/>
            </a:stretch>
          </p:blipFill>
          <p:spPr>
            <a:xfrm>
              <a:off x="983906" y="3572571"/>
              <a:ext cx="2438400" cy="2256257"/>
            </a:xfrm>
            <a:prstGeom prst="roundRect">
              <a:avLst/>
            </a:prstGeom>
          </p:spPr>
        </p:pic>
      </p:grpSp>
      <p:grpSp>
        <p:nvGrpSpPr>
          <p:cNvPr id="19" name="Group 12"/>
          <p:cNvGrpSpPr/>
          <p:nvPr>
            <p:custDataLst>
              <p:tags r:id="rId14"/>
            </p:custDataLst>
          </p:nvPr>
        </p:nvGrpSpPr>
        <p:grpSpPr>
          <a:xfrm>
            <a:off x="9070963" y="1019029"/>
            <a:ext cx="2482081" cy="2327712"/>
            <a:chOff x="437" y="2068"/>
            <a:chExt cx="1905" cy="2011"/>
          </a:xfrm>
          <a:noFill/>
        </p:grpSpPr>
        <p:pic>
          <p:nvPicPr>
            <p:cNvPr id="20" name="Picture 13" descr="无籽西瓜"/>
            <p:cNvPicPr>
              <a:picLocks noChangeAspect="1" noChangeArrowheads="1"/>
            </p:cNvPicPr>
            <p:nvPr>
              <p:custDataLst>
                <p:tags r:id="rId15"/>
              </p:custDataLst>
            </p:nvPr>
          </p:nvPicPr>
          <p:blipFill>
            <a:blip r:embed="rId16"/>
            <a:stretch>
              <a:fillRect/>
            </a:stretch>
          </p:blipFill>
          <p:spPr bwMode="auto">
            <a:xfrm>
              <a:off x="437" y="2068"/>
              <a:ext cx="1905" cy="1659"/>
            </a:xfrm>
            <a:prstGeom prst="rect">
              <a:avLst/>
            </a:prstGeom>
            <a:ln>
              <a:noFill/>
            </a:ln>
            <a:effectLst>
              <a:softEdge rad="112500"/>
            </a:effectLst>
          </p:spPr>
        </p:pic>
        <p:sp>
          <p:nvSpPr>
            <p:cNvPr id="21" name="Text Box 14"/>
            <p:cNvSpPr txBox="1">
              <a:spLocks noChangeArrowheads="1"/>
            </p:cNvSpPr>
            <p:nvPr>
              <p:custDataLst>
                <p:tags r:id="rId17"/>
              </p:custDataLst>
            </p:nvPr>
          </p:nvSpPr>
          <p:spPr bwMode="auto">
            <a:xfrm>
              <a:off x="861" y="3681"/>
              <a:ext cx="1225" cy="398"/>
            </a:xfrm>
            <a:prstGeom prst="rect">
              <a:avLst/>
            </a:prstGeom>
            <a:grpFill/>
            <a:ln w="9525">
              <a:noFill/>
              <a:miter lim="800000"/>
            </a:ln>
          </p:spPr>
          <p:txBody>
            <a:bodyPr>
              <a:spAutoFit/>
            </a:bodyPr>
            <a:lstStyle/>
            <a:p>
              <a:pPr>
                <a:defRPr/>
              </a:pPr>
              <a:r>
                <a:rPr lang="zh-CN" altLang="en-US" sz="2400">
                  <a:solidFill>
                    <a:srgbClr val="3333CC"/>
                  </a:solidFill>
                  <a:latin typeface="Times New Roman" panose="02020603050405020304" pitchFamily="18" charset="0"/>
                  <a:ea typeface="黑体" panose="02010609060101010101" charset="-122"/>
                </a:rPr>
                <a:t>无籽西瓜</a:t>
              </a:r>
              <a:endParaRPr lang="zh-CN" altLang="en-US" sz="2400">
                <a:solidFill>
                  <a:srgbClr val="3333CC"/>
                </a:solidFill>
                <a:latin typeface="Times New Roman" panose="02020603050405020304" pitchFamily="18" charset="0"/>
                <a:ea typeface="黑体" panose="02010609060101010101" charset="-122"/>
              </a:endParaRPr>
            </a:p>
          </p:txBody>
        </p:sp>
      </p:grpSp>
      <p:sp>
        <p:nvSpPr>
          <p:cNvPr id="4" name="文本框 5"/>
          <p:cNvSpPr txBox="1"/>
          <p:nvPr>
            <p:custDataLst>
              <p:tags r:id="rId18"/>
            </p:custDataLst>
          </p:nvPr>
        </p:nvSpPr>
        <p:spPr>
          <a:xfrm>
            <a:off x="4229735" y="297815"/>
            <a:ext cx="2366010" cy="583565"/>
          </a:xfrm>
          <a:prstGeom prst="rect">
            <a:avLst/>
          </a:prstGeom>
          <a:solidFill>
            <a:schemeClr val="accent6">
              <a:lumMod val="20000"/>
              <a:lumOff val="80000"/>
            </a:schemeClr>
          </a:solidFill>
          <a:ln w="9525">
            <a:noFill/>
          </a:ln>
        </p:spPr>
        <p:txBody>
          <a:bodyPr wrap="square" anchor="t">
            <a:spAutoFit/>
          </a:bodyPr>
          <a:p>
            <a:r>
              <a:rPr lang="zh-CN" altLang="en-US" sz="3200">
                <a:latin typeface="Times New Roman" panose="02020603050405020304" pitchFamily="18" charset="0"/>
                <a:ea typeface="黑体" panose="02010609060101010101" charset="-122"/>
                <a:cs typeface="Times New Roman" panose="02020603050405020304" pitchFamily="18" charset="0"/>
              </a:rPr>
              <a:t>1.</a:t>
            </a:r>
            <a:r>
              <a:rPr lang="en-US" altLang="zh-CN" sz="3200">
                <a:latin typeface="Times New Roman" panose="02020603050405020304" pitchFamily="18" charset="0"/>
                <a:ea typeface="黑体" panose="02010609060101010101" charset="-122"/>
                <a:cs typeface="Times New Roman" panose="02020603050405020304" pitchFamily="18" charset="0"/>
              </a:rPr>
              <a:t> </a:t>
            </a:r>
            <a:r>
              <a:rPr lang="zh-CN" altLang="en-US" sz="3200">
                <a:latin typeface="Times New Roman" panose="02020603050405020304" pitchFamily="18" charset="0"/>
                <a:ea typeface="黑体" panose="02010609060101010101" charset="-122"/>
                <a:cs typeface="Times New Roman" panose="02020603050405020304" pitchFamily="18" charset="0"/>
              </a:rPr>
              <a:t>快速繁殖</a:t>
            </a:r>
            <a:endParaRPr lang="zh-CN" altLang="en-US" sz="3200">
              <a:latin typeface="Times New Roman" panose="02020603050405020304" pitchFamily="18" charset="0"/>
              <a:ea typeface="黑体" panose="02010609060101010101" charset="-122"/>
              <a:cs typeface="Times New Roman" panose="02020603050405020304" pitchFamily="18" charset="0"/>
            </a:endParaRPr>
          </a:p>
        </p:txBody>
      </p:sp>
      <p:sp>
        <p:nvSpPr>
          <p:cNvPr id="5" name="文本框 4"/>
          <p:cNvSpPr txBox="1"/>
          <p:nvPr>
            <p:custDataLst>
              <p:tags r:id="rId19"/>
            </p:custDataLst>
          </p:nvPr>
        </p:nvSpPr>
        <p:spPr>
          <a:xfrm>
            <a:off x="350520" y="295275"/>
            <a:ext cx="4241800" cy="645160"/>
          </a:xfrm>
          <a:prstGeom prst="rect">
            <a:avLst/>
          </a:prstGeom>
          <a:noFill/>
        </p:spPr>
        <p:txBody>
          <a:bodyPr wrap="square" rtlCol="0">
            <a:spAutoFit/>
          </a:bodyPr>
          <a:p>
            <a:r>
              <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rPr>
              <a:t>植物繁殖的新途径</a:t>
            </a:r>
            <a:endPar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1000"/>
                                        <p:tgtEl>
                                          <p:spTgt spid="19"/>
                                        </p:tgtEl>
                                      </p:cBhvr>
                                    </p:animEffect>
                                    <p:anim calcmode="lin" valueType="num">
                                      <p:cBhvr>
                                        <p:cTn id="14" dur="1000" fill="hold"/>
                                        <p:tgtEl>
                                          <p:spTgt spid="19"/>
                                        </p:tgtEl>
                                        <p:attrNameLst>
                                          <p:attrName>ppt_x</p:attrName>
                                        </p:attrNameLst>
                                      </p:cBhvr>
                                      <p:tavLst>
                                        <p:tav tm="0">
                                          <p:val>
                                            <p:strVal val="#ppt_x"/>
                                          </p:val>
                                        </p:tav>
                                        <p:tav tm="100000">
                                          <p:val>
                                            <p:strVal val="#ppt_x"/>
                                          </p:val>
                                        </p:tav>
                                      </p:tavLst>
                                    </p:anim>
                                    <p:anim calcmode="lin" valueType="num">
                                      <p:cBhvr>
                                        <p:cTn id="15"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custDataLst>
              <p:tags r:id="rId1"/>
            </p:custDataLst>
          </p:nvPr>
        </p:nvSpPr>
        <p:spPr>
          <a:xfrm>
            <a:off x="350520" y="1059180"/>
            <a:ext cx="11551920" cy="1641475"/>
          </a:xfrm>
          <a:prstGeom prst="rect">
            <a:avLst/>
          </a:prstGeom>
          <a:noFill/>
        </p:spPr>
        <p:txBody>
          <a:bodyPr wrap="square" rtlCol="0">
            <a:spAutoFit/>
          </a:bodyPr>
          <a:lstStyle/>
          <a:p>
            <a:pPr lvl="0" indent="0" fontAlgn="auto">
              <a:lnSpc>
                <a:spcPct val="120000"/>
              </a:lnSpc>
              <a:spcBef>
                <a:spcPct val="0"/>
              </a:spcBef>
              <a:spcAft>
                <a:spcPct val="0"/>
              </a:spcAft>
              <a:defRPr/>
            </a:pPr>
            <a:r>
              <a:rPr lang="zh-CN" altLang="en-US" sz="2800">
                <a:solidFill>
                  <a:schemeClr val="tx1"/>
                </a:solidFill>
                <a:latin typeface="Times New Roman" panose="02020603050405020304" pitchFamily="18" charset="0"/>
                <a:ea typeface="黑体" panose="02010609060101010101" charset="-122"/>
                <a:cs typeface="Times New Roman" panose="02020603050405020304" pitchFamily="18" charset="0"/>
              </a:rPr>
              <a:t>“手指植物”的制作方法</a:t>
            </a:r>
            <a:r>
              <a:rPr lang="zh-CN" altLang="en-US" sz="2800">
                <a:solidFill>
                  <a:srgbClr val="FF0000"/>
                </a:solidFill>
                <a:latin typeface="Times New Roman" panose="02020603050405020304" pitchFamily="18" charset="0"/>
                <a:ea typeface="黑体" panose="02010609060101010101" charset="-122"/>
                <a:cs typeface="Times New Roman" panose="02020603050405020304" pitchFamily="18" charset="0"/>
              </a:rPr>
              <a:t>用到了植物组织培养技术</a:t>
            </a:r>
            <a:r>
              <a:rPr lang="zh-CN" altLang="en-US" sz="2800">
                <a:solidFill>
                  <a:schemeClr val="tx1"/>
                </a:solidFill>
                <a:latin typeface="Times New Roman" panose="02020603050405020304" pitchFamily="18" charset="0"/>
                <a:ea typeface="黑体" panose="02010609060101010101" charset="-122"/>
                <a:cs typeface="Times New Roman" panose="02020603050405020304" pitchFamily="18" charset="0"/>
              </a:rPr>
              <a:t>。通常</a:t>
            </a:r>
            <a:r>
              <a:rPr kumimoji="0" lang="zh-CN" altLang="en-US" sz="2800" i="0" u="none" strike="noStrike" kern="1200" cap="none" spc="0" normalizeH="0" baseline="0" noProof="0">
                <a:ln>
                  <a:noFill/>
                </a:ln>
                <a:solidFill>
                  <a:schemeClr val="tx1"/>
                </a:solidFill>
                <a:effectLst/>
                <a:uLnTx/>
                <a:uFillTx/>
                <a:latin typeface="Times New Roman" panose="02020603050405020304" pitchFamily="18" charset="0"/>
                <a:ea typeface="黑体" panose="02010609060101010101" charset="-122"/>
                <a:cs typeface="Times New Roman" panose="02020603050405020304" pitchFamily="18" charset="0"/>
              </a:rPr>
              <a:t>培育在装有彩色固体培养基的小玻璃瓶中，只要</a:t>
            </a:r>
            <a:r>
              <a:rPr kumimoji="0" lang="zh-CN" altLang="en-US" sz="2800"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charset="-122"/>
                <a:cs typeface="Times New Roman" panose="02020603050405020304" pitchFamily="18" charset="0"/>
              </a:rPr>
              <a:t>保证充足的光照和适宜的温度</a:t>
            </a:r>
            <a:r>
              <a:rPr kumimoji="0" lang="zh-CN" altLang="en-US" sz="2800" i="0" u="none" strike="noStrike" kern="1200" cap="none" spc="0" normalizeH="0" baseline="0" noProof="0">
                <a:ln>
                  <a:noFill/>
                </a:ln>
                <a:solidFill>
                  <a:schemeClr val="tx1"/>
                </a:solidFill>
                <a:effectLst/>
                <a:uLnTx/>
                <a:uFillTx/>
                <a:latin typeface="Times New Roman" panose="02020603050405020304" pitchFamily="18" charset="0"/>
                <a:ea typeface="黑体" panose="02010609060101010101" charset="-122"/>
                <a:cs typeface="Times New Roman" panose="02020603050405020304" pitchFamily="18" charset="0"/>
              </a:rPr>
              <a:t>，不需要额外补充水分和营养物质，它们就能在玻璃瓶中生长</a:t>
            </a:r>
            <a:r>
              <a:rPr kumimoji="0" lang="zh-CN" altLang="en-US" sz="2800"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charset="-122"/>
                <a:cs typeface="Times New Roman" panose="02020603050405020304" pitchFamily="18" charset="0"/>
              </a:rPr>
              <a:t>三四个月</a:t>
            </a:r>
            <a:r>
              <a:rPr kumimoji="0" lang="zh-CN" altLang="en-US" sz="2800" i="0" u="none" strike="noStrike" kern="1200" cap="none" spc="0" normalizeH="0" baseline="0" noProof="0">
                <a:ln>
                  <a:noFill/>
                </a:ln>
                <a:solidFill>
                  <a:schemeClr val="tx1"/>
                </a:solidFill>
                <a:effectLst/>
                <a:uLnTx/>
                <a:uFillTx/>
                <a:latin typeface="Times New Roman" panose="02020603050405020304" pitchFamily="18" charset="0"/>
                <a:ea typeface="黑体" panose="02010609060101010101" charset="-122"/>
                <a:cs typeface="Times New Roman" panose="02020603050405020304" pitchFamily="18" charset="0"/>
              </a:rPr>
              <a:t>之久。</a:t>
            </a:r>
            <a:endParaRPr kumimoji="0" lang="zh-CN" altLang="en-US" sz="2800" i="0" u="none" strike="noStrike" kern="1200" cap="none" spc="0" normalizeH="0" baseline="0" noProof="0">
              <a:ln>
                <a:noFill/>
              </a:ln>
              <a:solidFill>
                <a:schemeClr val="tx1"/>
              </a:solidFill>
              <a:effectLst/>
              <a:uLnTx/>
              <a:uFillTx/>
              <a:latin typeface="Times New Roman" panose="02020603050405020304" pitchFamily="18" charset="0"/>
              <a:ea typeface="黑体" panose="02010609060101010101" charset="-122"/>
              <a:cs typeface="Times New Roman" panose="02020603050405020304" pitchFamily="18" charset="0"/>
            </a:endParaRPr>
          </a:p>
        </p:txBody>
      </p:sp>
      <p:pic>
        <p:nvPicPr>
          <p:cNvPr id="7" name="图片 7" descr="360截图16720328518959"/>
          <p:cNvPicPr>
            <a:picLocks noChangeAspect="1"/>
          </p:cNvPicPr>
          <p:nvPr>
            <p:custDataLst>
              <p:tags r:id="rId2"/>
            </p:custDataLst>
          </p:nvPr>
        </p:nvPicPr>
        <p:blipFill>
          <a:blip r:embed="rId3"/>
          <a:stretch>
            <a:fillRect/>
          </a:stretch>
        </p:blipFill>
        <p:spPr>
          <a:xfrm>
            <a:off x="2423880" y="2986973"/>
            <a:ext cx="3407152" cy="2870334"/>
          </a:xfrm>
          <a:prstGeom prst="rect">
            <a:avLst/>
          </a:prstGeom>
          <a:noFill/>
          <a:ln w="9525">
            <a:noFill/>
          </a:ln>
        </p:spPr>
      </p:pic>
      <p:sp>
        <p:nvSpPr>
          <p:cNvPr id="5" name="文本框 4"/>
          <p:cNvSpPr txBox="1"/>
          <p:nvPr>
            <p:custDataLst>
              <p:tags r:id="rId4"/>
            </p:custDataLst>
          </p:nvPr>
        </p:nvSpPr>
        <p:spPr>
          <a:xfrm>
            <a:off x="350520" y="295275"/>
            <a:ext cx="4241800" cy="645160"/>
          </a:xfrm>
          <a:prstGeom prst="rect">
            <a:avLst/>
          </a:prstGeom>
          <a:noFill/>
        </p:spPr>
        <p:txBody>
          <a:bodyPr wrap="square" rtlCol="0">
            <a:spAutoFit/>
          </a:bodyPr>
          <a:p>
            <a:r>
              <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rPr>
              <a:t>到社会中去</a:t>
            </a:r>
            <a:endPar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endParaRPr>
          </a:p>
        </p:txBody>
      </p:sp>
      <p:pic>
        <p:nvPicPr>
          <p:cNvPr id="2" name="图片 1"/>
          <p:cNvPicPr>
            <a:picLocks noChangeAspect="1"/>
          </p:cNvPicPr>
          <p:nvPr>
            <p:custDataLst>
              <p:tags r:id="rId5"/>
            </p:custDataLst>
          </p:nvPr>
        </p:nvPicPr>
        <p:blipFill>
          <a:blip r:embed="rId6"/>
          <a:srcRect l="6098" t="4654" b="1276"/>
          <a:stretch>
            <a:fillRect/>
          </a:stretch>
        </p:blipFill>
        <p:spPr>
          <a:xfrm>
            <a:off x="6069965" y="2700655"/>
            <a:ext cx="3873500" cy="3896360"/>
          </a:xfrm>
          <a:prstGeom prst="rect">
            <a:avLst/>
          </a:prstGeom>
        </p:spPr>
      </p:pic>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4" name="文本框 5"/>
          <p:cNvSpPr txBox="1"/>
          <p:nvPr>
            <p:custDataLst>
              <p:tags r:id="rId1"/>
            </p:custDataLst>
          </p:nvPr>
        </p:nvSpPr>
        <p:spPr>
          <a:xfrm>
            <a:off x="4229735" y="297815"/>
            <a:ext cx="2366010" cy="583565"/>
          </a:xfrm>
          <a:prstGeom prst="rect">
            <a:avLst/>
          </a:prstGeom>
          <a:solidFill>
            <a:schemeClr val="accent6">
              <a:lumMod val="20000"/>
              <a:lumOff val="80000"/>
            </a:schemeClr>
          </a:solidFill>
          <a:ln w="9525">
            <a:noFill/>
          </a:ln>
        </p:spPr>
        <p:txBody>
          <a:bodyPr wrap="square" anchor="t">
            <a:spAutoFit/>
          </a:bodyPr>
          <a:p>
            <a:r>
              <a:rPr lang="en-US" altLang="zh-CN" sz="3200">
                <a:latin typeface="Times New Roman" panose="02020603050405020304" pitchFamily="18" charset="0"/>
                <a:ea typeface="黑体" panose="02010609060101010101" charset="-122"/>
                <a:cs typeface="Times New Roman" panose="02020603050405020304" pitchFamily="18" charset="0"/>
              </a:rPr>
              <a:t>2</a:t>
            </a:r>
            <a:r>
              <a:rPr lang="zh-CN" altLang="en-US" sz="3200">
                <a:latin typeface="Times New Roman" panose="02020603050405020304" pitchFamily="18" charset="0"/>
                <a:ea typeface="黑体" panose="02010609060101010101" charset="-122"/>
                <a:cs typeface="Times New Roman" panose="02020603050405020304" pitchFamily="18" charset="0"/>
              </a:rPr>
              <a:t>.</a:t>
            </a:r>
            <a:r>
              <a:rPr lang="en-US" altLang="zh-CN" sz="3200">
                <a:latin typeface="Times New Roman" panose="02020603050405020304" pitchFamily="18" charset="0"/>
                <a:ea typeface="黑体" panose="02010609060101010101" charset="-122"/>
                <a:cs typeface="Times New Roman" panose="02020603050405020304" pitchFamily="18" charset="0"/>
              </a:rPr>
              <a:t> </a:t>
            </a:r>
            <a:r>
              <a:rPr lang="zh-CN" altLang="en-US" sz="3200">
                <a:latin typeface="Times New Roman" panose="02020603050405020304" pitchFamily="18" charset="0"/>
                <a:ea typeface="黑体" panose="02010609060101010101" charset="-122"/>
                <a:cs typeface="Times New Roman" panose="02020603050405020304" pitchFamily="18" charset="0"/>
              </a:rPr>
              <a:t>作物脱毒</a:t>
            </a:r>
            <a:endParaRPr lang="zh-CN" altLang="en-US" sz="3200">
              <a:latin typeface="Times New Roman" panose="02020603050405020304" pitchFamily="18" charset="0"/>
              <a:ea typeface="黑体" panose="02010609060101010101" charset="-122"/>
              <a:cs typeface="Times New Roman" panose="02020603050405020304" pitchFamily="18" charset="0"/>
            </a:endParaRPr>
          </a:p>
        </p:txBody>
      </p:sp>
      <p:sp>
        <p:nvSpPr>
          <p:cNvPr id="32" name="文本框 31"/>
          <p:cNvSpPr txBox="1"/>
          <p:nvPr>
            <p:custDataLst>
              <p:tags r:id="rId2"/>
            </p:custDataLst>
          </p:nvPr>
        </p:nvSpPr>
        <p:spPr>
          <a:xfrm>
            <a:off x="350520" y="295275"/>
            <a:ext cx="4241800" cy="645160"/>
          </a:xfrm>
          <a:prstGeom prst="rect">
            <a:avLst/>
          </a:prstGeom>
          <a:noFill/>
        </p:spPr>
        <p:txBody>
          <a:bodyPr wrap="square" rtlCol="0">
            <a:spAutoFit/>
          </a:bodyPr>
          <a:p>
            <a:r>
              <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rPr>
              <a:t>植物繁殖的新途径</a:t>
            </a:r>
            <a:endPar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endParaRPr>
          </a:p>
        </p:txBody>
      </p:sp>
      <p:sp>
        <p:nvSpPr>
          <p:cNvPr id="9217" name="TextBox 3"/>
          <p:cNvSpPr txBox="1"/>
          <p:nvPr>
            <p:custDataLst>
              <p:tags r:id="rId3"/>
            </p:custDataLst>
          </p:nvPr>
        </p:nvSpPr>
        <p:spPr>
          <a:xfrm>
            <a:off x="379095" y="1087120"/>
            <a:ext cx="11489690" cy="953135"/>
          </a:xfrm>
          <a:prstGeom prst="rect">
            <a:avLst/>
          </a:prstGeom>
          <a:noFill/>
          <a:ln w="9525">
            <a:noFill/>
          </a:ln>
        </p:spPr>
        <p:txBody>
          <a:bodyPr wrap="square" anchor="t">
            <a:spAutoFit/>
          </a:bodyPr>
          <a:p>
            <a:r>
              <a:rPr lang="zh-CN" altLang="en-US" sz="2800" smtClean="0">
                <a:solidFill>
                  <a:schemeClr val="tx1"/>
                </a:solidFill>
                <a:latin typeface="Times New Roman" panose="02020603050405020304" pitchFamily="18" charset="0"/>
                <a:ea typeface="黑体" panose="02010609060101010101" charset="-122"/>
                <a:cs typeface="Times New Roman" panose="02020603050405020304" pitchFamily="18" charset="0"/>
              </a:rPr>
              <a:t>生姜</a:t>
            </a:r>
            <a:r>
              <a:rPr lang="zh-CN" altLang="en-US" sz="2800">
                <a:solidFill>
                  <a:schemeClr val="tx1"/>
                </a:solidFill>
                <a:latin typeface="Times New Roman" panose="02020603050405020304" pitchFamily="18" charset="0"/>
                <a:ea typeface="黑体" panose="02010609060101010101" charset="-122"/>
                <a:cs typeface="Times New Roman" panose="02020603050405020304" pitchFamily="18" charset="0"/>
              </a:rPr>
              <a:t>是药食两用的经济作物</a:t>
            </a:r>
            <a:r>
              <a:rPr lang="zh-CN" altLang="en-US" sz="2800" smtClean="0">
                <a:solidFill>
                  <a:schemeClr val="tx1"/>
                </a:solidFill>
                <a:latin typeface="Times New Roman" panose="02020603050405020304" pitchFamily="18" charset="0"/>
                <a:ea typeface="黑体" panose="02010609060101010101" charset="-122"/>
                <a:cs typeface="Times New Roman" panose="02020603050405020304" pitchFamily="18" charset="0"/>
              </a:rPr>
              <a:t>，在</a:t>
            </a:r>
            <a:r>
              <a:rPr lang="zh-CN" altLang="en-US" sz="2800">
                <a:solidFill>
                  <a:schemeClr val="tx1"/>
                </a:solidFill>
                <a:latin typeface="Times New Roman" panose="02020603050405020304" pitchFamily="18" charset="0"/>
                <a:ea typeface="黑体" panose="02010609060101010101" charset="-122"/>
                <a:cs typeface="Times New Roman" panose="02020603050405020304" pitchFamily="18" charset="0"/>
              </a:rPr>
              <a:t>生产上长期采用</a:t>
            </a:r>
            <a:r>
              <a:rPr lang="zh-CN" altLang="en-US" sz="2800">
                <a:solidFill>
                  <a:srgbClr val="FF0000"/>
                </a:solidFill>
                <a:latin typeface="Times New Roman" panose="02020603050405020304" pitchFamily="18" charset="0"/>
                <a:ea typeface="黑体" panose="02010609060101010101" charset="-122"/>
                <a:cs typeface="Times New Roman" panose="02020603050405020304" pitchFamily="18" charset="0"/>
              </a:rPr>
              <a:t>无性繁殖</a:t>
            </a:r>
            <a:r>
              <a:rPr lang="zh-CN" altLang="en-US" sz="2800">
                <a:solidFill>
                  <a:schemeClr val="tx1"/>
                </a:solidFill>
                <a:latin typeface="Times New Roman" panose="02020603050405020304" pitchFamily="18" charset="0"/>
                <a:ea typeface="黑体" panose="02010609060101010101" charset="-122"/>
                <a:cs typeface="Times New Roman" panose="02020603050405020304" pitchFamily="18" charset="0"/>
              </a:rPr>
              <a:t>，容易感染多种病毒病，使</a:t>
            </a:r>
            <a:r>
              <a:rPr lang="zh-CN" altLang="en-US" sz="2800">
                <a:solidFill>
                  <a:srgbClr val="FF0000"/>
                </a:solidFill>
                <a:latin typeface="Times New Roman" panose="02020603050405020304" pitchFamily="18" charset="0"/>
                <a:ea typeface="黑体" panose="02010609060101010101" charset="-122"/>
                <a:cs typeface="Times New Roman" panose="02020603050405020304" pitchFamily="18" charset="0"/>
              </a:rPr>
              <a:t>生姜品质变差，叶子皱缩，生长缓慢，一般减产</a:t>
            </a:r>
            <a:r>
              <a:rPr lang="en-US" altLang="zh-CN" sz="2800">
                <a:solidFill>
                  <a:srgbClr val="FF0000"/>
                </a:solidFill>
                <a:latin typeface="Times New Roman" panose="02020603050405020304" pitchFamily="18" charset="0"/>
                <a:ea typeface="黑体" panose="02010609060101010101" charset="-122"/>
                <a:cs typeface="Times New Roman" panose="02020603050405020304" pitchFamily="18" charset="0"/>
              </a:rPr>
              <a:t>30%-50%</a:t>
            </a:r>
            <a:r>
              <a:rPr lang="zh-CN" altLang="en-US" sz="2800">
                <a:solidFill>
                  <a:schemeClr val="tx1"/>
                </a:solidFill>
                <a:latin typeface="Times New Roman" panose="02020603050405020304" pitchFamily="18" charset="0"/>
                <a:ea typeface="黑体" panose="02010609060101010101" charset="-122"/>
                <a:cs typeface="Times New Roman" panose="02020603050405020304" pitchFamily="18" charset="0"/>
              </a:rPr>
              <a:t>。</a:t>
            </a:r>
            <a:r>
              <a:rPr lang="en-US" altLang="zh-CN" sz="2800">
                <a:solidFill>
                  <a:schemeClr val="tx1"/>
                </a:solidFill>
                <a:latin typeface="Times New Roman" panose="02020603050405020304" pitchFamily="18" charset="0"/>
                <a:ea typeface="黑体" panose="02010609060101010101" charset="-122"/>
                <a:cs typeface="Times New Roman" panose="02020603050405020304" pitchFamily="18" charset="0"/>
                <a:sym typeface="+mn-ea"/>
              </a:rPr>
              <a:t> </a:t>
            </a:r>
            <a:endParaRPr lang="en-US" altLang="zh-CN" sz="2800">
              <a:solidFill>
                <a:schemeClr val="tx1"/>
              </a:solidFill>
              <a:latin typeface="Times New Roman" panose="02020603050405020304" pitchFamily="18" charset="0"/>
              <a:ea typeface="黑体" panose="02010609060101010101" charset="-122"/>
              <a:cs typeface="Times New Roman" panose="02020603050405020304" pitchFamily="18" charset="0"/>
              <a:sym typeface="+mn-ea"/>
            </a:endParaRPr>
          </a:p>
        </p:txBody>
      </p:sp>
      <p:sp>
        <p:nvSpPr>
          <p:cNvPr id="6" name="矩形 5"/>
          <p:cNvSpPr/>
          <p:nvPr>
            <p:custDataLst>
              <p:tags r:id="rId4"/>
            </p:custDataLst>
          </p:nvPr>
        </p:nvSpPr>
        <p:spPr>
          <a:xfrm>
            <a:off x="379095" y="2226310"/>
            <a:ext cx="11489690" cy="1814830"/>
          </a:xfrm>
          <a:prstGeom prst="rect">
            <a:avLst/>
          </a:prstGeom>
        </p:spPr>
        <p:txBody>
          <a:bodyPr wrap="square">
            <a:spAutoFit/>
          </a:bodyPr>
          <a:p>
            <a:pPr>
              <a:lnSpc>
                <a:spcPct val="100000"/>
              </a:lnSpc>
            </a:pPr>
            <a:r>
              <a:rPr lang="en-US" altLang="zh-CN" sz="2800" smtClean="0">
                <a:solidFill>
                  <a:schemeClr val="tx1"/>
                </a:solidFill>
                <a:latin typeface="Times New Roman" panose="02020603050405020304" pitchFamily="18" charset="0"/>
                <a:ea typeface="黑体" panose="02010609060101010101" charset="-122"/>
                <a:cs typeface="Times New Roman" panose="02020603050405020304" pitchFamily="18" charset="0"/>
                <a:sym typeface="+mn-ea"/>
              </a:rPr>
              <a:t>病毒引起的植物病害有500多种。</a:t>
            </a:r>
            <a:r>
              <a:rPr lang="zh-CN" altLang="en-US" sz="2800" smtClean="0">
                <a:solidFill>
                  <a:schemeClr val="tx1"/>
                </a:solidFill>
                <a:latin typeface="Times New Roman" panose="02020603050405020304" pitchFamily="18" charset="0"/>
                <a:ea typeface="黑体" panose="02010609060101010101" charset="-122"/>
                <a:cs typeface="Times New Roman" panose="02020603050405020304" pitchFamily="18" charset="0"/>
                <a:sym typeface="+mn-ea"/>
              </a:rPr>
              <a:t>受害植物包括粮食作物、蔬菜、果树和花卉等。而且</a:t>
            </a:r>
            <a:r>
              <a:rPr lang="zh-CN" altLang="en-US" sz="2800" smtClean="0">
                <a:solidFill>
                  <a:srgbClr val="FF0000"/>
                </a:solidFill>
                <a:latin typeface="Times New Roman" panose="02020603050405020304" pitchFamily="18" charset="0"/>
                <a:ea typeface="黑体" panose="02010609060101010101" charset="-122"/>
                <a:cs typeface="Times New Roman" panose="02020603050405020304" pitchFamily="18" charset="0"/>
                <a:sym typeface="+mn-ea"/>
              </a:rPr>
              <a:t>没有有效的防治办法</a:t>
            </a:r>
            <a:r>
              <a:rPr lang="zh-CN" altLang="en-US" sz="2800" smtClean="0">
                <a:solidFill>
                  <a:schemeClr val="tx1"/>
                </a:solidFill>
                <a:latin typeface="Times New Roman" panose="02020603050405020304" pitchFamily="18" charset="0"/>
                <a:ea typeface="黑体" panose="02010609060101010101" charset="-122"/>
                <a:cs typeface="Times New Roman" panose="02020603050405020304" pitchFamily="18" charset="0"/>
                <a:sym typeface="+mn-ea"/>
              </a:rPr>
              <a:t>，只能拔除，造成经济损失。</a:t>
            </a:r>
            <a:r>
              <a:rPr lang="zh-CN" altLang="en-US" sz="2800" smtClean="0">
                <a:solidFill>
                  <a:srgbClr val="FF0000"/>
                </a:solidFill>
                <a:latin typeface="Times New Roman" panose="02020603050405020304" pitchFamily="18" charset="0"/>
                <a:ea typeface="黑体" panose="02010609060101010101" charset="-122"/>
                <a:cs typeface="Times New Roman" panose="02020603050405020304" pitchFamily="18" charset="0"/>
                <a:sym typeface="+mn-ea"/>
              </a:rPr>
              <a:t>病毒多集中在种子、老叶等器官中，在幼嫩的器官和未成熟的组织中较少，在分生区几乎不含病毒</a:t>
            </a:r>
            <a:r>
              <a:rPr lang="zh-CN" altLang="en-US" sz="2800" smtClean="0">
                <a:solidFill>
                  <a:schemeClr val="tx1"/>
                </a:solidFill>
                <a:latin typeface="Times New Roman" panose="02020603050405020304" pitchFamily="18" charset="0"/>
                <a:ea typeface="黑体" panose="02010609060101010101" charset="-122"/>
                <a:cs typeface="Times New Roman" panose="02020603050405020304" pitchFamily="18" charset="0"/>
                <a:sym typeface="+mn-ea"/>
              </a:rPr>
              <a:t>。</a:t>
            </a:r>
            <a:endParaRPr lang="zh-CN" altLang="en-US" sz="2800" smtClean="0">
              <a:solidFill>
                <a:schemeClr val="tx1"/>
              </a:solidFill>
              <a:latin typeface="Times New Roman" panose="02020603050405020304" pitchFamily="18" charset="0"/>
              <a:ea typeface="黑体" panose="02010609060101010101" charset="-122"/>
              <a:cs typeface="Times New Roman" panose="02020603050405020304" pitchFamily="18" charset="0"/>
              <a:sym typeface="+mn-ea"/>
            </a:endParaRPr>
          </a:p>
        </p:txBody>
      </p:sp>
      <p:pic>
        <p:nvPicPr>
          <p:cNvPr id="4" name="图片 3"/>
          <p:cNvPicPr>
            <a:picLocks noChangeAspect="1"/>
          </p:cNvPicPr>
          <p:nvPr>
            <p:custDataLst>
              <p:tags r:id="rId5"/>
            </p:custDataLst>
          </p:nvPr>
        </p:nvPicPr>
        <p:blipFill>
          <a:blip r:embed="rId6"/>
          <a:stretch>
            <a:fillRect/>
          </a:stretch>
        </p:blipFill>
        <p:spPr>
          <a:xfrm>
            <a:off x="861695" y="4065270"/>
            <a:ext cx="3819525" cy="2546350"/>
          </a:xfrm>
          <a:prstGeom prst="rect">
            <a:avLst/>
          </a:prstGeom>
        </p:spPr>
      </p:pic>
      <p:pic>
        <p:nvPicPr>
          <p:cNvPr id="30" name="图片 29"/>
          <p:cNvPicPr>
            <a:picLocks noChangeAspect="1"/>
          </p:cNvPicPr>
          <p:nvPr>
            <p:custDataLst>
              <p:tags r:id="rId7"/>
            </p:custDataLst>
          </p:nvPr>
        </p:nvPicPr>
        <p:blipFill>
          <a:blip r:embed="rId8"/>
          <a:stretch>
            <a:fillRect/>
          </a:stretch>
        </p:blipFill>
        <p:spPr>
          <a:xfrm>
            <a:off x="4309745" y="4093210"/>
            <a:ext cx="3735070" cy="2491105"/>
          </a:xfrm>
          <a:prstGeom prst="rect">
            <a:avLst/>
          </a:prstGeom>
        </p:spPr>
      </p:pic>
      <p:pic>
        <p:nvPicPr>
          <p:cNvPr id="27" name="图片 26"/>
          <p:cNvPicPr>
            <a:picLocks noChangeAspect="1"/>
          </p:cNvPicPr>
          <p:nvPr>
            <p:custDataLst>
              <p:tags r:id="rId9"/>
            </p:custDataLst>
          </p:nvPr>
        </p:nvPicPr>
        <p:blipFill>
          <a:blip r:embed="rId10"/>
          <a:srcRect l="5726" t="11198" r="5152" b="8614"/>
          <a:stretch>
            <a:fillRect/>
          </a:stretch>
        </p:blipFill>
        <p:spPr>
          <a:xfrm>
            <a:off x="8470265" y="4582160"/>
            <a:ext cx="2523490" cy="1513840"/>
          </a:xfrm>
          <a:prstGeom prst="rect">
            <a:avLst/>
          </a:prstGeom>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217"/>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4"/>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childTnLst>
                                </p:cTn>
                              </p:par>
                            </p:childTnLst>
                          </p:cTn>
                        </p:par>
                        <p:par>
                          <p:cTn id="14" fill="hold">
                            <p:stCondLst>
                              <p:cond delay="0"/>
                            </p:stCondLst>
                            <p:childTnLst>
                              <p:par>
                                <p:cTn id="15" presetID="1" presetClass="entr" presetSubtype="0" fill="hold" nodeType="afterEffect">
                                  <p:stCondLst>
                                    <p:cond delay="0"/>
                                  </p:stCondLst>
                                  <p:childTnLst>
                                    <p:set>
                                      <p:cBhvr>
                                        <p:cTn id="16" dur="1" fill="hold">
                                          <p:stCondLst>
                                            <p:cond delay="0"/>
                                          </p:stCondLst>
                                        </p:cTn>
                                        <p:tgtEl>
                                          <p:spTgt spid="30"/>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7"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p:cNvSpPr/>
          <p:nvPr>
            <p:custDataLst>
              <p:tags r:id="rId1"/>
            </p:custDataLst>
          </p:nvPr>
        </p:nvSpPr>
        <p:spPr>
          <a:xfrm>
            <a:off x="901065" y="361950"/>
            <a:ext cx="3875405" cy="497205"/>
          </a:xfrm>
          <a:prstGeom prst="rect">
            <a:avLst/>
          </a:prstGeom>
        </p:spPr>
        <p:txBody>
          <a:bodyPr vert="horz" wrap="square" lIns="91440" tIns="45720" rIns="91440" bIns="45720" rtlCol="0" anchor="ctr">
            <a:noAutofit/>
            <a:scene3d>
              <a:camera prst="orthographicFront"/>
              <a:lightRig rig="threePt" dir="t"/>
            </a:scene3d>
          </a:bodyPr>
          <a:lstStyle/>
          <a:p>
            <a:pPr algn="l">
              <a:lnSpc>
                <a:spcPct val="100000"/>
              </a:lnSpc>
              <a:spcBef>
                <a:spcPct val="0"/>
              </a:spcBef>
              <a:spcAft>
                <a:spcPct val="0"/>
              </a:spcAft>
              <a:buSzTx/>
            </a:pPr>
            <a:endParaRPr lang="zh-CN" altLang="en-US" sz="2800">
              <a:solidFill>
                <a:schemeClr val="tx1"/>
              </a:solidFill>
              <a:effectLst>
                <a:outerShdw blurRad="38100" dist="19050" dir="2700000" algn="tl" rotWithShape="0">
                  <a:schemeClr val="dk1">
                    <a:alpha val="40000"/>
                  </a:schemeClr>
                </a:outerShdw>
              </a:effectLst>
              <a:latin typeface="Times New Roman" panose="02020603050405020304" pitchFamily="18" charset="0"/>
              <a:ea typeface="黑体" panose="02010609060101010101" charset="-122"/>
              <a:cs typeface="Times New Roman" panose="02020603050405020304" pitchFamily="18" charset="0"/>
              <a:sym typeface="+mn-ea"/>
            </a:endParaRPr>
          </a:p>
        </p:txBody>
      </p:sp>
      <p:grpSp>
        <p:nvGrpSpPr>
          <p:cNvPr id="2" name="组合 1"/>
          <p:cNvGrpSpPr/>
          <p:nvPr>
            <p:custDataLst>
              <p:tags r:id="rId2"/>
            </p:custDataLst>
          </p:nvPr>
        </p:nvGrpSpPr>
        <p:grpSpPr>
          <a:xfrm>
            <a:off x="627526" y="1135508"/>
            <a:ext cx="1770937" cy="4269607"/>
            <a:chOff x="627526" y="1135508"/>
            <a:chExt cx="1770937" cy="4269607"/>
          </a:xfrm>
        </p:grpSpPr>
        <p:sp>
          <p:nvSpPr>
            <p:cNvPr id="7" name="文本框 6"/>
            <p:cNvSpPr txBox="1"/>
            <p:nvPr>
              <p:custDataLst>
                <p:tags r:id="rId3"/>
              </p:custDataLst>
            </p:nvPr>
          </p:nvSpPr>
          <p:spPr>
            <a:xfrm>
              <a:off x="648541" y="1135508"/>
              <a:ext cx="1508085" cy="521970"/>
            </a:xfrm>
            <a:prstGeom prst="rect">
              <a:avLst/>
            </a:prstGeom>
            <a:noFill/>
          </p:spPr>
          <p:txBody>
            <a:bodyPr wrap="square" rtlCol="0">
              <a:spAutoFit/>
            </a:bodyPr>
            <a:lstStyle/>
            <a:p>
              <a:r>
                <a:rPr lang="zh-CN" altLang="en-US" sz="2800">
                  <a:latin typeface="Times New Roman" panose="02020603050405020304" pitchFamily="18" charset="0"/>
                  <a:ea typeface="黑体" panose="02010609060101010101" charset="-122"/>
                  <a:cs typeface="Times New Roman" panose="02020603050405020304" pitchFamily="18" charset="0"/>
                </a:rPr>
                <a:t>马铃薯</a:t>
              </a:r>
              <a:endParaRPr lang="zh-CN" altLang="en-US" sz="2800">
                <a:latin typeface="Times New Roman" panose="02020603050405020304" pitchFamily="18" charset="0"/>
                <a:ea typeface="黑体" panose="02010609060101010101" charset="-122"/>
                <a:cs typeface="Times New Roman" panose="02020603050405020304" pitchFamily="18" charset="0"/>
              </a:endParaRPr>
            </a:p>
          </p:txBody>
        </p:sp>
        <p:sp>
          <p:nvSpPr>
            <p:cNvPr id="8" name="文本框 7"/>
            <p:cNvSpPr txBox="1"/>
            <p:nvPr>
              <p:custDataLst>
                <p:tags r:id="rId4"/>
              </p:custDataLst>
            </p:nvPr>
          </p:nvSpPr>
          <p:spPr>
            <a:xfrm>
              <a:off x="834899" y="2680225"/>
              <a:ext cx="1012077" cy="521970"/>
            </a:xfrm>
            <a:prstGeom prst="rect">
              <a:avLst/>
            </a:prstGeom>
            <a:noFill/>
          </p:spPr>
          <p:txBody>
            <a:bodyPr wrap="square" rtlCol="0">
              <a:spAutoFit/>
            </a:bodyPr>
            <a:lstStyle/>
            <a:p>
              <a:r>
                <a:rPr lang="zh-CN" altLang="en-US" sz="2800">
                  <a:latin typeface="Times New Roman" panose="02020603050405020304" pitchFamily="18" charset="0"/>
                  <a:ea typeface="黑体" panose="02010609060101010101" charset="-122"/>
                  <a:cs typeface="Times New Roman" panose="02020603050405020304" pitchFamily="18" charset="0"/>
                </a:rPr>
                <a:t>草莓</a:t>
              </a:r>
              <a:endParaRPr lang="zh-CN" altLang="en-US" sz="2800">
                <a:latin typeface="Times New Roman" panose="02020603050405020304" pitchFamily="18" charset="0"/>
                <a:ea typeface="黑体" panose="02010609060101010101" charset="-122"/>
                <a:cs typeface="Times New Roman" panose="02020603050405020304" pitchFamily="18" charset="0"/>
              </a:endParaRPr>
            </a:p>
          </p:txBody>
        </p:sp>
        <p:sp>
          <p:nvSpPr>
            <p:cNvPr id="9" name="文本框 8"/>
            <p:cNvSpPr txBox="1"/>
            <p:nvPr>
              <p:custDataLst>
                <p:tags r:id="rId5"/>
              </p:custDataLst>
            </p:nvPr>
          </p:nvSpPr>
          <p:spPr>
            <a:xfrm>
              <a:off x="893103" y="3985241"/>
              <a:ext cx="1012077" cy="521970"/>
            </a:xfrm>
            <a:prstGeom prst="rect">
              <a:avLst/>
            </a:prstGeom>
            <a:noFill/>
          </p:spPr>
          <p:txBody>
            <a:bodyPr wrap="square" rtlCol="0">
              <a:spAutoFit/>
            </a:bodyPr>
            <a:lstStyle/>
            <a:p>
              <a:r>
                <a:rPr lang="zh-CN" altLang="en-US" sz="2800">
                  <a:latin typeface="Times New Roman" panose="02020603050405020304" pitchFamily="18" charset="0"/>
                  <a:ea typeface="黑体" panose="02010609060101010101" charset="-122"/>
                  <a:cs typeface="Times New Roman" panose="02020603050405020304" pitchFamily="18" charset="0"/>
                </a:rPr>
                <a:t>香蕉</a:t>
              </a:r>
              <a:endParaRPr lang="zh-CN" altLang="en-US" sz="2800">
                <a:latin typeface="Times New Roman" panose="02020603050405020304" pitchFamily="18" charset="0"/>
                <a:ea typeface="黑体" panose="02010609060101010101" charset="-122"/>
                <a:cs typeface="Times New Roman" panose="02020603050405020304" pitchFamily="18" charset="0"/>
              </a:endParaRPr>
            </a:p>
          </p:txBody>
        </p:sp>
        <p:pic>
          <p:nvPicPr>
            <p:cNvPr id="10" name="Picture 8"/>
            <p:cNvPicPr>
              <a:picLocks noChangeAspect="1" noChangeArrowheads="1"/>
            </p:cNvPicPr>
            <p:nvPr>
              <p:custDataLst>
                <p:tags r:id="rId6"/>
              </p:custDataLst>
            </p:nvPr>
          </p:nvPicPr>
          <p:blipFill>
            <a:blip r:embed="rId7">
              <a:extLst>
                <a:ext uri="{28A0092B-C50C-407E-A947-70E740481C1C}">
                  <a14:useLocalDpi xmlns:a14="http://schemas.microsoft.com/office/drawing/2010/main" val="0"/>
                </a:ext>
              </a:extLst>
            </a:blip>
            <a:srcRect l="2303" t="19845" b="13071"/>
            <a:stretch>
              <a:fillRect/>
            </a:stretch>
          </p:blipFill>
          <p:spPr bwMode="auto">
            <a:xfrm>
              <a:off x="627526" y="1594072"/>
              <a:ext cx="1308775" cy="898678"/>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p:cNvPicPr>
              <a:picLocks noChangeAspect="1" noChangeArrowheads="1"/>
            </p:cNvPicPr>
            <p:nvPr>
              <p:custDataLst>
                <p:tags r:id="rId8"/>
              </p:custDataLst>
            </p:nvPr>
          </p:nvPicPr>
          <p:blipFill>
            <a:blip r:embed="rId9">
              <a:extLst>
                <a:ext uri="{28A0092B-C50C-407E-A947-70E740481C1C}">
                  <a14:useLocalDpi xmlns:a14="http://schemas.microsoft.com/office/drawing/2010/main" val="0"/>
                </a:ext>
              </a:extLst>
            </a:blip>
            <a:srcRect l="4088" t="19915" r="6850" b="14842"/>
            <a:stretch>
              <a:fillRect/>
            </a:stretch>
          </p:blipFill>
          <p:spPr bwMode="auto">
            <a:xfrm>
              <a:off x="631806" y="4449114"/>
              <a:ext cx="1305018" cy="95600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custDataLst>
                <p:tags r:id="rId10"/>
              </p:custDataLst>
            </p:nvPr>
          </p:nvPicPr>
          <p:blipFill>
            <a:blip r:embed="rId11">
              <a:extLst>
                <a:ext uri="{28A0092B-C50C-407E-A947-70E740481C1C}">
                  <a14:useLocalDpi xmlns:a14="http://schemas.microsoft.com/office/drawing/2010/main" val="0"/>
                </a:ext>
              </a:extLst>
            </a:blip>
            <a:stretch>
              <a:fillRect/>
            </a:stretch>
          </p:blipFill>
          <p:spPr bwMode="auto">
            <a:xfrm>
              <a:off x="822675" y="3138831"/>
              <a:ext cx="1083671" cy="667812"/>
            </a:xfrm>
            <a:prstGeom prst="rect">
              <a:avLst/>
            </a:prstGeom>
            <a:noFill/>
            <a:extLst>
              <a:ext uri="{909E8E84-426E-40DD-AFC4-6F175D3DCCD1}">
                <a14:hiddenFill xmlns:a14="http://schemas.microsoft.com/office/drawing/2010/main">
                  <a:solidFill>
                    <a:srgbClr val="FFFFFF"/>
                  </a:solidFill>
                </a14:hiddenFill>
              </a:ext>
            </a:extLst>
          </p:spPr>
        </p:pic>
        <p:sp>
          <p:nvSpPr>
            <p:cNvPr id="13" name="右中括号 12"/>
            <p:cNvSpPr/>
            <p:nvPr>
              <p:custDataLst>
                <p:tags r:id="rId12"/>
              </p:custDataLst>
            </p:nvPr>
          </p:nvSpPr>
          <p:spPr>
            <a:xfrm>
              <a:off x="2043357" y="1418549"/>
              <a:ext cx="355106" cy="3480046"/>
            </a:xfrm>
            <a:prstGeom prst="rightBracket">
              <a:avLst/>
            </a:prstGeom>
            <a:noFill/>
            <a:ln w="38100">
              <a:solidFill>
                <a:schemeClr val="accent6">
                  <a:lumMod val="75000"/>
                </a:schemeClr>
              </a:solidFill>
            </a:ln>
          </p:spPr>
          <p:style>
            <a:lnRef idx="3">
              <a:schemeClr val="dk1"/>
            </a:lnRef>
            <a:fillRef idx="0">
              <a:schemeClr val="dk1"/>
            </a:fillRef>
            <a:effectRef idx="2">
              <a:schemeClr val="dk1"/>
            </a:effectRef>
            <a:fontRef idx="minor">
              <a:schemeClr val="tx1"/>
            </a:fontRef>
          </p:style>
          <p:txBody>
            <a:bodyPr rtlCol="0" anchor="ctr"/>
            <a:lstStyle/>
            <a:p>
              <a:pPr algn="ctr"/>
              <a:endParaRPr lang="zh-CN" altLang="en-US">
                <a:latin typeface="Times New Roman" panose="02020603050405020304" pitchFamily="18" charset="0"/>
                <a:ea typeface="黑体" panose="02010609060101010101" charset="-122"/>
                <a:cs typeface="Times New Roman" panose="02020603050405020304" pitchFamily="18" charset="0"/>
              </a:endParaRPr>
            </a:p>
          </p:txBody>
        </p:sp>
      </p:grpSp>
      <p:grpSp>
        <p:nvGrpSpPr>
          <p:cNvPr id="23" name="组合 22"/>
          <p:cNvGrpSpPr/>
          <p:nvPr>
            <p:custDataLst>
              <p:tags r:id="rId13"/>
            </p:custDataLst>
          </p:nvPr>
        </p:nvGrpSpPr>
        <p:grpSpPr>
          <a:xfrm>
            <a:off x="3216834" y="4162403"/>
            <a:ext cx="1648501" cy="1136846"/>
            <a:chOff x="3188744" y="4022109"/>
            <a:chExt cx="1648501" cy="1136846"/>
          </a:xfrm>
        </p:grpSpPr>
        <p:sp>
          <p:nvSpPr>
            <p:cNvPr id="27" name="TextBox 9"/>
            <p:cNvSpPr txBox="1">
              <a:spLocks noChangeArrowheads="1"/>
            </p:cNvSpPr>
            <p:nvPr>
              <p:custDataLst>
                <p:tags r:id="rId14"/>
              </p:custDataLst>
            </p:nvPr>
          </p:nvSpPr>
          <p:spPr bwMode="auto">
            <a:xfrm>
              <a:off x="3763898" y="4022109"/>
              <a:ext cx="1073347"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a:ea typeface="宋体" panose="02010600030101010101" pitchFamily="2" charset="-122"/>
                </a:defRPr>
              </a:lvl1pPr>
              <a:lvl2pPr marL="742950" indent="-285750" eaLnBrk="0" hangingPunct="0">
                <a:defRPr>
                  <a:solidFill>
                    <a:schemeClr val="tx1"/>
                  </a:solidFill>
                  <a:latin typeface="Calibri" panose="020F0502020204030204"/>
                  <a:ea typeface="宋体" panose="02010600030101010101" pitchFamily="2" charset="-122"/>
                </a:defRPr>
              </a:lvl2pPr>
              <a:lvl3pPr marL="1143000" indent="-228600" eaLnBrk="0" hangingPunct="0">
                <a:defRPr>
                  <a:solidFill>
                    <a:schemeClr val="tx1"/>
                  </a:solidFill>
                  <a:latin typeface="Calibri" panose="020F0502020204030204"/>
                  <a:ea typeface="宋体" panose="02010600030101010101" pitchFamily="2" charset="-122"/>
                </a:defRPr>
              </a:lvl3pPr>
              <a:lvl4pPr marL="1600200" indent="-228600" eaLnBrk="0" hangingPunct="0">
                <a:defRPr>
                  <a:solidFill>
                    <a:schemeClr val="tx1"/>
                  </a:solidFill>
                  <a:latin typeface="Calibri" panose="020F0502020204030204"/>
                  <a:ea typeface="宋体" panose="02010600030101010101" pitchFamily="2" charset="-122"/>
                </a:defRPr>
              </a:lvl4pPr>
              <a:lvl5pPr marL="2057400" indent="-228600" eaLnBrk="0" hangingPunct="0">
                <a:defRPr>
                  <a:solidFill>
                    <a:schemeClr val="tx1"/>
                  </a:solidFill>
                  <a:latin typeface="Calibri" panose="020F0502020204030204"/>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9pPr>
            </a:lstStyle>
            <a:p>
              <a:pPr eaLnBrk="1" hangingPunct="1"/>
              <a:r>
                <a:rPr lang="zh-CN" altLang="en-US" sz="2800">
                  <a:solidFill>
                    <a:srgbClr val="002060"/>
                  </a:solidFill>
                  <a:latin typeface="Times New Roman" panose="02020603050405020304" pitchFamily="18" charset="0"/>
                  <a:ea typeface="黑体" panose="02010609060101010101" charset="-122"/>
                  <a:cs typeface="Times New Roman" panose="02020603050405020304" pitchFamily="18" charset="0"/>
                </a:rPr>
                <a:t>组培</a:t>
              </a:r>
              <a:endParaRPr lang="zh-CN" altLang="en-US" sz="2800">
                <a:solidFill>
                  <a:srgbClr val="002060"/>
                </a:solidFill>
                <a:latin typeface="Times New Roman" panose="02020603050405020304" pitchFamily="18" charset="0"/>
                <a:ea typeface="黑体" panose="02010609060101010101" charset="-122"/>
                <a:cs typeface="Times New Roman" panose="02020603050405020304" pitchFamily="18" charset="0"/>
              </a:endParaRPr>
            </a:p>
          </p:txBody>
        </p:sp>
        <p:sp>
          <p:nvSpPr>
            <p:cNvPr id="28" name="TextBox 10"/>
            <p:cNvSpPr txBox="1">
              <a:spLocks noChangeArrowheads="1"/>
            </p:cNvSpPr>
            <p:nvPr>
              <p:custDataLst>
                <p:tags r:id="rId15"/>
              </p:custDataLst>
            </p:nvPr>
          </p:nvSpPr>
          <p:spPr bwMode="auto">
            <a:xfrm>
              <a:off x="3188744" y="4636985"/>
              <a:ext cx="1448122"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a:ea typeface="宋体" panose="02010600030101010101" pitchFamily="2" charset="-122"/>
                </a:defRPr>
              </a:lvl1pPr>
              <a:lvl2pPr marL="742950" indent="-285750" eaLnBrk="0" hangingPunct="0">
                <a:defRPr>
                  <a:solidFill>
                    <a:schemeClr val="tx1"/>
                  </a:solidFill>
                  <a:latin typeface="Calibri" panose="020F0502020204030204"/>
                  <a:ea typeface="宋体" panose="02010600030101010101" pitchFamily="2" charset="-122"/>
                </a:defRPr>
              </a:lvl2pPr>
              <a:lvl3pPr marL="1143000" indent="-228600" eaLnBrk="0" hangingPunct="0">
                <a:defRPr>
                  <a:solidFill>
                    <a:schemeClr val="tx1"/>
                  </a:solidFill>
                  <a:latin typeface="Calibri" panose="020F0502020204030204"/>
                  <a:ea typeface="宋体" panose="02010600030101010101" pitchFamily="2" charset="-122"/>
                </a:defRPr>
              </a:lvl3pPr>
              <a:lvl4pPr marL="1600200" indent="-228600" eaLnBrk="0" hangingPunct="0">
                <a:defRPr>
                  <a:solidFill>
                    <a:schemeClr val="tx1"/>
                  </a:solidFill>
                  <a:latin typeface="Calibri" panose="020F0502020204030204"/>
                  <a:ea typeface="宋体" panose="02010600030101010101" pitchFamily="2" charset="-122"/>
                </a:defRPr>
              </a:lvl4pPr>
              <a:lvl5pPr marL="2057400" indent="-228600" eaLnBrk="0" hangingPunct="0">
                <a:defRPr>
                  <a:solidFill>
                    <a:schemeClr val="tx1"/>
                  </a:solidFill>
                  <a:latin typeface="Calibri" panose="020F0502020204030204"/>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9pPr>
            </a:lstStyle>
            <a:p>
              <a:pPr eaLnBrk="1" hangingPunct="1"/>
              <a:r>
                <a:rPr lang="zh-CN" altLang="en-US" sz="2800">
                  <a:solidFill>
                    <a:srgbClr val="FF0000"/>
                  </a:solidFill>
                  <a:latin typeface="Times New Roman" panose="02020603050405020304" pitchFamily="18" charset="0"/>
                  <a:ea typeface="黑体" panose="02010609060101010101" charset="-122"/>
                  <a:cs typeface="Times New Roman" panose="02020603050405020304" pitchFamily="18" charset="0"/>
                </a:rPr>
                <a:t>脱毒苗</a:t>
              </a:r>
              <a:endParaRPr lang="zh-CN" altLang="en-US" sz="2800">
                <a:solidFill>
                  <a:srgbClr val="FF0000"/>
                </a:solidFill>
                <a:latin typeface="Times New Roman" panose="02020603050405020304" pitchFamily="18" charset="0"/>
                <a:ea typeface="黑体" panose="02010609060101010101" charset="-122"/>
                <a:cs typeface="Times New Roman" panose="02020603050405020304" pitchFamily="18" charset="0"/>
              </a:endParaRPr>
            </a:p>
          </p:txBody>
        </p:sp>
        <p:cxnSp>
          <p:nvCxnSpPr>
            <p:cNvPr id="29" name="直接箭头连接符 28"/>
            <p:cNvCxnSpPr/>
            <p:nvPr>
              <p:custDataLst>
                <p:tags r:id="rId16"/>
              </p:custDataLst>
            </p:nvPr>
          </p:nvCxnSpPr>
          <p:spPr>
            <a:xfrm flipH="1">
              <a:off x="3763898" y="4032207"/>
              <a:ext cx="0" cy="658368"/>
            </a:xfrm>
            <a:prstGeom prst="straightConnector1">
              <a:avLst/>
            </a:prstGeom>
            <a:ln w="25400">
              <a:solidFill>
                <a:schemeClr val="accent5">
                  <a:lumMod val="50000"/>
                </a:schemeClr>
              </a:solidFill>
              <a:tailEnd type="triangle" w="lg" len="lg"/>
            </a:ln>
          </p:spPr>
          <p:style>
            <a:lnRef idx="1">
              <a:schemeClr val="accent1"/>
            </a:lnRef>
            <a:fillRef idx="0">
              <a:schemeClr val="accent1"/>
            </a:fillRef>
            <a:effectRef idx="0">
              <a:schemeClr val="accent1"/>
            </a:effectRef>
            <a:fontRef idx="minor">
              <a:schemeClr val="tx1"/>
            </a:fontRef>
          </p:style>
        </p:cxnSp>
      </p:grpSp>
      <p:grpSp>
        <p:nvGrpSpPr>
          <p:cNvPr id="5" name="组合 4"/>
          <p:cNvGrpSpPr/>
          <p:nvPr>
            <p:custDataLst>
              <p:tags r:id="rId17"/>
            </p:custDataLst>
          </p:nvPr>
        </p:nvGrpSpPr>
        <p:grpSpPr>
          <a:xfrm>
            <a:off x="2493761" y="3628548"/>
            <a:ext cx="9141773" cy="521970"/>
            <a:chOff x="2465671" y="3488254"/>
            <a:chExt cx="9141773" cy="521970"/>
          </a:xfrm>
        </p:grpSpPr>
        <p:sp>
          <p:nvSpPr>
            <p:cNvPr id="25" name="文本框 24"/>
            <p:cNvSpPr txBox="1"/>
            <p:nvPr>
              <p:custDataLst>
                <p:tags r:id="rId18"/>
              </p:custDataLst>
            </p:nvPr>
          </p:nvSpPr>
          <p:spPr>
            <a:xfrm>
              <a:off x="3074254" y="3488254"/>
              <a:ext cx="8533190" cy="521970"/>
            </a:xfrm>
            <a:prstGeom prst="rect">
              <a:avLst/>
            </a:prstGeom>
            <a:noFill/>
          </p:spPr>
          <p:txBody>
            <a:bodyPr wrap="square">
              <a:spAutoFit/>
            </a:bodyPr>
            <a:lstStyle/>
            <a:p>
              <a:r>
                <a:rPr lang="zh-CN" altLang="en-US" sz="2800" smtClean="0">
                  <a:solidFill>
                    <a:srgbClr val="FF0000"/>
                  </a:solidFill>
                  <a:latin typeface="Times New Roman" panose="02020603050405020304" pitchFamily="18" charset="0"/>
                  <a:ea typeface="黑体" panose="02010609060101010101" charset="-122"/>
                  <a:cs typeface="Times New Roman" panose="02020603050405020304" pitchFamily="18" charset="0"/>
                </a:rPr>
                <a:t>顶端</a:t>
              </a:r>
              <a:r>
                <a:rPr lang="zh-CN" altLang="en-US" sz="2800">
                  <a:solidFill>
                    <a:srgbClr val="FF0000"/>
                  </a:solidFill>
                  <a:latin typeface="Times New Roman" panose="02020603050405020304" pitchFamily="18" charset="0"/>
                  <a:ea typeface="黑体" panose="02010609060101010101" charset="-122"/>
                  <a:cs typeface="Times New Roman" panose="02020603050405020304" pitchFamily="18" charset="0"/>
                </a:rPr>
                <a:t>分生区</a:t>
              </a:r>
              <a:r>
                <a:rPr lang="zh-CN" altLang="en-US" sz="2800">
                  <a:latin typeface="Times New Roman" panose="02020603050405020304" pitchFamily="18" charset="0"/>
                  <a:ea typeface="黑体" panose="02010609060101010101" charset="-122"/>
                  <a:cs typeface="Times New Roman" panose="02020603050405020304" pitchFamily="18" charset="0"/>
                </a:rPr>
                <a:t>（</a:t>
              </a:r>
              <a:r>
                <a:rPr lang="zh-CN" altLang="en-US" sz="2800">
                  <a:solidFill>
                    <a:srgbClr val="003300"/>
                  </a:solidFill>
                  <a:latin typeface="Times New Roman" panose="02020603050405020304" pitchFamily="18" charset="0"/>
                  <a:ea typeface="黑体" panose="02010609060101010101" charset="-122"/>
                  <a:cs typeface="Times New Roman" panose="02020603050405020304" pitchFamily="18" charset="0"/>
                </a:rPr>
                <a:t>如茎</a:t>
              </a:r>
              <a:r>
                <a:rPr lang="zh-CN" altLang="en-US" sz="2800" smtClean="0">
                  <a:solidFill>
                    <a:srgbClr val="003300"/>
                  </a:solidFill>
                  <a:latin typeface="Times New Roman" panose="02020603050405020304" pitchFamily="18" charset="0"/>
                  <a:ea typeface="黑体" panose="02010609060101010101" charset="-122"/>
                  <a:cs typeface="Times New Roman" panose="02020603050405020304" pitchFamily="18" charset="0"/>
                </a:rPr>
                <a:t>尖）：</a:t>
              </a:r>
              <a:r>
                <a:rPr lang="zh-CN" altLang="en-US" sz="2800">
                  <a:solidFill>
                    <a:srgbClr val="FF0000"/>
                  </a:solidFill>
                  <a:latin typeface="Times New Roman" panose="02020603050405020304" pitchFamily="18" charset="0"/>
                  <a:ea typeface="黑体" panose="02010609060101010101" charset="-122"/>
                  <a:cs typeface="Times New Roman" panose="02020603050405020304" pitchFamily="18" charset="0"/>
                </a:rPr>
                <a:t>病毒极少，甚至</a:t>
              </a:r>
              <a:r>
                <a:rPr lang="zh-CN" altLang="en-US" sz="2800" smtClean="0">
                  <a:solidFill>
                    <a:srgbClr val="FF0000"/>
                  </a:solidFill>
                  <a:latin typeface="Times New Roman" panose="02020603050405020304" pitchFamily="18" charset="0"/>
                  <a:ea typeface="黑体" panose="02010609060101010101" charset="-122"/>
                  <a:cs typeface="Times New Roman" panose="02020603050405020304" pitchFamily="18" charset="0"/>
                </a:rPr>
                <a:t>无毒</a:t>
              </a:r>
              <a:endParaRPr lang="zh-CN" altLang="en-US" sz="2800">
                <a:solidFill>
                  <a:srgbClr val="FF0000"/>
                </a:solidFill>
                <a:latin typeface="Times New Roman" panose="02020603050405020304" pitchFamily="18" charset="0"/>
                <a:ea typeface="黑体" panose="02010609060101010101" charset="-122"/>
                <a:cs typeface="Times New Roman" panose="02020603050405020304" pitchFamily="18" charset="0"/>
              </a:endParaRPr>
            </a:p>
          </p:txBody>
        </p:sp>
        <p:sp>
          <p:nvSpPr>
            <p:cNvPr id="30" name="箭头: 右 18"/>
            <p:cNvSpPr/>
            <p:nvPr>
              <p:custDataLst>
                <p:tags r:id="rId19"/>
              </p:custDataLst>
            </p:nvPr>
          </p:nvSpPr>
          <p:spPr>
            <a:xfrm>
              <a:off x="2465671" y="3612914"/>
              <a:ext cx="551286" cy="244264"/>
            </a:xfrm>
            <a:prstGeom prst="rightArrow">
              <a:avLst>
                <a:gd name="adj1" fmla="val 29361"/>
                <a:gd name="adj2" fmla="val 50000"/>
              </a:avLst>
            </a:prstGeom>
            <a:solidFill>
              <a:schemeClr val="accent6">
                <a:lumMod val="50000"/>
              </a:schemeClr>
            </a:solidFill>
            <a:ln>
              <a:solidFill>
                <a:schemeClr val="accent6">
                  <a:lumMod val="75000"/>
                </a:schemeClr>
              </a:solidFill>
            </a:ln>
          </p:spPr>
          <p:style>
            <a:lnRef idx="3">
              <a:schemeClr val="lt1"/>
            </a:lnRef>
            <a:fillRef idx="1">
              <a:schemeClr val="dk1"/>
            </a:fillRef>
            <a:effectRef idx="1">
              <a:schemeClr val="dk1"/>
            </a:effectRef>
            <a:fontRef idx="minor">
              <a:schemeClr val="lt1"/>
            </a:fontRef>
          </p:style>
          <p:txBody>
            <a:bodyPr rtlCol="0" anchor="ctr"/>
            <a:lstStyle/>
            <a:p>
              <a:pPr algn="ctr"/>
              <a:endParaRPr lang="zh-CN" altLang="en-US" sz="3200">
                <a:latin typeface="Times New Roman" panose="02020603050405020304" pitchFamily="18" charset="0"/>
                <a:ea typeface="黑体" panose="02010609060101010101" charset="-122"/>
                <a:cs typeface="Times New Roman" panose="02020603050405020304" pitchFamily="18" charset="0"/>
              </a:endParaRPr>
            </a:p>
          </p:txBody>
        </p:sp>
      </p:grpSp>
      <p:sp>
        <p:nvSpPr>
          <p:cNvPr id="31" name="矩形 30"/>
          <p:cNvSpPr>
            <a:spLocks noChangeArrowheads="1"/>
          </p:cNvSpPr>
          <p:nvPr>
            <p:custDataLst>
              <p:tags r:id="rId20"/>
            </p:custDataLst>
          </p:nvPr>
        </p:nvSpPr>
        <p:spPr bwMode="auto">
          <a:xfrm>
            <a:off x="5705478" y="4586870"/>
            <a:ext cx="3647994" cy="534035"/>
          </a:xfrm>
          <a:prstGeom prst="rect">
            <a:avLst/>
          </a:prstGeom>
          <a:solidFill>
            <a:schemeClr val="accent6">
              <a:lumMod val="20000"/>
              <a:lumOff val="80000"/>
            </a:schemeClr>
          </a:solidFill>
          <a:ln w="9525">
            <a:noFill/>
            <a:miter lim="800000"/>
          </a:ln>
        </p:spPr>
        <p:txBody>
          <a:bodyPr wrap="square">
            <a:spAutoFit/>
          </a:bodyPr>
          <a:lstStyle/>
          <a:p>
            <a:pPr>
              <a:lnSpc>
                <a:spcPct val="120000"/>
              </a:lnSpc>
              <a:defRPr/>
            </a:pPr>
            <a:r>
              <a:rPr lang="zh-CN" altLang="en-US" sz="2400">
                <a:solidFill>
                  <a:prstClr val="black"/>
                </a:solidFill>
                <a:latin typeface="Times New Roman" panose="02020603050405020304" pitchFamily="18" charset="0"/>
                <a:ea typeface="黑体" panose="02010609060101010101" charset="-122"/>
                <a:cs typeface="Arial" panose="020B0604020202020204"/>
              </a:rPr>
              <a:t>注：脱毒苗</a:t>
            </a:r>
            <a:r>
              <a:rPr lang="zh-CN" altLang="en-US" sz="2400">
                <a:solidFill>
                  <a:srgbClr val="FF0000"/>
                </a:solidFill>
                <a:latin typeface="Times New Roman" panose="02020603050405020304" pitchFamily="18" charset="0"/>
                <a:ea typeface="黑体" panose="02010609060101010101" charset="-122"/>
                <a:cs typeface="Arial" panose="020B0604020202020204"/>
              </a:rPr>
              <a:t>不等于</a:t>
            </a:r>
            <a:r>
              <a:rPr lang="zh-CN" altLang="en-US" sz="2400">
                <a:solidFill>
                  <a:prstClr val="black"/>
                </a:solidFill>
                <a:latin typeface="Times New Roman" panose="02020603050405020304" pitchFamily="18" charset="0"/>
                <a:ea typeface="黑体" panose="02010609060101010101" charset="-122"/>
                <a:cs typeface="Arial" panose="020B0604020202020204"/>
              </a:rPr>
              <a:t>抗毒苗</a:t>
            </a:r>
            <a:r>
              <a:rPr lang="zh-CN" altLang="en-US" sz="2400" smtClean="0">
                <a:solidFill>
                  <a:prstClr val="black"/>
                </a:solidFill>
                <a:latin typeface="Times New Roman" panose="02020603050405020304" pitchFamily="18" charset="0"/>
                <a:ea typeface="黑体" panose="02010609060101010101" charset="-122"/>
                <a:cs typeface="Arial" panose="020B0604020202020204"/>
              </a:rPr>
              <a:t>。</a:t>
            </a:r>
            <a:endParaRPr lang="en-US" altLang="zh-CN" sz="2400">
              <a:solidFill>
                <a:prstClr val="black"/>
              </a:solidFill>
              <a:latin typeface="Times New Roman" panose="02020603050405020304" pitchFamily="18" charset="0"/>
              <a:ea typeface="黑体" panose="02010609060101010101" charset="-122"/>
              <a:cs typeface="Arial" panose="020B0604020202020204"/>
            </a:endParaRPr>
          </a:p>
        </p:txBody>
      </p:sp>
      <p:sp>
        <p:nvSpPr>
          <p:cNvPr id="40" name="TextBox 11"/>
          <p:cNvSpPr txBox="1">
            <a:spLocks noChangeArrowheads="1"/>
          </p:cNvSpPr>
          <p:nvPr>
            <p:custDataLst>
              <p:tags r:id="rId21"/>
            </p:custDataLst>
          </p:nvPr>
        </p:nvSpPr>
        <p:spPr bwMode="auto">
          <a:xfrm>
            <a:off x="2496040" y="5636283"/>
            <a:ext cx="192405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a:ea typeface="宋体" panose="02010600030101010101" pitchFamily="2" charset="-122"/>
              </a:defRPr>
            </a:lvl1pPr>
            <a:lvl2pPr marL="742950" indent="-285750" eaLnBrk="0" hangingPunct="0">
              <a:defRPr>
                <a:solidFill>
                  <a:schemeClr val="tx1"/>
                </a:solidFill>
                <a:latin typeface="Calibri" panose="020F0502020204030204"/>
                <a:ea typeface="宋体" panose="02010600030101010101" pitchFamily="2" charset="-122"/>
              </a:defRPr>
            </a:lvl2pPr>
            <a:lvl3pPr marL="1143000" indent="-228600" eaLnBrk="0" hangingPunct="0">
              <a:defRPr>
                <a:solidFill>
                  <a:schemeClr val="tx1"/>
                </a:solidFill>
                <a:latin typeface="Calibri" panose="020F0502020204030204"/>
                <a:ea typeface="宋体" panose="02010600030101010101" pitchFamily="2" charset="-122"/>
              </a:defRPr>
            </a:lvl3pPr>
            <a:lvl4pPr marL="1600200" indent="-228600" eaLnBrk="0" hangingPunct="0">
              <a:defRPr>
                <a:solidFill>
                  <a:schemeClr val="tx1"/>
                </a:solidFill>
                <a:latin typeface="Calibri" panose="020F0502020204030204"/>
                <a:ea typeface="宋体" panose="02010600030101010101" pitchFamily="2" charset="-122"/>
              </a:defRPr>
            </a:lvl4pPr>
            <a:lvl5pPr marL="2057400" indent="-228600" eaLnBrk="0" hangingPunct="0">
              <a:defRPr>
                <a:solidFill>
                  <a:schemeClr val="tx1"/>
                </a:solidFill>
                <a:latin typeface="Calibri" panose="020F0502020204030204"/>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9pPr>
          </a:lstStyle>
          <a:p>
            <a:pPr eaLnBrk="1" hangingPunct="1"/>
            <a:r>
              <a:rPr lang="zh-CN" altLang="en-US" sz="2800" smtClean="0">
                <a:latin typeface="Times New Roman" panose="02020603050405020304" pitchFamily="18" charset="0"/>
                <a:ea typeface="黑体" panose="02010609060101010101" charset="-122"/>
                <a:cs typeface="Times New Roman" panose="02020603050405020304" pitchFamily="18" charset="0"/>
              </a:rPr>
              <a:t>（</a:t>
            </a:r>
            <a:r>
              <a:rPr lang="en-US" altLang="zh-CN" sz="2800" smtClean="0">
                <a:latin typeface="Times New Roman" panose="02020603050405020304" pitchFamily="18" charset="0"/>
                <a:ea typeface="黑体" panose="02010609060101010101" charset="-122"/>
                <a:cs typeface="Times New Roman" panose="02020603050405020304" pitchFamily="18" charset="0"/>
              </a:rPr>
              <a:t>3</a:t>
            </a:r>
            <a:r>
              <a:rPr lang="zh-CN" altLang="en-US" sz="2800" smtClean="0">
                <a:latin typeface="Times New Roman" panose="02020603050405020304" pitchFamily="18" charset="0"/>
                <a:ea typeface="黑体" panose="02010609060101010101" charset="-122"/>
                <a:cs typeface="Times New Roman" panose="02020603050405020304" pitchFamily="18" charset="0"/>
              </a:rPr>
              <a:t>）优点</a:t>
            </a:r>
            <a:r>
              <a:rPr lang="zh-CN" altLang="en-US" sz="2800">
                <a:latin typeface="Times New Roman" panose="02020603050405020304" pitchFamily="18" charset="0"/>
                <a:ea typeface="黑体" panose="02010609060101010101" charset="-122"/>
                <a:cs typeface="Times New Roman" panose="02020603050405020304" pitchFamily="18" charset="0"/>
              </a:rPr>
              <a:t>：</a:t>
            </a:r>
            <a:endParaRPr lang="zh-CN" altLang="en-US" sz="2800">
              <a:latin typeface="Times New Roman" panose="02020603050405020304" pitchFamily="18" charset="0"/>
              <a:ea typeface="黑体" panose="02010609060101010101" charset="-122"/>
              <a:cs typeface="Times New Roman" panose="02020603050405020304" pitchFamily="18" charset="0"/>
            </a:endParaRPr>
          </a:p>
        </p:txBody>
      </p:sp>
      <p:sp>
        <p:nvSpPr>
          <p:cNvPr id="41" name="TextBox 11"/>
          <p:cNvSpPr txBox="1">
            <a:spLocks noChangeArrowheads="1"/>
          </p:cNvSpPr>
          <p:nvPr>
            <p:custDataLst>
              <p:tags r:id="rId22"/>
            </p:custDataLst>
          </p:nvPr>
        </p:nvSpPr>
        <p:spPr bwMode="auto">
          <a:xfrm>
            <a:off x="4514327" y="5636283"/>
            <a:ext cx="647506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a:ea typeface="宋体" panose="02010600030101010101" pitchFamily="2" charset="-122"/>
              </a:defRPr>
            </a:lvl1pPr>
            <a:lvl2pPr marL="742950" indent="-285750" eaLnBrk="0" hangingPunct="0">
              <a:defRPr>
                <a:solidFill>
                  <a:schemeClr val="tx1"/>
                </a:solidFill>
                <a:latin typeface="Calibri" panose="020F0502020204030204"/>
                <a:ea typeface="宋体" panose="02010600030101010101" pitchFamily="2" charset="-122"/>
              </a:defRPr>
            </a:lvl2pPr>
            <a:lvl3pPr marL="1143000" indent="-228600" eaLnBrk="0" hangingPunct="0">
              <a:defRPr>
                <a:solidFill>
                  <a:schemeClr val="tx1"/>
                </a:solidFill>
                <a:latin typeface="Calibri" panose="020F0502020204030204"/>
                <a:ea typeface="宋体" panose="02010600030101010101" pitchFamily="2" charset="-122"/>
              </a:defRPr>
            </a:lvl3pPr>
            <a:lvl4pPr marL="1600200" indent="-228600" eaLnBrk="0" hangingPunct="0">
              <a:defRPr>
                <a:solidFill>
                  <a:schemeClr val="tx1"/>
                </a:solidFill>
                <a:latin typeface="Calibri" panose="020F0502020204030204"/>
                <a:ea typeface="宋体" panose="02010600030101010101" pitchFamily="2" charset="-122"/>
              </a:defRPr>
            </a:lvl4pPr>
            <a:lvl5pPr marL="2057400" indent="-228600" eaLnBrk="0" hangingPunct="0">
              <a:defRPr>
                <a:solidFill>
                  <a:schemeClr val="tx1"/>
                </a:solidFill>
                <a:latin typeface="Calibri" panose="020F0502020204030204"/>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9pPr>
          </a:lstStyle>
          <a:p>
            <a:pPr eaLnBrk="1" hangingPunct="1"/>
            <a:r>
              <a:rPr lang="zh-CN" altLang="en-US" sz="2800">
                <a:solidFill>
                  <a:srgbClr val="003300"/>
                </a:solidFill>
                <a:latin typeface="Times New Roman" panose="02020603050405020304" pitchFamily="18" charset="0"/>
                <a:ea typeface="黑体" panose="02010609060101010101" charset="-122"/>
                <a:cs typeface="Times New Roman" panose="02020603050405020304" pitchFamily="18" charset="0"/>
              </a:rPr>
              <a:t>明显提高农作物的</a:t>
            </a:r>
            <a:r>
              <a:rPr lang="zh-CN" altLang="en-US" sz="2800">
                <a:solidFill>
                  <a:srgbClr val="FF0000"/>
                </a:solidFill>
                <a:latin typeface="Times New Roman" panose="02020603050405020304" pitchFamily="18" charset="0"/>
                <a:ea typeface="黑体" panose="02010609060101010101" charset="-122"/>
                <a:cs typeface="Times New Roman" panose="02020603050405020304" pitchFamily="18" charset="0"/>
              </a:rPr>
              <a:t>产量</a:t>
            </a:r>
            <a:r>
              <a:rPr lang="zh-CN" altLang="en-US" sz="2800">
                <a:solidFill>
                  <a:srgbClr val="003300"/>
                </a:solidFill>
                <a:latin typeface="Times New Roman" panose="02020603050405020304" pitchFamily="18" charset="0"/>
                <a:ea typeface="黑体" panose="02010609060101010101" charset="-122"/>
                <a:cs typeface="Times New Roman" panose="02020603050405020304" pitchFamily="18" charset="0"/>
              </a:rPr>
              <a:t>和</a:t>
            </a:r>
            <a:r>
              <a:rPr lang="zh-CN" altLang="en-US" sz="2800">
                <a:solidFill>
                  <a:srgbClr val="FF0000"/>
                </a:solidFill>
                <a:latin typeface="Times New Roman" panose="02020603050405020304" pitchFamily="18" charset="0"/>
                <a:ea typeface="黑体" panose="02010609060101010101" charset="-122"/>
                <a:cs typeface="Times New Roman" panose="02020603050405020304" pitchFamily="18" charset="0"/>
              </a:rPr>
              <a:t>品质</a:t>
            </a:r>
            <a:endParaRPr lang="zh-CN" altLang="en-US" sz="2800">
              <a:solidFill>
                <a:srgbClr val="FF0000"/>
              </a:solidFill>
              <a:latin typeface="Times New Roman" panose="02020603050405020304" pitchFamily="18" charset="0"/>
              <a:ea typeface="黑体" panose="02010609060101010101" charset="-122"/>
              <a:cs typeface="Times New Roman" panose="02020603050405020304" pitchFamily="18" charset="0"/>
            </a:endParaRPr>
          </a:p>
        </p:txBody>
      </p:sp>
      <p:grpSp>
        <p:nvGrpSpPr>
          <p:cNvPr id="4" name="组合 3"/>
          <p:cNvGrpSpPr/>
          <p:nvPr>
            <p:custDataLst>
              <p:tags r:id="rId23"/>
            </p:custDataLst>
          </p:nvPr>
        </p:nvGrpSpPr>
        <p:grpSpPr>
          <a:xfrm>
            <a:off x="2421222" y="1236477"/>
            <a:ext cx="9414398" cy="1534044"/>
            <a:chOff x="2421222" y="1236477"/>
            <a:chExt cx="9414398" cy="1534044"/>
          </a:xfrm>
        </p:grpSpPr>
        <p:sp>
          <p:nvSpPr>
            <p:cNvPr id="15" name="箭头: 右 18"/>
            <p:cNvSpPr/>
            <p:nvPr>
              <p:custDataLst>
                <p:tags r:id="rId24"/>
              </p:custDataLst>
            </p:nvPr>
          </p:nvSpPr>
          <p:spPr>
            <a:xfrm>
              <a:off x="2421222" y="2090234"/>
              <a:ext cx="433553" cy="294748"/>
            </a:xfrm>
            <a:prstGeom prst="rightArrow">
              <a:avLst>
                <a:gd name="adj1" fmla="val 29361"/>
                <a:gd name="adj2" fmla="val 50000"/>
              </a:avLst>
            </a:prstGeom>
            <a:solidFill>
              <a:schemeClr val="accent6">
                <a:lumMod val="50000"/>
              </a:schemeClr>
            </a:solidFill>
            <a:ln>
              <a:solidFill>
                <a:schemeClr val="accent6">
                  <a:lumMod val="75000"/>
                </a:schemeClr>
              </a:solidFill>
            </a:ln>
          </p:spPr>
          <p:style>
            <a:lnRef idx="3">
              <a:schemeClr val="lt1"/>
            </a:lnRef>
            <a:fillRef idx="1">
              <a:schemeClr val="dk1"/>
            </a:fillRef>
            <a:effectRef idx="1">
              <a:schemeClr val="dk1"/>
            </a:effectRef>
            <a:fontRef idx="minor">
              <a:schemeClr val="lt1"/>
            </a:fontRef>
          </p:style>
          <p:txBody>
            <a:bodyPr rtlCol="0" anchor="ctr"/>
            <a:lstStyle/>
            <a:p>
              <a:pPr algn="ctr"/>
              <a:endParaRPr lang="zh-CN" altLang="en-US" sz="3200">
                <a:latin typeface="Times New Roman" panose="02020603050405020304" pitchFamily="18" charset="0"/>
                <a:ea typeface="黑体" panose="02010609060101010101" charset="-122"/>
                <a:cs typeface="Times New Roman" panose="02020603050405020304" pitchFamily="18" charset="0"/>
              </a:endParaRPr>
            </a:p>
          </p:txBody>
        </p:sp>
        <p:sp>
          <p:nvSpPr>
            <p:cNvPr id="16" name="文本框 15"/>
            <p:cNvSpPr txBox="1"/>
            <p:nvPr>
              <p:custDataLst>
                <p:tags r:id="rId25"/>
              </p:custDataLst>
            </p:nvPr>
          </p:nvSpPr>
          <p:spPr>
            <a:xfrm>
              <a:off x="4816268" y="1817386"/>
              <a:ext cx="2395490" cy="953135"/>
            </a:xfrm>
            <a:prstGeom prst="rect">
              <a:avLst/>
            </a:prstGeom>
            <a:noFill/>
          </p:spPr>
          <p:txBody>
            <a:bodyPr wrap="square" rtlCol="0">
              <a:spAutoFit/>
            </a:bodyPr>
            <a:lstStyle/>
            <a:p>
              <a:r>
                <a:rPr lang="zh-CN" altLang="en-US" sz="2800">
                  <a:latin typeface="Times New Roman" panose="02020603050405020304" pitchFamily="18" charset="0"/>
                  <a:ea typeface="黑体" panose="02010609060101010101" charset="-122"/>
                  <a:cs typeface="Times New Roman" panose="02020603050405020304" pitchFamily="18" charset="0"/>
                </a:rPr>
                <a:t>感染的病毒很</a:t>
              </a:r>
              <a:r>
                <a:rPr lang="zh-CN" altLang="en-US" sz="2800">
                  <a:solidFill>
                    <a:srgbClr val="3333CC"/>
                  </a:solidFill>
                  <a:latin typeface="Times New Roman" panose="02020603050405020304" pitchFamily="18" charset="0"/>
                  <a:ea typeface="黑体" panose="02010609060101010101" charset="-122"/>
                  <a:cs typeface="Times New Roman" panose="02020603050405020304" pitchFamily="18" charset="0"/>
                </a:rPr>
                <a:t>容易传给后代</a:t>
              </a:r>
              <a:endParaRPr lang="en-US" altLang="zh-CN" sz="2800">
                <a:solidFill>
                  <a:srgbClr val="3333CC"/>
                </a:solidFill>
                <a:latin typeface="Times New Roman" panose="02020603050405020304" pitchFamily="18" charset="0"/>
                <a:ea typeface="黑体" panose="02010609060101010101" charset="-122"/>
                <a:cs typeface="Times New Roman" panose="02020603050405020304" pitchFamily="18" charset="0"/>
              </a:endParaRPr>
            </a:p>
          </p:txBody>
        </p:sp>
        <p:sp>
          <p:nvSpPr>
            <p:cNvPr id="17" name="文本框 16"/>
            <p:cNvSpPr txBox="1"/>
            <p:nvPr>
              <p:custDataLst>
                <p:tags r:id="rId26"/>
              </p:custDataLst>
            </p:nvPr>
          </p:nvSpPr>
          <p:spPr>
            <a:xfrm>
              <a:off x="2810230" y="1975997"/>
              <a:ext cx="1853125" cy="521970"/>
            </a:xfrm>
            <a:prstGeom prst="rect">
              <a:avLst/>
            </a:prstGeom>
            <a:noFill/>
          </p:spPr>
          <p:txBody>
            <a:bodyPr wrap="square" rtlCol="0">
              <a:spAutoFit/>
            </a:bodyPr>
            <a:lstStyle/>
            <a:p>
              <a:r>
                <a:rPr lang="zh-CN" altLang="en-US" sz="2800">
                  <a:solidFill>
                    <a:srgbClr val="3333CC"/>
                  </a:solidFill>
                  <a:latin typeface="Times New Roman" panose="02020603050405020304" pitchFamily="18" charset="0"/>
                  <a:ea typeface="黑体" panose="02010609060101010101" charset="-122"/>
                  <a:cs typeface="Times New Roman" panose="02020603050405020304" pitchFamily="18" charset="0"/>
                </a:rPr>
                <a:t>无性繁殖</a:t>
              </a:r>
              <a:endParaRPr lang="zh-CN" altLang="en-US" sz="2800">
                <a:solidFill>
                  <a:srgbClr val="3333CC"/>
                </a:solidFill>
                <a:latin typeface="Times New Roman" panose="02020603050405020304" pitchFamily="18" charset="0"/>
                <a:ea typeface="黑体" panose="02010609060101010101" charset="-122"/>
                <a:cs typeface="Times New Roman" panose="02020603050405020304" pitchFamily="18" charset="0"/>
              </a:endParaRPr>
            </a:p>
          </p:txBody>
        </p:sp>
        <p:sp>
          <p:nvSpPr>
            <p:cNvPr id="18" name="箭头: 右 25"/>
            <p:cNvSpPr/>
            <p:nvPr>
              <p:custDataLst>
                <p:tags r:id="rId27"/>
              </p:custDataLst>
            </p:nvPr>
          </p:nvSpPr>
          <p:spPr>
            <a:xfrm>
              <a:off x="4420090" y="2109223"/>
              <a:ext cx="433553" cy="294748"/>
            </a:xfrm>
            <a:prstGeom prst="rightArrow">
              <a:avLst>
                <a:gd name="adj1" fmla="val 29361"/>
                <a:gd name="adj2" fmla="val 50000"/>
              </a:avLst>
            </a:prstGeom>
            <a:solidFill>
              <a:schemeClr val="accent6">
                <a:lumMod val="50000"/>
              </a:schemeClr>
            </a:solidFill>
            <a:ln>
              <a:solidFill>
                <a:schemeClr val="accent6">
                  <a:lumMod val="75000"/>
                </a:schemeClr>
              </a:solidFill>
            </a:ln>
          </p:spPr>
          <p:style>
            <a:lnRef idx="3">
              <a:schemeClr val="lt1"/>
            </a:lnRef>
            <a:fillRef idx="1">
              <a:schemeClr val="dk1"/>
            </a:fillRef>
            <a:effectRef idx="1">
              <a:schemeClr val="dk1"/>
            </a:effectRef>
            <a:fontRef idx="minor">
              <a:schemeClr val="lt1"/>
            </a:fontRef>
          </p:style>
          <p:txBody>
            <a:bodyPr rtlCol="0" anchor="ctr"/>
            <a:lstStyle/>
            <a:p>
              <a:pPr algn="ctr"/>
              <a:endParaRPr lang="zh-CN" altLang="en-US" sz="3200">
                <a:latin typeface="Times New Roman" panose="02020603050405020304" pitchFamily="18" charset="0"/>
                <a:ea typeface="黑体" panose="02010609060101010101" charset="-122"/>
                <a:cs typeface="Times New Roman" panose="02020603050405020304" pitchFamily="18" charset="0"/>
              </a:endParaRPr>
            </a:p>
          </p:txBody>
        </p:sp>
        <p:sp>
          <p:nvSpPr>
            <p:cNvPr id="19" name="箭头: 右 26"/>
            <p:cNvSpPr/>
            <p:nvPr>
              <p:custDataLst>
                <p:tags r:id="rId28"/>
              </p:custDataLst>
            </p:nvPr>
          </p:nvSpPr>
          <p:spPr>
            <a:xfrm>
              <a:off x="7144769" y="2159055"/>
              <a:ext cx="488617" cy="238917"/>
            </a:xfrm>
            <a:prstGeom prst="rightArrow">
              <a:avLst>
                <a:gd name="adj1" fmla="val 29361"/>
                <a:gd name="adj2" fmla="val 50000"/>
              </a:avLst>
            </a:prstGeom>
            <a:solidFill>
              <a:schemeClr val="accent6">
                <a:lumMod val="50000"/>
              </a:schemeClr>
            </a:solidFill>
            <a:ln>
              <a:solidFill>
                <a:schemeClr val="accent6">
                  <a:lumMod val="75000"/>
                </a:schemeClr>
              </a:solidFill>
            </a:ln>
          </p:spPr>
          <p:style>
            <a:lnRef idx="3">
              <a:schemeClr val="lt1"/>
            </a:lnRef>
            <a:fillRef idx="1">
              <a:schemeClr val="dk1"/>
            </a:fillRef>
            <a:effectRef idx="1">
              <a:schemeClr val="dk1"/>
            </a:effectRef>
            <a:fontRef idx="minor">
              <a:schemeClr val="lt1"/>
            </a:fontRef>
          </p:style>
          <p:txBody>
            <a:bodyPr rtlCol="0" anchor="ctr"/>
            <a:lstStyle/>
            <a:p>
              <a:pPr algn="ctr"/>
              <a:endParaRPr lang="zh-CN" altLang="en-US" sz="3200">
                <a:latin typeface="Times New Roman" panose="02020603050405020304" pitchFamily="18" charset="0"/>
                <a:ea typeface="黑体" panose="02010609060101010101" charset="-122"/>
                <a:cs typeface="Times New Roman" panose="02020603050405020304" pitchFamily="18" charset="0"/>
              </a:endParaRPr>
            </a:p>
          </p:txBody>
        </p:sp>
        <p:sp>
          <p:nvSpPr>
            <p:cNvPr id="20" name="文本框 19"/>
            <p:cNvSpPr txBox="1"/>
            <p:nvPr>
              <p:custDataLst>
                <p:tags r:id="rId29"/>
              </p:custDataLst>
            </p:nvPr>
          </p:nvSpPr>
          <p:spPr>
            <a:xfrm>
              <a:off x="7448833" y="1732811"/>
              <a:ext cx="2180730" cy="953135"/>
            </a:xfrm>
            <a:prstGeom prst="rect">
              <a:avLst/>
            </a:prstGeom>
            <a:noFill/>
          </p:spPr>
          <p:txBody>
            <a:bodyPr wrap="square" rtlCol="0">
              <a:spAutoFit/>
            </a:bodyPr>
            <a:lstStyle/>
            <a:p>
              <a:pPr algn="ctr"/>
              <a:r>
                <a:rPr lang="zh-CN" altLang="en-US" sz="2800">
                  <a:latin typeface="Times New Roman" panose="02020603050405020304" pitchFamily="18" charset="0"/>
                  <a:ea typeface="黑体" panose="02010609060101010101" charset="-122"/>
                  <a:cs typeface="Times New Roman" panose="02020603050405020304" pitchFamily="18" charset="0"/>
                </a:rPr>
                <a:t>病毒在作物体内</a:t>
              </a:r>
              <a:r>
                <a:rPr lang="zh-CN" altLang="en-US" sz="2800">
                  <a:solidFill>
                    <a:srgbClr val="3333CC"/>
                  </a:solidFill>
                  <a:latin typeface="Times New Roman" panose="02020603050405020304" pitchFamily="18" charset="0"/>
                  <a:ea typeface="黑体" panose="02010609060101010101" charset="-122"/>
                  <a:cs typeface="Times New Roman" panose="02020603050405020304" pitchFamily="18" charset="0"/>
                </a:rPr>
                <a:t>积累</a:t>
              </a:r>
              <a:endParaRPr lang="en-US" altLang="zh-CN" sz="2800">
                <a:solidFill>
                  <a:srgbClr val="3333CC"/>
                </a:solidFill>
                <a:latin typeface="Times New Roman" panose="02020603050405020304" pitchFamily="18" charset="0"/>
                <a:ea typeface="黑体" panose="02010609060101010101" charset="-122"/>
                <a:cs typeface="Times New Roman" panose="02020603050405020304" pitchFamily="18" charset="0"/>
              </a:endParaRPr>
            </a:p>
          </p:txBody>
        </p:sp>
        <p:sp>
          <p:nvSpPr>
            <p:cNvPr id="21" name="箭头: 右 28"/>
            <p:cNvSpPr/>
            <p:nvPr>
              <p:custDataLst>
                <p:tags r:id="rId30"/>
              </p:custDataLst>
            </p:nvPr>
          </p:nvSpPr>
          <p:spPr>
            <a:xfrm>
              <a:off x="9454192" y="2147066"/>
              <a:ext cx="433553" cy="294748"/>
            </a:xfrm>
            <a:prstGeom prst="rightArrow">
              <a:avLst>
                <a:gd name="adj1" fmla="val 29361"/>
                <a:gd name="adj2" fmla="val 50000"/>
              </a:avLst>
            </a:prstGeom>
            <a:solidFill>
              <a:schemeClr val="accent6">
                <a:lumMod val="50000"/>
              </a:schemeClr>
            </a:solidFill>
            <a:ln>
              <a:solidFill>
                <a:schemeClr val="accent6">
                  <a:lumMod val="75000"/>
                </a:schemeClr>
              </a:solidFill>
            </a:ln>
          </p:spPr>
          <p:style>
            <a:lnRef idx="3">
              <a:schemeClr val="lt1"/>
            </a:lnRef>
            <a:fillRef idx="1">
              <a:schemeClr val="dk1"/>
            </a:fillRef>
            <a:effectRef idx="1">
              <a:schemeClr val="dk1"/>
            </a:effectRef>
            <a:fontRef idx="minor">
              <a:schemeClr val="lt1"/>
            </a:fontRef>
          </p:style>
          <p:txBody>
            <a:bodyPr rtlCol="0" anchor="ctr"/>
            <a:lstStyle/>
            <a:p>
              <a:pPr algn="ctr"/>
              <a:endParaRPr lang="zh-CN" altLang="en-US" sz="3200">
                <a:latin typeface="Times New Roman" panose="02020603050405020304" pitchFamily="18" charset="0"/>
                <a:ea typeface="黑体" panose="02010609060101010101" charset="-122"/>
                <a:cs typeface="Times New Roman" panose="02020603050405020304" pitchFamily="18" charset="0"/>
              </a:endParaRPr>
            </a:p>
          </p:txBody>
        </p:sp>
        <p:sp>
          <p:nvSpPr>
            <p:cNvPr id="22" name="文本框 21"/>
            <p:cNvSpPr txBox="1"/>
            <p:nvPr>
              <p:custDataLst>
                <p:tags r:id="rId31"/>
              </p:custDataLst>
            </p:nvPr>
          </p:nvSpPr>
          <p:spPr>
            <a:xfrm>
              <a:off x="9693172" y="1760554"/>
              <a:ext cx="2142448" cy="953135"/>
            </a:xfrm>
            <a:prstGeom prst="rect">
              <a:avLst/>
            </a:prstGeom>
            <a:noFill/>
          </p:spPr>
          <p:txBody>
            <a:bodyPr wrap="square" rtlCol="0">
              <a:spAutoFit/>
            </a:bodyPr>
            <a:lstStyle/>
            <a:p>
              <a:pPr algn="ctr"/>
              <a:r>
                <a:rPr lang="zh-CN" altLang="en-US" sz="2800">
                  <a:latin typeface="Times New Roman" panose="02020603050405020304" pitchFamily="18" charset="0"/>
                  <a:ea typeface="黑体" panose="02010609060101010101" charset="-122"/>
                  <a:cs typeface="Times New Roman" panose="02020603050405020304" pitchFamily="18" charset="0"/>
                </a:rPr>
                <a:t>作物产量降低品质变差</a:t>
              </a:r>
              <a:endParaRPr lang="zh-CN" altLang="en-US" sz="2800">
                <a:latin typeface="Times New Roman" panose="02020603050405020304" pitchFamily="18" charset="0"/>
                <a:ea typeface="黑体" panose="02010609060101010101" charset="-122"/>
                <a:cs typeface="Times New Roman" panose="02020603050405020304" pitchFamily="18" charset="0"/>
              </a:endParaRPr>
            </a:p>
          </p:txBody>
        </p:sp>
        <p:sp>
          <p:nvSpPr>
            <p:cNvPr id="42" name="文本框 41"/>
            <p:cNvSpPr txBox="1"/>
            <p:nvPr>
              <p:custDataLst>
                <p:tags r:id="rId32"/>
              </p:custDataLst>
            </p:nvPr>
          </p:nvSpPr>
          <p:spPr>
            <a:xfrm>
              <a:off x="2421222" y="1236477"/>
              <a:ext cx="3742984" cy="521970"/>
            </a:xfrm>
            <a:prstGeom prst="rect">
              <a:avLst/>
            </a:prstGeom>
            <a:noFill/>
          </p:spPr>
          <p:txBody>
            <a:bodyPr wrap="square" rtlCol="0">
              <a:spAutoFit/>
            </a:bodyPr>
            <a:lstStyle/>
            <a:p>
              <a:r>
                <a:rPr lang="zh-CN" altLang="en-US" sz="2800">
                  <a:solidFill>
                    <a:srgbClr val="000000"/>
                  </a:solidFill>
                  <a:latin typeface="Times New Roman" panose="02020603050405020304" pitchFamily="18" charset="0"/>
                  <a:ea typeface="黑体" panose="02010609060101010101" charset="-122"/>
                  <a:cs typeface="Times New Roman" panose="02020603050405020304" pitchFamily="18" charset="0"/>
                </a:rPr>
                <a:t>（</a:t>
              </a:r>
              <a:r>
                <a:rPr lang="en-US" altLang="zh-CN" sz="2800">
                  <a:solidFill>
                    <a:srgbClr val="000000"/>
                  </a:solidFill>
                  <a:latin typeface="Times New Roman" panose="02020603050405020304" pitchFamily="18" charset="0"/>
                  <a:ea typeface="黑体" panose="02010609060101010101" charset="-122"/>
                  <a:cs typeface="Times New Roman" panose="02020603050405020304" pitchFamily="18" charset="0"/>
                </a:rPr>
                <a:t>1</a:t>
              </a:r>
              <a:r>
                <a:rPr lang="zh-CN" altLang="en-US" sz="2800">
                  <a:solidFill>
                    <a:srgbClr val="000000"/>
                  </a:solidFill>
                  <a:latin typeface="Times New Roman" panose="02020603050405020304" pitchFamily="18" charset="0"/>
                  <a:ea typeface="黑体" panose="02010609060101010101" charset="-122"/>
                  <a:cs typeface="Times New Roman" panose="02020603050405020304" pitchFamily="18" charset="0"/>
                </a:rPr>
                <a:t>）脱毒原因</a:t>
              </a:r>
              <a:endParaRPr lang="zh-CN" altLang="en-US" sz="2800">
                <a:solidFill>
                  <a:srgbClr val="000000"/>
                </a:solidFill>
                <a:latin typeface="Times New Roman" panose="02020603050405020304" pitchFamily="18" charset="0"/>
                <a:ea typeface="黑体" panose="02010609060101010101" charset="-122"/>
                <a:cs typeface="Times New Roman" panose="02020603050405020304" pitchFamily="18" charset="0"/>
              </a:endParaRPr>
            </a:p>
          </p:txBody>
        </p:sp>
      </p:grpSp>
      <p:sp>
        <p:nvSpPr>
          <p:cNvPr id="43" name="文本框 42"/>
          <p:cNvSpPr txBox="1"/>
          <p:nvPr>
            <p:custDataLst>
              <p:tags r:id="rId33"/>
            </p:custDataLst>
          </p:nvPr>
        </p:nvSpPr>
        <p:spPr>
          <a:xfrm>
            <a:off x="2476062" y="3008749"/>
            <a:ext cx="2826541" cy="521970"/>
          </a:xfrm>
          <a:prstGeom prst="rect">
            <a:avLst/>
          </a:prstGeom>
          <a:noFill/>
        </p:spPr>
        <p:txBody>
          <a:bodyPr wrap="square" rtlCol="0">
            <a:spAutoFit/>
          </a:bodyPr>
          <a:lstStyle/>
          <a:p>
            <a:r>
              <a:rPr lang="zh-CN" altLang="en-US" sz="2800">
                <a:solidFill>
                  <a:srgbClr val="000000"/>
                </a:solidFill>
                <a:latin typeface="Times New Roman" panose="02020603050405020304" pitchFamily="18" charset="0"/>
                <a:ea typeface="黑体" panose="02010609060101010101" charset="-122"/>
                <a:cs typeface="Times New Roman" panose="02020603050405020304" pitchFamily="18" charset="0"/>
              </a:rPr>
              <a:t>（</a:t>
            </a:r>
            <a:r>
              <a:rPr lang="en-US" altLang="zh-CN" sz="2800">
                <a:solidFill>
                  <a:srgbClr val="000000"/>
                </a:solidFill>
                <a:latin typeface="Times New Roman" panose="02020603050405020304" pitchFamily="18" charset="0"/>
                <a:ea typeface="黑体" panose="02010609060101010101" charset="-122"/>
                <a:cs typeface="Times New Roman" panose="02020603050405020304" pitchFamily="18" charset="0"/>
              </a:rPr>
              <a:t>2</a:t>
            </a:r>
            <a:r>
              <a:rPr lang="zh-CN" altLang="en-US" sz="2800">
                <a:solidFill>
                  <a:srgbClr val="000000"/>
                </a:solidFill>
                <a:latin typeface="Times New Roman" panose="02020603050405020304" pitchFamily="18" charset="0"/>
                <a:ea typeface="黑体" panose="02010609060101010101" charset="-122"/>
                <a:cs typeface="Times New Roman" panose="02020603050405020304" pitchFamily="18" charset="0"/>
              </a:rPr>
              <a:t>）脱毒方法</a:t>
            </a:r>
            <a:endParaRPr lang="en-US" altLang="zh-CN" sz="2800">
              <a:solidFill>
                <a:srgbClr val="000000"/>
              </a:solidFill>
              <a:latin typeface="Times New Roman" panose="02020603050405020304" pitchFamily="18" charset="0"/>
              <a:ea typeface="黑体" panose="02010609060101010101" charset="-122"/>
              <a:cs typeface="Times New Roman" panose="02020603050405020304" pitchFamily="18" charset="0"/>
            </a:endParaRPr>
          </a:p>
        </p:txBody>
      </p:sp>
      <p:sp>
        <p:nvSpPr>
          <p:cNvPr id="24" name="文本框 5"/>
          <p:cNvSpPr txBox="1"/>
          <p:nvPr>
            <p:custDataLst>
              <p:tags r:id="rId34"/>
            </p:custDataLst>
          </p:nvPr>
        </p:nvSpPr>
        <p:spPr>
          <a:xfrm>
            <a:off x="4229735" y="297815"/>
            <a:ext cx="2366010" cy="583565"/>
          </a:xfrm>
          <a:prstGeom prst="rect">
            <a:avLst/>
          </a:prstGeom>
          <a:solidFill>
            <a:schemeClr val="accent6">
              <a:lumMod val="20000"/>
              <a:lumOff val="80000"/>
            </a:schemeClr>
          </a:solidFill>
          <a:ln w="9525">
            <a:noFill/>
          </a:ln>
        </p:spPr>
        <p:txBody>
          <a:bodyPr wrap="square" anchor="t">
            <a:spAutoFit/>
          </a:bodyPr>
          <a:p>
            <a:r>
              <a:rPr lang="en-US" altLang="zh-CN" sz="3200">
                <a:latin typeface="Times New Roman" panose="02020603050405020304" pitchFamily="18" charset="0"/>
                <a:ea typeface="黑体" panose="02010609060101010101" charset="-122"/>
                <a:cs typeface="Times New Roman" panose="02020603050405020304" pitchFamily="18" charset="0"/>
              </a:rPr>
              <a:t>2</a:t>
            </a:r>
            <a:r>
              <a:rPr lang="zh-CN" altLang="en-US" sz="3200">
                <a:latin typeface="Times New Roman" panose="02020603050405020304" pitchFamily="18" charset="0"/>
                <a:ea typeface="黑体" panose="02010609060101010101" charset="-122"/>
                <a:cs typeface="Times New Roman" panose="02020603050405020304" pitchFamily="18" charset="0"/>
              </a:rPr>
              <a:t>.</a:t>
            </a:r>
            <a:r>
              <a:rPr lang="en-US" altLang="zh-CN" sz="3200">
                <a:latin typeface="Times New Roman" panose="02020603050405020304" pitchFamily="18" charset="0"/>
                <a:ea typeface="黑体" panose="02010609060101010101" charset="-122"/>
                <a:cs typeface="Times New Roman" panose="02020603050405020304" pitchFamily="18" charset="0"/>
              </a:rPr>
              <a:t> </a:t>
            </a:r>
            <a:r>
              <a:rPr lang="zh-CN" altLang="en-US" sz="3200">
                <a:latin typeface="Times New Roman" panose="02020603050405020304" pitchFamily="18" charset="0"/>
                <a:ea typeface="黑体" panose="02010609060101010101" charset="-122"/>
                <a:cs typeface="Times New Roman" panose="02020603050405020304" pitchFamily="18" charset="0"/>
              </a:rPr>
              <a:t>作物脱毒</a:t>
            </a:r>
            <a:endParaRPr lang="zh-CN" altLang="en-US" sz="3200">
              <a:latin typeface="Times New Roman" panose="02020603050405020304" pitchFamily="18" charset="0"/>
              <a:ea typeface="黑体" panose="02010609060101010101" charset="-122"/>
              <a:cs typeface="Times New Roman" panose="02020603050405020304" pitchFamily="18" charset="0"/>
            </a:endParaRPr>
          </a:p>
        </p:txBody>
      </p:sp>
      <p:sp>
        <p:nvSpPr>
          <p:cNvPr id="32" name="文本框 31"/>
          <p:cNvSpPr txBox="1"/>
          <p:nvPr>
            <p:custDataLst>
              <p:tags r:id="rId35"/>
            </p:custDataLst>
          </p:nvPr>
        </p:nvSpPr>
        <p:spPr>
          <a:xfrm>
            <a:off x="350520" y="295275"/>
            <a:ext cx="4241800" cy="645160"/>
          </a:xfrm>
          <a:prstGeom prst="rect">
            <a:avLst/>
          </a:prstGeom>
          <a:noFill/>
        </p:spPr>
        <p:txBody>
          <a:bodyPr wrap="square" rtlCol="0">
            <a:spAutoFit/>
          </a:bodyPr>
          <a:p>
            <a:r>
              <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rPr>
              <a:t>植物繁殖的新途径</a:t>
            </a:r>
            <a:endPar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anim calcmode="lin" valueType="num">
                                      <p:cBhvr additive="base">
                                        <p:cTn id="7" dur="500" fill="hold"/>
                                        <p:tgtEl>
                                          <p:spTgt spid="43"/>
                                        </p:tgtEl>
                                        <p:attrNameLst>
                                          <p:attrName>ppt_x</p:attrName>
                                        </p:attrNameLst>
                                      </p:cBhvr>
                                      <p:tavLst>
                                        <p:tav tm="0">
                                          <p:val>
                                            <p:strVal val="#ppt_x"/>
                                          </p:val>
                                        </p:tav>
                                        <p:tav tm="100000">
                                          <p:val>
                                            <p:strVal val="#ppt_x"/>
                                          </p:val>
                                        </p:tav>
                                      </p:tavLst>
                                    </p:anim>
                                    <p:anim calcmode="lin" valueType="num">
                                      <p:cBhvr additive="base">
                                        <p:cTn id="8" dur="500" fill="hold"/>
                                        <p:tgtEl>
                                          <p:spTgt spid="4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3"/>
                                        </p:tgtEl>
                                        <p:attrNameLst>
                                          <p:attrName>style.visibility</p:attrName>
                                        </p:attrNameLst>
                                      </p:cBhvr>
                                      <p:to>
                                        <p:strVal val="visible"/>
                                      </p:to>
                                    </p:set>
                                    <p:anim calcmode="lin" valueType="num">
                                      <p:cBhvr additive="base">
                                        <p:cTn id="19" dur="500" fill="hold"/>
                                        <p:tgtEl>
                                          <p:spTgt spid="23"/>
                                        </p:tgtEl>
                                        <p:attrNameLst>
                                          <p:attrName>ppt_x</p:attrName>
                                        </p:attrNameLst>
                                      </p:cBhvr>
                                      <p:tavLst>
                                        <p:tav tm="0">
                                          <p:val>
                                            <p:strVal val="#ppt_x"/>
                                          </p:val>
                                        </p:tav>
                                        <p:tav tm="100000">
                                          <p:val>
                                            <p:strVal val="#ppt_x"/>
                                          </p:val>
                                        </p:tav>
                                      </p:tavLst>
                                    </p:anim>
                                    <p:anim calcmode="lin" valueType="num">
                                      <p:cBhvr additive="base">
                                        <p:cTn id="20"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grpId="0" nodeType="clickEffect">
                                  <p:stCondLst>
                                    <p:cond delay="0"/>
                                  </p:stCondLst>
                                  <p:childTnLst>
                                    <p:set>
                                      <p:cBhvr>
                                        <p:cTn id="24" dur="1" fill="hold">
                                          <p:stCondLst>
                                            <p:cond delay="0"/>
                                          </p:stCondLst>
                                        </p:cTn>
                                        <p:tgtEl>
                                          <p:spTgt spid="31"/>
                                        </p:tgtEl>
                                        <p:attrNameLst>
                                          <p:attrName>style.visibility</p:attrName>
                                        </p:attrNameLst>
                                      </p:cBhvr>
                                      <p:to>
                                        <p:strVal val="visible"/>
                                      </p:to>
                                    </p:set>
                                    <p:animEffect transition="in" filter="wipe(up)">
                                      <p:cBhvr>
                                        <p:cTn id="25" dur="500"/>
                                        <p:tgtEl>
                                          <p:spTgt spid="31"/>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40"/>
                                        </p:tgtEl>
                                        <p:attrNameLst>
                                          <p:attrName>style.visibility</p:attrName>
                                        </p:attrNameLst>
                                      </p:cBhvr>
                                      <p:to>
                                        <p:strVal val="visible"/>
                                      </p:to>
                                    </p:set>
                                    <p:anim calcmode="lin" valueType="num">
                                      <p:cBhvr additive="base">
                                        <p:cTn id="30" dur="500" fill="hold"/>
                                        <p:tgtEl>
                                          <p:spTgt spid="40"/>
                                        </p:tgtEl>
                                        <p:attrNameLst>
                                          <p:attrName>ppt_x</p:attrName>
                                        </p:attrNameLst>
                                      </p:cBhvr>
                                      <p:tavLst>
                                        <p:tav tm="0">
                                          <p:val>
                                            <p:strVal val="#ppt_x"/>
                                          </p:val>
                                        </p:tav>
                                        <p:tav tm="100000">
                                          <p:val>
                                            <p:strVal val="#ppt_x"/>
                                          </p:val>
                                        </p:tav>
                                      </p:tavLst>
                                    </p:anim>
                                    <p:anim calcmode="lin" valueType="num">
                                      <p:cBhvr additive="base">
                                        <p:cTn id="31"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bldLvl="0" animBg="1"/>
      <p:bldP spid="40" grpId="0"/>
      <p:bldP spid="41" grpId="0"/>
      <p:bldP spid="43" grpId="0"/>
    </p:bldLst>
  </p:timing>
</p:sld>
</file>

<file path=ppt/tags/tag1.xml><?xml version="1.0" encoding="utf-8"?>
<p:tagLst xmlns:p="http://schemas.openxmlformats.org/presentationml/2006/main">
  <p:tag name="AS_UNIQUEID" val="5466"/>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10.xml><?xml version="1.0" encoding="utf-8"?>
<p:tagLst xmlns:p="http://schemas.openxmlformats.org/presentationml/2006/main">
  <p:tag name="AS_UNIQUEID" val="5475"/>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100.xml><?xml version="1.0" encoding="utf-8"?>
<p:tagLst xmlns:p="http://schemas.openxmlformats.org/presentationml/2006/main">
  <p:tag name="AS_UNIQUEID" val="1932"/>
  <p:tag name="KSO_WM_BEAUTIFY_FLAG" val=""/>
</p:tagLst>
</file>

<file path=ppt/tags/tag101.xml><?xml version="1.0" encoding="utf-8"?>
<p:tagLst xmlns:p="http://schemas.openxmlformats.org/presentationml/2006/main">
  <p:tag name="AS_UNIQUEID" val="4928"/>
</p:tagLst>
</file>

<file path=ppt/tags/tag102.xml><?xml version="1.0" encoding="utf-8"?>
<p:tagLst xmlns:p="http://schemas.openxmlformats.org/presentationml/2006/main">
  <p:tag name="AS_UNIQUEID" val="5510"/>
</p:tagLst>
</file>

<file path=ppt/tags/tag103.xml><?xml version="1.0" encoding="utf-8"?>
<p:tagLst xmlns:p="http://schemas.openxmlformats.org/presentationml/2006/main">
  <p:tag name="AS_UNIQUEID" val="5511"/>
</p:tagLst>
</file>

<file path=ppt/tags/tag104.xml><?xml version="1.0" encoding="utf-8"?>
<p:tagLst xmlns:p="http://schemas.openxmlformats.org/presentationml/2006/main">
  <p:tag name="AS_UNIQUEID" val="6211"/>
</p:tagLst>
</file>

<file path=ppt/tags/tag105.xml><?xml version="1.0" encoding="utf-8"?>
<p:tagLst xmlns:p="http://schemas.openxmlformats.org/presentationml/2006/main">
  <p:tag name="AS_UNIQUEID" val="3018"/>
  <p:tag name="KSO_WM_ASSEMBLE_CHIP_INDEX" val="63988d09411f4beb9596e4ccfdcae3ac"/>
  <p:tag name="KSO_WM_BEAUTIFY_FLAG" val="#wm#"/>
  <p:tag name="KSO_WM_CHIP_FILLAREA_FILL_RULE" val="{&quot;fill_align&quot;:&quot;cm&quot;,&quot;fill_mode&quot;:&quot;full&quot;,&quot;sacle_strategy&quot;:&quot;smart&quot;}"/>
  <p:tag name="KSO_WM_CHIP_GROUPID" val="5e7881253197e252a37019b5"/>
  <p:tag name="KSO_WM_CHIP_XID" val="5e7881253197e252a37019b6"/>
  <p:tag name="KSO_WM_TAG_VERSION" val="1.0"/>
  <p:tag name="KSO_WM_TEMPLATE_ASSEMBLE_GROUPID" val="60656f7a4054ed1e2fb80b56"/>
  <p:tag name="KSO_WM_TEMPLATE_ASSEMBLE_XID" val="60656f7a4054ed1e2fb80b56"/>
  <p:tag name="KSO_WM_TEMPLATE_CATEGORY" val="diagram"/>
  <p:tag name="KSO_WM_TEMPLATE_INDEX" val="20209086"/>
  <p:tag name="KSO_WM_UNIT_BLOCK" val="0"/>
  <p:tag name="KSO_WM_UNIT_COMPATIBLE" val="0"/>
  <p:tag name="KSO_WM_UNIT_DEC_AREA_ID" val="bd0c5cb393ff49d6950507dbb9f5139f"/>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DEFAULT_FONT" val="24;44;4"/>
  <p:tag name="KSO_WM_UNIT_DIAGRAM_ISNUMVISUAL" val="0"/>
  <p:tag name="KSO_WM_UNIT_DIAGRAM_ISREFERUNIT" val="0"/>
  <p:tag name="KSO_WM_UNIT_HIGHLIGHT" val="0"/>
  <p:tag name="KSO_WM_UNIT_ID" val="diagram20209086_1*a*1"/>
  <p:tag name="KSO_WM_UNIT_INDEX" val="1"/>
  <p:tag name="KSO_WM_UNIT_ISCONTENTSTITLE" val="0"/>
  <p:tag name="KSO_WM_UNIT_ISNUMDGMTITLE" val="0"/>
  <p:tag name="KSO_WM_UNIT_LAYERLEVEL" val="1"/>
  <p:tag name="KSO_WM_UNIT_NOCLEAR" val="0"/>
  <p:tag name="KSO_WM_UNIT_PRESET_TEXT" val="单击此处添加大标题内容"/>
  <p:tag name="KSO_WM_UNIT_SHOW_EDIT_AREA_INDICATION" val="1"/>
  <p:tag name="KSO_WM_UNIT_SM_LIMIT_TYPE" val="2"/>
  <p:tag name="KSO_WM_UNIT_TEXT_FILL_FORE_SCHEMECOLOR_INDEX" val="13"/>
  <p:tag name="KSO_WM_UNIT_TEXT_FILL_FORE_SCHEMECOLOR_INDEX_BRIGHTNESS" val="0"/>
  <p:tag name="KSO_WM_UNIT_TEXT_FILL_TYPE" val="1"/>
  <p:tag name="KSO_WM_UNIT_TYPE" val="a"/>
  <p:tag name="KSO_WM_UNIT_VALUE" val="24"/>
</p:tagLst>
</file>

<file path=ppt/tags/tag106.xml><?xml version="1.0" encoding="utf-8"?>
<p:tagLst xmlns:p="http://schemas.openxmlformats.org/presentationml/2006/main">
  <p:tag name="AS_UNIQUEID" val="3019"/>
  <p:tag name="KSO_WM_ASSEMBLE_CHIP_INDEX" val="19a9982e31364b42bc9b4d38771b9a34"/>
  <p:tag name="KSO_WM_BEAUTIFY_FLAG" val="#wm#"/>
  <p:tag name="KSO_WM_CHIP_FILLAREA_FILL_RULE" val="{&quot;fill_align&quot;:&quot;lm&quot;,&quot;fill_mode&quot;:&quot;full&quot;,&quot;sacle_strategy&quot;:&quot;smart&quot;}"/>
  <p:tag name="KSO_WM_CHIP_GROUPID" val="5e7310da9a230a26b9e88a19"/>
  <p:tag name="KSO_WM_CHIP_XID" val="5e7310da9a230a26b9e88a1a"/>
  <p:tag name="KSO_WM_TAG_VERSION" val="1.0"/>
  <p:tag name="KSO_WM_TEMPLATE_ASSEMBLE_GROUPID" val="60656f7a4054ed1e2fb80b56"/>
  <p:tag name="KSO_WM_TEMPLATE_ASSEMBLE_XID" val="60656f7a4054ed1e2fb80b56"/>
  <p:tag name="KSO_WM_TEMPLATE_CATEGORY" val="diagram"/>
  <p:tag name="KSO_WM_TEMPLATE_INDEX" val="20209086"/>
  <p:tag name="KSO_WM_UNIT_COMPATIBLE" val="0"/>
  <p:tag name="KSO_WM_UNIT_DEC_AREA_ID" val="0556202c2f6a44bf851c632b8033615c"/>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DIAGRAM_ISNUMVISUAL" val="0"/>
  <p:tag name="KSO_WM_UNIT_DIAGRAM_ISREFERUNIT" val="0"/>
  <p:tag name="KSO_WM_UNIT_HIGHLIGHT" val="0"/>
  <p:tag name="KSO_WM_UNIT_ID" val="diagram20209086_1*d*1"/>
  <p:tag name="KSO_WM_UNIT_INDEX" val="1"/>
  <p:tag name="KSO_WM_UNIT_LAYERLEVEL" val="1"/>
  <p:tag name="KSO_WM_UNIT_PICTURE_CLIP_FLAG" val="0"/>
  <p:tag name="KSO_WM_UNIT_SM_LIMIT_TYPE" val="2"/>
  <p:tag name="KSO_WM_UNIT_TYPE" val="d"/>
  <p:tag name="KSO_WM_UNIT_VALUE" val="804*761"/>
</p:tagLst>
</file>

<file path=ppt/tags/tag107.xml><?xml version="1.0" encoding="utf-8"?>
<p:tagLst xmlns:p="http://schemas.openxmlformats.org/presentationml/2006/main">
  <p:tag name="AS_UNIQUEID" val="3020"/>
  <p:tag name="KSO_WM_ASSEMBLE_CHIP_INDEX" val="89ace4ef3904447abb8aa9eda0dc2c32"/>
  <p:tag name="KSO_WM_BEAUTIFY_FLAG" val="#wm#"/>
  <p:tag name="KSO_WM_CHIP_FILLAREA_FILL_RULE" val="{&quot;fill_align&quot;:&quot;lm&quot;,&quot;fill_mode&quot;:&quot;full&quot;,&quot;sacle_strategy&quot;:&quot;smart&quot;}"/>
  <p:tag name="KSO_WM_CHIP_GROUPID" val="5e7310da9a230a26b9e88a19"/>
  <p:tag name="KSO_WM_CHIP_XID" val="5e7310da9a230a26b9e88a1a"/>
  <p:tag name="KSO_WM_TAG_VERSION" val="1.0"/>
  <p:tag name="KSO_WM_TEMPLATE_ASSEMBLE_GROUPID" val="60656f7a4054ed1e2fb80b56"/>
  <p:tag name="KSO_WM_TEMPLATE_ASSEMBLE_XID" val="60656f7a4054ed1e2fb80b56"/>
  <p:tag name="KSO_WM_TEMPLATE_CATEGORY" val="diagram"/>
  <p:tag name="KSO_WM_TEMPLATE_INDEX" val="20209086"/>
  <p:tag name="KSO_WM_UNIT_COMPATIBLE" val="0"/>
  <p:tag name="KSO_WM_UNIT_DEC_AREA_ID" val="5442524aaccf4f35892cd318f09d879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DIAGRAM_ISNUMVISUAL" val="0"/>
  <p:tag name="KSO_WM_UNIT_DIAGRAM_ISREFERUNIT" val="0"/>
  <p:tag name="KSO_WM_UNIT_HIGHLIGHT" val="0"/>
  <p:tag name="KSO_WM_UNIT_ID" val="diagram20209086_1*d*3"/>
  <p:tag name="KSO_WM_UNIT_INDEX" val="3"/>
  <p:tag name="KSO_WM_UNIT_LAYERLEVEL" val="1"/>
  <p:tag name="KSO_WM_UNIT_SM_LIMIT_TYPE" val="2"/>
  <p:tag name="KSO_WM_UNIT_TYPE" val="d"/>
  <p:tag name="KSO_WM_UNIT_VALUE" val="804*677"/>
</p:tagLst>
</file>

<file path=ppt/tags/tag108.xml><?xml version="1.0" encoding="utf-8"?>
<p:tagLst xmlns:p="http://schemas.openxmlformats.org/presentationml/2006/main">
  <p:tag name="AS_UNIQUEID" val="3021"/>
  <p:tag name="KSO_WM_ASSEMBLE_CHIP_INDEX" val="1b2b3b22044149f784430cf0366cb470"/>
  <p:tag name="KSO_WM_BEAUTIFY_FLAG" val="#wm#"/>
  <p:tag name="KSO_WM_CHIP_FILLAREA_FILL_RULE" val="{&quot;fill_align&quot;:&quot;lm&quot;,&quot;fill_mode&quot;:&quot;full&quot;,&quot;sacle_strategy&quot;:&quot;smart&quot;}"/>
  <p:tag name="KSO_WM_CHIP_GROUPID" val="5e7310da9a230a26b9e88a19"/>
  <p:tag name="KSO_WM_CHIP_XID" val="5e7310da9a230a26b9e88a1a"/>
  <p:tag name="KSO_WM_TAG_VERSION" val="1.0"/>
  <p:tag name="KSO_WM_TEMPLATE_ASSEMBLE_GROUPID" val="60656f7a4054ed1e2fb80b56"/>
  <p:tag name="KSO_WM_TEMPLATE_ASSEMBLE_XID" val="60656f7a4054ed1e2fb80b56"/>
  <p:tag name="KSO_WM_TEMPLATE_CATEGORY" val="diagram"/>
  <p:tag name="KSO_WM_TEMPLATE_INDEX" val="20209086"/>
  <p:tag name="KSO_WM_UNIT_COMPATIBLE" val="0"/>
  <p:tag name="KSO_WM_UNIT_DEC_AREA_ID" val="453429566ade42c38ec6970e2122996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DIAGRAM_ISNUMVISUAL" val="0"/>
  <p:tag name="KSO_WM_UNIT_DIAGRAM_ISREFERUNIT" val="0"/>
  <p:tag name="KSO_WM_UNIT_HIGHLIGHT" val="0"/>
  <p:tag name="KSO_WM_UNIT_ID" val="diagram20209086_1*d*2"/>
  <p:tag name="KSO_WM_UNIT_INDEX" val="2"/>
  <p:tag name="KSO_WM_UNIT_LAYERLEVEL" val="1"/>
  <p:tag name="KSO_WM_UNIT_PICTURE_CLIP_FLAG" val="0"/>
  <p:tag name="KSO_WM_UNIT_SM_LIMIT_TYPE" val="2"/>
  <p:tag name="KSO_WM_UNIT_TYPE" val="d"/>
  <p:tag name="KSO_WM_UNIT_VALUE" val="804*677"/>
</p:tagLst>
</file>

<file path=ppt/tags/tag109.xml><?xml version="1.0" encoding="utf-8"?>
<p:tagLst xmlns:p="http://schemas.openxmlformats.org/presentationml/2006/main">
  <p:tag name="AS_UNIQUEID" val="3022"/>
  <p:tag name="KSO_WM_ASSEMBLE_CHIP_INDEX" val="cda4597e06d04e02b88b1e8eae7bc434"/>
  <p:tag name="KSO_WM_BEAUTIFY_FLAG" val="#wm#"/>
  <p:tag name="KSO_WM_CHIP_FILLAREA_FILL_RULE" val="{&quot;fill_align&quot;:&quot;lm&quot;,&quot;fill_mode&quot;:&quot;full&quot;,&quot;sacle_strategy&quot;:&quot;smart&quot;}"/>
  <p:tag name="KSO_WM_CHIP_GROUPID" val="5e7310da9a230a26b9e88a19"/>
  <p:tag name="KSO_WM_CHIP_XID" val="5e7310da9a230a26b9e88a1a"/>
  <p:tag name="KSO_WM_TAG_VERSION" val="1.0"/>
  <p:tag name="KSO_WM_TEMPLATE_ASSEMBLE_GROUPID" val="60656f7a4054ed1e2fb80b56"/>
  <p:tag name="KSO_WM_TEMPLATE_ASSEMBLE_XID" val="60656f7a4054ed1e2fb80b56"/>
  <p:tag name="KSO_WM_TEMPLATE_CATEGORY" val="diagram"/>
  <p:tag name="KSO_WM_TEMPLATE_INDEX" val="20209086"/>
  <p:tag name="KSO_WM_UNIT_COMPATIBLE" val="0"/>
  <p:tag name="KSO_WM_UNIT_DEC_AREA_ID" val="33eedf3d4c024634b79671bea5e11969"/>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DIAGRAM_ISNUMVISUAL" val="0"/>
  <p:tag name="KSO_WM_UNIT_DIAGRAM_ISREFERUNIT" val="0"/>
  <p:tag name="KSO_WM_UNIT_HIGHLIGHT" val="0"/>
  <p:tag name="KSO_WM_UNIT_ID" val="diagram20209086_1*d*4"/>
  <p:tag name="KSO_WM_UNIT_INDEX" val="4"/>
  <p:tag name="KSO_WM_UNIT_LAYERLEVEL" val="1"/>
  <p:tag name="KSO_WM_UNIT_SM_LIMIT_TYPE" val="2"/>
  <p:tag name="KSO_WM_UNIT_TYPE" val="d"/>
  <p:tag name="KSO_WM_UNIT_VALUE" val="804*677"/>
</p:tagLst>
</file>

<file path=ppt/tags/tag11.xml><?xml version="1.0" encoding="utf-8"?>
<p:tagLst xmlns:p="http://schemas.openxmlformats.org/presentationml/2006/main">
  <p:tag name="AS_UNIQUEID" val="5476"/>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110.xml><?xml version="1.0" encoding="utf-8"?>
<p:tagLst xmlns:p="http://schemas.openxmlformats.org/presentationml/2006/main">
  <p:tag name="AS_UNIQUEID" val="1117"/>
</p:tagLst>
</file>

<file path=ppt/tags/tag111.xml><?xml version="1.0" encoding="utf-8"?>
<p:tagLst xmlns:p="http://schemas.openxmlformats.org/presentationml/2006/main">
  <p:tag name="AS_UNIQUEID" val="1118"/>
</p:tagLst>
</file>

<file path=ppt/tags/tag112.xml><?xml version="1.0" encoding="utf-8"?>
<p:tagLst xmlns:p="http://schemas.openxmlformats.org/presentationml/2006/main">
  <p:tag name="AS_UNIQUEID" val="1119"/>
</p:tagLst>
</file>

<file path=ppt/tags/tag113.xml><?xml version="1.0" encoding="utf-8"?>
<p:tagLst xmlns:p="http://schemas.openxmlformats.org/presentationml/2006/main">
  <p:tag name="AS_UNIQUEID" val="1273"/>
  <p:tag name="KSO_WM_BEAUTIFY_FLAG" val=""/>
</p:tagLst>
</file>

<file path=ppt/tags/tag114.xml><?xml version="1.0" encoding="utf-8"?>
<p:tagLst xmlns:p="http://schemas.openxmlformats.org/presentationml/2006/main">
  <p:tag name="KSO_WM_BEAUTIFY_FLAG" val=""/>
</p:tagLst>
</file>

<file path=ppt/tags/tag115.xml><?xml version="1.0" encoding="utf-8"?>
<p:tagLst xmlns:p="http://schemas.openxmlformats.org/presentationml/2006/main">
  <p:tag name="AS_UNIQUEID" val="1334"/>
</p:tagLst>
</file>

<file path=ppt/tags/tag116.xml><?xml version="1.0" encoding="utf-8"?>
<p:tagLst xmlns:p="http://schemas.openxmlformats.org/presentationml/2006/main">
  <p:tag name="AS_UNIQUEID" val="1487"/>
</p:tagLst>
</file>

<file path=ppt/tags/tag117.xml><?xml version="1.0" encoding="utf-8"?>
<p:tagLst xmlns:p="http://schemas.openxmlformats.org/presentationml/2006/main">
  <p:tag name="KSO_WM_BEAUTIFY_FLAG" val=""/>
</p:tagLst>
</file>

<file path=ppt/tags/tag118.xml><?xml version="1.0" encoding="utf-8"?>
<p:tagLst xmlns:p="http://schemas.openxmlformats.org/presentationml/2006/main">
  <p:tag name="KSO_WM_BEAUTIFY_FLAG" val=""/>
</p:tagLst>
</file>

<file path=ppt/tags/tag119.xml><?xml version="1.0" encoding="utf-8"?>
<p:tagLst xmlns:p="http://schemas.openxmlformats.org/presentationml/2006/main">
  <p:tag name="AS_UNIQUEID" val="1273"/>
  <p:tag name="KSO_WM_BEAUTIFY_FLAG" val=""/>
</p:tagLst>
</file>

<file path=ppt/tags/tag12.xml><?xml version="1.0" encoding="utf-8"?>
<p:tagLst xmlns:p="http://schemas.openxmlformats.org/presentationml/2006/main">
  <p:tag name="AS_UNIQUEID" val="5477"/>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120.xml><?xml version="1.0" encoding="utf-8"?>
<p:tagLst xmlns:p="http://schemas.openxmlformats.org/presentationml/2006/main">
  <p:tag name="KSO_WM_BEAUTIFY_FLAG" val=""/>
</p:tagLst>
</file>

<file path=ppt/tags/tag121.xml><?xml version="1.0" encoding="utf-8"?>
<p:tagLst xmlns:p="http://schemas.openxmlformats.org/presentationml/2006/main">
  <p:tag name="AS_UNIQUEID" val="151"/>
  <p:tag name="KSO_WM_BEAUTIFY_FLAG" val=""/>
</p:tagLst>
</file>

<file path=ppt/tags/tag122.xml><?xml version="1.0" encoding="utf-8"?>
<p:tagLst xmlns:p="http://schemas.openxmlformats.org/presentationml/2006/main">
  <p:tag name="AS_UNIQUEID" val="1144"/>
  <p:tag name="KSO_WM_BEAUTIFY_FLAG" val=""/>
</p:tagLst>
</file>

<file path=ppt/tags/tag123.xml><?xml version="1.0" encoding="utf-8"?>
<p:tagLst xmlns:p="http://schemas.openxmlformats.org/presentationml/2006/main">
  <p:tag name="AS_UNIQUEID" val="1944"/>
  <p:tag name="KSO_WM_BEAUTIFY_FLAG" val=""/>
</p:tagLst>
</file>

<file path=ppt/tags/tag124.xml><?xml version="1.0" encoding="utf-8"?>
<p:tagLst xmlns:p="http://schemas.openxmlformats.org/presentationml/2006/main">
  <p:tag name="AS_UNIQUEID" val="1951"/>
  <p:tag name="KSO_WM_BEAUTIFY_FLAG" val=""/>
</p:tagLst>
</file>

<file path=ppt/tags/tag125.xml><?xml version="1.0" encoding="utf-8"?>
<p:tagLst xmlns:p="http://schemas.openxmlformats.org/presentationml/2006/main">
  <p:tag name="AS_UNIQUEID" val="1948"/>
  <p:tag name="KSO_WM_BEAUTIFY_FLAG" val=""/>
</p:tagLst>
</file>

<file path=ppt/tags/tag126.xml><?xml version="1.0" encoding="utf-8"?>
<p:tagLst xmlns:p="http://schemas.openxmlformats.org/presentationml/2006/main">
  <p:tag name="AS_UNIQUEID" val="4928"/>
</p:tagLst>
</file>

<file path=ppt/tags/tag127.xml><?xml version="1.0" encoding="utf-8"?>
<p:tagLst xmlns:p="http://schemas.openxmlformats.org/presentationml/2006/main">
  <p:tag name="AS_UNIQUEID" val="6217"/>
</p:tagLst>
</file>

<file path=ppt/tags/tag128.xml><?xml version="1.0" encoding="utf-8"?>
<p:tagLst xmlns:p="http://schemas.openxmlformats.org/presentationml/2006/main">
  <p:tag name="AS_UNIQUEID" val="5844"/>
</p:tagLst>
</file>

<file path=ppt/tags/tag129.xml><?xml version="1.0" encoding="utf-8"?>
<p:tagLst xmlns:p="http://schemas.openxmlformats.org/presentationml/2006/main">
  <p:tag name="AS_UNIQUEID" val="5846"/>
</p:tagLst>
</file>

<file path=ppt/tags/tag13.xml><?xml version="1.0" encoding="utf-8"?>
<p:tagLst xmlns:p="http://schemas.openxmlformats.org/presentationml/2006/main">
  <p:tag name="AS_UNIQUEID" val="2577"/>
</p:tagLst>
</file>

<file path=ppt/tags/tag130.xml><?xml version="1.0" encoding="utf-8"?>
<p:tagLst xmlns:p="http://schemas.openxmlformats.org/presentationml/2006/main">
  <p:tag name="AS_UNIQUEID" val="5847"/>
</p:tagLst>
</file>

<file path=ppt/tags/tag131.xml><?xml version="1.0" encoding="utf-8"?>
<p:tagLst xmlns:p="http://schemas.openxmlformats.org/presentationml/2006/main">
  <p:tag name="AS_UNIQUEID" val="5848"/>
</p:tagLst>
</file>

<file path=ppt/tags/tag132.xml><?xml version="1.0" encoding="utf-8"?>
<p:tagLst xmlns:p="http://schemas.openxmlformats.org/presentationml/2006/main">
  <p:tag name="AS_UNIQUEID" val="5849"/>
</p:tagLst>
</file>

<file path=ppt/tags/tag133.xml><?xml version="1.0" encoding="utf-8"?>
<p:tagLst xmlns:p="http://schemas.openxmlformats.org/presentationml/2006/main">
  <p:tag name="AS_UNIQUEID" val="5850"/>
</p:tagLst>
</file>

<file path=ppt/tags/tag134.xml><?xml version="1.0" encoding="utf-8"?>
<p:tagLst xmlns:p="http://schemas.openxmlformats.org/presentationml/2006/main">
  <p:tag name="AS_UNIQUEID" val="5851"/>
</p:tagLst>
</file>

<file path=ppt/tags/tag135.xml><?xml version="1.0" encoding="utf-8"?>
<p:tagLst xmlns:p="http://schemas.openxmlformats.org/presentationml/2006/main">
  <p:tag name="AS_UNIQUEID" val="6218"/>
</p:tagLst>
</file>

<file path=ppt/tags/tag136.xml><?xml version="1.0" encoding="utf-8"?>
<p:tagLst xmlns:p="http://schemas.openxmlformats.org/presentationml/2006/main">
  <p:tag name="AS_UNIQUEID" val="5871"/>
</p:tagLst>
</file>

<file path=ppt/tags/tag137.xml><?xml version="1.0" encoding="utf-8"?>
<p:tagLst xmlns:p="http://schemas.openxmlformats.org/presentationml/2006/main">
  <p:tag name="AS_UNIQUEID" val="5872"/>
</p:tagLst>
</file>

<file path=ppt/tags/tag138.xml><?xml version="1.0" encoding="utf-8"?>
<p:tagLst xmlns:p="http://schemas.openxmlformats.org/presentationml/2006/main">
  <p:tag name="AS_UNIQUEID" val="5873"/>
</p:tagLst>
</file>

<file path=ppt/tags/tag139.xml><?xml version="1.0" encoding="utf-8"?>
<p:tagLst xmlns:p="http://schemas.openxmlformats.org/presentationml/2006/main">
  <p:tag name="AS_UNIQUEID" val="6219"/>
</p:tagLst>
</file>

<file path=ppt/tags/tag14.xml><?xml version="1.0" encoding="utf-8"?>
<p:tagLst xmlns:p="http://schemas.openxmlformats.org/presentationml/2006/main">
  <p:tag name="AS_UNIQUEID" val="2578"/>
  <p:tag name="PA" val="v5.2.3"/>
</p:tagLst>
</file>

<file path=ppt/tags/tag140.xml><?xml version="1.0" encoding="utf-8"?>
<p:tagLst xmlns:p="http://schemas.openxmlformats.org/presentationml/2006/main">
  <p:tag name="AS_UNIQUEID" val="5870"/>
</p:tagLst>
</file>

<file path=ppt/tags/tag141.xml><?xml version="1.0" encoding="utf-8"?>
<p:tagLst xmlns:p="http://schemas.openxmlformats.org/presentationml/2006/main">
  <p:tag name="AS_UNIQUEID" val="5852"/>
</p:tagLst>
</file>

<file path=ppt/tags/tag142.xml><?xml version="1.0" encoding="utf-8"?>
<p:tagLst xmlns:p="http://schemas.openxmlformats.org/presentationml/2006/main">
  <p:tag name="AS_UNIQUEID" val="1150"/>
</p:tagLst>
</file>

<file path=ppt/tags/tag143.xml><?xml version="1.0" encoding="utf-8"?>
<p:tagLst xmlns:p="http://schemas.openxmlformats.org/presentationml/2006/main">
  <p:tag name="AS_UNIQUEID" val="5860"/>
</p:tagLst>
</file>

<file path=ppt/tags/tag144.xml><?xml version="1.0" encoding="utf-8"?>
<p:tagLst xmlns:p="http://schemas.openxmlformats.org/presentationml/2006/main">
  <p:tag name="AS_UNIQUEID" val="5861"/>
</p:tagLst>
</file>

<file path=ppt/tags/tag145.xml><?xml version="1.0" encoding="utf-8"?>
<p:tagLst xmlns:p="http://schemas.openxmlformats.org/presentationml/2006/main">
  <p:tag name="AS_UNIQUEID" val="6220"/>
</p:tagLst>
</file>

<file path=ppt/tags/tag146.xml><?xml version="1.0" encoding="utf-8"?>
<p:tagLst xmlns:p="http://schemas.openxmlformats.org/presentationml/2006/main">
  <p:tag name="AS_UNIQUEID" val="5852"/>
</p:tagLst>
</file>

<file path=ppt/tags/tag147.xml><?xml version="1.0" encoding="utf-8"?>
<p:tagLst xmlns:p="http://schemas.openxmlformats.org/presentationml/2006/main">
  <p:tag name="AS_UNIQUEID" val="5853"/>
</p:tagLst>
</file>

<file path=ppt/tags/tag148.xml><?xml version="1.0" encoding="utf-8"?>
<p:tagLst xmlns:p="http://schemas.openxmlformats.org/presentationml/2006/main">
  <p:tag name="AS_UNIQUEID" val="5854"/>
</p:tagLst>
</file>

<file path=ppt/tags/tag149.xml><?xml version="1.0" encoding="utf-8"?>
<p:tagLst xmlns:p="http://schemas.openxmlformats.org/presentationml/2006/main">
  <p:tag name="AS_UNIQUEID" val="5855"/>
</p:tagLst>
</file>

<file path=ppt/tags/tag15.xml><?xml version="1.0" encoding="utf-8"?>
<p:tagLst xmlns:p="http://schemas.openxmlformats.org/presentationml/2006/main">
  <p:tag name="AS_UNIQUEID" val="2579"/>
  <p:tag name="PA" val="v5.2.3"/>
</p:tagLst>
</file>

<file path=ppt/tags/tag150.xml><?xml version="1.0" encoding="utf-8"?>
<p:tagLst xmlns:p="http://schemas.openxmlformats.org/presentationml/2006/main">
  <p:tag name="AS_UNIQUEID" val="5856"/>
</p:tagLst>
</file>

<file path=ppt/tags/tag151.xml><?xml version="1.0" encoding="utf-8"?>
<p:tagLst xmlns:p="http://schemas.openxmlformats.org/presentationml/2006/main">
  <p:tag name="AS_UNIQUEID" val="5857"/>
</p:tagLst>
</file>

<file path=ppt/tags/tag152.xml><?xml version="1.0" encoding="utf-8"?>
<p:tagLst xmlns:p="http://schemas.openxmlformats.org/presentationml/2006/main">
  <p:tag name="AS_UNIQUEID" val="5858"/>
</p:tagLst>
</file>

<file path=ppt/tags/tag153.xml><?xml version="1.0" encoding="utf-8"?>
<p:tagLst xmlns:p="http://schemas.openxmlformats.org/presentationml/2006/main">
  <p:tag name="AS_UNIQUEID" val="5859"/>
</p:tagLst>
</file>

<file path=ppt/tags/tag154.xml><?xml version="1.0" encoding="utf-8"?>
<p:tagLst xmlns:p="http://schemas.openxmlformats.org/presentationml/2006/main">
  <p:tag name="AS_UNIQUEID" val="5518"/>
</p:tagLst>
</file>

<file path=ppt/tags/tag155.xml><?xml version="1.0" encoding="utf-8"?>
<p:tagLst xmlns:p="http://schemas.openxmlformats.org/presentationml/2006/main">
  <p:tag name="AS_UNIQUEID" val="5869"/>
</p:tagLst>
</file>

<file path=ppt/tags/tag156.xml><?xml version="1.0" encoding="utf-8"?>
<p:tagLst xmlns:p="http://schemas.openxmlformats.org/presentationml/2006/main">
  <p:tag name="AS_UNIQUEID" val="1273"/>
  <p:tag name="KSO_WM_BEAUTIFY_FLAG" val=""/>
</p:tagLst>
</file>

<file path=ppt/tags/tag157.xml><?xml version="1.0" encoding="utf-8"?>
<p:tagLst xmlns:p="http://schemas.openxmlformats.org/presentationml/2006/main">
  <p:tag name="KSO_WM_BEAUTIFY_FLAG" val=""/>
</p:tagLst>
</file>

<file path=ppt/tags/tag158.xml><?xml version="1.0" encoding="utf-8"?>
<p:tagLst xmlns:p="http://schemas.openxmlformats.org/presentationml/2006/main">
  <p:tag name="AS_UNIQUEID" val="4928"/>
</p:tagLst>
</file>

<file path=ppt/tags/tag159.xml><?xml version="1.0" encoding="utf-8"?>
<p:tagLst xmlns:p="http://schemas.openxmlformats.org/presentationml/2006/main">
  <p:tag name="AS_UNIQUEID" val="1434"/>
</p:tagLst>
</file>

<file path=ppt/tags/tag16.xml><?xml version="1.0" encoding="utf-8"?>
<p:tagLst xmlns:p="http://schemas.openxmlformats.org/presentationml/2006/main">
  <p:tag name="AS_UNIQUEID" val="2580"/>
  <p:tag name="PA" val="v5.2.3"/>
</p:tagLst>
</file>

<file path=ppt/tags/tag160.xml><?xml version="1.0" encoding="utf-8"?>
<p:tagLst xmlns:p="http://schemas.openxmlformats.org/presentationml/2006/main">
  <p:tag name="AS_UNIQUEID" val="6225"/>
</p:tagLst>
</file>

<file path=ppt/tags/tag161.xml><?xml version="1.0" encoding="utf-8"?>
<p:tagLst xmlns:p="http://schemas.openxmlformats.org/presentationml/2006/main">
  <p:tag name="AS_UNIQUEID" val="1151"/>
</p:tagLst>
</file>

<file path=ppt/tags/tag162.xml><?xml version="1.0" encoding="utf-8"?>
<p:tagLst xmlns:p="http://schemas.openxmlformats.org/presentationml/2006/main">
  <p:tag name="AS_UNIQUEID" val="1152"/>
</p:tagLst>
</file>

<file path=ppt/tags/tag163.xml><?xml version="1.0" encoding="utf-8"?>
<p:tagLst xmlns:p="http://schemas.openxmlformats.org/presentationml/2006/main">
  <p:tag name="AS_UNIQUEID" val="1153"/>
</p:tagLst>
</file>

<file path=ppt/tags/tag164.xml><?xml version="1.0" encoding="utf-8"?>
<p:tagLst xmlns:p="http://schemas.openxmlformats.org/presentationml/2006/main">
  <p:tag name="AS_UNIQUEID" val="1154"/>
</p:tagLst>
</file>

<file path=ppt/tags/tag165.xml><?xml version="1.0" encoding="utf-8"?>
<p:tagLst xmlns:p="http://schemas.openxmlformats.org/presentationml/2006/main">
  <p:tag name="AS_UNIQUEID" val="1155"/>
</p:tagLst>
</file>

<file path=ppt/tags/tag166.xml><?xml version="1.0" encoding="utf-8"?>
<p:tagLst xmlns:p="http://schemas.openxmlformats.org/presentationml/2006/main">
  <p:tag name="AS_UNIQUEID" val="1156"/>
</p:tagLst>
</file>

<file path=ppt/tags/tag167.xml><?xml version="1.0" encoding="utf-8"?>
<p:tagLst xmlns:p="http://schemas.openxmlformats.org/presentationml/2006/main">
  <p:tag name="AS_UNIQUEID" val="6226"/>
</p:tagLst>
</file>

<file path=ppt/tags/tag168.xml><?xml version="1.0" encoding="utf-8"?>
<p:tagLst xmlns:p="http://schemas.openxmlformats.org/presentationml/2006/main">
  <p:tag name="AS_UNIQUEID" val="684"/>
</p:tagLst>
</file>

<file path=ppt/tags/tag169.xml><?xml version="1.0" encoding="utf-8"?>
<p:tagLst xmlns:p="http://schemas.openxmlformats.org/presentationml/2006/main">
  <p:tag name="AS_UNIQUEID" val="1773"/>
</p:tagLst>
</file>

<file path=ppt/tags/tag17.xml><?xml version="1.0" encoding="utf-8"?>
<p:tagLst xmlns:p="http://schemas.openxmlformats.org/presentationml/2006/main">
  <p:tag name="AS_UNIQUEID" val="2581"/>
  <p:tag name="PA" val="v5.2.3"/>
</p:tagLst>
</file>

<file path=ppt/tags/tag170.xml><?xml version="1.0" encoding="utf-8"?>
<p:tagLst xmlns:p="http://schemas.openxmlformats.org/presentationml/2006/main">
  <p:tag name="AS_UNIQUEID" val="685"/>
</p:tagLst>
</file>

<file path=ppt/tags/tag171.xml><?xml version="1.0" encoding="utf-8"?>
<p:tagLst xmlns:p="http://schemas.openxmlformats.org/presentationml/2006/main">
  <p:tag name="AS_UNIQUEID" val="5542"/>
</p:tagLst>
</file>

<file path=ppt/tags/tag172.xml><?xml version="1.0" encoding="utf-8"?>
<p:tagLst xmlns:p="http://schemas.openxmlformats.org/presentationml/2006/main">
  <p:tag name="AS_UNIQUEID" val="1273"/>
  <p:tag name="KSO_WM_BEAUTIFY_FLAG" val=""/>
</p:tagLst>
</file>

<file path=ppt/tags/tag173.xml><?xml version="1.0" encoding="utf-8"?>
<p:tagLst xmlns:p="http://schemas.openxmlformats.org/presentationml/2006/main">
  <p:tag name="KSO_WM_BEAUTIFY_FLAG" val=""/>
</p:tagLst>
</file>

<file path=ppt/tags/tag174.xml><?xml version="1.0" encoding="utf-8"?>
<p:tagLst xmlns:p="http://schemas.openxmlformats.org/presentationml/2006/main">
  <p:tag name="AS_UNIQUEID" val="1150"/>
  <p:tag name="KSO_WM_BEAUTIFY_FLAG" val=""/>
</p:tagLst>
</file>

<file path=ppt/tags/tag175.xml><?xml version="1.0" encoding="utf-8"?>
<p:tagLst xmlns:p="http://schemas.openxmlformats.org/presentationml/2006/main">
  <p:tag name="AS_UNIQUEID" val="1705"/>
  <p:tag name="KSO_WM_BEAUTIFY_FLAG" val=""/>
</p:tagLst>
</file>

<file path=ppt/tags/tag176.xml><?xml version="1.0" encoding="utf-8"?>
<p:tagLst xmlns:p="http://schemas.openxmlformats.org/presentationml/2006/main">
  <p:tag name="AS_UNIQUEID" val="1727"/>
  <p:tag name="KSO_WM_BEAUTIFY_FLAG" val=""/>
</p:tagLst>
</file>

<file path=ppt/tags/tag177.xml><?xml version="1.0" encoding="utf-8"?>
<p:tagLst xmlns:p="http://schemas.openxmlformats.org/presentationml/2006/main">
  <p:tag name="AS_UNIQUEID" val="1707"/>
  <p:tag name="KSO_WM_BEAUTIFY_FLAG" val=""/>
</p:tagLst>
</file>

<file path=ppt/tags/tag178.xml><?xml version="1.0" encoding="utf-8"?>
<p:tagLst xmlns:p="http://schemas.openxmlformats.org/presentationml/2006/main">
  <p:tag name="AS_UNIQUEID" val="1959"/>
</p:tagLst>
</file>

<file path=ppt/tags/tag179.xml><?xml version="1.0" encoding="utf-8"?>
<p:tagLst xmlns:p="http://schemas.openxmlformats.org/presentationml/2006/main">
  <p:tag name="AS_UNIQUEID" val="1706"/>
  <p:tag name="KSO_WM_BEAUTIFY_FLAG" val=""/>
</p:tagLst>
</file>

<file path=ppt/tags/tag18.xml><?xml version="1.0" encoding="utf-8"?>
<p:tagLst xmlns:p="http://schemas.openxmlformats.org/presentationml/2006/main">
  <p:tag name="AS_UNIQUEID" val="2582"/>
  <p:tag name="PA" val="v5.2.3"/>
</p:tagLst>
</file>

<file path=ppt/tags/tag180.xml><?xml version="1.0" encoding="utf-8"?>
<p:tagLst xmlns:p="http://schemas.openxmlformats.org/presentationml/2006/main">
  <p:tag name="AS_UNIQUEID" val="1707"/>
  <p:tag name="KSO_WM_BEAUTIFY_FLAG" val=""/>
</p:tagLst>
</file>

<file path=ppt/tags/tag181.xml><?xml version="1.0" encoding="utf-8"?>
<p:tagLst xmlns:p="http://schemas.openxmlformats.org/presentationml/2006/main">
  <p:tag name="AS_UNIQUEID" val="1707"/>
  <p:tag name="KSO_WM_BEAUTIFY_FLAG" val=""/>
</p:tagLst>
</file>

<file path=ppt/tags/tag182.xml><?xml version="1.0" encoding="utf-8"?>
<p:tagLst xmlns:p="http://schemas.openxmlformats.org/presentationml/2006/main">
  <p:tag name="AS_UNIQUEID" val="1707"/>
  <p:tag name="KSO_WM_BEAUTIFY_FLAG" val=""/>
</p:tagLst>
</file>

<file path=ppt/tags/tag183.xml><?xml version="1.0" encoding="utf-8"?>
<p:tagLst xmlns:p="http://schemas.openxmlformats.org/presentationml/2006/main">
  <p:tag name="AS_UNIQUEID" val="1707"/>
  <p:tag name="KSO_WM_BEAUTIFY_FLAG" val=""/>
</p:tagLst>
</file>

<file path=ppt/tags/tag184.xml><?xml version="1.0" encoding="utf-8"?>
<p:tagLst xmlns:p="http://schemas.openxmlformats.org/presentationml/2006/main">
  <p:tag name="AS_UNIQUEID" val="1707"/>
  <p:tag name="KSO_WM_BEAUTIFY_FLAG" val=""/>
</p:tagLst>
</file>

<file path=ppt/tags/tag185.xml><?xml version="1.0" encoding="utf-8"?>
<p:tagLst xmlns:p="http://schemas.openxmlformats.org/presentationml/2006/main">
  <p:tag name="AS_UNIQUEID" val="1960"/>
</p:tagLst>
</file>

<file path=ppt/tags/tag186.xml><?xml version="1.0" encoding="utf-8"?>
<p:tagLst xmlns:p="http://schemas.openxmlformats.org/presentationml/2006/main">
  <p:tag name="AS_UNIQUEID" val="1710"/>
  <p:tag name="KSO_WM_BEAUTIFY_FLAG" val=""/>
</p:tagLst>
</file>

<file path=ppt/tags/tag187.xml><?xml version="1.0" encoding="utf-8"?>
<p:tagLst xmlns:p="http://schemas.openxmlformats.org/presentationml/2006/main">
  <p:tag name="AS_UNIQUEID" val="1961"/>
</p:tagLst>
</file>

<file path=ppt/tags/tag188.xml><?xml version="1.0" encoding="utf-8"?>
<p:tagLst xmlns:p="http://schemas.openxmlformats.org/presentationml/2006/main">
  <p:tag name="AS_UNIQUEID" val="1962"/>
</p:tagLst>
</file>

<file path=ppt/tags/tag189.xml><?xml version="1.0" encoding="utf-8"?>
<p:tagLst xmlns:p="http://schemas.openxmlformats.org/presentationml/2006/main">
  <p:tag name="AS_UNIQUEID" val="1714"/>
  <p:tag name="KSO_WM_BEAUTIFY_FLAG" val=""/>
</p:tagLst>
</file>

<file path=ppt/tags/tag19.xml><?xml version="1.0" encoding="utf-8"?>
<p:tagLst xmlns:p="http://schemas.openxmlformats.org/presentationml/2006/main">
  <p:tag name="AS_UNIQUEID" val="2583"/>
  <p:tag name="PA" val="v5.2.3"/>
</p:tagLst>
</file>

<file path=ppt/tags/tag190.xml><?xml version="1.0" encoding="utf-8"?>
<p:tagLst xmlns:p="http://schemas.openxmlformats.org/presentationml/2006/main">
  <p:tag name="AS_UNIQUEID" val="1715"/>
  <p:tag name="KSO_WM_BEAUTIFY_FLAG" val=""/>
</p:tagLst>
</file>

<file path=ppt/tags/tag191.xml><?xml version="1.0" encoding="utf-8"?>
<p:tagLst xmlns:p="http://schemas.openxmlformats.org/presentationml/2006/main">
  <p:tag name="AS_UNIQUEID" val="1963"/>
  <p:tag name="KSO_WM_BEAUTIFY_FLAG" val=""/>
</p:tagLst>
</file>

<file path=ppt/tags/tag192.xml><?xml version="1.0" encoding="utf-8"?>
<p:tagLst xmlns:p="http://schemas.openxmlformats.org/presentationml/2006/main">
  <p:tag name="AS_UNIQUEID" val="1707"/>
  <p:tag name="KSO_WM_BEAUTIFY_FLAG" val=""/>
</p:tagLst>
</file>

<file path=ppt/tags/tag193.xml><?xml version="1.0" encoding="utf-8"?>
<p:tagLst xmlns:p="http://schemas.openxmlformats.org/presentationml/2006/main">
  <p:tag name="AS_UNIQUEID" val="1707"/>
  <p:tag name="KSO_WM_BEAUTIFY_FLAG" val=""/>
</p:tagLst>
</file>

<file path=ppt/tags/tag194.xml><?xml version="1.0" encoding="utf-8"?>
<p:tagLst xmlns:p="http://schemas.openxmlformats.org/presentationml/2006/main">
  <p:tag name="AS_UNIQUEID" val="1964"/>
</p:tagLst>
</file>

<file path=ppt/tags/tag195.xml><?xml version="1.0" encoding="utf-8"?>
<p:tagLst xmlns:p="http://schemas.openxmlformats.org/presentationml/2006/main">
  <p:tag name="AS_UNIQUEID" val="1726"/>
  <p:tag name="KSO_WM_BEAUTIFY_FLAG" val=""/>
</p:tagLst>
</file>

<file path=ppt/tags/tag196.xml><?xml version="1.0" encoding="utf-8"?>
<p:tagLst xmlns:p="http://schemas.openxmlformats.org/presentationml/2006/main">
  <p:tag name="AS_UNIQUEID" val="1965"/>
</p:tagLst>
</file>

<file path=ppt/tags/tag197.xml><?xml version="1.0" encoding="utf-8"?>
<p:tagLst xmlns:p="http://schemas.openxmlformats.org/presentationml/2006/main">
  <p:tag name="AS_UNIQUEID" val="1721"/>
  <p:tag name="KSO_WM_BEAUTIFY_FLAG" val=""/>
</p:tagLst>
</file>

<file path=ppt/tags/tag198.xml><?xml version="1.0" encoding="utf-8"?>
<p:tagLst xmlns:p="http://schemas.openxmlformats.org/presentationml/2006/main">
  <p:tag name="AS_UNIQUEID" val="1966"/>
  <p:tag name="KSO_WM_BEAUTIFY_FLAG" val=""/>
</p:tagLst>
</file>

<file path=ppt/tags/tag199.xml><?xml version="1.0" encoding="utf-8"?>
<p:tagLst xmlns:p="http://schemas.openxmlformats.org/presentationml/2006/main">
  <p:tag name="AS_UNIQUEID" val="1707"/>
  <p:tag name="KSO_WM_BEAUTIFY_FLAG" val=""/>
</p:tagLst>
</file>

<file path=ppt/tags/tag2.xml><?xml version="1.0" encoding="utf-8"?>
<p:tagLst xmlns:p="http://schemas.openxmlformats.org/presentationml/2006/main">
  <p:tag name="AS_UNIQUEID" val="5467"/>
  <p:tag name="KSO_WM_BEAUTIFY_FLAG" val="#wm#"/>
  <p:tag name="KSO_WM_TAG_VERSION" val="1.0"/>
  <p:tag name="KSO_WM_UNIT_COMPATIBLE" val="0"/>
  <p:tag name="KSO_WM_UNIT_DIAGRAM_ISNUMVISUAL" val="0"/>
  <p:tag name="KSO_WM_UNIT_DIAGRAM_ISREFERUNIT" val="0"/>
  <p:tag name="KSO_WM_UNIT_HIGHLIGHT" val="0"/>
  <p:tag name="KSO_WM_UNIT_ID" val="_8*i*4"/>
  <p:tag name="KSO_WM_UNIT_INDEX" val="4"/>
  <p:tag name="KSO_WM_UNIT_LAYERLEVEL" val="1"/>
  <p:tag name="KSO_WM_UNIT_TYPE" val="i"/>
</p:tagLst>
</file>

<file path=ppt/tags/tag20.xml><?xml version="1.0" encoding="utf-8"?>
<p:tagLst xmlns:p="http://schemas.openxmlformats.org/presentationml/2006/main">
  <p:tag name="AS_UNIQUEID" val="2584"/>
  <p:tag name="PA" val="v5.2.3"/>
</p:tagLst>
</file>

<file path=ppt/tags/tag200.xml><?xml version="1.0" encoding="utf-8"?>
<p:tagLst xmlns:p="http://schemas.openxmlformats.org/presentationml/2006/main">
  <p:tag name="AS_UNIQUEID" val="1722"/>
  <p:tag name="KSO_WM_BEAUTIFY_FLAG" val=""/>
</p:tagLst>
</file>

<file path=ppt/tags/tag201.xml><?xml version="1.0" encoding="utf-8"?>
<p:tagLst xmlns:p="http://schemas.openxmlformats.org/presentationml/2006/main">
  <p:tag name="AS_UNIQUEID" val="1723"/>
  <p:tag name="KSO_WM_BEAUTIFY_FLAG" val=""/>
</p:tagLst>
</file>

<file path=ppt/tags/tag202.xml><?xml version="1.0" encoding="utf-8"?>
<p:tagLst xmlns:p="http://schemas.openxmlformats.org/presentationml/2006/main">
  <p:tag name="AS_UNIQUEID" val="1724"/>
  <p:tag name="KSO_WM_BEAUTIFY_FLAG" val=""/>
</p:tagLst>
</file>

<file path=ppt/tags/tag203.xml><?xml version="1.0" encoding="utf-8"?>
<p:tagLst xmlns:p="http://schemas.openxmlformats.org/presentationml/2006/main">
  <p:tag name="AS_UNIQUEID" val="1725"/>
  <p:tag name="KSO_WM_BEAUTIFY_FLAG" val=""/>
</p:tagLst>
</file>

<file path=ppt/tags/tag204.xml><?xml version="1.0" encoding="utf-8"?>
<p:tagLst xmlns:p="http://schemas.openxmlformats.org/presentationml/2006/main">
  <p:tag name="AS_UNIQUEID" val="1967"/>
</p:tagLst>
</file>

<file path=ppt/tags/tag205.xml><?xml version="1.0" encoding="utf-8"?>
<p:tagLst xmlns:p="http://schemas.openxmlformats.org/presentationml/2006/main">
  <p:tag name="AS_UNIQUEID" val="1714"/>
  <p:tag name="KSO_WM_BEAUTIFY_FLAG" val=""/>
</p:tagLst>
</file>

<file path=ppt/tags/tag206.xml><?xml version="1.0" encoding="utf-8"?>
<p:tagLst xmlns:p="http://schemas.openxmlformats.org/presentationml/2006/main">
  <p:tag name="AS_UNIQUEID" val="1715"/>
  <p:tag name="KSO_WM_BEAUTIFY_FLAG" val=""/>
</p:tagLst>
</file>

<file path=ppt/tags/tag207.xml><?xml version="1.0" encoding="utf-8"?>
<p:tagLst xmlns:p="http://schemas.openxmlformats.org/presentationml/2006/main">
  <p:tag name="AS_UNIQUEID" val="1968"/>
</p:tagLst>
</file>

<file path=ppt/tags/tag208.xml><?xml version="1.0" encoding="utf-8"?>
<p:tagLst xmlns:p="http://schemas.openxmlformats.org/presentationml/2006/main">
  <p:tag name="AS_UNIQUEID" val="1741"/>
  <p:tag name="KSO_WM_BEAUTIFY_FLAG" val=""/>
</p:tagLst>
</file>

<file path=ppt/tags/tag209.xml><?xml version="1.0" encoding="utf-8"?>
<p:tagLst xmlns:p="http://schemas.openxmlformats.org/presentationml/2006/main">
  <p:tag name="AS_UNIQUEID" val="1707"/>
  <p:tag name="KSO_WM_BEAUTIFY_FLAG" val=""/>
</p:tagLst>
</file>

<file path=ppt/tags/tag21.xml><?xml version="1.0" encoding="utf-8"?>
<p:tagLst xmlns:p="http://schemas.openxmlformats.org/presentationml/2006/main">
  <p:tag name="AS_UNIQUEID" val="2585"/>
  <p:tag name="PA" val="v5.2.3"/>
</p:tagLst>
</file>

<file path=ppt/tags/tag210.xml><?xml version="1.0" encoding="utf-8"?>
<p:tagLst xmlns:p="http://schemas.openxmlformats.org/presentationml/2006/main">
  <p:tag name="AS_UNIQUEID" val="1969"/>
  <p:tag name="KSO_WM_BEAUTIFY_FLAG" val=""/>
</p:tagLst>
</file>

<file path=ppt/tags/tag211.xml><?xml version="1.0" encoding="utf-8"?>
<p:tagLst xmlns:p="http://schemas.openxmlformats.org/presentationml/2006/main">
  <p:tag name="AS_UNIQUEID" val="1724"/>
  <p:tag name="KSO_WM_BEAUTIFY_FLAG" val=""/>
</p:tagLst>
</file>

<file path=ppt/tags/tag212.xml><?xml version="1.0" encoding="utf-8"?>
<p:tagLst xmlns:p="http://schemas.openxmlformats.org/presentationml/2006/main">
  <p:tag name="AS_UNIQUEID" val="1970"/>
</p:tagLst>
</file>

<file path=ppt/tags/tag213.xml><?xml version="1.0" encoding="utf-8"?>
<p:tagLst xmlns:p="http://schemas.openxmlformats.org/presentationml/2006/main">
  <p:tag name="AS_UNIQUEID" val="1714"/>
  <p:tag name="KSO_WM_BEAUTIFY_FLAG" val=""/>
</p:tagLst>
</file>

<file path=ppt/tags/tag214.xml><?xml version="1.0" encoding="utf-8"?>
<p:tagLst xmlns:p="http://schemas.openxmlformats.org/presentationml/2006/main">
  <p:tag name="AS_UNIQUEID" val="1715"/>
  <p:tag name="KSO_WM_BEAUTIFY_FLAG" val=""/>
</p:tagLst>
</file>

<file path=ppt/tags/tag215.xml><?xml version="1.0" encoding="utf-8"?>
<p:tagLst xmlns:p="http://schemas.openxmlformats.org/presentationml/2006/main">
  <p:tag name="AS_UNIQUEID" val="1971"/>
</p:tagLst>
</file>

<file path=ppt/tags/tag216.xml><?xml version="1.0" encoding="utf-8"?>
<p:tagLst xmlns:p="http://schemas.openxmlformats.org/presentationml/2006/main">
  <p:tag name="AS_UNIQUEID" val="1972"/>
  <p:tag name="KSO_WM_BEAUTIFY_FLAG" val=""/>
</p:tagLst>
</file>

<file path=ppt/tags/tag217.xml><?xml version="1.0" encoding="utf-8"?>
<p:tagLst xmlns:p="http://schemas.openxmlformats.org/presentationml/2006/main">
  <p:tag name="AS_UNIQUEID" val="1725"/>
  <p:tag name="KSO_WM_BEAUTIFY_FLAG" val=""/>
</p:tagLst>
</file>

<file path=ppt/tags/tag218.xml><?xml version="1.0" encoding="utf-8"?>
<p:tagLst xmlns:p="http://schemas.openxmlformats.org/presentationml/2006/main">
  <p:tag name="AS_UNIQUEID" val="1707"/>
  <p:tag name="KSO_WM_BEAUTIFY_FLAG" val=""/>
</p:tagLst>
</file>

<file path=ppt/tags/tag219.xml><?xml version="1.0" encoding="utf-8"?>
<p:tagLst xmlns:p="http://schemas.openxmlformats.org/presentationml/2006/main">
  <p:tag name="AS_UNIQUEID" val="1973"/>
</p:tagLst>
</file>

<file path=ppt/tags/tag22.xml><?xml version="1.0" encoding="utf-8"?>
<p:tagLst xmlns:p="http://schemas.openxmlformats.org/presentationml/2006/main">
  <p:tag name="AS_UNIQUEID" val="2586"/>
  <p:tag name="PA" val="v5.2.3"/>
</p:tagLst>
</file>

<file path=ppt/tags/tag220.xml><?xml version="1.0" encoding="utf-8"?>
<p:tagLst xmlns:p="http://schemas.openxmlformats.org/presentationml/2006/main">
  <p:tag name="AS_UNIQUEID" val="1714"/>
  <p:tag name="KSO_WM_BEAUTIFY_FLAG" val=""/>
</p:tagLst>
</file>

<file path=ppt/tags/tag221.xml><?xml version="1.0" encoding="utf-8"?>
<p:tagLst xmlns:p="http://schemas.openxmlformats.org/presentationml/2006/main">
  <p:tag name="AS_UNIQUEID" val="1715"/>
  <p:tag name="KSO_WM_BEAUTIFY_FLAG" val=""/>
</p:tagLst>
</file>

<file path=ppt/tags/tag222.xml><?xml version="1.0" encoding="utf-8"?>
<p:tagLst xmlns:p="http://schemas.openxmlformats.org/presentationml/2006/main">
  <p:tag name="AS_UNIQUEID" val="1974"/>
  <p:tag name="KSO_WM_BEAUTIFY_FLAG" val=""/>
</p:tagLst>
</file>

<file path=ppt/tags/tag223.xml><?xml version="1.0" encoding="utf-8"?>
<p:tagLst xmlns:p="http://schemas.openxmlformats.org/presentationml/2006/main">
  <p:tag name="AS_UNIQUEID" val="1273"/>
  <p:tag name="KSO_WM_BEAUTIFY_FLAG" val=""/>
</p:tagLst>
</file>

<file path=ppt/tags/tag224.xml><?xml version="1.0" encoding="utf-8"?>
<p:tagLst xmlns:p="http://schemas.openxmlformats.org/presentationml/2006/main">
  <p:tag name="KSO_WM_BEAUTIFY_FLAG" val=""/>
</p:tagLst>
</file>

<file path=ppt/tags/tag225.xml><?xml version="1.0" encoding="utf-8"?>
<p:tagLst xmlns:p="http://schemas.openxmlformats.org/presentationml/2006/main">
  <p:tag name="AS_UNIQUEID" val="1727"/>
</p:tagLst>
</file>

<file path=ppt/tags/tag226.xml><?xml version="1.0" encoding="utf-8"?>
<p:tagLst xmlns:p="http://schemas.openxmlformats.org/presentationml/2006/main">
  <p:tag name="AS_UNIQUEID" val="1987"/>
</p:tagLst>
</file>

<file path=ppt/tags/tag227.xml><?xml version="1.0" encoding="utf-8"?>
<p:tagLst xmlns:p="http://schemas.openxmlformats.org/presentationml/2006/main">
  <p:tag name="AS_UNIQUEID" val="1706"/>
</p:tagLst>
</file>

<file path=ppt/tags/tag228.xml><?xml version="1.0" encoding="utf-8"?>
<p:tagLst xmlns:p="http://schemas.openxmlformats.org/presentationml/2006/main">
  <p:tag name="AS_UNIQUEID" val="1707"/>
</p:tagLst>
</file>

<file path=ppt/tags/tag229.xml><?xml version="1.0" encoding="utf-8"?>
<p:tagLst xmlns:p="http://schemas.openxmlformats.org/presentationml/2006/main">
  <p:tag name="AS_UNIQUEID" val="1707"/>
</p:tagLst>
</file>

<file path=ppt/tags/tag23.xml><?xml version="1.0" encoding="utf-8"?>
<p:tagLst xmlns:p="http://schemas.openxmlformats.org/presentationml/2006/main">
  <p:tag name="AS_UNIQUEID" val="2587"/>
  <p:tag name="PA" val="v5.2.3"/>
</p:tagLst>
</file>

<file path=ppt/tags/tag230.xml><?xml version="1.0" encoding="utf-8"?>
<p:tagLst xmlns:p="http://schemas.openxmlformats.org/presentationml/2006/main">
  <p:tag name="AS_UNIQUEID" val="1707"/>
</p:tagLst>
</file>

<file path=ppt/tags/tag231.xml><?xml version="1.0" encoding="utf-8"?>
<p:tagLst xmlns:p="http://schemas.openxmlformats.org/presentationml/2006/main">
  <p:tag name="AS_UNIQUEID" val="1707"/>
</p:tagLst>
</file>

<file path=ppt/tags/tag232.xml><?xml version="1.0" encoding="utf-8"?>
<p:tagLst xmlns:p="http://schemas.openxmlformats.org/presentationml/2006/main">
  <p:tag name="AS_UNIQUEID" val="1707"/>
</p:tagLst>
</file>

<file path=ppt/tags/tag233.xml><?xml version="1.0" encoding="utf-8"?>
<p:tagLst xmlns:p="http://schemas.openxmlformats.org/presentationml/2006/main">
  <p:tag name="AS_UNIQUEID" val="1988"/>
</p:tagLst>
</file>

<file path=ppt/tags/tag234.xml><?xml version="1.0" encoding="utf-8"?>
<p:tagLst xmlns:p="http://schemas.openxmlformats.org/presentationml/2006/main">
  <p:tag name="AS_UNIQUEID" val="1710"/>
</p:tagLst>
</file>

<file path=ppt/tags/tag235.xml><?xml version="1.0" encoding="utf-8"?>
<p:tagLst xmlns:p="http://schemas.openxmlformats.org/presentationml/2006/main">
  <p:tag name="AS_UNIQUEID" val="1989"/>
</p:tagLst>
</file>

<file path=ppt/tags/tag236.xml><?xml version="1.0" encoding="utf-8"?>
<p:tagLst xmlns:p="http://schemas.openxmlformats.org/presentationml/2006/main">
  <p:tag name="AS_UNIQUEID" val="1990"/>
</p:tagLst>
</file>

<file path=ppt/tags/tag237.xml><?xml version="1.0" encoding="utf-8"?>
<p:tagLst xmlns:p="http://schemas.openxmlformats.org/presentationml/2006/main">
  <p:tag name="AS_UNIQUEID" val="1714"/>
</p:tagLst>
</file>

<file path=ppt/tags/tag238.xml><?xml version="1.0" encoding="utf-8"?>
<p:tagLst xmlns:p="http://schemas.openxmlformats.org/presentationml/2006/main">
  <p:tag name="AS_UNIQUEID" val="1715"/>
</p:tagLst>
</file>

<file path=ppt/tags/tag239.xml><?xml version="1.0" encoding="utf-8"?>
<p:tagLst xmlns:p="http://schemas.openxmlformats.org/presentationml/2006/main">
  <p:tag name="AS_UNIQUEID" val="1991"/>
</p:tagLst>
</file>

<file path=ppt/tags/tag24.xml><?xml version="1.0" encoding="utf-8"?>
<p:tagLst xmlns:p="http://schemas.openxmlformats.org/presentationml/2006/main">
  <p:tag name="AS_UNIQUEID" val="2588"/>
  <p:tag name="PA" val="v5.2.3"/>
</p:tagLst>
</file>

<file path=ppt/tags/tag240.xml><?xml version="1.0" encoding="utf-8"?>
<p:tagLst xmlns:p="http://schemas.openxmlformats.org/presentationml/2006/main">
  <p:tag name="AS_UNIQUEID" val="1707"/>
</p:tagLst>
</file>

<file path=ppt/tags/tag241.xml><?xml version="1.0" encoding="utf-8"?>
<p:tagLst xmlns:p="http://schemas.openxmlformats.org/presentationml/2006/main">
  <p:tag name="AS_UNIQUEID" val="1707"/>
</p:tagLst>
</file>

<file path=ppt/tags/tag242.xml><?xml version="1.0" encoding="utf-8"?>
<p:tagLst xmlns:p="http://schemas.openxmlformats.org/presentationml/2006/main">
  <p:tag name="AS_UNIQUEID" val="1992"/>
</p:tagLst>
</file>

<file path=ppt/tags/tag243.xml><?xml version="1.0" encoding="utf-8"?>
<p:tagLst xmlns:p="http://schemas.openxmlformats.org/presentationml/2006/main">
  <p:tag name="AS_UNIQUEID" val="1993"/>
</p:tagLst>
</file>

<file path=ppt/tags/tag244.xml><?xml version="1.0" encoding="utf-8"?>
<p:tagLst xmlns:p="http://schemas.openxmlformats.org/presentationml/2006/main">
  <p:tag name="AS_UNIQUEID" val="1707"/>
</p:tagLst>
</file>

<file path=ppt/tags/tag245.xml><?xml version="1.0" encoding="utf-8"?>
<p:tagLst xmlns:p="http://schemas.openxmlformats.org/presentationml/2006/main">
  <p:tag name="AS_UNIQUEID" val="1707"/>
</p:tagLst>
</file>

<file path=ppt/tags/tag246.xml><?xml version="1.0" encoding="utf-8"?>
<p:tagLst xmlns:p="http://schemas.openxmlformats.org/presentationml/2006/main">
  <p:tag name="AS_UNIQUEID" val="1707"/>
</p:tagLst>
</file>

<file path=ppt/tags/tag247.xml><?xml version="1.0" encoding="utf-8"?>
<p:tagLst xmlns:p="http://schemas.openxmlformats.org/presentationml/2006/main">
  <p:tag name="AS_UNIQUEID" val="1707"/>
</p:tagLst>
</file>

<file path=ppt/tags/tag248.xml><?xml version="1.0" encoding="utf-8"?>
<p:tagLst xmlns:p="http://schemas.openxmlformats.org/presentationml/2006/main">
  <p:tag name="AS_UNIQUEID" val="1710"/>
</p:tagLst>
</file>

<file path=ppt/tags/tag249.xml><?xml version="1.0" encoding="utf-8"?>
<p:tagLst xmlns:p="http://schemas.openxmlformats.org/presentationml/2006/main">
  <p:tag name="AS_UNIQUEID" val="1994"/>
</p:tagLst>
</file>

<file path=ppt/tags/tag25.xml><?xml version="1.0" encoding="utf-8"?>
<p:tagLst xmlns:p="http://schemas.openxmlformats.org/presentationml/2006/main">
  <p:tag name="AS_UNIQUEID" val="2589"/>
  <p:tag name="PA" val="v5.2.3"/>
</p:tagLst>
</file>

<file path=ppt/tags/tag250.xml><?xml version="1.0" encoding="utf-8"?>
<p:tagLst xmlns:p="http://schemas.openxmlformats.org/presentationml/2006/main">
  <p:tag name="AS_UNIQUEID" val="1995"/>
</p:tagLst>
</file>

<file path=ppt/tags/tag251.xml><?xml version="1.0" encoding="utf-8"?>
<p:tagLst xmlns:p="http://schemas.openxmlformats.org/presentationml/2006/main">
  <p:tag name="AS_UNIQUEID" val="1996"/>
</p:tagLst>
</file>

<file path=ppt/tags/tag252.xml><?xml version="1.0" encoding="utf-8"?>
<p:tagLst xmlns:p="http://schemas.openxmlformats.org/presentationml/2006/main">
  <p:tag name="AS_UNIQUEID" val="1707"/>
</p:tagLst>
</file>

<file path=ppt/tags/tag253.xml><?xml version="1.0" encoding="utf-8"?>
<p:tagLst xmlns:p="http://schemas.openxmlformats.org/presentationml/2006/main">
  <p:tag name="AS_UNIQUEID" val="1707"/>
</p:tagLst>
</file>

<file path=ppt/tags/tag254.xml><?xml version="1.0" encoding="utf-8"?>
<p:tagLst xmlns:p="http://schemas.openxmlformats.org/presentationml/2006/main">
  <p:tag name="AS_UNIQUEID" val="1707"/>
</p:tagLst>
</file>

<file path=ppt/tags/tag255.xml><?xml version="1.0" encoding="utf-8"?>
<p:tagLst xmlns:p="http://schemas.openxmlformats.org/presentationml/2006/main">
  <p:tag name="AS_UNIQUEID" val="1707"/>
</p:tagLst>
</file>

<file path=ppt/tags/tag256.xml><?xml version="1.0" encoding="utf-8"?>
<p:tagLst xmlns:p="http://schemas.openxmlformats.org/presentationml/2006/main">
  <p:tag name="AS_UNIQUEID" val="1707"/>
</p:tagLst>
</file>

<file path=ppt/tags/tag257.xml><?xml version="1.0" encoding="utf-8"?>
<p:tagLst xmlns:p="http://schemas.openxmlformats.org/presentationml/2006/main">
  <p:tag name="AS_UNIQUEID" val="1710"/>
</p:tagLst>
</file>

<file path=ppt/tags/tag258.xml><?xml version="1.0" encoding="utf-8"?>
<p:tagLst xmlns:p="http://schemas.openxmlformats.org/presentationml/2006/main">
  <p:tag name="AS_UNIQUEID" val="1997"/>
</p:tagLst>
</file>

<file path=ppt/tags/tag259.xml><?xml version="1.0" encoding="utf-8"?>
<p:tagLst xmlns:p="http://schemas.openxmlformats.org/presentationml/2006/main">
  <p:tag name="AS_UNIQUEID" val="1998"/>
</p:tagLst>
</file>

<file path=ppt/tags/tag26.xml><?xml version="1.0" encoding="utf-8"?>
<p:tagLst xmlns:p="http://schemas.openxmlformats.org/presentationml/2006/main">
  <p:tag name="AS_UNIQUEID" val="2590"/>
  <p:tag name="PA" val="v5.2.3"/>
</p:tagLst>
</file>

<file path=ppt/tags/tag260.xml><?xml version="1.0" encoding="utf-8"?>
<p:tagLst xmlns:p="http://schemas.openxmlformats.org/presentationml/2006/main">
  <p:tag name="AS_UNIQUEID" val="1999"/>
</p:tagLst>
</file>

<file path=ppt/tags/tag261.xml><?xml version="1.0" encoding="utf-8"?>
<p:tagLst xmlns:p="http://schemas.openxmlformats.org/presentationml/2006/main">
  <p:tag name="AS_UNIQUEID" val="2000"/>
</p:tagLst>
</file>

<file path=ppt/tags/tag262.xml><?xml version="1.0" encoding="utf-8"?>
<p:tagLst xmlns:p="http://schemas.openxmlformats.org/presentationml/2006/main">
  <p:tag name="AS_UNIQUEID" val="2001"/>
</p:tagLst>
</file>

<file path=ppt/tags/tag263.xml><?xml version="1.0" encoding="utf-8"?>
<p:tagLst xmlns:p="http://schemas.openxmlformats.org/presentationml/2006/main">
  <p:tag name="AS_UNIQUEID" val="1710"/>
</p:tagLst>
</file>

<file path=ppt/tags/tag264.xml><?xml version="1.0" encoding="utf-8"?>
<p:tagLst xmlns:p="http://schemas.openxmlformats.org/presentationml/2006/main">
  <p:tag name="AS_UNIQUEID" val="1707"/>
</p:tagLst>
</file>

<file path=ppt/tags/tag265.xml><?xml version="1.0" encoding="utf-8"?>
<p:tagLst xmlns:p="http://schemas.openxmlformats.org/presentationml/2006/main">
  <p:tag name="AS_UNIQUEID" val="1707"/>
</p:tagLst>
</file>

<file path=ppt/tags/tag266.xml><?xml version="1.0" encoding="utf-8"?>
<p:tagLst xmlns:p="http://schemas.openxmlformats.org/presentationml/2006/main">
  <p:tag name="AS_UNIQUEID" val="1707"/>
</p:tagLst>
</file>

<file path=ppt/tags/tag267.xml><?xml version="1.0" encoding="utf-8"?>
<p:tagLst xmlns:p="http://schemas.openxmlformats.org/presentationml/2006/main">
  <p:tag name="AS_UNIQUEID" val="1707"/>
</p:tagLst>
</file>

<file path=ppt/tags/tag268.xml><?xml version="1.0" encoding="utf-8"?>
<p:tagLst xmlns:p="http://schemas.openxmlformats.org/presentationml/2006/main">
  <p:tag name="AS_UNIQUEID" val="2002"/>
</p:tagLst>
</file>

<file path=ppt/tags/tag269.xml><?xml version="1.0" encoding="utf-8"?>
<p:tagLst xmlns:p="http://schemas.openxmlformats.org/presentationml/2006/main">
  <p:tag name="AS_UNIQUEID" val="1726"/>
</p:tagLst>
</file>

<file path=ppt/tags/tag27.xml><?xml version="1.0" encoding="utf-8"?>
<p:tagLst xmlns:p="http://schemas.openxmlformats.org/presentationml/2006/main">
  <p:tag name="AS_UNIQUEID" val="2591"/>
  <p:tag name="PA" val="v5.2.3"/>
</p:tagLst>
</file>

<file path=ppt/tags/tag270.xml><?xml version="1.0" encoding="utf-8"?>
<p:tagLst xmlns:p="http://schemas.openxmlformats.org/presentationml/2006/main">
  <p:tag name="AS_UNIQUEID" val="2003"/>
</p:tagLst>
</file>

<file path=ppt/tags/tag271.xml><?xml version="1.0" encoding="utf-8"?>
<p:tagLst xmlns:p="http://schemas.openxmlformats.org/presentationml/2006/main">
  <p:tag name="AS_UNIQUEID" val="2004"/>
</p:tagLst>
</file>

<file path=ppt/tags/tag272.xml><?xml version="1.0" encoding="utf-8"?>
<p:tagLst xmlns:p="http://schemas.openxmlformats.org/presentationml/2006/main">
  <p:tag name="AS_UNIQUEID" val="1714"/>
</p:tagLst>
</file>

<file path=ppt/tags/tag273.xml><?xml version="1.0" encoding="utf-8"?>
<p:tagLst xmlns:p="http://schemas.openxmlformats.org/presentationml/2006/main">
  <p:tag name="AS_UNIQUEID" val="1715"/>
</p:tagLst>
</file>

<file path=ppt/tags/tag274.xml><?xml version="1.0" encoding="utf-8"?>
<p:tagLst xmlns:p="http://schemas.openxmlformats.org/presentationml/2006/main">
  <p:tag name="AS_UNIQUEID" val="1273"/>
  <p:tag name="KSO_WM_BEAUTIFY_FLAG" val=""/>
</p:tagLst>
</file>

<file path=ppt/tags/tag275.xml><?xml version="1.0" encoding="utf-8"?>
<p:tagLst xmlns:p="http://schemas.openxmlformats.org/presentationml/2006/main">
  <p:tag name="KSO_WM_BEAUTIFY_FLAG" val=""/>
</p:tagLst>
</file>

<file path=ppt/tags/tag276.xml><?xml version="1.0" encoding="utf-8"?>
<p:tagLst xmlns:p="http://schemas.openxmlformats.org/presentationml/2006/main">
  <p:tag name="AS_UNIQUEID" val="1416"/>
</p:tagLst>
</file>

<file path=ppt/tags/tag277.xml><?xml version="1.0" encoding="utf-8"?>
<p:tagLst xmlns:p="http://schemas.openxmlformats.org/presentationml/2006/main">
  <p:tag name="AS_UNIQUEID" val="1446"/>
</p:tagLst>
</file>

<file path=ppt/tags/tag278.xml><?xml version="1.0" encoding="utf-8"?>
<p:tagLst xmlns:p="http://schemas.openxmlformats.org/presentationml/2006/main">
  <p:tag name="AS_UNIQUEID" val="1416"/>
</p:tagLst>
</file>

<file path=ppt/tags/tag279.xml><?xml version="1.0" encoding="utf-8"?>
<p:tagLst xmlns:p="http://schemas.openxmlformats.org/presentationml/2006/main">
  <p:tag name="AS_UNIQUEID" val="1446"/>
</p:tagLst>
</file>

<file path=ppt/tags/tag28.xml><?xml version="1.0" encoding="utf-8"?>
<p:tagLst xmlns:p="http://schemas.openxmlformats.org/presentationml/2006/main">
  <p:tag name="AS_UNIQUEID" val="2592"/>
  <p:tag name="PA" val="v5.2.3"/>
</p:tagLst>
</file>

<file path=ppt/tags/tag280.xml><?xml version="1.0" encoding="utf-8"?>
<p:tagLst xmlns:p="http://schemas.openxmlformats.org/presentationml/2006/main">
  <p:tag name="AS_UNIQUEID" val="1416"/>
</p:tagLst>
</file>

<file path=ppt/tags/tag281.xml><?xml version="1.0" encoding="utf-8"?>
<p:tagLst xmlns:p="http://schemas.openxmlformats.org/presentationml/2006/main">
  <p:tag name="AS_UNIQUEID" val="1165"/>
</p:tagLst>
</file>

<file path=ppt/tags/tag282.xml><?xml version="1.0" encoding="utf-8"?>
<p:tagLst xmlns:p="http://schemas.openxmlformats.org/presentationml/2006/main">
  <p:tag name="AS_UNIQUEID" val="1168"/>
</p:tagLst>
</file>

<file path=ppt/tags/tag283.xml><?xml version="1.0" encoding="utf-8"?>
<p:tagLst xmlns:p="http://schemas.openxmlformats.org/presentationml/2006/main">
  <p:tag name="AS_UNIQUEID" val="1171"/>
</p:tagLst>
</file>

<file path=ppt/tags/tag284.xml><?xml version="1.0" encoding="utf-8"?>
<p:tagLst xmlns:p="http://schemas.openxmlformats.org/presentationml/2006/main">
  <p:tag name="AS_UNIQUEID" val="1176"/>
</p:tagLst>
</file>

<file path=ppt/tags/tag285.xml><?xml version="1.0" encoding="utf-8"?>
<p:tagLst xmlns:p="http://schemas.openxmlformats.org/presentationml/2006/main">
  <p:tag name="AS_UNIQUEID" val="1178"/>
</p:tagLst>
</file>

<file path=ppt/tags/tag286.xml><?xml version="1.0" encoding="utf-8"?>
<p:tagLst xmlns:p="http://schemas.openxmlformats.org/presentationml/2006/main">
  <p:tag name="AS_UNIQUEID" val="1978"/>
</p:tagLst>
</file>

<file path=ppt/tags/tag287.xml><?xml version="1.0" encoding="utf-8"?>
<p:tagLst xmlns:p="http://schemas.openxmlformats.org/presentationml/2006/main">
  <p:tag name="AS_UNIQUEID" val="1167"/>
</p:tagLst>
</file>

<file path=ppt/tags/tag288.xml><?xml version="1.0" encoding="utf-8"?>
<p:tagLst xmlns:p="http://schemas.openxmlformats.org/presentationml/2006/main">
  <p:tag name="AS_UNIQUEID" val="1979"/>
</p:tagLst>
</file>

<file path=ppt/tags/tag289.xml><?xml version="1.0" encoding="utf-8"?>
<p:tagLst xmlns:p="http://schemas.openxmlformats.org/presentationml/2006/main">
  <p:tag name="AS_UNIQUEID" val="1980"/>
</p:tagLst>
</file>

<file path=ppt/tags/tag29.xml><?xml version="1.0" encoding="utf-8"?>
<p:tagLst xmlns:p="http://schemas.openxmlformats.org/presentationml/2006/main">
  <p:tag name="AS_UNIQUEID" val="2593"/>
  <p:tag name="PA" val="v5.2.3"/>
</p:tagLst>
</file>

<file path=ppt/tags/tag290.xml><?xml version="1.0" encoding="utf-8"?>
<p:tagLst xmlns:p="http://schemas.openxmlformats.org/presentationml/2006/main">
  <p:tag name="AS_UNIQUEID" val="1170"/>
</p:tagLst>
</file>

<file path=ppt/tags/tag291.xml><?xml version="1.0" encoding="utf-8"?>
<p:tagLst xmlns:p="http://schemas.openxmlformats.org/presentationml/2006/main">
  <p:tag name="AS_UNIQUEID" val="1981"/>
</p:tagLst>
</file>

<file path=ppt/tags/tag292.xml><?xml version="1.0" encoding="utf-8"?>
<p:tagLst xmlns:p="http://schemas.openxmlformats.org/presentationml/2006/main">
  <p:tag name="AS_UNIQUEID" val="1982"/>
</p:tagLst>
</file>

<file path=ppt/tags/tag293.xml><?xml version="1.0" encoding="utf-8"?>
<p:tagLst xmlns:p="http://schemas.openxmlformats.org/presentationml/2006/main">
  <p:tag name="AS_UNIQUEID" val="1175"/>
</p:tagLst>
</file>

<file path=ppt/tags/tag294.xml><?xml version="1.0" encoding="utf-8"?>
<p:tagLst xmlns:p="http://schemas.openxmlformats.org/presentationml/2006/main">
  <p:tag name="AS_UNIQUEID" val="1983"/>
</p:tagLst>
</file>

<file path=ppt/tags/tag295.xml><?xml version="1.0" encoding="utf-8"?>
<p:tagLst xmlns:p="http://schemas.openxmlformats.org/presentationml/2006/main">
  <p:tag name="AS_UNIQUEID" val="1984"/>
</p:tagLst>
</file>

<file path=ppt/tags/tag296.xml><?xml version="1.0" encoding="utf-8"?>
<p:tagLst xmlns:p="http://schemas.openxmlformats.org/presentationml/2006/main">
  <p:tag name="AS_UNIQUEID" val="1273"/>
  <p:tag name="KSO_WM_BEAUTIFY_FLAG" val=""/>
</p:tagLst>
</file>

<file path=ppt/tags/tag297.xml><?xml version="1.0" encoding="utf-8"?>
<p:tagLst xmlns:p="http://schemas.openxmlformats.org/presentationml/2006/main">
  <p:tag name="KSO_WM_BEAUTIFY_FLAG" val=""/>
</p:tagLst>
</file>

<file path=ppt/tags/tag298.xml><?xml version="1.0" encoding="utf-8"?>
<p:tagLst xmlns:p="http://schemas.openxmlformats.org/presentationml/2006/main">
  <p:tag name="AS_UNIQUEID" val="153"/>
  <p:tag name="KSO_WM_BEAUTIFY_FLAG" val=""/>
</p:tagLst>
</file>

<file path=ppt/tags/tag299.xml><?xml version="1.0" encoding="utf-8"?>
<p:tagLst xmlns:p="http://schemas.openxmlformats.org/presentationml/2006/main">
  <p:tag name="AS_UNIQUEID" val="1446"/>
  <p:tag name="KSO_WM_BEAUTIFY_FLAG" val=""/>
</p:tagLst>
</file>

<file path=ppt/tags/tag3.xml><?xml version="1.0" encoding="utf-8"?>
<p:tagLst xmlns:p="http://schemas.openxmlformats.org/presentationml/2006/main">
  <p:tag name="AS_UNIQUEID" val="5468"/>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30.xml><?xml version="1.0" encoding="utf-8"?>
<p:tagLst xmlns:p="http://schemas.openxmlformats.org/presentationml/2006/main">
  <p:tag name="AS_UNIQUEID" val="2594"/>
  <p:tag name="PA" val="v5.2.3"/>
</p:tagLst>
</file>

<file path=ppt/tags/tag300.xml><?xml version="1.0" encoding="utf-8"?>
<p:tagLst xmlns:p="http://schemas.openxmlformats.org/presentationml/2006/main">
  <p:tag name="AS_UNIQUEID" val="6233"/>
  <p:tag name="KSO_WM_BEAUTIFY_FLAG" val=""/>
</p:tagLst>
</file>

<file path=ppt/tags/tag301.xml><?xml version="1.0" encoding="utf-8"?>
<p:tagLst xmlns:p="http://schemas.openxmlformats.org/presentationml/2006/main">
  <p:tag name="AS_UNIQUEID" val="5569"/>
</p:tagLst>
</file>

<file path=ppt/tags/tag302.xml><?xml version="1.0" encoding="utf-8"?>
<p:tagLst xmlns:p="http://schemas.openxmlformats.org/presentationml/2006/main">
  <p:tag name="AS_UNIQUEID" val="5570"/>
</p:tagLst>
</file>

<file path=ppt/tags/tag303.xml><?xml version="1.0" encoding="utf-8"?>
<p:tagLst xmlns:p="http://schemas.openxmlformats.org/presentationml/2006/main">
  <p:tag name="AS_UNIQUEID" val="1756"/>
</p:tagLst>
</file>

<file path=ppt/tags/tag304.xml><?xml version="1.0" encoding="utf-8"?>
<p:tagLst xmlns:p="http://schemas.openxmlformats.org/presentationml/2006/main">
  <p:tag name="AS_UNIQUEID" val="1755"/>
</p:tagLst>
</file>

<file path=ppt/tags/tag305.xml><?xml version="1.0" encoding="utf-8"?>
<p:tagLst xmlns:p="http://schemas.openxmlformats.org/presentationml/2006/main">
  <p:tag name="AS_UNIQUEID" val="1449"/>
</p:tagLst>
</file>

<file path=ppt/tags/tag306.xml><?xml version="1.0" encoding="utf-8"?>
<p:tagLst xmlns:p="http://schemas.openxmlformats.org/presentationml/2006/main">
  <p:tag name="AS_UNIQUEID" val="1451"/>
</p:tagLst>
</file>

<file path=ppt/tags/tag307.xml><?xml version="1.0" encoding="utf-8"?>
<p:tagLst xmlns:p="http://schemas.openxmlformats.org/presentationml/2006/main">
  <p:tag name="AS_UNIQUEID" val="1452"/>
</p:tagLst>
</file>

<file path=ppt/tags/tag308.xml><?xml version="1.0" encoding="utf-8"?>
<p:tagLst xmlns:p="http://schemas.openxmlformats.org/presentationml/2006/main">
  <p:tag name="AS_UNIQUEID" val="6237"/>
</p:tagLst>
</file>

<file path=ppt/tags/tag309.xml><?xml version="1.0" encoding="utf-8"?>
<p:tagLst xmlns:p="http://schemas.openxmlformats.org/presentationml/2006/main">
  <p:tag name="AS_UNIQUEID" val="6238"/>
</p:tagLst>
</file>

<file path=ppt/tags/tag31.xml><?xml version="1.0" encoding="utf-8"?>
<p:tagLst xmlns:p="http://schemas.openxmlformats.org/presentationml/2006/main">
  <p:tag name="AS_UNIQUEID" val="2595"/>
  <p:tag name="PA" val="v5.2.3"/>
</p:tagLst>
</file>

<file path=ppt/tags/tag310.xml><?xml version="1.0" encoding="utf-8"?>
<p:tagLst xmlns:p="http://schemas.openxmlformats.org/presentationml/2006/main">
  <p:tag name="AS_UNIQUEID" val="2091"/>
</p:tagLst>
</file>

<file path=ppt/tags/tag311.xml><?xml version="1.0" encoding="utf-8"?>
<p:tagLst xmlns:p="http://schemas.openxmlformats.org/presentationml/2006/main">
  <p:tag name="AS_UNIQUEID" val="151"/>
</p:tagLst>
</file>

<file path=ppt/tags/tag312.xml><?xml version="1.0" encoding="utf-8"?>
<p:tagLst xmlns:p="http://schemas.openxmlformats.org/presentationml/2006/main">
  <p:tag name="AS_UNIQUEID" val="6239"/>
</p:tagLst>
</file>

<file path=ppt/tags/tag313.xml><?xml version="1.0" encoding="utf-8"?>
<p:tagLst xmlns:p="http://schemas.openxmlformats.org/presentationml/2006/main">
  <p:tag name="AS_UNIQUEID" val="6240"/>
</p:tagLst>
</file>

<file path=ppt/tags/tag314.xml><?xml version="1.0" encoding="utf-8"?>
<p:tagLst xmlns:p="http://schemas.openxmlformats.org/presentationml/2006/main">
  <p:tag name="AS_UNIQUEID" val="1273"/>
  <p:tag name="KSO_WM_BEAUTIFY_FLAG" val=""/>
</p:tagLst>
</file>

<file path=ppt/tags/tag315.xml><?xml version="1.0" encoding="utf-8"?>
<p:tagLst xmlns:p="http://schemas.openxmlformats.org/presentationml/2006/main">
  <p:tag name="KSO_WM_BEAUTIFY_FLAG" val=""/>
</p:tagLst>
</file>

<file path=ppt/tags/tag316.xml><?xml version="1.0" encoding="utf-8"?>
<p:tagLst xmlns:p="http://schemas.openxmlformats.org/presentationml/2006/main">
  <p:tag name="AS_UNIQUEID" val="5989"/>
</p:tagLst>
</file>

<file path=ppt/tags/tag317.xml><?xml version="1.0" encoding="utf-8"?>
<p:tagLst xmlns:p="http://schemas.openxmlformats.org/presentationml/2006/main">
  <p:tag name="AS_UNIQUEID" val="5990"/>
</p:tagLst>
</file>

<file path=ppt/tags/tag318.xml><?xml version="1.0" encoding="utf-8"?>
<p:tagLst xmlns:p="http://schemas.openxmlformats.org/presentationml/2006/main">
  <p:tag name="AS_UNIQUEID" val="6244"/>
</p:tagLst>
</file>

<file path=ppt/tags/tag319.xml><?xml version="1.0" encoding="utf-8"?>
<p:tagLst xmlns:p="http://schemas.openxmlformats.org/presentationml/2006/main">
  <p:tag name="AS_UNIQUEID" val="5991"/>
</p:tagLst>
</file>

<file path=ppt/tags/tag32.xml><?xml version="1.0" encoding="utf-8"?>
<p:tagLst xmlns:p="http://schemas.openxmlformats.org/presentationml/2006/main">
  <p:tag name="AS_UNIQUEID" val="2596"/>
  <p:tag name="PA" val="v5.2.3"/>
</p:tagLst>
</file>

<file path=ppt/tags/tag320.xml><?xml version="1.0" encoding="utf-8"?>
<p:tagLst xmlns:p="http://schemas.openxmlformats.org/presentationml/2006/main">
  <p:tag name="AS_UNIQUEID" val="2008"/>
</p:tagLst>
</file>

<file path=ppt/tags/tag321.xml><?xml version="1.0" encoding="utf-8"?>
<p:tagLst xmlns:p="http://schemas.openxmlformats.org/presentationml/2006/main">
  <p:tag name="AS_UNIQUEID" val="2009"/>
</p:tagLst>
</file>

<file path=ppt/tags/tag322.xml><?xml version="1.0" encoding="utf-8"?>
<p:tagLst xmlns:p="http://schemas.openxmlformats.org/presentationml/2006/main">
  <p:tag name="AS_UNIQUEID" val="5992"/>
</p:tagLst>
</file>

<file path=ppt/tags/tag323.xml><?xml version="1.0" encoding="utf-8"?>
<p:tagLst xmlns:p="http://schemas.openxmlformats.org/presentationml/2006/main">
  <p:tag name="AS_UNIQUEID" val="5993"/>
</p:tagLst>
</file>

<file path=ppt/tags/tag324.xml><?xml version="1.0" encoding="utf-8"?>
<p:tagLst xmlns:p="http://schemas.openxmlformats.org/presentationml/2006/main">
  <p:tag name="AS_UNIQUEID" val="5994"/>
</p:tagLst>
</file>

<file path=ppt/tags/tag325.xml><?xml version="1.0" encoding="utf-8"?>
<p:tagLst xmlns:p="http://schemas.openxmlformats.org/presentationml/2006/main">
  <p:tag name="AS_UNIQUEID" val="709"/>
</p:tagLst>
</file>

<file path=ppt/tags/tag326.xml><?xml version="1.0" encoding="utf-8"?>
<p:tagLst xmlns:p="http://schemas.openxmlformats.org/presentationml/2006/main">
  <p:tag name="AS_UNIQUEID" val="1273"/>
  <p:tag name="KSO_WM_BEAUTIFY_FLAG" val=""/>
</p:tagLst>
</file>

<file path=ppt/tags/tag327.xml><?xml version="1.0" encoding="utf-8"?>
<p:tagLst xmlns:p="http://schemas.openxmlformats.org/presentationml/2006/main">
  <p:tag name="KSO_WM_BEAUTIFY_FLAG" val=""/>
</p:tagLst>
</file>

<file path=ppt/tags/tag328.xml><?xml version="1.0" encoding="utf-8"?>
<p:tagLst xmlns:p="http://schemas.openxmlformats.org/presentationml/2006/main">
  <p:tag name="AS_UNIQUEID" val="709"/>
  <p:tag name="KSO_WM_BEAUTIFY_FLAG" val=""/>
</p:tagLst>
</file>

<file path=ppt/tags/tag329.xml><?xml version="1.0" encoding="utf-8"?>
<p:tagLst xmlns:p="http://schemas.openxmlformats.org/presentationml/2006/main">
  <p:tag name="AS_UNIQUEID" val="2008"/>
  <p:tag name="KSO_WM_BEAUTIFY_FLAG" val=""/>
</p:tagLst>
</file>

<file path=ppt/tags/tag33.xml><?xml version="1.0" encoding="utf-8"?>
<p:tagLst xmlns:p="http://schemas.openxmlformats.org/presentationml/2006/main">
  <p:tag name="AS_UNIQUEID" val="2597"/>
  <p:tag name="PA" val="v5.2.3"/>
</p:tagLst>
</file>

<file path=ppt/tags/tag330.xml><?xml version="1.0" encoding="utf-8"?>
<p:tagLst xmlns:p="http://schemas.openxmlformats.org/presentationml/2006/main">
  <p:tag name="AS_UNIQUEID" val="2009"/>
  <p:tag name="KSO_WM_BEAUTIFY_FLAG" val=""/>
</p:tagLst>
</file>

<file path=ppt/tags/tag331.xml><?xml version="1.0" encoding="utf-8"?>
<p:tagLst xmlns:p="http://schemas.openxmlformats.org/presentationml/2006/main">
  <p:tag name="AS_UNIQUEID" val="2010"/>
  <p:tag name="KSO_WM_BEAUTIFY_FLAG" val=""/>
</p:tagLst>
</file>

<file path=ppt/tags/tag332.xml><?xml version="1.0" encoding="utf-8"?>
<p:tagLst xmlns:p="http://schemas.openxmlformats.org/presentationml/2006/main">
  <p:tag name="AS_UNIQUEID" val="2011"/>
  <p:tag name="KSO_WM_BEAUTIFY_FLAG" val=""/>
</p:tagLst>
</file>

<file path=ppt/tags/tag333.xml><?xml version="1.0" encoding="utf-8"?>
<p:tagLst xmlns:p="http://schemas.openxmlformats.org/presentationml/2006/main">
  <p:tag name="AS_UNIQUEID" val="1446"/>
  <p:tag name="KSO_WM_BEAUTIFY_FLAG" val=""/>
</p:tagLst>
</file>

<file path=ppt/tags/tag334.xml><?xml version="1.0" encoding="utf-8"?>
<p:tagLst xmlns:p="http://schemas.openxmlformats.org/presentationml/2006/main">
  <p:tag name="AS_UNIQUEID" val="1446"/>
  <p:tag name="KSO_WM_BEAUTIFY_FLAG" val=""/>
</p:tagLst>
</file>

<file path=ppt/tags/tag335.xml><?xml version="1.0" encoding="utf-8"?>
<p:tagLst xmlns:p="http://schemas.openxmlformats.org/presentationml/2006/main">
  <p:tag name="AS_UNIQUEID" val="1273"/>
  <p:tag name="KSO_WM_BEAUTIFY_FLAG" val=""/>
</p:tagLst>
</file>

<file path=ppt/tags/tag336.xml><?xml version="1.0" encoding="utf-8"?>
<p:tagLst xmlns:p="http://schemas.openxmlformats.org/presentationml/2006/main">
  <p:tag name="KSO_WM_BEAUTIFY_FLAG" val=""/>
</p:tagLst>
</file>

<file path=ppt/tags/tag337.xml><?xml version="1.0" encoding="utf-8"?>
<p:tagLst xmlns:p="http://schemas.openxmlformats.org/presentationml/2006/main">
  <p:tag name="AS_UNIQUEID" val="5597"/>
</p:tagLst>
</file>

<file path=ppt/tags/tag338.xml><?xml version="1.0" encoding="utf-8"?>
<p:tagLst xmlns:p="http://schemas.openxmlformats.org/presentationml/2006/main">
  <p:tag name="AS_UNIQUEID" val="5598"/>
</p:tagLst>
</file>

<file path=ppt/tags/tag339.xml><?xml version="1.0" encoding="utf-8"?>
<p:tagLst xmlns:p="http://schemas.openxmlformats.org/presentationml/2006/main">
  <p:tag name="AS_UNIQUEID" val="6248"/>
</p:tagLst>
</file>

<file path=ppt/tags/tag34.xml><?xml version="1.0" encoding="utf-8"?>
<p:tagLst xmlns:p="http://schemas.openxmlformats.org/presentationml/2006/main">
  <p:tag name="AS_UNIQUEID" val="2598"/>
  <p:tag name="PA" val="v5.2.3"/>
</p:tagLst>
</file>

<file path=ppt/tags/tag340.xml><?xml version="1.0" encoding="utf-8"?>
<p:tagLst xmlns:p="http://schemas.openxmlformats.org/presentationml/2006/main">
  <p:tag name="AS_UNIQUEID" val="5599"/>
</p:tagLst>
</file>

<file path=ppt/tags/tag341.xml><?xml version="1.0" encoding="utf-8"?>
<p:tagLst xmlns:p="http://schemas.openxmlformats.org/presentationml/2006/main">
  <p:tag name="AS_UNIQUEID" val="5600"/>
</p:tagLst>
</file>

<file path=ppt/tags/tag342.xml><?xml version="1.0" encoding="utf-8"?>
<p:tagLst xmlns:p="http://schemas.openxmlformats.org/presentationml/2006/main">
  <p:tag name="AS_UNIQUEID" val="5601"/>
</p:tagLst>
</file>

<file path=ppt/tags/tag343.xml><?xml version="1.0" encoding="utf-8"?>
<p:tagLst xmlns:p="http://schemas.openxmlformats.org/presentationml/2006/main">
  <p:tag name="AS_UNIQUEID" val="5602"/>
</p:tagLst>
</file>

<file path=ppt/tags/tag344.xml><?xml version="1.0" encoding="utf-8"?>
<p:tagLst xmlns:p="http://schemas.openxmlformats.org/presentationml/2006/main">
  <p:tag name="AS_UNIQUEID" val="5603"/>
</p:tagLst>
</file>

<file path=ppt/tags/tag345.xml><?xml version="1.0" encoding="utf-8"?>
<p:tagLst xmlns:p="http://schemas.openxmlformats.org/presentationml/2006/main">
  <p:tag name="AS_UNIQUEID" val="5604"/>
</p:tagLst>
</file>

<file path=ppt/tags/tag346.xml><?xml version="1.0" encoding="utf-8"?>
<p:tagLst xmlns:p="http://schemas.openxmlformats.org/presentationml/2006/main">
  <p:tag name="AS_UNIQUEID" val="5605"/>
</p:tagLst>
</file>

<file path=ppt/tags/tag347.xml><?xml version="1.0" encoding="utf-8"?>
<p:tagLst xmlns:p="http://schemas.openxmlformats.org/presentationml/2006/main">
  <p:tag name="AS_UNIQUEID" val="5606"/>
</p:tagLst>
</file>

<file path=ppt/tags/tag348.xml><?xml version="1.0" encoding="utf-8"?>
<p:tagLst xmlns:p="http://schemas.openxmlformats.org/presentationml/2006/main">
  <p:tag name="AS_UNIQUEID" val="5607"/>
</p:tagLst>
</file>

<file path=ppt/tags/tag349.xml><?xml version="1.0" encoding="utf-8"?>
<p:tagLst xmlns:p="http://schemas.openxmlformats.org/presentationml/2006/main">
  <p:tag name="AS_UNIQUEID" val="6249"/>
</p:tagLst>
</file>

<file path=ppt/tags/tag35.xml><?xml version="1.0" encoding="utf-8"?>
<p:tagLst xmlns:p="http://schemas.openxmlformats.org/presentationml/2006/main">
  <p:tag name="AS_UNIQUEID" val="2599"/>
  <p:tag name="PA" val="v5.2.3"/>
</p:tagLst>
</file>

<file path=ppt/tags/tag350.xml><?xml version="1.0" encoding="utf-8"?>
<p:tagLst xmlns:p="http://schemas.openxmlformats.org/presentationml/2006/main">
  <p:tag name="AS_UNIQUEID" val="5609"/>
</p:tagLst>
</file>

<file path=ppt/tags/tag351.xml><?xml version="1.0" encoding="utf-8"?>
<p:tagLst xmlns:p="http://schemas.openxmlformats.org/presentationml/2006/main">
  <p:tag name="AS_UNIQUEID" val="5610"/>
</p:tagLst>
</file>

<file path=ppt/tags/tag352.xml><?xml version="1.0" encoding="utf-8"?>
<p:tagLst xmlns:p="http://schemas.openxmlformats.org/presentationml/2006/main">
  <p:tag name="AS_UNIQUEID" val="6250"/>
</p:tagLst>
</file>

<file path=ppt/tags/tag353.xml><?xml version="1.0" encoding="utf-8"?>
<p:tagLst xmlns:p="http://schemas.openxmlformats.org/presentationml/2006/main">
  <p:tag name="AS_UNIQUEID" val="5611"/>
</p:tagLst>
</file>

<file path=ppt/tags/tag354.xml><?xml version="1.0" encoding="utf-8"?>
<p:tagLst xmlns:p="http://schemas.openxmlformats.org/presentationml/2006/main">
  <p:tag name="AS_UNIQUEID" val="5612"/>
</p:tagLst>
</file>

<file path=ppt/tags/tag355.xml><?xml version="1.0" encoding="utf-8"?>
<p:tagLst xmlns:p="http://schemas.openxmlformats.org/presentationml/2006/main">
  <p:tag name="AS_UNIQUEID" val="5613"/>
</p:tagLst>
</file>

<file path=ppt/tags/tag356.xml><?xml version="1.0" encoding="utf-8"?>
<p:tagLst xmlns:p="http://schemas.openxmlformats.org/presentationml/2006/main">
  <p:tag name="AS_UNIQUEID" val="5632"/>
</p:tagLst>
</file>

<file path=ppt/tags/tag357.xml><?xml version="1.0" encoding="utf-8"?>
<p:tagLst xmlns:p="http://schemas.openxmlformats.org/presentationml/2006/main">
  <p:tag name="AS_UNIQUEID" val="5607"/>
</p:tagLst>
</file>

<file path=ppt/tags/tag358.xml><?xml version="1.0" encoding="utf-8"?>
<p:tagLst xmlns:p="http://schemas.openxmlformats.org/presentationml/2006/main">
  <p:tag name="AS_UNIQUEID" val="1273"/>
  <p:tag name="KSO_WM_BEAUTIFY_FLAG" val=""/>
</p:tagLst>
</file>

<file path=ppt/tags/tag359.xml><?xml version="1.0" encoding="utf-8"?>
<p:tagLst xmlns:p="http://schemas.openxmlformats.org/presentationml/2006/main">
  <p:tag name="KSO_WM_BEAUTIFY_FLAG" val=""/>
</p:tagLst>
</file>

<file path=ppt/tags/tag36.xml><?xml version="1.0" encoding="utf-8"?>
<p:tagLst xmlns:p="http://schemas.openxmlformats.org/presentationml/2006/main">
  <p:tag name="AS_UNIQUEID" val="2600"/>
  <p:tag name="PA" val="v5.2.3"/>
</p:tagLst>
</file>

<file path=ppt/tags/tag360.xml><?xml version="1.0" encoding="utf-8"?>
<p:tagLst xmlns:p="http://schemas.openxmlformats.org/presentationml/2006/main">
  <p:tag name="AS_UNIQUEID" val="1462"/>
  <p:tag name="KSO_WM_BEAUTIFY_FLAG" val=""/>
</p:tagLst>
</file>

<file path=ppt/tags/tag361.xml><?xml version="1.0" encoding="utf-8"?>
<p:tagLst xmlns:p="http://schemas.openxmlformats.org/presentationml/2006/main">
  <p:tag name="AS_UNIQUEID" val="1253"/>
</p:tagLst>
</file>

<file path=ppt/tags/tag362.xml><?xml version="1.0" encoding="utf-8"?>
<p:tagLst xmlns:p="http://schemas.openxmlformats.org/presentationml/2006/main">
  <p:tag name="AS_UNIQUEID" val="1254"/>
</p:tagLst>
</file>

<file path=ppt/tags/tag363.xml><?xml version="1.0" encoding="utf-8"?>
<p:tagLst xmlns:p="http://schemas.openxmlformats.org/presentationml/2006/main">
  <p:tag name="AS_UNIQUEID" val="1255"/>
</p:tagLst>
</file>

<file path=ppt/tags/tag364.xml><?xml version="1.0" encoding="utf-8"?>
<p:tagLst xmlns:p="http://schemas.openxmlformats.org/presentationml/2006/main">
  <p:tag name="AS_UNIQUEID" val="1256"/>
</p:tagLst>
</file>

<file path=ppt/tags/tag365.xml><?xml version="1.0" encoding="utf-8"?>
<p:tagLst xmlns:p="http://schemas.openxmlformats.org/presentationml/2006/main">
  <p:tag name="AS_UNIQUEID" val="6255"/>
</p:tagLst>
</file>

<file path=ppt/tags/tag366.xml><?xml version="1.0" encoding="utf-8"?>
<p:tagLst xmlns:p="http://schemas.openxmlformats.org/presentationml/2006/main">
  <p:tag name="AS_UNIQUEID" val="1245"/>
</p:tagLst>
</file>

<file path=ppt/tags/tag367.xml><?xml version="1.0" encoding="utf-8"?>
<p:tagLst xmlns:p="http://schemas.openxmlformats.org/presentationml/2006/main">
  <p:tag name="AS_UNIQUEID" val="259"/>
</p:tagLst>
</file>

<file path=ppt/tags/tag368.xml><?xml version="1.0" encoding="utf-8"?>
<p:tagLst xmlns:p="http://schemas.openxmlformats.org/presentationml/2006/main">
  <p:tag name="AS_UNIQUEID" val="260"/>
</p:tagLst>
</file>

<file path=ppt/tags/tag369.xml><?xml version="1.0" encoding="utf-8"?>
<p:tagLst xmlns:p="http://schemas.openxmlformats.org/presentationml/2006/main">
  <p:tag name="AS_UNIQUEID" val="1256"/>
</p:tagLst>
</file>

<file path=ppt/tags/tag37.xml><?xml version="1.0" encoding="utf-8"?>
<p:tagLst xmlns:p="http://schemas.openxmlformats.org/presentationml/2006/main">
  <p:tag name="AS_UNIQUEID" val="2601"/>
  <p:tag name="PA" val="v5.2.3"/>
</p:tagLst>
</file>

<file path=ppt/tags/tag370.xml><?xml version="1.0" encoding="utf-8"?>
<p:tagLst xmlns:p="http://schemas.openxmlformats.org/presentationml/2006/main">
  <p:tag name="AS_UNIQUEID" val="6256"/>
</p:tagLst>
</file>

<file path=ppt/tags/tag371.xml><?xml version="1.0" encoding="utf-8"?>
<p:tagLst xmlns:p="http://schemas.openxmlformats.org/presentationml/2006/main">
  <p:tag name="AS_UNIQUEID" val="6066"/>
</p:tagLst>
</file>

<file path=ppt/tags/tag372.xml><?xml version="1.0" encoding="utf-8"?>
<p:tagLst xmlns:p="http://schemas.openxmlformats.org/presentationml/2006/main">
  <p:tag name="AS_UNIQUEID" val="6257"/>
</p:tagLst>
</file>

<file path=ppt/tags/tag373.xml><?xml version="1.0" encoding="utf-8"?>
<p:tagLst xmlns:p="http://schemas.openxmlformats.org/presentationml/2006/main">
  <p:tag name="AS_UNIQUEID" val="6067"/>
</p:tagLst>
</file>

<file path=ppt/tags/tag374.xml><?xml version="1.0" encoding="utf-8"?>
<p:tagLst xmlns:p="http://schemas.openxmlformats.org/presentationml/2006/main">
  <p:tag name="AS_UNIQUEID" val="6258"/>
</p:tagLst>
</file>

<file path=ppt/tags/tag375.xml><?xml version="1.0" encoding="utf-8"?>
<p:tagLst xmlns:p="http://schemas.openxmlformats.org/presentationml/2006/main">
  <p:tag name="AS_UNIQUEID" val="1273"/>
  <p:tag name="KSO_WM_BEAUTIFY_FLAG" val=""/>
</p:tagLst>
</file>

<file path=ppt/tags/tag376.xml><?xml version="1.0" encoding="utf-8"?>
<p:tagLst xmlns:p="http://schemas.openxmlformats.org/presentationml/2006/main">
  <p:tag name="KSO_WM_BEAUTIFY_FLAG" val=""/>
</p:tagLst>
</file>

<file path=ppt/tags/tag377.xml><?xml version="1.0" encoding="utf-8"?>
<p:tagLst xmlns:p="http://schemas.openxmlformats.org/presentationml/2006/main">
  <p:tag name="AS_UNIQUEID" val="2028"/>
  <p:tag name="KSO_WM_DIAGRAM_GROUP_CODE" val="ζ1-1"/>
  <p:tag name="KSO_WM_TAG_VERSION" val="1.0"/>
  <p:tag name="KSO_WM_TEMPLATE_CATEGORY" val="mixed"/>
  <p:tag name="KSO_WM_TEMPLATE_INDEX" val="20199740"/>
  <p:tag name="KSO_WM_UNIT_COMPATIBLE" val="0"/>
  <p:tag name="KSO_WM_UNIT_DIAGRAM_ISNUMVISUAL" val="0"/>
  <p:tag name="KSO_WM_UNIT_DIAGRAM_ISREFERUNIT" val="0"/>
  <p:tag name="KSO_WM_UNIT_FLASH_PICTURE_RATE" val="2"/>
  <p:tag name="KSO_WM_UNIT_HIGHLIGHT" val="0"/>
  <p:tag name="KSO_WM_UNIT_ID" val="mixed20199740_1*ζ_h_d*1_2_1"/>
  <p:tag name="KSO_WM_UNIT_LAYERLEVEL" val="1_1_1"/>
  <p:tag name="KSO_WM_UNIT_VALUE" val="753*1339"/>
  <p:tag name="PA" val="v5.2.4"/>
  <p:tag name="RESOURCELIBID_ANIM" val="557083"/>
</p:tagLst>
</file>

<file path=ppt/tags/tag378.xml><?xml version="1.0" encoding="utf-8"?>
<p:tagLst xmlns:p="http://schemas.openxmlformats.org/presentationml/2006/main">
  <p:tag name="AS_UNIQUEID" val="2029"/>
  <p:tag name="KSO_WM_DIAGRAM_GROUP_CODE" val="ζ1-1"/>
  <p:tag name="KSO_WM_TAG_VERSION" val="1.0"/>
  <p:tag name="KSO_WM_TEMPLATE_CATEGORY" val="mixed"/>
  <p:tag name="KSO_WM_TEMPLATE_INDEX" val="20199740"/>
  <p:tag name="KSO_WM_UNIT_COMPATIBLE" val="0"/>
  <p:tag name="KSO_WM_UNIT_DIAGRAM_ISNUMVISUAL" val="0"/>
  <p:tag name="KSO_WM_UNIT_DIAGRAM_ISREFERUNIT" val="0"/>
  <p:tag name="KSO_WM_UNIT_FLASH_PICTURE_RATE" val="2"/>
  <p:tag name="KSO_WM_UNIT_HIGHLIGHT" val="0"/>
  <p:tag name="KSO_WM_UNIT_ID" val="mixed20199740_1*ζ_h_d*1_1_1"/>
  <p:tag name="KSO_WM_UNIT_LAYERLEVEL" val="1_1_1"/>
  <p:tag name="KSO_WM_UNIT_VALUE" val="535*952"/>
  <p:tag name="PA" val="v5.2.4"/>
  <p:tag name="RESOURCELIBID_ANIM" val="557083"/>
</p:tagLst>
</file>

<file path=ppt/tags/tag379.xml><?xml version="1.0" encoding="utf-8"?>
<p:tagLst xmlns:p="http://schemas.openxmlformats.org/presentationml/2006/main">
  <p:tag name="AS_UNIQUEID" val="2027"/>
  <p:tag name="KSO_WM_DIAGRAM_GROUP_CODE" val="ζ1-1"/>
  <p:tag name="KSO_WM_TAG_VERSION" val="1.0"/>
  <p:tag name="KSO_WM_TEMPLATE_CATEGORY" val="mixed"/>
  <p:tag name="KSO_WM_TEMPLATE_INDEX" val="20199740"/>
  <p:tag name="KSO_WM_UNIT_COMPATIBLE" val="0"/>
  <p:tag name="KSO_WM_UNIT_DIAGRAM_ISNUMVISUAL" val="0"/>
  <p:tag name="KSO_WM_UNIT_DIAGRAM_ISREFERUNIT" val="0"/>
  <p:tag name="KSO_WM_UNIT_FLASH_PICTURE_RATE" val="2"/>
  <p:tag name="KSO_WM_UNIT_HIGHLIGHT" val="0"/>
  <p:tag name="KSO_WM_UNIT_ID" val="mixed20199740_1*ζ_h_d*1_3_1"/>
  <p:tag name="KSO_WM_UNIT_LAYERLEVEL" val="1_1_1"/>
  <p:tag name="KSO_WM_UNIT_VALUE" val="535*952"/>
  <p:tag name="PA" val="v5.2.4"/>
  <p:tag name="RESOURCELIBID_ANIM" val="557083"/>
</p:tagLst>
</file>

<file path=ppt/tags/tag38.xml><?xml version="1.0" encoding="utf-8"?>
<p:tagLst xmlns:p="http://schemas.openxmlformats.org/presentationml/2006/main">
  <p:tag name="AS_UNIQUEID" val="2602"/>
</p:tagLst>
</file>

<file path=ppt/tags/tag380.xml><?xml version="1.0" encoding="utf-8"?>
<p:tagLst xmlns:p="http://schemas.openxmlformats.org/presentationml/2006/main">
  <p:tag name="AS_UNIQUEID" val="998"/>
</p:tagLst>
</file>

<file path=ppt/tags/tag381.xml><?xml version="1.0" encoding="utf-8"?>
<p:tagLst xmlns:p="http://schemas.openxmlformats.org/presentationml/2006/main">
  <p:tag name="AS_UNIQUEID" val="1001"/>
</p:tagLst>
</file>

<file path=ppt/tags/tag382.xml><?xml version="1.0" encoding="utf-8"?>
<p:tagLst xmlns:p="http://schemas.openxmlformats.org/presentationml/2006/main">
  <p:tag name="AS_UNIQUEID" val="1003"/>
</p:tagLst>
</file>

<file path=ppt/tags/tag383.xml><?xml version="1.0" encoding="utf-8"?>
<p:tagLst xmlns:p="http://schemas.openxmlformats.org/presentationml/2006/main">
  <p:tag name="AS_UNIQUEID" val="1017"/>
</p:tagLst>
</file>

<file path=ppt/tags/tag384.xml><?xml version="1.0" encoding="utf-8"?>
<p:tagLst xmlns:p="http://schemas.openxmlformats.org/presentationml/2006/main">
  <p:tag name="AS_UNIQUEID" val="1019"/>
</p:tagLst>
</file>

<file path=ppt/tags/tag385.xml><?xml version="1.0" encoding="utf-8"?>
<p:tagLst xmlns:p="http://schemas.openxmlformats.org/presentationml/2006/main">
  <p:tag name="AS_UNIQUEID" val="6263"/>
</p:tagLst>
</file>

<file path=ppt/tags/tag386.xml><?xml version="1.0" encoding="utf-8"?>
<p:tagLst xmlns:p="http://schemas.openxmlformats.org/presentationml/2006/main">
  <p:tag name="AS_UNIQUEID" val="6264"/>
</p:tagLst>
</file>

<file path=ppt/tags/tag387.xml><?xml version="1.0" encoding="utf-8"?>
<p:tagLst xmlns:p="http://schemas.openxmlformats.org/presentationml/2006/main">
  <p:tag name="AS_UNIQUEID" val="2135"/>
</p:tagLst>
</file>

<file path=ppt/tags/tag388.xml><?xml version="1.0" encoding="utf-8"?>
<p:tagLst xmlns:p="http://schemas.openxmlformats.org/presentationml/2006/main">
  <p:tag name="AS_UNIQUEID" val="2136"/>
</p:tagLst>
</file>

<file path=ppt/tags/tag389.xml><?xml version="1.0" encoding="utf-8"?>
<p:tagLst xmlns:p="http://schemas.openxmlformats.org/presentationml/2006/main">
  <p:tag name="AS_UNIQUEID" val="1016"/>
</p:tagLst>
</file>

<file path=ppt/tags/tag39.xml><?xml version="1.0" encoding="utf-8"?>
<p:tagLst xmlns:p="http://schemas.openxmlformats.org/presentationml/2006/main">
  <p:tag name="AS_UNIQUEID" val="2575"/>
</p:tagLst>
</file>

<file path=ppt/tags/tag390.xml><?xml version="1.0" encoding="utf-8"?>
<p:tagLst xmlns:p="http://schemas.openxmlformats.org/presentationml/2006/main">
  <p:tag name="AS_UNIQUEID" val="6265"/>
</p:tagLst>
</file>

<file path=ppt/tags/tag391.xml><?xml version="1.0" encoding="utf-8"?>
<p:tagLst xmlns:p="http://schemas.openxmlformats.org/presentationml/2006/main">
  <p:tag name="AS_UNIQUEID" val="1014"/>
</p:tagLst>
</file>

<file path=ppt/tags/tag392.xml><?xml version="1.0" encoding="utf-8"?>
<p:tagLst xmlns:p="http://schemas.openxmlformats.org/presentationml/2006/main">
  <p:tag name="AS_UNIQUEID" val="1015"/>
</p:tagLst>
</file>

<file path=ppt/tags/tag393.xml><?xml version="1.0" encoding="utf-8"?>
<p:tagLst xmlns:p="http://schemas.openxmlformats.org/presentationml/2006/main">
  <p:tag name="AS_UNIQUEID" val="1016"/>
</p:tagLst>
</file>

<file path=ppt/tags/tag394.xml><?xml version="1.0" encoding="utf-8"?>
<p:tagLst xmlns:p="http://schemas.openxmlformats.org/presentationml/2006/main">
  <p:tag name="AS_UNIQUEID" val="6266"/>
</p:tagLst>
</file>

<file path=ppt/tags/tag395.xml><?xml version="1.0" encoding="utf-8"?>
<p:tagLst xmlns:p="http://schemas.openxmlformats.org/presentationml/2006/main">
  <p:tag name="AS_UNIQUEID" val="6267"/>
</p:tagLst>
</file>

<file path=ppt/tags/tag396.xml><?xml version="1.0" encoding="utf-8"?>
<p:tagLst xmlns:p="http://schemas.openxmlformats.org/presentationml/2006/main">
  <p:tag name="AS_UNIQUEID" val="1004"/>
</p:tagLst>
</file>

<file path=ppt/tags/tag397.xml><?xml version="1.0" encoding="utf-8"?>
<p:tagLst xmlns:p="http://schemas.openxmlformats.org/presentationml/2006/main">
  <p:tag name="AS_UNIQUEID" val="1006"/>
</p:tagLst>
</file>

<file path=ppt/tags/tag398.xml><?xml version="1.0" encoding="utf-8"?>
<p:tagLst xmlns:p="http://schemas.openxmlformats.org/presentationml/2006/main">
  <p:tag name="AS_UNIQUEID" val="1005"/>
</p:tagLst>
</file>

<file path=ppt/tags/tag399.xml><?xml version="1.0" encoding="utf-8"?>
<p:tagLst xmlns:p="http://schemas.openxmlformats.org/presentationml/2006/main">
  <p:tag name="AS_UNIQUEID" val="6268"/>
</p:tagLst>
</file>

<file path=ppt/tags/tag4.xml><?xml version="1.0" encoding="utf-8"?>
<p:tagLst xmlns:p="http://schemas.openxmlformats.org/presentationml/2006/main">
  <p:tag name="AS_UNIQUEID" val="5469"/>
  <p:tag name="KSO_WM_BEAUTIFY_FLAG" val="#wm#"/>
  <p:tag name="KSO_WM_TAG_VERSION" val="1.0"/>
  <p:tag name="KSO_WM_UNIT_COMPATIBLE" val="0"/>
  <p:tag name="KSO_WM_UNIT_DIAGRAM_ISNUMVISUAL" val="0"/>
  <p:tag name="KSO_WM_UNIT_DIAGRAM_ISREFERUNIT" val="0"/>
  <p:tag name="KSO_WM_UNIT_HIGHLIGHT" val="0"/>
  <p:tag name="KSO_WM_UNIT_ID" val="_8*i*3"/>
  <p:tag name="KSO_WM_UNIT_INDEX" val="3"/>
  <p:tag name="KSO_WM_UNIT_LAYERLEVEL" val="1"/>
  <p:tag name="KSO_WM_UNIT_TYPE" val="i"/>
</p:tagLst>
</file>

<file path=ppt/tags/tag40.xml><?xml version="1.0" encoding="utf-8"?>
<p:tagLst xmlns:p="http://schemas.openxmlformats.org/presentationml/2006/main">
  <p:tag name="KSO_WM_UNIT_PLACING_PICTURE_USER_VIEWPORT" val="{&quot;height&quot;:1457.8299212598424,&quot;width&quot;:2721.259842519685}"/>
</p:tagLst>
</file>

<file path=ppt/tags/tag400.xml><?xml version="1.0" encoding="utf-8"?>
<p:tagLst xmlns:p="http://schemas.openxmlformats.org/presentationml/2006/main">
  <p:tag name="AS_UNIQUEID" val="1007"/>
</p:tagLst>
</file>

<file path=ppt/tags/tag401.xml><?xml version="1.0" encoding="utf-8"?>
<p:tagLst xmlns:p="http://schemas.openxmlformats.org/presentationml/2006/main">
  <p:tag name="AS_UNIQUEID" val="1008"/>
</p:tagLst>
</file>

<file path=ppt/tags/tag402.xml><?xml version="1.0" encoding="utf-8"?>
<p:tagLst xmlns:p="http://schemas.openxmlformats.org/presentationml/2006/main">
  <p:tag name="AS_UNIQUEID" val="1009"/>
</p:tagLst>
</file>

<file path=ppt/tags/tag403.xml><?xml version="1.0" encoding="utf-8"?>
<p:tagLst xmlns:p="http://schemas.openxmlformats.org/presentationml/2006/main">
  <p:tag name="AS_UNIQUEID" val="1010"/>
</p:tagLst>
</file>

<file path=ppt/tags/tag404.xml><?xml version="1.0" encoding="utf-8"?>
<p:tagLst xmlns:p="http://schemas.openxmlformats.org/presentationml/2006/main">
  <p:tag name="AS_UNIQUEID" val="1011"/>
</p:tagLst>
</file>

<file path=ppt/tags/tag405.xml><?xml version="1.0" encoding="utf-8"?>
<p:tagLst xmlns:p="http://schemas.openxmlformats.org/presentationml/2006/main">
  <p:tag name="KSO_WM_BEAUTIFY_FLAG" val=""/>
</p:tagLst>
</file>

<file path=ppt/tags/tag406.xml><?xml version="1.0" encoding="utf-8"?>
<p:tagLst xmlns:p="http://schemas.openxmlformats.org/presentationml/2006/main">
  <p:tag name="AS_UNIQUEID" val="1465"/>
  <p:tag name="KSO_WM_BEAUTIFY_FLAG" val=""/>
</p:tagLst>
</file>

<file path=ppt/tags/tag407.xml><?xml version="1.0" encoding="utf-8"?>
<p:tagLst xmlns:p="http://schemas.openxmlformats.org/presentationml/2006/main">
  <p:tag name="AS_UNIQUEID" val="1328"/>
  <p:tag name="KSO_WM_BEAUTIFY_FLAG" val=""/>
</p:tagLst>
</file>

<file path=ppt/tags/tag408.xml><?xml version="1.0" encoding="utf-8"?>
<p:tagLst xmlns:p="http://schemas.openxmlformats.org/presentationml/2006/main">
  <p:tag name="AS_UNIQUEID" val="1329"/>
  <p:tag name="KSO_WM_BEAUTIFY_FLAG" val=""/>
</p:tagLst>
</file>

<file path=ppt/tags/tag409.xml><?xml version="1.0" encoding="utf-8"?>
<p:tagLst xmlns:p="http://schemas.openxmlformats.org/presentationml/2006/main">
  <p:tag name="AS_UNIQUEID" val="1465"/>
  <p:tag name="KSO_WM_BEAUTIFY_FLAG" val=""/>
</p:tagLst>
</file>

<file path=ppt/tags/tag41.xml><?xml version="1.0" encoding="utf-8"?>
<p:tagLst xmlns:p="http://schemas.openxmlformats.org/presentationml/2006/main">
  <p:tag name="KSO_WM_UNIT_PLACING_PICTURE_USER_VIEWPORT" val="{&quot;height&quot;:0,&quot;width&quot;:15820}"/>
</p:tagLst>
</file>

<file path=ppt/tags/tag410.xml><?xml version="1.0" encoding="utf-8"?>
<p:tagLst xmlns:p="http://schemas.openxmlformats.org/presentationml/2006/main">
  <p:tag name="AS_UNIQUEID" val="2040"/>
</p:tagLst>
</file>

<file path=ppt/tags/tag411.xml><?xml version="1.0" encoding="utf-8"?>
<p:tagLst xmlns:p="http://schemas.openxmlformats.org/presentationml/2006/main">
  <p:tag name="AS_UNIQUEID" val="2041"/>
  <p:tag name="KSO_WM_BEAUTIFY_FLAG" val=""/>
</p:tagLst>
</file>

<file path=ppt/tags/tag412.xml><?xml version="1.0" encoding="utf-8"?>
<p:tagLst xmlns:p="http://schemas.openxmlformats.org/presentationml/2006/main">
  <p:tag name="AS_UNIQUEID" val="256"/>
  <p:tag name="KSO_WM_BEAUTIFY_FLAG" val=""/>
</p:tagLst>
</file>

<file path=ppt/tags/tag413.xml><?xml version="1.0" encoding="utf-8"?>
<p:tagLst xmlns:p="http://schemas.openxmlformats.org/presentationml/2006/main">
  <p:tag name="AS_UNIQUEID" val="1263"/>
  <p:tag name="KSO_WM_BEAUTIFY_FLAG" val=""/>
</p:tagLst>
</file>

<file path=ppt/tags/tag414.xml><?xml version="1.0" encoding="utf-8"?>
<p:tagLst xmlns:p="http://schemas.openxmlformats.org/presentationml/2006/main">
  <p:tag name="KSO_WM_BEAUTIFY_FLAG" val=""/>
</p:tagLst>
</file>

<file path=ppt/tags/tag415.xml><?xml version="1.0" encoding="utf-8"?>
<p:tagLst xmlns:p="http://schemas.openxmlformats.org/presentationml/2006/main">
  <p:tag name="AS_UNIQUEID" val="5647"/>
</p:tagLst>
</file>

<file path=ppt/tags/tag416.xml><?xml version="1.0" encoding="utf-8"?>
<p:tagLst xmlns:p="http://schemas.openxmlformats.org/presentationml/2006/main">
  <p:tag name="AS_UNIQUEID" val="5648"/>
</p:tagLst>
</file>

<file path=ppt/tags/tag417.xml><?xml version="1.0" encoding="utf-8"?>
<p:tagLst xmlns:p="http://schemas.openxmlformats.org/presentationml/2006/main">
  <p:tag name="AS_UNIQUEID" val="5649"/>
</p:tagLst>
</file>

<file path=ppt/tags/tag418.xml><?xml version="1.0" encoding="utf-8"?>
<p:tagLst xmlns:p="http://schemas.openxmlformats.org/presentationml/2006/main">
  <p:tag name="AS_UNIQUEID" val="5650"/>
</p:tagLst>
</file>

<file path=ppt/tags/tag419.xml><?xml version="1.0" encoding="utf-8"?>
<p:tagLst xmlns:p="http://schemas.openxmlformats.org/presentationml/2006/main">
  <p:tag name="AS_UNIQUEID" val="5651"/>
</p:tagLst>
</file>

<file path=ppt/tags/tag42.xml><?xml version="1.0" encoding="utf-8"?>
<p:tagLst xmlns:p="http://schemas.openxmlformats.org/presentationml/2006/main">
  <p:tag name="AS_UNIQUEID" val="1923"/>
</p:tagLst>
</file>

<file path=ppt/tags/tag420.xml><?xml version="1.0" encoding="utf-8"?>
<p:tagLst xmlns:p="http://schemas.openxmlformats.org/presentationml/2006/main">
  <p:tag name="AS_UNIQUEID" val="5652"/>
</p:tagLst>
</file>

<file path=ppt/tags/tag421.xml><?xml version="1.0" encoding="utf-8"?>
<p:tagLst xmlns:p="http://schemas.openxmlformats.org/presentationml/2006/main">
  <p:tag name="AS_UNIQUEID" val="5653"/>
</p:tagLst>
</file>

<file path=ppt/tags/tag422.xml><?xml version="1.0" encoding="utf-8"?>
<p:tagLst xmlns:p="http://schemas.openxmlformats.org/presentationml/2006/main">
  <p:tag name="AS_UNIQUEID" val="5654"/>
</p:tagLst>
</file>

<file path=ppt/tags/tag423.xml><?xml version="1.0" encoding="utf-8"?>
<p:tagLst xmlns:p="http://schemas.openxmlformats.org/presentationml/2006/main">
  <p:tag name="AS_UNIQUEID" val="5655"/>
</p:tagLst>
</file>

<file path=ppt/tags/tag424.xml><?xml version="1.0" encoding="utf-8"?>
<p:tagLst xmlns:p="http://schemas.openxmlformats.org/presentationml/2006/main">
  <p:tag name="AS_UNIQUEID" val="5656"/>
</p:tagLst>
</file>

<file path=ppt/tags/tag425.xml><?xml version="1.0" encoding="utf-8"?>
<p:tagLst xmlns:p="http://schemas.openxmlformats.org/presentationml/2006/main">
  <p:tag name="AS_UNIQUEID" val="5657"/>
</p:tagLst>
</file>

<file path=ppt/tags/tag426.xml><?xml version="1.0" encoding="utf-8"?>
<p:tagLst xmlns:p="http://schemas.openxmlformats.org/presentationml/2006/main">
  <p:tag name="AS_UNIQUEID" val="5658"/>
</p:tagLst>
</file>

<file path=ppt/tags/tag427.xml><?xml version="1.0" encoding="utf-8"?>
<p:tagLst xmlns:p="http://schemas.openxmlformats.org/presentationml/2006/main">
  <p:tag name="AS_UNIQUEID" val="5659"/>
</p:tagLst>
</file>

<file path=ppt/tags/tag428.xml><?xml version="1.0" encoding="utf-8"?>
<p:tagLst xmlns:p="http://schemas.openxmlformats.org/presentationml/2006/main">
  <p:tag name="AS_UNIQUEID" val="5660"/>
</p:tagLst>
</file>

<file path=ppt/tags/tag429.xml><?xml version="1.0" encoding="utf-8"?>
<p:tagLst xmlns:p="http://schemas.openxmlformats.org/presentationml/2006/main">
  <p:tag name="AS_UNIQUEID" val="5661"/>
</p:tagLst>
</file>

<file path=ppt/tags/tag43.xml><?xml version="1.0" encoding="utf-8"?>
<p:tagLst xmlns:p="http://schemas.openxmlformats.org/presentationml/2006/main">
  <p:tag name="AS_UNIQUEID" val="1923"/>
</p:tagLst>
</file>

<file path=ppt/tags/tag430.xml><?xml version="1.0" encoding="utf-8"?>
<p:tagLst xmlns:p="http://schemas.openxmlformats.org/presentationml/2006/main">
  <p:tag name="AS_UNIQUEID" val="2036"/>
</p:tagLst>
</file>

<file path=ppt/tags/tag431.xml><?xml version="1.0" encoding="utf-8"?>
<p:tagLst xmlns:p="http://schemas.openxmlformats.org/presentationml/2006/main">
  <p:tag name="AS_UNIQUEID" val="6272"/>
</p:tagLst>
</file>

<file path=ppt/tags/tag432.xml><?xml version="1.0" encoding="utf-8"?>
<p:tagLst xmlns:p="http://schemas.openxmlformats.org/presentationml/2006/main">
  <p:tag name="KSO_WM_BEAUTIFY_FLAG" val=""/>
</p:tagLst>
</file>

<file path=ppt/tags/tag433.xml><?xml version="1.0" encoding="utf-8"?>
<p:tagLst xmlns:p="http://schemas.openxmlformats.org/presentationml/2006/main">
  <p:tag name="KSO_WM_UNIT_TABLE_BEAUTIFY" val="smartTable{c5f4cfb6-1ac6-43e9-93e9-97e4deb63654}"/>
  <p:tag name="TABLE_ENDDRAG_ORIGIN_RECT" val="896*459"/>
  <p:tag name="TABLE_ENDDRAG_RECT" val="41*76*896*459"/>
</p:tagLst>
</file>

<file path=ppt/tags/tag434.xml><?xml version="1.0" encoding="utf-8"?>
<p:tagLst xmlns:p="http://schemas.openxmlformats.org/presentationml/2006/main">
  <p:tag name="AS_UNIQUEID" val="2039"/>
</p:tagLst>
</file>

<file path=ppt/tags/tag435.xml><?xml version="1.0" encoding="utf-8"?>
<p:tagLst xmlns:p="http://schemas.openxmlformats.org/presentationml/2006/main">
  <p:tag name="AS_UNIQUEID" val="2145"/>
</p:tagLst>
</file>

<file path=ppt/tags/tag436.xml><?xml version="1.0" encoding="utf-8"?>
<p:tagLst xmlns:p="http://schemas.openxmlformats.org/presentationml/2006/main">
  <p:tag name="AS_UNIQUEID" val="2152"/>
</p:tagLst>
</file>

<file path=ppt/tags/tag437.xml><?xml version="1.0" encoding="utf-8"?>
<p:tagLst xmlns:p="http://schemas.openxmlformats.org/presentationml/2006/main">
  <p:tag name="AS_UNIQUEID" val="1013"/>
</p:tagLst>
</file>

<file path=ppt/tags/tag438.xml><?xml version="1.0" encoding="utf-8"?>
<p:tagLst xmlns:p="http://schemas.openxmlformats.org/presentationml/2006/main">
  <p:tag name="AS_UNIQUEID" val="1024"/>
</p:tagLst>
</file>

<file path=ppt/tags/tag439.xml><?xml version="1.0" encoding="utf-8"?>
<p:tagLst xmlns:p="http://schemas.openxmlformats.org/presentationml/2006/main">
  <p:tag name="AS_UNIQUEID" val="1025"/>
</p:tagLst>
</file>

<file path=ppt/tags/tag44.xml><?xml version="1.0" encoding="utf-8"?>
<p:tagLst xmlns:p="http://schemas.openxmlformats.org/presentationml/2006/main">
  <p:tag name="AS_UNIQUEID" val="5408"/>
</p:tagLst>
</file>

<file path=ppt/tags/tag440.xml><?xml version="1.0" encoding="utf-8"?>
<p:tagLst xmlns:p="http://schemas.openxmlformats.org/presentationml/2006/main">
  <p:tag name="AS_UNIQUEID" val="6145"/>
</p:tagLst>
</file>

<file path=ppt/tags/tag441.xml><?xml version="1.0" encoding="utf-8"?>
<p:tagLst xmlns:p="http://schemas.openxmlformats.org/presentationml/2006/main">
  <p:tag name="AS_UNIQUEID" val="6276"/>
</p:tagLst>
</file>

<file path=ppt/tags/tag442.xml><?xml version="1.0" encoding="utf-8"?>
<p:tagLst xmlns:p="http://schemas.openxmlformats.org/presentationml/2006/main">
  <p:tag name="AS_UNIQUEID" val="2178"/>
</p:tagLst>
</file>

<file path=ppt/tags/tag443.xml><?xml version="1.0" encoding="utf-8"?>
<p:tagLst xmlns:p="http://schemas.openxmlformats.org/presentationml/2006/main">
  <p:tag name="AS_UNIQUEID" val="1024"/>
</p:tagLst>
</file>

<file path=ppt/tags/tag444.xml><?xml version="1.0" encoding="utf-8"?>
<p:tagLst xmlns:p="http://schemas.openxmlformats.org/presentationml/2006/main">
  <p:tag name="AS_UNIQUEID" val="6277"/>
</p:tagLst>
</file>

<file path=ppt/tags/tag445.xml><?xml version="1.0" encoding="utf-8"?>
<p:tagLst xmlns:p="http://schemas.openxmlformats.org/presentationml/2006/main">
  <p:tag name="AS_UNIQUEID" val="6278"/>
</p:tagLst>
</file>

<file path=ppt/tags/tag446.xml><?xml version="1.0" encoding="utf-8"?>
<p:tagLst xmlns:p="http://schemas.openxmlformats.org/presentationml/2006/main">
  <p:tag name="KSO_WM_BEAUTIFY_FLAG" val=""/>
</p:tagLst>
</file>

<file path=ppt/tags/tag447.xml><?xml version="1.0" encoding="utf-8"?>
<p:tagLst xmlns:p="http://schemas.openxmlformats.org/presentationml/2006/main">
  <p:tag name="AS_UNIQUEID" val="2053"/>
  <p:tag name="KSO_WM_BEAUTIFY_FLAG" val=""/>
</p:tagLst>
</file>

<file path=ppt/tags/tag448.xml><?xml version="1.0" encoding="utf-8"?>
<p:tagLst xmlns:p="http://schemas.openxmlformats.org/presentationml/2006/main">
  <p:tag name="AS_UNIQUEID" val="5665"/>
</p:tagLst>
</file>

<file path=ppt/tags/tag449.xml><?xml version="1.0" encoding="utf-8"?>
<p:tagLst xmlns:p="http://schemas.openxmlformats.org/presentationml/2006/main">
  <p:tag name="AS_UNIQUEID" val="5666"/>
</p:tagLst>
</file>

<file path=ppt/tags/tag45.xml><?xml version="1.0" encoding="utf-8"?>
<p:tagLst xmlns:p="http://schemas.openxmlformats.org/presentationml/2006/main">
  <p:tag name="AS_UNIQUEID" val="5409"/>
</p:tagLst>
</file>

<file path=ppt/tags/tag450.xml><?xml version="1.0" encoding="utf-8"?>
<p:tagLst xmlns:p="http://schemas.openxmlformats.org/presentationml/2006/main">
  <p:tag name="AS_UNIQUEID" val="5667"/>
</p:tagLst>
</file>

<file path=ppt/tags/tag451.xml><?xml version="1.0" encoding="utf-8"?>
<p:tagLst xmlns:p="http://schemas.openxmlformats.org/presentationml/2006/main">
  <p:tag name="AS_UNIQUEID" val="5668"/>
</p:tagLst>
</file>

<file path=ppt/tags/tag452.xml><?xml version="1.0" encoding="utf-8"?>
<p:tagLst xmlns:p="http://schemas.openxmlformats.org/presentationml/2006/main">
  <p:tag name="AS_UNIQUEID" val="5669"/>
</p:tagLst>
</file>

<file path=ppt/tags/tag453.xml><?xml version="1.0" encoding="utf-8"?>
<p:tagLst xmlns:p="http://schemas.openxmlformats.org/presentationml/2006/main">
  <p:tag name="AS_UNIQUEID" val="5670"/>
</p:tagLst>
</file>

<file path=ppt/tags/tag454.xml><?xml version="1.0" encoding="utf-8"?>
<p:tagLst xmlns:p="http://schemas.openxmlformats.org/presentationml/2006/main">
  <p:tag name="AS_UNIQUEID" val="5671"/>
</p:tagLst>
</file>

<file path=ppt/tags/tag455.xml><?xml version="1.0" encoding="utf-8"?>
<p:tagLst xmlns:p="http://schemas.openxmlformats.org/presentationml/2006/main">
  <p:tag name="AS_UNIQUEID" val="5672"/>
</p:tagLst>
</file>

<file path=ppt/tags/tag456.xml><?xml version="1.0" encoding="utf-8"?>
<p:tagLst xmlns:p="http://schemas.openxmlformats.org/presentationml/2006/main">
  <p:tag name="AS_UNIQUEID" val="5673"/>
</p:tagLst>
</file>

<file path=ppt/tags/tag457.xml><?xml version="1.0" encoding="utf-8"?>
<p:tagLst xmlns:p="http://schemas.openxmlformats.org/presentationml/2006/main">
  <p:tag name="AS_UNIQUEID" val="5674"/>
</p:tagLst>
</file>

<file path=ppt/tags/tag458.xml><?xml version="1.0" encoding="utf-8"?>
<p:tagLst xmlns:p="http://schemas.openxmlformats.org/presentationml/2006/main">
  <p:tag name="AS_UNIQUEID" val="5675"/>
</p:tagLst>
</file>

<file path=ppt/tags/tag459.xml><?xml version="1.0" encoding="utf-8"?>
<p:tagLst xmlns:p="http://schemas.openxmlformats.org/presentationml/2006/main">
  <p:tag name="AS_UNIQUEID" val="5676"/>
</p:tagLst>
</file>

<file path=ppt/tags/tag46.xml><?xml version="1.0" encoding="utf-8"?>
<p:tagLst xmlns:p="http://schemas.openxmlformats.org/presentationml/2006/main">
  <p:tag name="AS_UNIQUEID" val="5410"/>
</p:tagLst>
</file>

<file path=ppt/tags/tag460.xml><?xml version="1.0" encoding="utf-8"?>
<p:tagLst xmlns:p="http://schemas.openxmlformats.org/presentationml/2006/main">
  <p:tag name="AS_UNIQUEID" val="5677"/>
</p:tagLst>
</file>

<file path=ppt/tags/tag461.xml><?xml version="1.0" encoding="utf-8"?>
<p:tagLst xmlns:p="http://schemas.openxmlformats.org/presentationml/2006/main">
  <p:tag name="AS_UNIQUEID" val="5678"/>
</p:tagLst>
</file>

<file path=ppt/tags/tag462.xml><?xml version="1.0" encoding="utf-8"?>
<p:tagLst xmlns:p="http://schemas.openxmlformats.org/presentationml/2006/main">
  <p:tag name="AS_UNIQUEID" val="5679"/>
</p:tagLst>
</file>

<file path=ppt/tags/tag463.xml><?xml version="1.0" encoding="utf-8"?>
<p:tagLst xmlns:p="http://schemas.openxmlformats.org/presentationml/2006/main">
  <p:tag name="AS_UNIQUEID" val="5680"/>
</p:tagLst>
</file>

<file path=ppt/tags/tag464.xml><?xml version="1.0" encoding="utf-8"?>
<p:tagLst xmlns:p="http://schemas.openxmlformats.org/presentationml/2006/main">
  <p:tag name="AS_UNIQUEID" val="5681"/>
</p:tagLst>
</file>

<file path=ppt/tags/tag465.xml><?xml version="1.0" encoding="utf-8"?>
<p:tagLst xmlns:p="http://schemas.openxmlformats.org/presentationml/2006/main">
  <p:tag name="AS_UNIQUEID" val="5682"/>
</p:tagLst>
</file>

<file path=ppt/tags/tag466.xml><?xml version="1.0" encoding="utf-8"?>
<p:tagLst xmlns:p="http://schemas.openxmlformats.org/presentationml/2006/main">
  <p:tag name="AS_UNIQUEID" val="5683"/>
</p:tagLst>
</file>

<file path=ppt/tags/tag467.xml><?xml version="1.0" encoding="utf-8"?>
<p:tagLst xmlns:p="http://schemas.openxmlformats.org/presentationml/2006/main">
  <p:tag name="AS_UNIQUEID" val="5684"/>
</p:tagLst>
</file>

<file path=ppt/tags/tag468.xml><?xml version="1.0" encoding="utf-8"?>
<p:tagLst xmlns:p="http://schemas.openxmlformats.org/presentationml/2006/main">
  <p:tag name="AS_UNIQUEID" val="5685"/>
</p:tagLst>
</file>

<file path=ppt/tags/tag469.xml><?xml version="1.0" encoding="utf-8"?>
<p:tagLst xmlns:p="http://schemas.openxmlformats.org/presentationml/2006/main">
  <p:tag name="AS_UNIQUEID" val="5686"/>
</p:tagLst>
</file>

<file path=ppt/tags/tag47.xml><?xml version="1.0" encoding="utf-8"?>
<p:tagLst xmlns:p="http://schemas.openxmlformats.org/presentationml/2006/main">
  <p:tag name="AS_UNIQUEID" val="5414"/>
</p:tagLst>
</file>

<file path=ppt/tags/tag470.xml><?xml version="1.0" encoding="utf-8"?>
<p:tagLst xmlns:p="http://schemas.openxmlformats.org/presentationml/2006/main">
  <p:tag name="AS_UNIQUEID" val="5687"/>
</p:tagLst>
</file>

<file path=ppt/tags/tag471.xml><?xml version="1.0" encoding="utf-8"?>
<p:tagLst xmlns:p="http://schemas.openxmlformats.org/presentationml/2006/main">
  <p:tag name="AS_UNIQUEID" val="5688"/>
</p:tagLst>
</file>

<file path=ppt/tags/tag472.xml><?xml version="1.0" encoding="utf-8"?>
<p:tagLst xmlns:p="http://schemas.openxmlformats.org/presentationml/2006/main">
  <p:tag name="AS_UNIQUEID" val="5689"/>
</p:tagLst>
</file>

<file path=ppt/tags/tag473.xml><?xml version="1.0" encoding="utf-8"?>
<p:tagLst xmlns:p="http://schemas.openxmlformats.org/presentationml/2006/main">
  <p:tag name="AS_UNIQUEID" val="5690"/>
</p:tagLst>
</file>

<file path=ppt/tags/tag474.xml><?xml version="1.0" encoding="utf-8"?>
<p:tagLst xmlns:p="http://schemas.openxmlformats.org/presentationml/2006/main">
  <p:tag name="AS_UNIQUEID" val="5691"/>
</p:tagLst>
</file>

<file path=ppt/tags/tag475.xml><?xml version="1.0" encoding="utf-8"?>
<p:tagLst xmlns:p="http://schemas.openxmlformats.org/presentationml/2006/main">
  <p:tag name="AS_UNIQUEID" val="5692"/>
</p:tagLst>
</file>

<file path=ppt/tags/tag476.xml><?xml version="1.0" encoding="utf-8"?>
<p:tagLst xmlns:p="http://schemas.openxmlformats.org/presentationml/2006/main">
  <p:tag name="AS_UNIQUEID" val="5693"/>
</p:tagLst>
</file>

<file path=ppt/tags/tag477.xml><?xml version="1.0" encoding="utf-8"?>
<p:tagLst xmlns:p="http://schemas.openxmlformats.org/presentationml/2006/main">
  <p:tag name="AS_UNIQUEID" val="5694"/>
</p:tagLst>
</file>

<file path=ppt/tags/tag478.xml><?xml version="1.0" encoding="utf-8"?>
<p:tagLst xmlns:p="http://schemas.openxmlformats.org/presentationml/2006/main">
  <p:tag name="KSO_WM_BEAUTIFY_FLAG" val=""/>
</p:tagLst>
</file>

<file path=ppt/tags/tag479.xml><?xml version="1.0" encoding="utf-8"?>
<p:tagLst xmlns:p="http://schemas.openxmlformats.org/presentationml/2006/main">
  <p:tag name="AS_UNIQUEID" val="2539"/>
</p:tagLst>
</file>

<file path=ppt/tags/tag48.xml><?xml version="1.0" encoding="utf-8"?>
<p:tagLst xmlns:p="http://schemas.openxmlformats.org/presentationml/2006/main">
  <p:tag name="AS_UNIQUEID" val="5416"/>
</p:tagLst>
</file>

<file path=ppt/tags/tag480.xml><?xml version="1.0" encoding="utf-8"?>
<p:tagLst xmlns:p="http://schemas.openxmlformats.org/presentationml/2006/main">
  <p:tag name="AS_UNIQUEID" val="2540"/>
</p:tagLst>
</file>

<file path=ppt/tags/tag481.xml><?xml version="1.0" encoding="utf-8"?>
<p:tagLst xmlns:p="http://schemas.openxmlformats.org/presentationml/2006/main">
  <p:tag name="AS_UNIQUEID" val="2541"/>
</p:tagLst>
</file>

<file path=ppt/tags/tag482.xml><?xml version="1.0" encoding="utf-8"?>
<p:tagLst xmlns:p="http://schemas.openxmlformats.org/presentationml/2006/main">
  <p:tag name="AS_UNIQUEID" val="2541"/>
</p:tagLst>
</file>

<file path=ppt/tags/tag483.xml><?xml version="1.0" encoding="utf-8"?>
<p:tagLst xmlns:p="http://schemas.openxmlformats.org/presentationml/2006/main">
  <p:tag name="AS_UNIQUEID" val="2541"/>
</p:tagLst>
</file>

<file path=ppt/tags/tag484.xml><?xml version="1.0" encoding="utf-8"?>
<p:tagLst xmlns:p="http://schemas.openxmlformats.org/presentationml/2006/main">
  <p:tag name="KSO_WM_BEAUTIFY_FLAG" val=""/>
</p:tagLst>
</file>

<file path=ppt/tags/tag485.xml><?xml version="1.0" encoding="utf-8"?>
<p:tagLst xmlns:p="http://schemas.openxmlformats.org/presentationml/2006/main">
  <p:tag name="AS_UNIQUEID" val="2971"/>
</p:tagLst>
</file>

<file path=ppt/tags/tag486.xml><?xml version="1.0" encoding="utf-8"?>
<p:tagLst xmlns:p="http://schemas.openxmlformats.org/presentationml/2006/main">
  <p:tag name="AS_UNIQUEID" val="2973"/>
</p:tagLst>
</file>

<file path=ppt/tags/tag487.xml><?xml version="1.0" encoding="utf-8"?>
<p:tagLst xmlns:p="http://schemas.openxmlformats.org/presentationml/2006/main">
  <p:tag name="AS_UNIQUEID" val="2539"/>
</p:tagLst>
</file>

<file path=ppt/tags/tag488.xml><?xml version="1.0" encoding="utf-8"?>
<p:tagLst xmlns:p="http://schemas.openxmlformats.org/presentationml/2006/main">
  <p:tag name="KSO_WM_BEAUTIFY_FLAG" val=""/>
</p:tagLst>
</file>

<file path=ppt/tags/tag489.xml><?xml version="1.0" encoding="utf-8"?>
<p:tagLst xmlns:p="http://schemas.openxmlformats.org/presentationml/2006/main">
  <p:tag name="AS_UNIQUEID" val="2968"/>
</p:tagLst>
</file>

<file path=ppt/tags/tag49.xml><?xml version="1.0" encoding="utf-8"?>
<p:tagLst xmlns:p="http://schemas.openxmlformats.org/presentationml/2006/main">
  <p:tag name="AS_UNIQUEID" val="5418"/>
</p:tagLst>
</file>

<file path=ppt/tags/tag490.xml><?xml version="1.0" encoding="utf-8"?>
<p:tagLst xmlns:p="http://schemas.openxmlformats.org/presentationml/2006/main">
  <p:tag name="AS_UNIQUEID" val="2969"/>
</p:tagLst>
</file>

<file path=ppt/tags/tag491.xml><?xml version="1.0" encoding="utf-8"?>
<p:tagLst xmlns:p="http://schemas.openxmlformats.org/presentationml/2006/main">
  <p:tag name="AS_UNIQUEID" val="2978"/>
</p:tagLst>
</file>

<file path=ppt/tags/tag492.xml><?xml version="1.0" encoding="utf-8"?>
<p:tagLst xmlns:p="http://schemas.openxmlformats.org/presentationml/2006/main">
  <p:tag name="AS_UNIQUEID" val="2980"/>
</p:tagLst>
</file>

<file path=ppt/tags/tag493.xml><?xml version="1.0" encoding="utf-8"?>
<p:tagLst xmlns:p="http://schemas.openxmlformats.org/presentationml/2006/main">
  <p:tag name="AS_UNIQUEID" val="2981"/>
</p:tagLst>
</file>

<file path=ppt/tags/tag494.xml><?xml version="1.0" encoding="utf-8"?>
<p:tagLst xmlns:p="http://schemas.openxmlformats.org/presentationml/2006/main">
  <p:tag name="AS_UNIQUEID" val="2982"/>
</p:tagLst>
</file>

<file path=ppt/tags/tag495.xml><?xml version="1.0" encoding="utf-8"?>
<p:tagLst xmlns:p="http://schemas.openxmlformats.org/presentationml/2006/main">
  <p:tag name="AS_UNIQUEID" val="3373"/>
</p:tagLst>
</file>

<file path=ppt/tags/tag496.xml><?xml version="1.0" encoding="utf-8"?>
<p:tagLst xmlns:p="http://schemas.openxmlformats.org/presentationml/2006/main">
  <p:tag name="AS_UNIQUEID" val="2539"/>
</p:tagLst>
</file>

<file path=ppt/tags/tag497.xml><?xml version="1.0" encoding="utf-8"?>
<p:tagLst xmlns:p="http://schemas.openxmlformats.org/presentationml/2006/main">
  <p:tag name="AS_UNIQUEID" val="5704"/>
</p:tagLst>
</file>

<file path=ppt/tags/tag498.xml><?xml version="1.0" encoding="utf-8"?>
<p:tagLst xmlns:p="http://schemas.openxmlformats.org/presentationml/2006/main">
  <p:tag name="KSO_WM_BEAUTIFY_FLAG" val=""/>
</p:tagLst>
</file>

<file path=ppt/tags/tag499.xml><?xml version="1.0" encoding="utf-8"?>
<p:tagLst xmlns:p="http://schemas.openxmlformats.org/presentationml/2006/main">
  <p:tag name="AS_UNIQUEID" val="2975"/>
</p:tagLst>
</file>

<file path=ppt/tags/tag5.xml><?xml version="1.0" encoding="utf-8"?>
<p:tagLst xmlns:p="http://schemas.openxmlformats.org/presentationml/2006/main">
  <p:tag name="AS_UNIQUEID" val="5470"/>
  <p:tag name="KSO_WM_BEAUTIFY_FLAG" val="#wm#"/>
  <p:tag name="KSO_WM_TAG_VERSION" val="1.0"/>
  <p:tag name="KSO_WM_UNIT_COMPATIBLE" val="0"/>
  <p:tag name="KSO_WM_UNIT_DIAGRAM_ISNUMVISUAL" val="0"/>
  <p:tag name="KSO_WM_UNIT_DIAGRAM_ISREFERUNIT" val="0"/>
  <p:tag name="KSO_WM_UNIT_HIGHLIGHT" val="0"/>
  <p:tag name="KSO_WM_UNIT_ID" val="_8*i*5"/>
  <p:tag name="KSO_WM_UNIT_INDEX" val="5"/>
  <p:tag name="KSO_WM_UNIT_LAYERLEVEL" val="1"/>
  <p:tag name="KSO_WM_UNIT_TYPE" val="i"/>
</p:tagLst>
</file>

<file path=ppt/tags/tag50.xml><?xml version="1.0" encoding="utf-8"?>
<p:tagLst xmlns:p="http://schemas.openxmlformats.org/presentationml/2006/main">
  <p:tag name="AS_UNIQUEID" val="5415"/>
</p:tagLst>
</file>

<file path=ppt/tags/tag500.xml><?xml version="1.0" encoding="utf-8"?>
<p:tagLst xmlns:p="http://schemas.openxmlformats.org/presentationml/2006/main">
  <p:tag name="AS_UNIQUEID" val="2976"/>
</p:tagLst>
</file>

<file path=ppt/tags/tag501.xml><?xml version="1.0" encoding="utf-8"?>
<p:tagLst xmlns:p="http://schemas.openxmlformats.org/presentationml/2006/main">
  <p:tag name="AS_UNIQUEID" val="2063"/>
  <p:tag name="KSO_WM_UNIT_TABLE_BEAUTIFY" val="smartTable{164f50b4-17fc-4741-b63f-7754d3b24b48}"/>
</p:tagLst>
</file>

<file path=ppt/tags/tag502.xml><?xml version="1.0" encoding="utf-8"?>
<p:tagLst xmlns:p="http://schemas.openxmlformats.org/presentationml/2006/main">
  <p:tag name="AS_UNIQUEID" val="2064"/>
</p:tagLst>
</file>

<file path=ppt/tags/tag51.xml><?xml version="1.0" encoding="utf-8"?>
<p:tagLst xmlns:p="http://schemas.openxmlformats.org/presentationml/2006/main">
  <p:tag name="AS_UNIQUEID" val="5406"/>
</p:tagLst>
</file>

<file path=ppt/tags/tag52.xml><?xml version="1.0" encoding="utf-8"?>
<p:tagLst xmlns:p="http://schemas.openxmlformats.org/presentationml/2006/main">
  <p:tag name="AS_UNIQUEID" val="6194"/>
</p:tagLst>
</file>

<file path=ppt/tags/tag53.xml><?xml version="1.0" encoding="utf-8"?>
<p:tagLst xmlns:p="http://schemas.openxmlformats.org/presentationml/2006/main">
  <p:tag name="AS_UNIQUEID" val="1331"/>
</p:tagLst>
</file>

<file path=ppt/tags/tag54.xml><?xml version="1.0" encoding="utf-8"?>
<p:tagLst xmlns:p="http://schemas.openxmlformats.org/presentationml/2006/main">
  <p:tag name="AS_UNIQUEID" val="5086"/>
</p:tagLst>
</file>

<file path=ppt/tags/tag55.xml><?xml version="1.0" encoding="utf-8"?>
<p:tagLst xmlns:p="http://schemas.openxmlformats.org/presentationml/2006/main">
  <p:tag name="AS_UNIQUEID" val="4928"/>
</p:tagLst>
</file>

<file path=ppt/tags/tag56.xml><?xml version="1.0" encoding="utf-8"?>
<p:tagLst xmlns:p="http://schemas.openxmlformats.org/presentationml/2006/main">
  <p:tag name="AS_UNIQUEID" val="5815"/>
</p:tagLst>
</file>

<file path=ppt/tags/tag57.xml><?xml version="1.0" encoding="utf-8"?>
<p:tagLst xmlns:p="http://schemas.openxmlformats.org/presentationml/2006/main">
  <p:tag name="AS_UNIQUEID" val="6199"/>
</p:tagLst>
</file>

<file path=ppt/tags/tag58.xml><?xml version="1.0" encoding="utf-8"?>
<p:tagLst xmlns:p="http://schemas.openxmlformats.org/presentationml/2006/main">
  <p:tag name="AS_UNIQUEID" val="5816"/>
</p:tagLst>
</file>

<file path=ppt/tags/tag59.xml><?xml version="1.0" encoding="utf-8"?>
<p:tagLst xmlns:p="http://schemas.openxmlformats.org/presentationml/2006/main">
  <p:tag name="AS_UNIQUEID" val="1137"/>
</p:tagLst>
</file>

<file path=ppt/tags/tag6.xml><?xml version="1.0" encoding="utf-8"?>
<p:tagLst xmlns:p="http://schemas.openxmlformats.org/presentationml/2006/main">
  <p:tag name="AS_UNIQUEID" val="5471"/>
  <p:tag name="KSO_WM_BEAUTIFY_FLAG" val="#wm#"/>
  <p:tag name="KSO_WM_TAG_VERSION" val="1.0"/>
  <p:tag name="KSO_WM_UNIT_COMPATIBLE" val="0"/>
  <p:tag name="KSO_WM_UNIT_DIAGRAM_ISNUMVISUAL" val="0"/>
  <p:tag name="KSO_WM_UNIT_DIAGRAM_ISREFERUNIT" val="0"/>
  <p:tag name="KSO_WM_UNIT_HIGHLIGHT" val="0"/>
  <p:tag name="KSO_WM_UNIT_ID" val="_8*i*4"/>
  <p:tag name="KSO_WM_UNIT_INDEX" val="4"/>
  <p:tag name="KSO_WM_UNIT_LAYERLEVEL" val="1"/>
  <p:tag name="KSO_WM_UNIT_TYPE" val="i"/>
</p:tagLst>
</file>

<file path=ppt/tags/tag60.xml><?xml version="1.0" encoding="utf-8"?>
<p:tagLst xmlns:p="http://schemas.openxmlformats.org/presentationml/2006/main">
  <p:tag name="AS_UNIQUEID" val="1691"/>
</p:tagLst>
</file>

<file path=ppt/tags/tag61.xml><?xml version="1.0" encoding="utf-8"?>
<p:tagLst xmlns:p="http://schemas.openxmlformats.org/presentationml/2006/main">
  <p:tag name="AS_UNIQUEID" val="6200"/>
</p:tagLst>
</file>

<file path=ppt/tags/tag62.xml><?xml version="1.0" encoding="utf-8"?>
<p:tagLst xmlns:p="http://schemas.openxmlformats.org/presentationml/2006/main">
  <p:tag name="AS_UNIQUEID" val="5468"/>
</p:tagLst>
</file>

<file path=ppt/tags/tag63.xml><?xml version="1.0" encoding="utf-8"?>
<p:tagLst xmlns:p="http://schemas.openxmlformats.org/presentationml/2006/main">
  <p:tag name="AS_UNIQUEID" val="6285"/>
</p:tagLst>
</file>

<file path=ppt/tags/tag64.xml><?xml version="1.0" encoding="utf-8"?>
<p:tagLst xmlns:p="http://schemas.openxmlformats.org/presentationml/2006/main">
  <p:tag name="KSO_WM_BEAUTIFY_FLAG" val=""/>
</p:tagLst>
</file>

<file path=ppt/tags/tag65.xml><?xml version="1.0" encoding="utf-8"?>
<p:tagLst xmlns:p="http://schemas.openxmlformats.org/presentationml/2006/main">
  <p:tag name="AS_UNIQUEID" val="4928"/>
</p:tagLst>
</file>

<file path=ppt/tags/tag66.xml><?xml version="1.0" encoding="utf-8"?>
<p:tagLst xmlns:p="http://schemas.openxmlformats.org/presentationml/2006/main">
  <p:tag name="AS_UNIQUEID" val="1416"/>
</p:tagLst>
</file>

<file path=ppt/tags/tag67.xml><?xml version="1.0" encoding="utf-8"?>
<p:tagLst xmlns:p="http://schemas.openxmlformats.org/presentationml/2006/main">
  <p:tag name="AS_UNIQUEID" val="1417"/>
</p:tagLst>
</file>

<file path=ppt/tags/tag68.xml><?xml version="1.0" encoding="utf-8"?>
<p:tagLst xmlns:p="http://schemas.openxmlformats.org/presentationml/2006/main">
  <p:tag name="AS_UNIQUEID" val="1273"/>
</p:tagLst>
</file>

<file path=ppt/tags/tag69.xml><?xml version="1.0" encoding="utf-8"?>
<p:tagLst xmlns:p="http://schemas.openxmlformats.org/presentationml/2006/main">
  <p:tag name="AS_UNIQUEID" val="6205"/>
</p:tagLst>
</file>

<file path=ppt/tags/tag7.xml><?xml version="1.0" encoding="utf-8"?>
<p:tagLst xmlns:p="http://schemas.openxmlformats.org/presentationml/2006/main">
  <p:tag name="AS_UNIQUEID" val="5472"/>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70.xml><?xml version="1.0" encoding="utf-8"?>
<p:tagLst xmlns:p="http://schemas.openxmlformats.org/presentationml/2006/main">
  <p:tag name="AS_UNIQUEID" val="6206"/>
</p:tagLst>
</file>

<file path=ppt/tags/tag71.xml><?xml version="1.0" encoding="utf-8"?>
<p:tagLst xmlns:p="http://schemas.openxmlformats.org/presentationml/2006/main">
  <p:tag name="AS_UNIQUEID" val="1297"/>
</p:tagLst>
</file>

<file path=ppt/tags/tag72.xml><?xml version="1.0" encoding="utf-8"?>
<p:tagLst xmlns:p="http://schemas.openxmlformats.org/presentationml/2006/main">
  <p:tag name="AS_UNIQUEID" val="1298"/>
</p:tagLst>
</file>

<file path=ppt/tags/tag73.xml><?xml version="1.0" encoding="utf-8"?>
<p:tagLst xmlns:p="http://schemas.openxmlformats.org/presentationml/2006/main">
  <p:tag name="AS_UNIQUEID" val="1299"/>
</p:tagLst>
</file>

<file path=ppt/tags/tag74.xml><?xml version="1.0" encoding="utf-8"?>
<p:tagLst xmlns:p="http://schemas.openxmlformats.org/presentationml/2006/main">
  <p:tag name="AS_UNIQUEID" val="1300"/>
</p:tagLst>
</file>

<file path=ppt/tags/tag75.xml><?xml version="1.0" encoding="utf-8"?>
<p:tagLst xmlns:p="http://schemas.openxmlformats.org/presentationml/2006/main">
  <p:tag name="AS_UNIQUEID" val="1301"/>
</p:tagLst>
</file>

<file path=ppt/tags/tag76.xml><?xml version="1.0" encoding="utf-8"?>
<p:tagLst xmlns:p="http://schemas.openxmlformats.org/presentationml/2006/main">
  <p:tag name="AS_UNIQUEID" val="1302"/>
</p:tagLst>
</file>

<file path=ppt/tags/tag77.xml><?xml version="1.0" encoding="utf-8"?>
<p:tagLst xmlns:p="http://schemas.openxmlformats.org/presentationml/2006/main">
  <p:tag name="AS_UNIQUEID" val="1303"/>
</p:tagLst>
</file>

<file path=ppt/tags/tag78.xml><?xml version="1.0" encoding="utf-8"?>
<p:tagLst xmlns:p="http://schemas.openxmlformats.org/presentationml/2006/main">
  <p:tag name="AS_UNIQUEID" val="1305"/>
</p:tagLst>
</file>

<file path=ppt/tags/tag79.xml><?xml version="1.0" encoding="utf-8"?>
<p:tagLst xmlns:p="http://schemas.openxmlformats.org/presentationml/2006/main">
  <p:tag name="AS_UNIQUEID" val="1301"/>
</p:tagLst>
</file>

<file path=ppt/tags/tag8.xml><?xml version="1.0" encoding="utf-8"?>
<p:tagLst xmlns:p="http://schemas.openxmlformats.org/presentationml/2006/main">
  <p:tag name="AS_UNIQUEID" val="5473"/>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80.xml><?xml version="1.0" encoding="utf-8"?>
<p:tagLst xmlns:p="http://schemas.openxmlformats.org/presentationml/2006/main">
  <p:tag name="AS_UNIQUEID" val="5836"/>
</p:tagLst>
</file>

<file path=ppt/tags/tag81.xml><?xml version="1.0" encoding="utf-8"?>
<p:tagLst xmlns:p="http://schemas.openxmlformats.org/presentationml/2006/main">
  <p:tag name="KSO_WM_BEAUTIFY_FLAG" val=""/>
</p:tagLst>
</file>

<file path=ppt/tags/tag82.xml><?xml version="1.0" encoding="utf-8"?>
<p:tagLst xmlns:p="http://schemas.openxmlformats.org/presentationml/2006/main">
  <p:tag name="AS_UNIQUEID" val="1421"/>
  <p:tag name="KSO_WM_BEAUTIFY_FLAG" val=""/>
</p:tagLst>
</file>

<file path=ppt/tags/tag83.xml><?xml version="1.0" encoding="utf-8"?>
<p:tagLst xmlns:p="http://schemas.openxmlformats.org/presentationml/2006/main">
  <p:tag name="AS_UNIQUEID" val="1418"/>
  <p:tag name="KSO_WM_BEAUTIFY_FLAG" val=""/>
</p:tagLst>
</file>

<file path=ppt/tags/tag84.xml><?xml version="1.0" encoding="utf-8"?>
<p:tagLst xmlns:p="http://schemas.openxmlformats.org/presentationml/2006/main">
  <p:tag name="AS_UNIQUEID" val="1679"/>
  <p:tag name="KSO_WM_BEAUTIFY_FLAG" val=""/>
</p:tagLst>
</file>

<file path=ppt/tags/tag85.xml><?xml version="1.0" encoding="utf-8"?>
<p:tagLst xmlns:p="http://schemas.openxmlformats.org/presentationml/2006/main">
  <p:tag name="AS_UNIQUEID" val="1422"/>
  <p:tag name="KSO_WM_BEAUTIFY_FLAG" val=""/>
</p:tagLst>
</file>

<file path=ppt/tags/tag86.xml><?xml version="1.0" encoding="utf-8"?>
<p:tagLst xmlns:p="http://schemas.openxmlformats.org/presentationml/2006/main">
  <p:tag name="AS_UNIQUEID" val="1679"/>
  <p:tag name="KSO_WM_BEAUTIFY_FLAG" val=""/>
</p:tagLst>
</file>

<file path=ppt/tags/tag87.xml><?xml version="1.0" encoding="utf-8"?>
<p:tagLst xmlns:p="http://schemas.openxmlformats.org/presentationml/2006/main">
  <p:tag name="AS_UNIQUEID" val="1419"/>
  <p:tag name="KSO_WM_BEAUTIFY_FLAG" val=""/>
</p:tagLst>
</file>

<file path=ppt/tags/tag88.xml><?xml version="1.0" encoding="utf-8"?>
<p:tagLst xmlns:p="http://schemas.openxmlformats.org/presentationml/2006/main">
  <p:tag name="AS_UNIQUEID" val="1420"/>
  <p:tag name="KSO_WM_BEAUTIFY_FLAG" val=""/>
</p:tagLst>
</file>

<file path=ppt/tags/tag89.xml><?xml version="1.0" encoding="utf-8"?>
<p:tagLst xmlns:p="http://schemas.openxmlformats.org/presentationml/2006/main">
  <p:tag name="AS_UNIQUEID" val="1680"/>
  <p:tag name="KSO_WM_BEAUTIFY_FLAG" val=""/>
</p:tagLst>
</file>

<file path=ppt/tags/tag9.xml><?xml version="1.0" encoding="utf-8"?>
<p:tagLst xmlns:p="http://schemas.openxmlformats.org/presentationml/2006/main">
  <p:tag name="AS_UNIQUEID" val="5474"/>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90.xml><?xml version="1.0" encoding="utf-8"?>
<p:tagLst xmlns:p="http://schemas.openxmlformats.org/presentationml/2006/main">
  <p:tag name="AS_UNIQUEID" val="1680"/>
  <p:tag name="KSO_WM_BEAUTIFY_FLAG" val=""/>
</p:tagLst>
</file>

<file path=ppt/tags/tag91.xml><?xml version="1.0" encoding="utf-8"?>
<p:tagLst xmlns:p="http://schemas.openxmlformats.org/presentationml/2006/main">
  <p:tag name="AS_UNIQUEID" val="1131"/>
  <p:tag name="KSO_WM_BEAUTIFY_FLAG" val=""/>
</p:tagLst>
</file>

<file path=ppt/tags/tag92.xml><?xml version="1.0" encoding="utf-8"?>
<p:tagLst xmlns:p="http://schemas.openxmlformats.org/presentationml/2006/main">
  <p:tag name="AS_UNIQUEID" val="1132"/>
  <p:tag name="KSO_WM_BEAUTIFY_FLAG" val=""/>
</p:tagLst>
</file>

<file path=ppt/tags/tag93.xml><?xml version="1.0" encoding="utf-8"?>
<p:tagLst xmlns:p="http://schemas.openxmlformats.org/presentationml/2006/main">
  <p:tag name="AS_UNIQUEID" val="1273"/>
  <p:tag name="KSO_WM_BEAUTIFY_FLAG" val=""/>
</p:tagLst>
</file>

<file path=ppt/tags/tag94.xml><?xml version="1.0" encoding="utf-8"?>
<p:tagLst xmlns:p="http://schemas.openxmlformats.org/presentationml/2006/main">
  <p:tag name="KSO_WM_BEAUTIFY_FLAG" val=""/>
</p:tagLst>
</file>

<file path=ppt/tags/tag95.xml><?xml version="1.0" encoding="utf-8"?>
<p:tagLst xmlns:p="http://schemas.openxmlformats.org/presentationml/2006/main">
  <p:tag name="AS_UNIQUEID" val="1930"/>
  <p:tag name="KSO_WM_BEAUTIFY_FLAG" val=""/>
</p:tagLst>
</file>

<file path=ppt/tags/tag96.xml><?xml version="1.0" encoding="utf-8"?>
<p:tagLst xmlns:p="http://schemas.openxmlformats.org/presentationml/2006/main">
  <p:tag name="AS_UNIQUEID" val="1931"/>
  <p:tag name="KSO_WM_BEAUTIFY_FLAG" val=""/>
</p:tagLst>
</file>

<file path=ppt/tags/tag97.xml><?xml version="1.0" encoding="utf-8"?>
<p:tagLst xmlns:p="http://schemas.openxmlformats.org/presentationml/2006/main">
  <p:tag name="AS_UNIQUEID" val="1111"/>
  <p:tag name="KSO_WM_BEAUTIFY_FLAG" val=""/>
</p:tagLst>
</file>

<file path=ppt/tags/tag98.xml><?xml version="1.0" encoding="utf-8"?>
<p:tagLst xmlns:p="http://schemas.openxmlformats.org/presentationml/2006/main">
  <p:tag name="AS_UNIQUEID" val="1113"/>
  <p:tag name="KSO_WM_BEAUTIFY_FLAG" val=""/>
</p:tagLst>
</file>

<file path=ppt/tags/tag99.xml><?xml version="1.0" encoding="utf-8"?>
<p:tagLst xmlns:p="http://schemas.openxmlformats.org/presentationml/2006/main">
  <p:tag name="AS_UNIQUEID" val="1692"/>
  <p:tag name="KSO_WM_BEAUTIFY_FLAG" val=""/>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4438</Words>
  <Application>WPS 演示</Application>
  <PresentationFormat>宽屏</PresentationFormat>
  <Paragraphs>657</Paragraphs>
  <Slides>28</Slides>
  <Notes>4</Notes>
  <HiddenSlides>0</HiddenSlides>
  <MMClips>0</MMClips>
  <ScaleCrop>false</ScaleCrop>
  <HeadingPairs>
    <vt:vector size="6" baseType="variant">
      <vt:variant>
        <vt:lpstr>已用的字体</vt:lpstr>
      </vt:variant>
      <vt:variant>
        <vt:i4>15</vt:i4>
      </vt:variant>
      <vt:variant>
        <vt:lpstr>主题</vt:lpstr>
      </vt:variant>
      <vt:variant>
        <vt:i4>1</vt:i4>
      </vt:variant>
      <vt:variant>
        <vt:lpstr>幻灯片标题</vt:lpstr>
      </vt:variant>
      <vt:variant>
        <vt:i4>28</vt:i4>
      </vt:variant>
    </vt:vector>
  </HeadingPairs>
  <TitlesOfParts>
    <vt:vector size="44" baseType="lpstr">
      <vt:lpstr>Arial</vt:lpstr>
      <vt:lpstr>宋体</vt:lpstr>
      <vt:lpstr>Wingdings</vt:lpstr>
      <vt:lpstr>Wingdings</vt:lpstr>
      <vt:lpstr>微软雅黑</vt:lpstr>
      <vt:lpstr>Arial Unicode MS</vt:lpstr>
      <vt:lpstr>Calibri</vt:lpstr>
      <vt:lpstr>Times New Roman</vt:lpstr>
      <vt:lpstr>黑体</vt:lpstr>
      <vt:lpstr>Arial</vt:lpstr>
      <vt:lpstr>楷体_GB2312</vt:lpstr>
      <vt:lpstr>新宋体</vt:lpstr>
      <vt:lpstr>Calibri</vt:lpstr>
      <vt:lpstr>经典细圆繁</vt:lpstr>
      <vt:lpstr>楷体</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空白演示</dc:title>
  <dc:creator/>
  <cp:lastModifiedBy>程然</cp:lastModifiedBy>
  <cp:revision>155</cp:revision>
  <dcterms:created xsi:type="dcterms:W3CDTF">2019-06-19T02:08:00Z</dcterms:created>
  <dcterms:modified xsi:type="dcterms:W3CDTF">2026-03-06T03:58:42Z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2052-12.1.0.21915</vt:lpwstr>
  </property>
  <property fmtid="{D5CDD505-2E9C-101B-9397-08002B2CF9AE}" pid="3" name="ICV">
    <vt:lpwstr>60613B00DD054820819BF96B27662A59_11</vt:lpwstr>
  </property>
</Properties>
</file>