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2" r:id="rId3"/>
  </p:sldMasterIdLst>
  <p:notesMasterIdLst>
    <p:notesMasterId r:id="rId7"/>
  </p:notesMasterIdLst>
  <p:handoutMasterIdLst>
    <p:handoutMasterId r:id="rId33"/>
  </p:handoutMasterIdLst>
  <p:sldIdLst>
    <p:sldId id="2065" r:id="rId4"/>
    <p:sldId id="1931" r:id="rId5"/>
    <p:sldId id="1988" r:id="rId6"/>
    <p:sldId id="1986" r:id="rId8"/>
    <p:sldId id="1987" r:id="rId9"/>
    <p:sldId id="1989" r:id="rId10"/>
    <p:sldId id="1990" r:id="rId11"/>
    <p:sldId id="1992" r:id="rId12"/>
    <p:sldId id="1993" r:id="rId13"/>
    <p:sldId id="1963" r:id="rId14"/>
    <p:sldId id="2040" r:id="rId15"/>
    <p:sldId id="2041" r:id="rId16"/>
    <p:sldId id="1997" r:id="rId17"/>
    <p:sldId id="2042" r:id="rId18"/>
    <p:sldId id="2043" r:id="rId19"/>
    <p:sldId id="2044" r:id="rId20"/>
    <p:sldId id="2046" r:id="rId21"/>
    <p:sldId id="2045" r:id="rId22"/>
    <p:sldId id="2001" r:id="rId23"/>
    <p:sldId id="2047" r:id="rId24"/>
    <p:sldId id="2058" r:id="rId25"/>
    <p:sldId id="2048" r:id="rId26"/>
    <p:sldId id="2059" r:id="rId27"/>
    <p:sldId id="2008" r:id="rId28"/>
    <p:sldId id="2092" r:id="rId29"/>
    <p:sldId id="2009" r:id="rId30"/>
    <p:sldId id="2010" r:id="rId31"/>
    <p:sldId id="2011" r:id="rId32"/>
  </p:sldIdLst>
  <p:sldSz cx="12192000" cy="6858000"/>
  <p:notesSz cx="6797675" cy="9929495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未知用户1" initials="未知用户1" lastIdx="0" clrIdx="2"/>
  <p:cmAuthor id="7" name="1206988966@qq.com" initials="1" lastIdx="0" clrIdx="2"/>
  <p:cmAuthor id="1" name="薛 华林" initials="薛" lastIdx="0" clrIdx="0"/>
  <p:cmAuthor id="8" name="姜伟光" initials="姜" lastIdx="0" clrIdx="0"/>
  <p:cmAuthor id="2" name="Administrator" initials="A" lastIdx="0" clrIdx="0"/>
  <p:cmAuthor id="3" name="靳曼" initials="靳" lastIdx="0" clrIdx="2"/>
  <p:cmAuthor id="4" name="Lenovo" initials="L" lastIdx="0" clrIdx="2"/>
  <p:cmAuthor id="5" name="宋洁然" initials="宋" lastIdx="0" clrIdx="1"/>
  <p:cmAuthor id="6" name="ming qiu" initials="m" lastIdx="0" clrIdx="1"/>
  <p:cmAuthor id="9" name="86158" initials="8" lastIdx="0" clrIdx="8"/>
  <p:cmAuthor id="10" name="yyyaogd@126.com" initials="y" lastIdx="0" clrIdx="0"/>
  <p:cmAuthor id="11" name="wucj" initials="w" lastIdx="0" clrIdx="0"/>
  <p:cmAuthor id="12" name="SkyUser" initials="S" lastIdx="0" clrIdx="0"/>
  <p:cmAuthor id="15" name="admin" initials="a" lastIdx="0" clrIdx="14"/>
  <p:cmAuthor id="75" name="作者" initials="A" lastIdx="0" clrIdx="24"/>
  <p:cmAuthor id="14" name="珠珠的电脑" initials="珠" lastIdx="0" clrIdx="13"/>
  <p:cmAuthor id="13" name="54410" initials="5" lastIdx="0" clrIdx="12"/>
  <p:cmAuthor id="17" name="86187" initials="8" lastIdx="0" clrIdx="16"/>
  <p:cmAuthor id="16" name="aurora" initials="a" lastIdx="0" clrIdx="1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778" autoAdjust="0"/>
    <p:restoredTop sz="88811" autoAdjust="0"/>
  </p:normalViewPr>
  <p:slideViewPr>
    <p:cSldViewPr snapToGrid="0" showGuides="1">
      <p:cViewPr varScale="1">
        <p:scale>
          <a:sx n="96" d="100"/>
          <a:sy n="96" d="100"/>
        </p:scale>
        <p:origin x="72" y="90"/>
      </p:cViewPr>
      <p:guideLst>
        <p:guide orient="horz" pos="2183"/>
        <p:guide pos="388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990"/>
    </p:cViewPr>
  </p:sorter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tags" Target="tags/tag632.xml"/><Relationship Id="rId37" Type="http://schemas.openxmlformats.org/officeDocument/2006/relationships/commentAuthors" Target="commentAuthors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handoutMaster" Target="handoutMasters/handoutMaster1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B1590-AF62-4F3C-AFD3-4B2C33D17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43130-19A2-4231-A599-D93365CD9F7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3.xml"/><Relationship Id="rId6" Type="http://schemas.openxmlformats.org/officeDocument/2006/relationships/tags" Target="../tags/tag631.xml"/><Relationship Id="rId5" Type="http://schemas.openxmlformats.org/officeDocument/2006/relationships/tags" Target="../tags/tag630.xml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" Type="http://schemas.openxmlformats.org/officeDocument/2006/relationships/tags" Target="../tags/tag6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4" Type="http://schemas.openxmlformats.org/officeDocument/2006/relationships/tags" Target="../tags/tag324.xml"/><Relationship Id="rId3" Type="http://schemas.openxmlformats.org/officeDocument/2006/relationships/tags" Target="../tags/tag32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1E21AC92-D0C2-425E-8618-B9BF46C8BB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在治疗大面积烧伤时，通常采用的方法是取烧伤病人的健康皮肤进行自体移植。但对这样的病人来说，自体健康皮肤非常有限，使用他人皮肤来源又不足，而且会产生免疫排斥反应。</a:t>
            </a:r>
            <a:endParaRPr lang="zh-CN" altLang="en-US" dirty="0" smtClean="0"/>
          </a:p>
          <a:p>
            <a:r>
              <a:rPr lang="zh-CN" altLang="en-US" dirty="0" smtClean="0"/>
              <a:t>讨论：怎样才能获得大量的自体健康皮肤？能不能用自体皮肤的单个细胞培养出可供移植的皮肤？</a:t>
            </a:r>
            <a:endParaRPr lang="en-US" altLang="zh-CN" dirty="0" smtClean="0"/>
          </a:p>
          <a:p>
            <a:r>
              <a:rPr lang="zh-CN" altLang="en-US" dirty="0" smtClean="0"/>
              <a:t>可以从病人身上取少量正常、健康的皮肤在体外进行培养、扩增；目前，科学家还在研究对皮肤干细胞进行培养，以获得适合临床上使用的人造皮肤；既解决了来源不足，又不会产生排斥反应</a:t>
            </a:r>
            <a:endParaRPr lang="zh-CN" altLang="en-US" dirty="0" smtClean="0"/>
          </a:p>
          <a:p>
            <a:endParaRPr lang="zh-CN" altLang="en-US" dirty="0" smtClean="0"/>
          </a:p>
          <a:p>
            <a:endParaRPr lang="en-US" altLang="zh-CN" dirty="0" smtClean="0"/>
          </a:p>
          <a:p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ChangeArrowheads="1"/>
          </p:cNvSpPr>
          <p:nvPr>
            <p:ph type="sldImg" idx="4294967295"/>
            <p:custDataLst>
              <p:tags r:id="rId3"/>
            </p:custDataLst>
          </p:nvPr>
        </p:nvSpPr>
        <p:spPr bwMode="auto">
          <a:xfrm flipH="1">
            <a:off x="0" y="0"/>
            <a:ext cx="0" cy="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 flipH="1">
            <a:off x="0" y="0"/>
            <a:ext cx="0" cy="0"/>
          </a:xfrm>
        </p:spPr>
        <p:txBody>
          <a:bodyPr>
            <a:normAutofit fontScale="25000" lnSpcReduction="20000"/>
          </a:bodyPr>
          <a:lstStyle/>
          <a:p>
            <a:r>
              <a:rPr lang="zh-CN" altLang="en-US" sz="400" dirty="0" smtClean="0">
                <a:ea typeface="+mn-ea"/>
              </a:rPr>
              <a:t>动物体内的细胞之所以能够维持正常的生命活动，是因为机体给这些细胞提供了适宜的条件。你还记得有哪些条件吗？</a:t>
            </a:r>
            <a:endParaRPr lang="zh-CN" altLang="en-US" sz="400" dirty="0" smtClean="0">
              <a:ea typeface="+mn-ea"/>
            </a:endParaRPr>
          </a:p>
          <a:p>
            <a:endParaRPr lang="zh-CN" sz="400" dirty="0">
              <a:ea typeface="宋体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>
          <a:xfrm flipH="1">
            <a:off x="0" y="0"/>
            <a:ext cx="0" cy="0"/>
          </a:xfrm>
        </p:spPr>
        <p:txBody>
          <a:bodyPr/>
          <a:lstStyle/>
          <a:p>
            <a:fld id="{B288F26F-FBBE-4FB6-8A15-B22E004D087A}" type="slidenum">
              <a:rPr lang="en-US" altLang="zh-CN">
                <a:latin typeface="Calibri" panose="020F0502020204030204" pitchFamily="34" charset="0"/>
              </a:rPr>
            </a:fld>
            <a:endParaRPr lang="en-US" altLang="zh-CN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b="1">
                <a:solidFill>
                  <a:sysClr val="windowText" lastClr="000000"/>
                </a:solidFill>
                <a:latin typeface="+mn-ea"/>
                <a:cs typeface="宋体" panose="02010600030101010101" pitchFamily="2" charset="-122"/>
                <a:sym typeface="+mn-ea"/>
              </a:rPr>
              <a:t>体外培养的动物生长类型</a:t>
            </a:r>
            <a:endParaRPr lang="zh-CN" altLang="en-US">
              <a:solidFill>
                <a:srgbClr val="000000"/>
              </a:solidFill>
              <a:latin typeface="+mn-ea"/>
              <a:cs typeface="Arial" panose="020B0604020202020204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tags" Target="../tags/tag6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ags" Target="../tags/tag127.xm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ags" Target="../tags/tag128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5" Type="http://schemas.openxmlformats.org/officeDocument/2006/relationships/image" Target="../media/image7.GIF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空白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 eaLnBrk="1" hangingPunct="1"/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med" advClick="0">
    <p:push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930729" y="48770"/>
            <a:ext cx="6211986" cy="609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700">
                <a:solidFill>
                  <a:srgbClr val="FFFF00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98" y="0"/>
            <a:ext cx="12192159" cy="685815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直接连接符 31"/>
          <p:cNvCxnSpPr/>
          <p:nvPr userDrawn="1">
            <p:custDataLst>
              <p:tags r:id="rId2"/>
            </p:custDataLst>
          </p:nvPr>
        </p:nvCxnSpPr>
        <p:spPr>
          <a:xfrm>
            <a:off x="476428" y="774394"/>
            <a:ext cx="1130444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defRPr sz="1050" noProof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defRPr sz="1050" noProof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050"/>
            </a:lvl1pPr>
          </a:lstStyle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2598E2B-19A2-4F0F-931E-1358DF284FE6}" type="slidenum">
              <a:rPr kumimoji="0" lang="en-US" altLang="zh-CN" sz="1050" b="0" i="0" strike="noStrike" kern="1200" cap="none" spc="0" normalizeH="0" baseline="0" noProof="1">
                <a:latin typeface="+mn-lt"/>
                <a:ea typeface="+mn-ea"/>
                <a:cs typeface="+mn-cs"/>
              </a:rPr>
            </a:fld>
            <a:endParaRPr kumimoji="0" lang="en-US" altLang="zh-CN" b="0" i="0" strike="noStrike" kern="1200" cap="none" spc="0" normalizeH="0" baseline="0" noProof="1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 userDrawn="1"/>
        </p:nvSpPr>
        <p:spPr>
          <a:xfrm>
            <a:off x="175895" y="489585"/>
            <a:ext cx="11863070" cy="6219190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动作按钮: 后退或前一项 4">
            <a:hlinkClick r:id="" action="ppaction://hlinkshowjump?jump=previousslide"/>
          </p:cNvPr>
          <p:cNvSpPr/>
          <p:nvPr userDrawn="1"/>
        </p:nvSpPr>
        <p:spPr>
          <a:xfrm>
            <a:off x="11003280" y="6427788"/>
            <a:ext cx="268605" cy="268605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动作按钮: 前进或下一项 5">
            <a:hlinkClick r:id="" action="ppaction://hlinkshowjump?jump=nextslide"/>
          </p:cNvPr>
          <p:cNvSpPr/>
          <p:nvPr userDrawn="1"/>
        </p:nvSpPr>
        <p:spPr>
          <a:xfrm>
            <a:off x="11383010" y="6427788"/>
            <a:ext cx="268605" cy="268605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动作按钮: 结束 7">
            <a:hlinkClick r:id="" action="ppaction://hlinkshowjump?jump=endshow"/>
          </p:cNvPr>
          <p:cNvSpPr/>
          <p:nvPr userDrawn="1"/>
        </p:nvSpPr>
        <p:spPr>
          <a:xfrm>
            <a:off x="11762740" y="6423660"/>
            <a:ext cx="276860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>
            <a:hlinkClick r:id="rId2" action="ppaction://hlinksldjump"/>
          </p:cNvPr>
          <p:cNvSpPr/>
          <p:nvPr userDrawn="1"/>
        </p:nvSpPr>
        <p:spPr>
          <a:xfrm>
            <a:off x="10186035" y="6447155"/>
            <a:ext cx="751205" cy="22987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A3A3A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zh-CN" altLang="zh-CN" sz="1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zh-CN" sz="1600" b="1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 userDrawn="1"/>
        </p:nvSpPr>
        <p:spPr>
          <a:xfrm>
            <a:off x="407035" y="55245"/>
            <a:ext cx="5332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000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>
                <a:sym typeface="+mn-ea"/>
              </a:rPr>
              <a:t>课中合作探究</a:t>
            </a:r>
            <a:endParaRPr lang="zh-CN" altLang="en-US" dirty="0">
              <a:sym typeface="+mn-ea"/>
            </a:endParaRPr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175895" y="481965"/>
            <a:ext cx="10945495" cy="8255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175895" y="83185"/>
            <a:ext cx="159385" cy="37084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8976368" y="405765"/>
            <a:ext cx="2145022" cy="844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未标题-2-0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1390" y="83185"/>
            <a:ext cx="1005205" cy="450850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10571480" y="130175"/>
            <a:ext cx="7004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///////</a:t>
            </a:r>
            <a:endParaRPr lang="en-US" sz="12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文本框 2"/>
          <p:cNvSpPr txBox="1"/>
          <p:nvPr userDrawn="1"/>
        </p:nvSpPr>
        <p:spPr>
          <a:xfrm>
            <a:off x="8976368" y="52070"/>
            <a:ext cx="14438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zh-CN" altLang="en-US" sz="2000" b="1" kern="100" dirty="0" smtClean="0">
                <a:solidFill>
                  <a:schemeClr val="accent6">
                    <a:lumMod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探究点一</a:t>
            </a:r>
            <a:endParaRPr lang="zh-CN" altLang="en-US" sz="2000" b="1" kern="100" dirty="0">
              <a:solidFill>
                <a:schemeClr val="accent6">
                  <a:lumMod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15413" y="356659"/>
            <a:ext cx="8534400" cy="5760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>
            <p:ph idx="10"/>
            <p:custDataLst>
              <p:tags r:id="rId3"/>
            </p:custDataLst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 userDrawn="1"/>
        </p:nvSpPr>
        <p:spPr>
          <a:xfrm>
            <a:off x="175895" y="489585"/>
            <a:ext cx="11863070" cy="6219190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175895" y="481965"/>
            <a:ext cx="10945495" cy="8255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矩形 16"/>
          <p:cNvSpPr/>
          <p:nvPr userDrawn="1"/>
        </p:nvSpPr>
        <p:spPr>
          <a:xfrm>
            <a:off x="175895" y="83185"/>
            <a:ext cx="159385" cy="37084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8976368" y="405765"/>
            <a:ext cx="2145022" cy="844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 descr="未标题-2-0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1390" y="83185"/>
            <a:ext cx="1005205" cy="450850"/>
          </a:xfrm>
          <a:prstGeom prst="rect">
            <a:avLst/>
          </a:prstGeom>
        </p:spPr>
      </p:pic>
      <p:sp>
        <p:nvSpPr>
          <p:cNvPr id="21" name="文本框 20"/>
          <p:cNvSpPr txBox="1"/>
          <p:nvPr userDrawn="1"/>
        </p:nvSpPr>
        <p:spPr>
          <a:xfrm>
            <a:off x="10571480" y="130175"/>
            <a:ext cx="7004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///////</a:t>
            </a:r>
            <a:endParaRPr lang="en-US" sz="1200" b="1" dirty="0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4" name="文本框 2"/>
          <p:cNvSpPr txBox="1"/>
          <p:nvPr userDrawn="1"/>
        </p:nvSpPr>
        <p:spPr>
          <a:xfrm>
            <a:off x="9103975" y="52070"/>
            <a:ext cx="1312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zh-CN" altLang="en-US" sz="2000" b="1" kern="100" dirty="0" smtClean="0">
                <a:solidFill>
                  <a:schemeClr val="accent6">
                    <a:lumMod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探究点二</a:t>
            </a:r>
            <a:endParaRPr lang="zh-CN" altLang="en-US" sz="2000" b="1" kern="100" dirty="0">
              <a:solidFill>
                <a:schemeClr val="accent6">
                  <a:lumMod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sp>
        <p:nvSpPr>
          <p:cNvPr id="31" name="动作按钮: 后退或前一项 30">
            <a:hlinkClick r:id="" action="ppaction://hlinkshowjump?jump=previousslide"/>
          </p:cNvPr>
          <p:cNvSpPr/>
          <p:nvPr userDrawn="1"/>
        </p:nvSpPr>
        <p:spPr>
          <a:xfrm>
            <a:off x="11003280" y="6427788"/>
            <a:ext cx="268605" cy="268605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动作按钮: 前进或下一项 31">
            <a:hlinkClick r:id="" action="ppaction://hlinkshowjump?jump=nextslide"/>
          </p:cNvPr>
          <p:cNvSpPr/>
          <p:nvPr userDrawn="1"/>
        </p:nvSpPr>
        <p:spPr>
          <a:xfrm>
            <a:off x="11383010" y="6427788"/>
            <a:ext cx="268605" cy="268605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动作按钮: 结束 32">
            <a:hlinkClick r:id="" action="ppaction://hlinkshowjump?jump=endshow"/>
          </p:cNvPr>
          <p:cNvSpPr/>
          <p:nvPr userDrawn="1"/>
        </p:nvSpPr>
        <p:spPr>
          <a:xfrm>
            <a:off x="11762740" y="6423660"/>
            <a:ext cx="276860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圆角矩形 33">
            <a:hlinkClick r:id="rId3" action="ppaction://hlinksldjump"/>
          </p:cNvPr>
          <p:cNvSpPr/>
          <p:nvPr userDrawn="1"/>
        </p:nvSpPr>
        <p:spPr>
          <a:xfrm>
            <a:off x="10186035" y="6447155"/>
            <a:ext cx="751205" cy="22987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A3A3A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zh-CN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6"/>
          <p:cNvSpPr txBox="1"/>
          <p:nvPr userDrawn="1"/>
        </p:nvSpPr>
        <p:spPr>
          <a:xfrm>
            <a:off x="407035" y="55245"/>
            <a:ext cx="5332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000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>
                <a:sym typeface="+mn-ea"/>
              </a:rPr>
              <a:t>课中合作探究</a:t>
            </a:r>
            <a:endParaRPr lang="zh-CN" altLang="en-US" dirty="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0" y="325119"/>
            <a:ext cx="732179" cy="549216"/>
          </a:xfrm>
          <a:custGeom>
            <a:avLst/>
            <a:gdLst>
              <a:gd name="connsiteX0" fmla="*/ 2125 w 732179"/>
              <a:gd name="connsiteY0" fmla="*/ 0 h 549216"/>
              <a:gd name="connsiteX1" fmla="*/ 457571 w 732179"/>
              <a:gd name="connsiteY1" fmla="*/ 0 h 549216"/>
              <a:gd name="connsiteX2" fmla="*/ 732179 w 732179"/>
              <a:gd name="connsiteY2" fmla="*/ 274608 h 549216"/>
              <a:gd name="connsiteX3" fmla="*/ 732178 w 732179"/>
              <a:gd name="connsiteY3" fmla="*/ 274608 h 549216"/>
              <a:gd name="connsiteX4" fmla="*/ 457570 w 732179"/>
              <a:gd name="connsiteY4" fmla="*/ 549216 h 549216"/>
              <a:gd name="connsiteX5" fmla="*/ 2125 w 732179"/>
              <a:gd name="connsiteY5" fmla="*/ 549215 h 549216"/>
              <a:gd name="connsiteX6" fmla="*/ 0 w 732179"/>
              <a:gd name="connsiteY6" fmla="*/ 549001 h 549216"/>
              <a:gd name="connsiteX7" fmla="*/ 0 w 732179"/>
              <a:gd name="connsiteY7" fmla="*/ 214 h 54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2179" h="549216">
                <a:moveTo>
                  <a:pt x="2125" y="0"/>
                </a:moveTo>
                <a:lnTo>
                  <a:pt x="457571" y="0"/>
                </a:lnTo>
                <a:cubicBezTo>
                  <a:pt x="609233" y="0"/>
                  <a:pt x="732179" y="122946"/>
                  <a:pt x="732179" y="274608"/>
                </a:cubicBezTo>
                <a:lnTo>
                  <a:pt x="732178" y="274608"/>
                </a:lnTo>
                <a:cubicBezTo>
                  <a:pt x="732178" y="426270"/>
                  <a:pt x="609232" y="549216"/>
                  <a:pt x="457570" y="549216"/>
                </a:cubicBezTo>
                <a:lnTo>
                  <a:pt x="2125" y="549215"/>
                </a:lnTo>
                <a:lnTo>
                  <a:pt x="0" y="549001"/>
                </a:lnTo>
                <a:lnTo>
                  <a:pt x="0" y="214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: 圆角 7"/>
          <p:cNvSpPr/>
          <p:nvPr userDrawn="1">
            <p:custDataLst>
              <p:tags r:id="rId3"/>
            </p:custDataLst>
          </p:nvPr>
        </p:nvSpPr>
        <p:spPr>
          <a:xfrm>
            <a:off x="11277488" y="6351290"/>
            <a:ext cx="621506" cy="32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 userDrawn="1">
            <p:custDataLst>
              <p:tags r:id="rId4"/>
            </p:custDataLst>
          </p:nvPr>
        </p:nvSpPr>
        <p:spPr>
          <a:xfrm>
            <a:off x="961073" y="6327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i="1" smtClean="0">
                <a:latin typeface="Heiti SC Light" panose="02000000000000000000" charset="-122"/>
                <a:ea typeface="Heiti SC Light" panose="02000000000000000000" charset="-122"/>
              </a:rPr>
              <a:t>细胞工程</a:t>
            </a:r>
            <a:endParaRPr lang="zh-CN" altLang="en-US" sz="1800" i="1">
              <a:latin typeface="Heiti SC Light" panose="02000000000000000000" charset="-122"/>
              <a:ea typeface="Heiti SC Light" panose="02000000000000000000" charset="-122"/>
            </a:endParaRPr>
          </a:p>
        </p:txBody>
      </p:sp>
      <p:cxnSp>
        <p:nvCxnSpPr>
          <p:cNvPr id="10" name="直接连接符 9"/>
          <p:cNvCxnSpPr/>
          <p:nvPr userDrawn="1">
            <p:custDataLst>
              <p:tags r:id="rId5"/>
            </p:custDataLst>
          </p:nvPr>
        </p:nvCxnSpPr>
        <p:spPr>
          <a:xfrm flipV="1">
            <a:off x="2267712" y="6511925"/>
            <a:ext cx="8811133" cy="260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300"/>
              <a:t>标题文本</a:t>
            </a:r>
            <a:endParaRPr sz="3300"/>
          </a:p>
        </p:txBody>
      </p:sp>
      <p:sp>
        <p:nvSpPr>
          <p:cNvPr id="24" name="Shape 24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838201" y="1829089"/>
            <a:ext cx="5156200" cy="5028917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400"/>
              <a:t>正文级别 1</a:t>
            </a:r>
            <a:endParaRPr sz="2400"/>
          </a:p>
          <a:p>
            <a:pPr lvl="1">
              <a:defRPr sz="1800"/>
            </a:pPr>
            <a:r>
              <a:rPr sz="2400"/>
              <a:t>正文级别 2</a:t>
            </a:r>
            <a:endParaRPr sz="2400"/>
          </a:p>
          <a:p>
            <a:pPr lvl="2">
              <a:defRPr sz="1800"/>
            </a:pPr>
            <a:r>
              <a:rPr sz="2400"/>
              <a:t>正文级别 3</a:t>
            </a:r>
            <a:endParaRPr sz="2400"/>
          </a:p>
          <a:p>
            <a:pPr lvl="3">
              <a:defRPr sz="1800"/>
            </a:pPr>
            <a:r>
              <a:rPr sz="2400"/>
              <a:t>正文级别 4</a:t>
            </a:r>
            <a:endParaRPr sz="2400"/>
          </a:p>
          <a:p>
            <a:pPr lvl="4">
              <a:defRPr sz="1800"/>
            </a:pPr>
            <a:r>
              <a:rPr sz="2400"/>
              <a:t>正文级别 5</a:t>
            </a:r>
            <a:endParaRPr sz="2400"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66687"/>
            <a:ext cx="1728000" cy="925722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165101" y="942975"/>
            <a:ext cx="10045700" cy="0"/>
          </a:xfrm>
          <a:prstGeom prst="line">
            <a:avLst/>
          </a:prstGeom>
          <a:ln w="28575">
            <a:solidFill>
              <a:srgbClr val="4795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76212"/>
            <a:ext cx="1728000" cy="925722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165101" y="952500"/>
            <a:ext cx="10045700" cy="0"/>
          </a:xfrm>
          <a:prstGeom prst="line">
            <a:avLst/>
          </a:prstGeom>
          <a:ln w="28575">
            <a:solidFill>
              <a:srgbClr val="4795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38150"/>
            <a:ext cx="10515600" cy="1325563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latin typeface="华文楷体" panose="02010600040101010101" charset="-122"/>
                <a:ea typeface="华文楷体" panose="02010600040101010101" charset="-122"/>
              </a:defRPr>
            </a:lvl1pPr>
            <a:lvl2pPr>
              <a:defRPr>
                <a:latin typeface="华文楷体" panose="02010600040101010101" charset="-122"/>
                <a:ea typeface="华文楷体" panose="02010600040101010101" charset="-122"/>
              </a:defRPr>
            </a:lvl2pPr>
            <a:lvl3pPr>
              <a:defRPr>
                <a:latin typeface="华文楷体" panose="02010600040101010101" charset="-122"/>
                <a:ea typeface="华文楷体" panose="02010600040101010101" charset="-122"/>
              </a:defRPr>
            </a:lvl3pPr>
            <a:lvl4pPr>
              <a:defRPr>
                <a:latin typeface="华文楷体" panose="02010600040101010101" charset="-122"/>
                <a:ea typeface="华文楷体" panose="02010600040101010101" charset="-122"/>
              </a:defRPr>
            </a:lvl4pPr>
            <a:lvl5pPr>
              <a:defRPr>
                <a:latin typeface="华文楷体" panose="02010600040101010101" charset="-122"/>
                <a:ea typeface="华文楷体" panose="02010600040101010101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3" name="标题 1"/>
          <p:cNvSpPr txBox="1"/>
          <p:nvPr userDrawn="1"/>
        </p:nvSpPr>
        <p:spPr>
          <a:xfrm>
            <a:off x="110294" y="6210036"/>
            <a:ext cx="2641371" cy="396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l"/>
            <a:r>
              <a:rPr lang="zh-CN" altLang="en-US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高中生物学</a:t>
            </a:r>
            <a:endParaRPr lang="zh-CN" altLang="en-US" sz="20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>
            <p:custDataLst>
              <p:tags r:id="rId2"/>
            </p:custDataLst>
          </p:nvPr>
        </p:nvCxnSpPr>
        <p:spPr>
          <a:xfrm>
            <a:off x="442913" y="608557"/>
            <a:ext cx="11306175" cy="0"/>
          </a:xfrm>
          <a:prstGeom prst="line">
            <a:avLst/>
          </a:prstGeom>
          <a:ln w="28575">
            <a:solidFill>
              <a:srgbClr val="005C34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810114" y="9261"/>
            <a:ext cx="1381885" cy="740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>
            <p:custDataLst>
              <p:tags r:id="rId2"/>
            </p:custDataLst>
          </p:nvPr>
        </p:nvCxnSpPr>
        <p:spPr>
          <a:xfrm>
            <a:off x="442913" y="608557"/>
            <a:ext cx="11306175" cy="0"/>
          </a:xfrm>
          <a:prstGeom prst="line">
            <a:avLst/>
          </a:prstGeom>
          <a:ln w="28575">
            <a:solidFill>
              <a:srgbClr val="005C34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810114" y="9261"/>
            <a:ext cx="1381885" cy="740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>
            <p:custDataLst>
              <p:tags r:id="rId2"/>
            </p:custDataLst>
          </p:nvPr>
        </p:nvCxnSpPr>
        <p:spPr>
          <a:xfrm>
            <a:off x="442913" y="608557"/>
            <a:ext cx="11306175" cy="0"/>
          </a:xfrm>
          <a:prstGeom prst="line">
            <a:avLst/>
          </a:prstGeom>
          <a:ln w="28575">
            <a:solidFill>
              <a:srgbClr val="005C34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810114" y="9261"/>
            <a:ext cx="1381885" cy="740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>
            <p:custDataLst>
              <p:tags r:id="rId2"/>
            </p:custDataLst>
          </p:nvPr>
        </p:nvSpPr>
        <p:spPr>
          <a:xfrm>
            <a:off x="0" y="6694170"/>
            <a:ext cx="12192000" cy="163830"/>
          </a:xfrm>
          <a:prstGeom prst="rect">
            <a:avLst/>
          </a:prstGeom>
          <a:solidFill>
            <a:srgbClr val="D7010E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779780"/>
          </a:xfrm>
          <a:prstGeom prst="rect">
            <a:avLst/>
          </a:prstGeom>
          <a:solidFill>
            <a:srgbClr val="D7010E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任意多边形: 形状 14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1641455" cy="780415"/>
          </a:xfrm>
          <a:custGeom>
            <a:avLst/>
            <a:gdLst>
              <a:gd name="connsiteX0" fmla="*/ 0 w 1073027"/>
              <a:gd name="connsiteY0" fmla="*/ 0 h 685800"/>
              <a:gd name="connsiteX1" fmla="*/ 1073027 w 1073027"/>
              <a:gd name="connsiteY1" fmla="*/ 0 h 685800"/>
              <a:gd name="connsiteX2" fmla="*/ 863474 w 1073027"/>
              <a:gd name="connsiteY2" fmla="*/ 685800 h 685800"/>
              <a:gd name="connsiteX3" fmla="*/ 0 w 1073027"/>
              <a:gd name="connsiteY3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3027" h="685800">
                <a:moveTo>
                  <a:pt x="0" y="0"/>
                </a:moveTo>
                <a:lnTo>
                  <a:pt x="1073027" y="0"/>
                </a:lnTo>
                <a:lnTo>
                  <a:pt x="863474" y="685800"/>
                </a:lnTo>
                <a:lnTo>
                  <a:pt x="0" y="685800"/>
                </a:lnTo>
                <a:close/>
              </a:path>
            </a:pathLst>
          </a:custGeom>
          <a:gradFill>
            <a:gsLst>
              <a:gs pos="0">
                <a:srgbClr val="D7010E">
                  <a:lumMod val="20000"/>
                  <a:lumOff val="80000"/>
                </a:srgbClr>
              </a:gs>
              <a:gs pos="80000">
                <a:srgbClr val="D7010E">
                  <a:lumMod val="40000"/>
                  <a:lumOff val="60000"/>
                </a:srgbClr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254000" dist="38100" dir="2700000" algn="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64285" cy="780415"/>
          </a:xfrm>
          <a:custGeom>
            <a:avLst/>
            <a:gdLst>
              <a:gd name="connsiteX0" fmla="*/ 0 w 1073027"/>
              <a:gd name="connsiteY0" fmla="*/ 0 h 685800"/>
              <a:gd name="connsiteX1" fmla="*/ 1073027 w 1073027"/>
              <a:gd name="connsiteY1" fmla="*/ 0 h 685800"/>
              <a:gd name="connsiteX2" fmla="*/ 863474 w 1073027"/>
              <a:gd name="connsiteY2" fmla="*/ 685800 h 685800"/>
              <a:gd name="connsiteX3" fmla="*/ 0 w 1073027"/>
              <a:gd name="connsiteY3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3027" h="685800">
                <a:moveTo>
                  <a:pt x="0" y="0"/>
                </a:moveTo>
                <a:lnTo>
                  <a:pt x="1073027" y="0"/>
                </a:lnTo>
                <a:lnTo>
                  <a:pt x="863474" y="685800"/>
                </a:lnTo>
                <a:lnTo>
                  <a:pt x="0" y="685800"/>
                </a:lnTo>
                <a:close/>
              </a:path>
            </a:pathLst>
          </a:custGeom>
          <a:gradFill>
            <a:gsLst>
              <a:gs pos="0">
                <a:srgbClr val="D7010E">
                  <a:lumMod val="20000"/>
                  <a:lumOff val="80000"/>
                </a:srgbClr>
              </a:gs>
              <a:gs pos="80000">
                <a:srgbClr val="D7010E">
                  <a:lumMod val="40000"/>
                  <a:lumOff val="60000"/>
                </a:srgbClr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254000" dist="38100" dir="2700000" algn="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/>
          <p:nvPr userDrawn="1">
            <p:custDataLst>
              <p:tags r:id="rId3"/>
            </p:custDataLst>
          </p:nvPr>
        </p:nvSpPr>
        <p:spPr>
          <a:xfrm>
            <a:off x="0" y="710565"/>
            <a:ext cx="12192000" cy="163830"/>
          </a:xfrm>
          <a:prstGeom prst="rect">
            <a:avLst/>
          </a:prstGeom>
          <a:solidFill>
            <a:srgbClr val="D7010E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101" name="Picture 9" descr="003388 (263)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10795635" y="5727700"/>
            <a:ext cx="1481455" cy="122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64285" cy="780415"/>
          </a:xfrm>
          <a:custGeom>
            <a:avLst/>
            <a:gdLst>
              <a:gd name="connsiteX0" fmla="*/ 0 w 1073027"/>
              <a:gd name="connsiteY0" fmla="*/ 0 h 685800"/>
              <a:gd name="connsiteX1" fmla="*/ 1073027 w 1073027"/>
              <a:gd name="connsiteY1" fmla="*/ 0 h 685800"/>
              <a:gd name="connsiteX2" fmla="*/ 863474 w 1073027"/>
              <a:gd name="connsiteY2" fmla="*/ 685800 h 685800"/>
              <a:gd name="connsiteX3" fmla="*/ 0 w 1073027"/>
              <a:gd name="connsiteY3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3027" h="685800">
                <a:moveTo>
                  <a:pt x="0" y="0"/>
                </a:moveTo>
                <a:lnTo>
                  <a:pt x="1073027" y="0"/>
                </a:lnTo>
                <a:lnTo>
                  <a:pt x="863474" y="685800"/>
                </a:lnTo>
                <a:lnTo>
                  <a:pt x="0" y="685800"/>
                </a:lnTo>
                <a:close/>
              </a:path>
            </a:pathLst>
          </a:custGeom>
          <a:gradFill>
            <a:gsLst>
              <a:gs pos="0">
                <a:srgbClr val="D7010E">
                  <a:lumMod val="20000"/>
                  <a:lumOff val="80000"/>
                </a:srgbClr>
              </a:gs>
              <a:gs pos="80000">
                <a:srgbClr val="D7010E">
                  <a:lumMod val="40000"/>
                  <a:lumOff val="60000"/>
                </a:srgbClr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254000" dist="38100" dir="2700000" algn="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/>
          <p:nvPr userDrawn="1">
            <p:custDataLst>
              <p:tags r:id="rId3"/>
            </p:custDataLst>
          </p:nvPr>
        </p:nvSpPr>
        <p:spPr>
          <a:xfrm>
            <a:off x="0" y="710565"/>
            <a:ext cx="12192000" cy="163830"/>
          </a:xfrm>
          <a:prstGeom prst="rect">
            <a:avLst/>
          </a:prstGeom>
          <a:solidFill>
            <a:srgbClr val="D7010E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4" Type="http://schemas.openxmlformats.org/officeDocument/2006/relationships/theme" Target="../theme/theme1.xml"/><Relationship Id="rId43" Type="http://schemas.openxmlformats.org/officeDocument/2006/relationships/tags" Target="../tags/tag126.xml"/><Relationship Id="rId42" Type="http://schemas.openxmlformats.org/officeDocument/2006/relationships/tags" Target="../tags/tag125.xml"/><Relationship Id="rId41" Type="http://schemas.openxmlformats.org/officeDocument/2006/relationships/image" Target="file:///D:\qq&#25991;&#20214;\712321467\Image\C2C\Image2\%7b75232B38-A165-1FB7-499C-2E1C792CACB5%7d.png" TargetMode="External"/><Relationship Id="rId4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39" Type="http://schemas.openxmlformats.org/officeDocument/2006/relationships/tags" Target="../tags/tag124.xml"/><Relationship Id="rId38" Type="http://schemas.openxmlformats.org/officeDocument/2006/relationships/tags" Target="../tags/tag123.xml"/><Relationship Id="rId37" Type="http://schemas.openxmlformats.org/officeDocument/2006/relationships/tags" Target="../tags/tag122.xml"/><Relationship Id="rId36" Type="http://schemas.openxmlformats.org/officeDocument/2006/relationships/tags" Target="../tags/tag121.xml"/><Relationship Id="rId35" Type="http://schemas.openxmlformats.org/officeDocument/2006/relationships/tags" Target="../tags/tag120.xml"/><Relationship Id="rId34" Type="http://schemas.openxmlformats.org/officeDocument/2006/relationships/tags" Target="../tags/tag119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2.xml"/><Relationship Id="rId11" Type="http://schemas.openxmlformats.org/officeDocument/2006/relationships/image" Target="../media/image5.png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D:\qq文件\712321467\Image\C2C\Image2\{75232B38-A165-1FB7-499C-2E1C792CACB5}.png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 r:link="rId4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0" r:link="rId4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4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66687"/>
            <a:ext cx="1728000" cy="925722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165101" y="942975"/>
            <a:ext cx="10045700" cy="0"/>
          </a:xfrm>
          <a:prstGeom prst="line">
            <a:avLst/>
          </a:prstGeom>
          <a:ln w="28575">
            <a:solidFill>
              <a:srgbClr val="4795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image" Target="../media/image10.jpeg"/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" Type="http://schemas.openxmlformats.org/officeDocument/2006/relationships/image" Target="../media/image9.png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image" Target="../media/image8.png"/><Relationship Id="rId10" Type="http://schemas.openxmlformats.org/officeDocument/2006/relationships/slideLayout" Target="../slideLayouts/slideLayout35.xml"/><Relationship Id="rId1" Type="http://schemas.openxmlformats.org/officeDocument/2006/relationships/tags" Target="../tags/tag138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02.xml"/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image" Target="../media/image28.png"/><Relationship Id="rId31" Type="http://schemas.openxmlformats.org/officeDocument/2006/relationships/notesSlide" Target="../notesSlides/notesSlide4.x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297.xml"/><Relationship Id="rId29" Type="http://schemas.openxmlformats.org/officeDocument/2006/relationships/tags" Target="../tags/tag322.xml"/><Relationship Id="rId28" Type="http://schemas.openxmlformats.org/officeDocument/2006/relationships/tags" Target="../tags/tag321.xml"/><Relationship Id="rId27" Type="http://schemas.openxmlformats.org/officeDocument/2006/relationships/tags" Target="../tags/tag320.xml"/><Relationship Id="rId26" Type="http://schemas.openxmlformats.org/officeDocument/2006/relationships/tags" Target="../tags/tag319.xml"/><Relationship Id="rId25" Type="http://schemas.openxmlformats.org/officeDocument/2006/relationships/tags" Target="../tags/tag318.xml"/><Relationship Id="rId24" Type="http://schemas.openxmlformats.org/officeDocument/2006/relationships/tags" Target="../tags/tag317.xml"/><Relationship Id="rId23" Type="http://schemas.openxmlformats.org/officeDocument/2006/relationships/tags" Target="../tags/tag316.xml"/><Relationship Id="rId22" Type="http://schemas.openxmlformats.org/officeDocument/2006/relationships/tags" Target="../tags/tag315.xml"/><Relationship Id="rId21" Type="http://schemas.openxmlformats.org/officeDocument/2006/relationships/tags" Target="../tags/tag314.xml"/><Relationship Id="rId20" Type="http://schemas.openxmlformats.org/officeDocument/2006/relationships/tags" Target="../tags/tag313.xml"/><Relationship Id="rId2" Type="http://schemas.openxmlformats.org/officeDocument/2006/relationships/tags" Target="../tags/tag296.xml"/><Relationship Id="rId19" Type="http://schemas.openxmlformats.org/officeDocument/2006/relationships/tags" Target="../tags/tag312.xml"/><Relationship Id="rId18" Type="http://schemas.openxmlformats.org/officeDocument/2006/relationships/tags" Target="../tags/tag311.xml"/><Relationship Id="rId17" Type="http://schemas.openxmlformats.org/officeDocument/2006/relationships/tags" Target="../tags/tag310.xml"/><Relationship Id="rId16" Type="http://schemas.openxmlformats.org/officeDocument/2006/relationships/tags" Target="../tags/tag309.xml"/><Relationship Id="rId15" Type="http://schemas.openxmlformats.org/officeDocument/2006/relationships/tags" Target="../tags/tag308.xml"/><Relationship Id="rId14" Type="http://schemas.openxmlformats.org/officeDocument/2006/relationships/tags" Target="../tags/tag307.xml"/><Relationship Id="rId13" Type="http://schemas.openxmlformats.org/officeDocument/2006/relationships/tags" Target="../tags/tag306.xml"/><Relationship Id="rId12" Type="http://schemas.openxmlformats.org/officeDocument/2006/relationships/tags" Target="../tags/tag305.xml"/><Relationship Id="rId11" Type="http://schemas.openxmlformats.org/officeDocument/2006/relationships/tags" Target="../tags/tag304.xml"/><Relationship Id="rId10" Type="http://schemas.openxmlformats.org/officeDocument/2006/relationships/tags" Target="../tags/tag303.xml"/><Relationship Id="rId1" Type="http://schemas.openxmlformats.org/officeDocument/2006/relationships/tags" Target="../tags/tag29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32.xml"/><Relationship Id="rId8" Type="http://schemas.openxmlformats.org/officeDocument/2006/relationships/tags" Target="../tags/tag331.xml"/><Relationship Id="rId7" Type="http://schemas.openxmlformats.org/officeDocument/2006/relationships/tags" Target="../tags/tag330.xml"/><Relationship Id="rId6" Type="http://schemas.openxmlformats.org/officeDocument/2006/relationships/tags" Target="../tags/tag329.xml"/><Relationship Id="rId5" Type="http://schemas.openxmlformats.org/officeDocument/2006/relationships/tags" Target="../tags/tag328.xml"/><Relationship Id="rId4" Type="http://schemas.openxmlformats.org/officeDocument/2006/relationships/slide" Target="slide2.xml"/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8" Type="http://schemas.openxmlformats.org/officeDocument/2006/relationships/slideLayout" Target="../slideLayouts/slideLayout34.xml"/><Relationship Id="rId17" Type="http://schemas.openxmlformats.org/officeDocument/2006/relationships/tags" Target="../tags/tag340.xml"/><Relationship Id="rId16" Type="http://schemas.openxmlformats.org/officeDocument/2006/relationships/tags" Target="../tags/tag339.xml"/><Relationship Id="rId15" Type="http://schemas.openxmlformats.org/officeDocument/2006/relationships/tags" Target="../tags/tag338.xml"/><Relationship Id="rId14" Type="http://schemas.openxmlformats.org/officeDocument/2006/relationships/tags" Target="../tags/tag337.xml"/><Relationship Id="rId13" Type="http://schemas.openxmlformats.org/officeDocument/2006/relationships/tags" Target="../tags/tag336.xml"/><Relationship Id="rId12" Type="http://schemas.openxmlformats.org/officeDocument/2006/relationships/tags" Target="../tags/tag335.xml"/><Relationship Id="rId11" Type="http://schemas.openxmlformats.org/officeDocument/2006/relationships/tags" Target="../tags/tag334.xml"/><Relationship Id="rId10" Type="http://schemas.openxmlformats.org/officeDocument/2006/relationships/tags" Target="../tags/tag333.xml"/><Relationship Id="rId1" Type="http://schemas.openxmlformats.org/officeDocument/2006/relationships/tags" Target="../tags/tag32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48.xml"/><Relationship Id="rId8" Type="http://schemas.openxmlformats.org/officeDocument/2006/relationships/tags" Target="../tags/tag347.xml"/><Relationship Id="rId7" Type="http://schemas.openxmlformats.org/officeDocument/2006/relationships/tags" Target="../tags/tag346.xml"/><Relationship Id="rId6" Type="http://schemas.openxmlformats.org/officeDocument/2006/relationships/tags" Target="../tags/tag345.xml"/><Relationship Id="rId5" Type="http://schemas.openxmlformats.org/officeDocument/2006/relationships/tags" Target="../tags/tag344.xml"/><Relationship Id="rId4" Type="http://schemas.openxmlformats.org/officeDocument/2006/relationships/slide" Target="slide12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5" Type="http://schemas.openxmlformats.org/officeDocument/2006/relationships/slideLayout" Target="../slideLayouts/slideLayout34.xml"/><Relationship Id="rId14" Type="http://schemas.openxmlformats.org/officeDocument/2006/relationships/tags" Target="../tags/tag351.xml"/><Relationship Id="rId13" Type="http://schemas.microsoft.com/office/2007/relationships/hdphoto" Target="../media/image30.wdp"/><Relationship Id="rId12" Type="http://schemas.openxmlformats.org/officeDocument/2006/relationships/image" Target="../media/image29.png"/><Relationship Id="rId11" Type="http://schemas.openxmlformats.org/officeDocument/2006/relationships/tags" Target="../tags/tag350.xml"/><Relationship Id="rId10" Type="http://schemas.openxmlformats.org/officeDocument/2006/relationships/tags" Target="../tags/tag349.xml"/><Relationship Id="rId1" Type="http://schemas.openxmlformats.org/officeDocument/2006/relationships/tags" Target="../tags/tag34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56.xml"/><Relationship Id="rId8" Type="http://schemas.openxmlformats.org/officeDocument/2006/relationships/tags" Target="../tags/tag355.xml"/><Relationship Id="rId7" Type="http://schemas.openxmlformats.org/officeDocument/2006/relationships/tags" Target="../tags/tag354.xml"/><Relationship Id="rId6" Type="http://schemas.microsoft.com/office/2007/relationships/hdphoto" Target="../media/image34.wdp"/><Relationship Id="rId5" Type="http://schemas.openxmlformats.org/officeDocument/2006/relationships/image" Target="../media/image33.png"/><Relationship Id="rId4" Type="http://schemas.openxmlformats.org/officeDocument/2006/relationships/tags" Target="../tags/tag353.xml"/><Relationship Id="rId3" Type="http://schemas.microsoft.com/office/2007/relationships/hdphoto" Target="../media/image32.wdp"/><Relationship Id="rId2" Type="http://schemas.openxmlformats.org/officeDocument/2006/relationships/image" Target="../media/image31.png"/><Relationship Id="rId19" Type="http://schemas.openxmlformats.org/officeDocument/2006/relationships/slideLayout" Target="../slideLayouts/slideLayout34.xml"/><Relationship Id="rId18" Type="http://schemas.openxmlformats.org/officeDocument/2006/relationships/tags" Target="../tags/tag363.xml"/><Relationship Id="rId17" Type="http://schemas.openxmlformats.org/officeDocument/2006/relationships/tags" Target="../tags/tag362.xml"/><Relationship Id="rId16" Type="http://schemas.openxmlformats.org/officeDocument/2006/relationships/image" Target="../media/image36.jpeg"/><Relationship Id="rId15" Type="http://schemas.openxmlformats.org/officeDocument/2006/relationships/tags" Target="../tags/tag361.xml"/><Relationship Id="rId14" Type="http://schemas.openxmlformats.org/officeDocument/2006/relationships/tags" Target="../tags/tag360.xml"/><Relationship Id="rId13" Type="http://schemas.openxmlformats.org/officeDocument/2006/relationships/tags" Target="../tags/tag359.xml"/><Relationship Id="rId12" Type="http://schemas.openxmlformats.org/officeDocument/2006/relationships/image" Target="../media/image35.jpeg"/><Relationship Id="rId11" Type="http://schemas.openxmlformats.org/officeDocument/2006/relationships/tags" Target="../tags/tag358.xml"/><Relationship Id="rId10" Type="http://schemas.openxmlformats.org/officeDocument/2006/relationships/tags" Target="../tags/tag357.xml"/><Relationship Id="rId1" Type="http://schemas.openxmlformats.org/officeDocument/2006/relationships/tags" Target="../tags/tag35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jpeg"/><Relationship Id="rId8" Type="http://schemas.openxmlformats.org/officeDocument/2006/relationships/tags" Target="../tags/tag369.xml"/><Relationship Id="rId7" Type="http://schemas.openxmlformats.org/officeDocument/2006/relationships/image" Target="../media/image38.jpeg"/><Relationship Id="rId6" Type="http://schemas.openxmlformats.org/officeDocument/2006/relationships/tags" Target="../tags/tag368.xml"/><Relationship Id="rId5" Type="http://schemas.openxmlformats.org/officeDocument/2006/relationships/image" Target="../media/image37.jpeg"/><Relationship Id="rId4" Type="http://schemas.openxmlformats.org/officeDocument/2006/relationships/tags" Target="../tags/tag367.xml"/><Relationship Id="rId3" Type="http://schemas.openxmlformats.org/officeDocument/2006/relationships/tags" Target="../tags/tag366.xml"/><Relationship Id="rId20" Type="http://schemas.openxmlformats.org/officeDocument/2006/relationships/slideLayout" Target="../slideLayouts/slideLayout34.xml"/><Relationship Id="rId2" Type="http://schemas.openxmlformats.org/officeDocument/2006/relationships/tags" Target="../tags/tag365.xml"/><Relationship Id="rId19" Type="http://schemas.openxmlformats.org/officeDocument/2006/relationships/tags" Target="../tags/tag378.xml"/><Relationship Id="rId18" Type="http://schemas.openxmlformats.org/officeDocument/2006/relationships/tags" Target="../tags/tag377.xml"/><Relationship Id="rId17" Type="http://schemas.openxmlformats.org/officeDocument/2006/relationships/tags" Target="../tags/tag376.xml"/><Relationship Id="rId16" Type="http://schemas.openxmlformats.org/officeDocument/2006/relationships/tags" Target="../tags/tag375.xml"/><Relationship Id="rId15" Type="http://schemas.openxmlformats.org/officeDocument/2006/relationships/tags" Target="../tags/tag374.xml"/><Relationship Id="rId14" Type="http://schemas.openxmlformats.org/officeDocument/2006/relationships/image" Target="../media/image40.png"/><Relationship Id="rId13" Type="http://schemas.openxmlformats.org/officeDocument/2006/relationships/tags" Target="../tags/tag373.xml"/><Relationship Id="rId12" Type="http://schemas.openxmlformats.org/officeDocument/2006/relationships/tags" Target="../tags/tag372.xml"/><Relationship Id="rId11" Type="http://schemas.openxmlformats.org/officeDocument/2006/relationships/tags" Target="../tags/tag371.xml"/><Relationship Id="rId10" Type="http://schemas.openxmlformats.org/officeDocument/2006/relationships/tags" Target="../tags/tag370.xml"/><Relationship Id="rId1" Type="http://schemas.openxmlformats.org/officeDocument/2006/relationships/tags" Target="../tags/tag364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86.xml"/><Relationship Id="rId8" Type="http://schemas.openxmlformats.org/officeDocument/2006/relationships/tags" Target="../tags/tag385.xml"/><Relationship Id="rId7" Type="http://schemas.openxmlformats.org/officeDocument/2006/relationships/tags" Target="../tags/tag384.xml"/><Relationship Id="rId6" Type="http://schemas.openxmlformats.org/officeDocument/2006/relationships/tags" Target="../tags/tag383.xml"/><Relationship Id="rId5" Type="http://schemas.openxmlformats.org/officeDocument/2006/relationships/tags" Target="../tags/tag382.xml"/><Relationship Id="rId4" Type="http://schemas.openxmlformats.org/officeDocument/2006/relationships/slide" Target="slide12.xml"/><Relationship Id="rId3" Type="http://schemas.openxmlformats.org/officeDocument/2006/relationships/tags" Target="../tags/tag381.xml"/><Relationship Id="rId2" Type="http://schemas.openxmlformats.org/officeDocument/2006/relationships/tags" Target="../tags/tag380.xml"/><Relationship Id="rId18" Type="http://schemas.openxmlformats.org/officeDocument/2006/relationships/slideLayout" Target="../slideLayouts/slideLayout34.xml"/><Relationship Id="rId17" Type="http://schemas.openxmlformats.org/officeDocument/2006/relationships/tags" Target="../tags/tag394.xml"/><Relationship Id="rId16" Type="http://schemas.openxmlformats.org/officeDocument/2006/relationships/tags" Target="../tags/tag393.xml"/><Relationship Id="rId15" Type="http://schemas.openxmlformats.org/officeDocument/2006/relationships/tags" Target="../tags/tag392.xml"/><Relationship Id="rId14" Type="http://schemas.openxmlformats.org/officeDocument/2006/relationships/tags" Target="../tags/tag391.xml"/><Relationship Id="rId13" Type="http://schemas.openxmlformats.org/officeDocument/2006/relationships/tags" Target="../tags/tag390.xml"/><Relationship Id="rId12" Type="http://schemas.openxmlformats.org/officeDocument/2006/relationships/tags" Target="../tags/tag389.xml"/><Relationship Id="rId11" Type="http://schemas.openxmlformats.org/officeDocument/2006/relationships/tags" Target="../tags/tag388.xml"/><Relationship Id="rId10" Type="http://schemas.openxmlformats.org/officeDocument/2006/relationships/tags" Target="../tags/tag387.xml"/><Relationship Id="rId1" Type="http://schemas.openxmlformats.org/officeDocument/2006/relationships/tags" Target="../tags/tag379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tags" Target="../tags/tag397.xml"/><Relationship Id="rId23" Type="http://schemas.openxmlformats.org/officeDocument/2006/relationships/slideLayout" Target="../slideLayouts/slideLayout34.xml"/><Relationship Id="rId22" Type="http://schemas.openxmlformats.org/officeDocument/2006/relationships/tags" Target="../tags/tag416.xml"/><Relationship Id="rId21" Type="http://schemas.openxmlformats.org/officeDocument/2006/relationships/tags" Target="../tags/tag415.xml"/><Relationship Id="rId20" Type="http://schemas.openxmlformats.org/officeDocument/2006/relationships/tags" Target="../tags/tag414.xml"/><Relationship Id="rId2" Type="http://schemas.openxmlformats.org/officeDocument/2006/relationships/tags" Target="../tags/tag396.xml"/><Relationship Id="rId19" Type="http://schemas.openxmlformats.org/officeDocument/2006/relationships/tags" Target="../tags/tag413.xml"/><Relationship Id="rId18" Type="http://schemas.openxmlformats.org/officeDocument/2006/relationships/tags" Target="../tags/tag412.xml"/><Relationship Id="rId17" Type="http://schemas.openxmlformats.org/officeDocument/2006/relationships/tags" Target="../tags/tag411.xml"/><Relationship Id="rId16" Type="http://schemas.openxmlformats.org/officeDocument/2006/relationships/tags" Target="../tags/tag410.xml"/><Relationship Id="rId15" Type="http://schemas.openxmlformats.org/officeDocument/2006/relationships/tags" Target="../tags/tag409.xml"/><Relationship Id="rId14" Type="http://schemas.openxmlformats.org/officeDocument/2006/relationships/tags" Target="../tags/tag408.xml"/><Relationship Id="rId13" Type="http://schemas.openxmlformats.org/officeDocument/2006/relationships/tags" Target="../tags/tag407.xml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tags" Target="../tags/tag395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25.xml"/><Relationship Id="rId8" Type="http://schemas.openxmlformats.org/officeDocument/2006/relationships/tags" Target="../tags/tag424.xml"/><Relationship Id="rId7" Type="http://schemas.openxmlformats.org/officeDocument/2006/relationships/tags" Target="../tags/tag423.xml"/><Relationship Id="rId6" Type="http://schemas.openxmlformats.org/officeDocument/2006/relationships/tags" Target="../tags/tag422.xml"/><Relationship Id="rId54" Type="http://schemas.openxmlformats.org/officeDocument/2006/relationships/slideLayout" Target="../slideLayouts/slideLayout34.xml"/><Relationship Id="rId53" Type="http://schemas.openxmlformats.org/officeDocument/2006/relationships/image" Target="../media/image41.jpeg"/><Relationship Id="rId52" Type="http://schemas.openxmlformats.org/officeDocument/2006/relationships/tags" Target="../tags/tag468.xml"/><Relationship Id="rId51" Type="http://schemas.openxmlformats.org/officeDocument/2006/relationships/tags" Target="../tags/tag467.xml"/><Relationship Id="rId50" Type="http://schemas.openxmlformats.org/officeDocument/2006/relationships/tags" Target="../tags/tag466.xml"/><Relationship Id="rId5" Type="http://schemas.openxmlformats.org/officeDocument/2006/relationships/tags" Target="../tags/tag421.xml"/><Relationship Id="rId49" Type="http://schemas.openxmlformats.org/officeDocument/2006/relationships/tags" Target="../tags/tag465.xml"/><Relationship Id="rId48" Type="http://schemas.openxmlformats.org/officeDocument/2006/relationships/tags" Target="../tags/tag464.xml"/><Relationship Id="rId47" Type="http://schemas.openxmlformats.org/officeDocument/2006/relationships/tags" Target="../tags/tag463.xml"/><Relationship Id="rId46" Type="http://schemas.openxmlformats.org/officeDocument/2006/relationships/tags" Target="../tags/tag462.xml"/><Relationship Id="rId45" Type="http://schemas.openxmlformats.org/officeDocument/2006/relationships/tags" Target="../tags/tag461.xml"/><Relationship Id="rId44" Type="http://schemas.openxmlformats.org/officeDocument/2006/relationships/tags" Target="../tags/tag460.xml"/><Relationship Id="rId43" Type="http://schemas.openxmlformats.org/officeDocument/2006/relationships/tags" Target="../tags/tag459.xml"/><Relationship Id="rId42" Type="http://schemas.openxmlformats.org/officeDocument/2006/relationships/tags" Target="../tags/tag458.xml"/><Relationship Id="rId41" Type="http://schemas.openxmlformats.org/officeDocument/2006/relationships/tags" Target="../tags/tag457.xml"/><Relationship Id="rId40" Type="http://schemas.openxmlformats.org/officeDocument/2006/relationships/tags" Target="../tags/tag456.xml"/><Relationship Id="rId4" Type="http://schemas.openxmlformats.org/officeDocument/2006/relationships/tags" Target="../tags/tag420.xml"/><Relationship Id="rId39" Type="http://schemas.openxmlformats.org/officeDocument/2006/relationships/tags" Target="../tags/tag455.xml"/><Relationship Id="rId38" Type="http://schemas.openxmlformats.org/officeDocument/2006/relationships/tags" Target="../tags/tag454.xml"/><Relationship Id="rId37" Type="http://schemas.openxmlformats.org/officeDocument/2006/relationships/tags" Target="../tags/tag453.xml"/><Relationship Id="rId36" Type="http://schemas.openxmlformats.org/officeDocument/2006/relationships/tags" Target="../tags/tag452.xml"/><Relationship Id="rId35" Type="http://schemas.openxmlformats.org/officeDocument/2006/relationships/tags" Target="../tags/tag451.xml"/><Relationship Id="rId34" Type="http://schemas.openxmlformats.org/officeDocument/2006/relationships/tags" Target="../tags/tag450.xml"/><Relationship Id="rId33" Type="http://schemas.openxmlformats.org/officeDocument/2006/relationships/tags" Target="../tags/tag449.xml"/><Relationship Id="rId32" Type="http://schemas.openxmlformats.org/officeDocument/2006/relationships/tags" Target="../tags/tag448.xml"/><Relationship Id="rId31" Type="http://schemas.openxmlformats.org/officeDocument/2006/relationships/tags" Target="../tags/tag447.xml"/><Relationship Id="rId30" Type="http://schemas.openxmlformats.org/officeDocument/2006/relationships/tags" Target="../tags/tag446.xml"/><Relationship Id="rId3" Type="http://schemas.openxmlformats.org/officeDocument/2006/relationships/tags" Target="../tags/tag419.xml"/><Relationship Id="rId29" Type="http://schemas.openxmlformats.org/officeDocument/2006/relationships/tags" Target="../tags/tag445.xml"/><Relationship Id="rId28" Type="http://schemas.openxmlformats.org/officeDocument/2006/relationships/tags" Target="../tags/tag444.xml"/><Relationship Id="rId27" Type="http://schemas.openxmlformats.org/officeDocument/2006/relationships/tags" Target="../tags/tag443.xml"/><Relationship Id="rId26" Type="http://schemas.openxmlformats.org/officeDocument/2006/relationships/tags" Target="../tags/tag442.xml"/><Relationship Id="rId25" Type="http://schemas.openxmlformats.org/officeDocument/2006/relationships/tags" Target="../tags/tag441.xml"/><Relationship Id="rId24" Type="http://schemas.openxmlformats.org/officeDocument/2006/relationships/tags" Target="../tags/tag440.xml"/><Relationship Id="rId23" Type="http://schemas.openxmlformats.org/officeDocument/2006/relationships/tags" Target="../tags/tag439.xml"/><Relationship Id="rId22" Type="http://schemas.openxmlformats.org/officeDocument/2006/relationships/tags" Target="../tags/tag438.xml"/><Relationship Id="rId21" Type="http://schemas.openxmlformats.org/officeDocument/2006/relationships/tags" Target="../tags/tag437.xml"/><Relationship Id="rId20" Type="http://schemas.openxmlformats.org/officeDocument/2006/relationships/tags" Target="../tags/tag436.xml"/><Relationship Id="rId2" Type="http://schemas.openxmlformats.org/officeDocument/2006/relationships/tags" Target="../tags/tag418.xml"/><Relationship Id="rId19" Type="http://schemas.openxmlformats.org/officeDocument/2006/relationships/tags" Target="../tags/tag435.xml"/><Relationship Id="rId18" Type="http://schemas.openxmlformats.org/officeDocument/2006/relationships/tags" Target="../tags/tag434.xml"/><Relationship Id="rId17" Type="http://schemas.openxmlformats.org/officeDocument/2006/relationships/tags" Target="../tags/tag433.xml"/><Relationship Id="rId16" Type="http://schemas.openxmlformats.org/officeDocument/2006/relationships/tags" Target="../tags/tag432.xml"/><Relationship Id="rId15" Type="http://schemas.openxmlformats.org/officeDocument/2006/relationships/tags" Target="../tags/tag431.xml"/><Relationship Id="rId14" Type="http://schemas.openxmlformats.org/officeDocument/2006/relationships/tags" Target="../tags/tag430.xml"/><Relationship Id="rId13" Type="http://schemas.openxmlformats.org/officeDocument/2006/relationships/tags" Target="../tags/tag429.xml"/><Relationship Id="rId12" Type="http://schemas.openxmlformats.org/officeDocument/2006/relationships/tags" Target="../tags/tag428.xml"/><Relationship Id="rId11" Type="http://schemas.openxmlformats.org/officeDocument/2006/relationships/tags" Target="../tags/tag427.xml"/><Relationship Id="rId10" Type="http://schemas.openxmlformats.org/officeDocument/2006/relationships/tags" Target="../tags/tag426.xml"/><Relationship Id="rId1" Type="http://schemas.openxmlformats.org/officeDocument/2006/relationships/tags" Target="../tags/tag41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77.xml"/><Relationship Id="rId8" Type="http://schemas.openxmlformats.org/officeDocument/2006/relationships/tags" Target="../tags/tag476.xml"/><Relationship Id="rId7" Type="http://schemas.openxmlformats.org/officeDocument/2006/relationships/tags" Target="../tags/tag475.xml"/><Relationship Id="rId6" Type="http://schemas.openxmlformats.org/officeDocument/2006/relationships/tags" Target="../tags/tag474.xml"/><Relationship Id="rId5" Type="http://schemas.openxmlformats.org/officeDocument/2006/relationships/tags" Target="../tags/tag473.xml"/><Relationship Id="rId4" Type="http://schemas.openxmlformats.org/officeDocument/2006/relationships/tags" Target="../tags/tag472.xml"/><Relationship Id="rId3" Type="http://schemas.openxmlformats.org/officeDocument/2006/relationships/tags" Target="../tags/tag471.xml"/><Relationship Id="rId2" Type="http://schemas.openxmlformats.org/officeDocument/2006/relationships/tags" Target="../tags/tag470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481.xml"/><Relationship Id="rId12" Type="http://schemas.openxmlformats.org/officeDocument/2006/relationships/tags" Target="../tags/tag480.xml"/><Relationship Id="rId11" Type="http://schemas.openxmlformats.org/officeDocument/2006/relationships/tags" Target="../tags/tag479.xml"/><Relationship Id="rId10" Type="http://schemas.openxmlformats.org/officeDocument/2006/relationships/tags" Target="../tags/tag478.xml"/><Relationship Id="rId1" Type="http://schemas.openxmlformats.org/officeDocument/2006/relationships/tags" Target="../tags/tag469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88.xml"/><Relationship Id="rId8" Type="http://schemas.openxmlformats.org/officeDocument/2006/relationships/tags" Target="../tags/tag487.xml"/><Relationship Id="rId7" Type="http://schemas.microsoft.com/office/2007/relationships/hdphoto" Target="../media/image43.wdp"/><Relationship Id="rId6" Type="http://schemas.openxmlformats.org/officeDocument/2006/relationships/image" Target="../media/image42.png"/><Relationship Id="rId5" Type="http://schemas.openxmlformats.org/officeDocument/2006/relationships/tags" Target="../tags/tag486.xml"/><Relationship Id="rId4" Type="http://schemas.openxmlformats.org/officeDocument/2006/relationships/tags" Target="../tags/tag485.xml"/><Relationship Id="rId3" Type="http://schemas.openxmlformats.org/officeDocument/2006/relationships/tags" Target="../tags/tag484.xml"/><Relationship Id="rId2" Type="http://schemas.openxmlformats.org/officeDocument/2006/relationships/tags" Target="../tags/tag483.xml"/><Relationship Id="rId10" Type="http://schemas.openxmlformats.org/officeDocument/2006/relationships/slideLayout" Target="../slideLayouts/slideLayout35.xml"/><Relationship Id="rId1" Type="http://schemas.openxmlformats.org/officeDocument/2006/relationships/tags" Target="../tags/tag48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148.xml"/><Relationship Id="rId7" Type="http://schemas.openxmlformats.org/officeDocument/2006/relationships/image" Target="../media/image13.png"/><Relationship Id="rId6" Type="http://schemas.openxmlformats.org/officeDocument/2006/relationships/tags" Target="../tags/tag147.xml"/><Relationship Id="rId5" Type="http://schemas.openxmlformats.org/officeDocument/2006/relationships/image" Target="../media/image12.png"/><Relationship Id="rId4" Type="http://schemas.openxmlformats.org/officeDocument/2006/relationships/tags" Target="../tags/tag146.xml"/><Relationship Id="rId3" Type="http://schemas.openxmlformats.org/officeDocument/2006/relationships/image" Target="../media/image11.png"/><Relationship Id="rId2" Type="http://schemas.openxmlformats.org/officeDocument/2006/relationships/tags" Target="../tags/tag145.xml"/><Relationship Id="rId12" Type="http://schemas.openxmlformats.org/officeDocument/2006/relationships/slideLayout" Target="../slideLayouts/slideLayout35.xml"/><Relationship Id="rId11" Type="http://schemas.openxmlformats.org/officeDocument/2006/relationships/tags" Target="../tags/tag150.xml"/><Relationship Id="rId10" Type="http://schemas.openxmlformats.org/officeDocument/2006/relationships/tags" Target="../tags/tag149.xml"/><Relationship Id="rId1" Type="http://schemas.openxmlformats.org/officeDocument/2006/relationships/tags" Target="../tags/tag144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497.xml"/><Relationship Id="rId8" Type="http://schemas.openxmlformats.org/officeDocument/2006/relationships/tags" Target="../tags/tag496.xml"/><Relationship Id="rId7" Type="http://schemas.openxmlformats.org/officeDocument/2006/relationships/tags" Target="../tags/tag495.xml"/><Relationship Id="rId6" Type="http://schemas.openxmlformats.org/officeDocument/2006/relationships/tags" Target="../tags/tag494.xml"/><Relationship Id="rId5" Type="http://schemas.openxmlformats.org/officeDocument/2006/relationships/tags" Target="../tags/tag493.xml"/><Relationship Id="rId4" Type="http://schemas.openxmlformats.org/officeDocument/2006/relationships/tags" Target="../tags/tag492.xml"/><Relationship Id="rId3" Type="http://schemas.openxmlformats.org/officeDocument/2006/relationships/tags" Target="../tags/tag491.xml"/><Relationship Id="rId27" Type="http://schemas.openxmlformats.org/officeDocument/2006/relationships/slideLayout" Target="../slideLayouts/slideLayout35.xml"/><Relationship Id="rId26" Type="http://schemas.openxmlformats.org/officeDocument/2006/relationships/tags" Target="../tags/tag514.xml"/><Relationship Id="rId25" Type="http://schemas.openxmlformats.org/officeDocument/2006/relationships/tags" Target="../tags/tag513.xml"/><Relationship Id="rId24" Type="http://schemas.openxmlformats.org/officeDocument/2006/relationships/tags" Target="../tags/tag512.xml"/><Relationship Id="rId23" Type="http://schemas.openxmlformats.org/officeDocument/2006/relationships/tags" Target="../tags/tag511.xml"/><Relationship Id="rId22" Type="http://schemas.openxmlformats.org/officeDocument/2006/relationships/tags" Target="../tags/tag510.xml"/><Relationship Id="rId21" Type="http://schemas.openxmlformats.org/officeDocument/2006/relationships/tags" Target="../tags/tag509.xml"/><Relationship Id="rId20" Type="http://schemas.openxmlformats.org/officeDocument/2006/relationships/tags" Target="../tags/tag508.xml"/><Relationship Id="rId2" Type="http://schemas.openxmlformats.org/officeDocument/2006/relationships/tags" Target="../tags/tag490.xml"/><Relationship Id="rId19" Type="http://schemas.openxmlformats.org/officeDocument/2006/relationships/tags" Target="../tags/tag507.xml"/><Relationship Id="rId18" Type="http://schemas.openxmlformats.org/officeDocument/2006/relationships/tags" Target="../tags/tag506.xml"/><Relationship Id="rId17" Type="http://schemas.openxmlformats.org/officeDocument/2006/relationships/tags" Target="../tags/tag505.xml"/><Relationship Id="rId16" Type="http://schemas.openxmlformats.org/officeDocument/2006/relationships/tags" Target="../tags/tag504.xml"/><Relationship Id="rId15" Type="http://schemas.openxmlformats.org/officeDocument/2006/relationships/tags" Target="../tags/tag503.xml"/><Relationship Id="rId14" Type="http://schemas.openxmlformats.org/officeDocument/2006/relationships/tags" Target="../tags/tag502.xml"/><Relationship Id="rId13" Type="http://schemas.openxmlformats.org/officeDocument/2006/relationships/tags" Target="../tags/tag501.xml"/><Relationship Id="rId12" Type="http://schemas.openxmlformats.org/officeDocument/2006/relationships/tags" Target="../tags/tag500.xml"/><Relationship Id="rId11" Type="http://schemas.openxmlformats.org/officeDocument/2006/relationships/tags" Target="../tags/tag499.xml"/><Relationship Id="rId10" Type="http://schemas.openxmlformats.org/officeDocument/2006/relationships/tags" Target="../tags/tag498.xml"/><Relationship Id="rId1" Type="http://schemas.openxmlformats.org/officeDocument/2006/relationships/tags" Target="../tags/tag4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23.xml"/><Relationship Id="rId8" Type="http://schemas.openxmlformats.org/officeDocument/2006/relationships/tags" Target="../tags/tag522.xml"/><Relationship Id="rId7" Type="http://schemas.openxmlformats.org/officeDocument/2006/relationships/tags" Target="../tags/tag521.xml"/><Relationship Id="rId6" Type="http://schemas.openxmlformats.org/officeDocument/2006/relationships/tags" Target="../tags/tag520.xml"/><Relationship Id="rId5" Type="http://schemas.openxmlformats.org/officeDocument/2006/relationships/tags" Target="../tags/tag519.xml"/><Relationship Id="rId4" Type="http://schemas.openxmlformats.org/officeDocument/2006/relationships/tags" Target="../tags/tag518.xml"/><Relationship Id="rId3" Type="http://schemas.openxmlformats.org/officeDocument/2006/relationships/tags" Target="../tags/tag517.xml"/><Relationship Id="rId24" Type="http://schemas.openxmlformats.org/officeDocument/2006/relationships/slideLayout" Target="../slideLayouts/slideLayout35.xml"/><Relationship Id="rId23" Type="http://schemas.openxmlformats.org/officeDocument/2006/relationships/tags" Target="../tags/tag537.xml"/><Relationship Id="rId22" Type="http://schemas.openxmlformats.org/officeDocument/2006/relationships/tags" Target="../tags/tag536.xml"/><Relationship Id="rId21" Type="http://schemas.openxmlformats.org/officeDocument/2006/relationships/tags" Target="../tags/tag535.xml"/><Relationship Id="rId20" Type="http://schemas.openxmlformats.org/officeDocument/2006/relationships/tags" Target="../tags/tag534.xml"/><Relationship Id="rId2" Type="http://schemas.openxmlformats.org/officeDocument/2006/relationships/tags" Target="../tags/tag516.xml"/><Relationship Id="rId19" Type="http://schemas.openxmlformats.org/officeDocument/2006/relationships/tags" Target="../tags/tag533.xml"/><Relationship Id="rId18" Type="http://schemas.openxmlformats.org/officeDocument/2006/relationships/tags" Target="../tags/tag532.xml"/><Relationship Id="rId17" Type="http://schemas.openxmlformats.org/officeDocument/2006/relationships/tags" Target="../tags/tag531.xml"/><Relationship Id="rId16" Type="http://schemas.openxmlformats.org/officeDocument/2006/relationships/tags" Target="../tags/tag530.xml"/><Relationship Id="rId15" Type="http://schemas.openxmlformats.org/officeDocument/2006/relationships/tags" Target="../tags/tag529.xml"/><Relationship Id="rId14" Type="http://schemas.openxmlformats.org/officeDocument/2006/relationships/tags" Target="../tags/tag528.xml"/><Relationship Id="rId13" Type="http://schemas.openxmlformats.org/officeDocument/2006/relationships/tags" Target="../tags/tag527.xml"/><Relationship Id="rId12" Type="http://schemas.openxmlformats.org/officeDocument/2006/relationships/tags" Target="../tags/tag526.xml"/><Relationship Id="rId11" Type="http://schemas.openxmlformats.org/officeDocument/2006/relationships/tags" Target="../tags/tag525.xml"/><Relationship Id="rId10" Type="http://schemas.openxmlformats.org/officeDocument/2006/relationships/tags" Target="../tags/tag524.xml"/><Relationship Id="rId1" Type="http://schemas.openxmlformats.org/officeDocument/2006/relationships/tags" Target="../tags/tag515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546.xml"/><Relationship Id="rId8" Type="http://schemas.openxmlformats.org/officeDocument/2006/relationships/tags" Target="../tags/tag545.xml"/><Relationship Id="rId7" Type="http://schemas.openxmlformats.org/officeDocument/2006/relationships/tags" Target="../tags/tag544.xml"/><Relationship Id="rId6" Type="http://schemas.openxmlformats.org/officeDocument/2006/relationships/tags" Target="../tags/tag543.xml"/><Relationship Id="rId5" Type="http://schemas.openxmlformats.org/officeDocument/2006/relationships/tags" Target="../tags/tag542.xml"/><Relationship Id="rId4" Type="http://schemas.openxmlformats.org/officeDocument/2006/relationships/tags" Target="../tags/tag541.xml"/><Relationship Id="rId3" Type="http://schemas.openxmlformats.org/officeDocument/2006/relationships/tags" Target="../tags/tag540.xml"/><Relationship Id="rId28" Type="http://schemas.openxmlformats.org/officeDocument/2006/relationships/slideLayout" Target="../slideLayouts/slideLayout35.xml"/><Relationship Id="rId27" Type="http://schemas.openxmlformats.org/officeDocument/2006/relationships/tags" Target="../tags/tag563.xml"/><Relationship Id="rId26" Type="http://schemas.openxmlformats.org/officeDocument/2006/relationships/tags" Target="../tags/tag562.xml"/><Relationship Id="rId25" Type="http://schemas.openxmlformats.org/officeDocument/2006/relationships/tags" Target="../tags/tag561.xml"/><Relationship Id="rId24" Type="http://schemas.openxmlformats.org/officeDocument/2006/relationships/tags" Target="../tags/tag560.xml"/><Relationship Id="rId23" Type="http://schemas.openxmlformats.org/officeDocument/2006/relationships/tags" Target="../tags/tag559.xml"/><Relationship Id="rId22" Type="http://schemas.openxmlformats.org/officeDocument/2006/relationships/tags" Target="../tags/tag558.xml"/><Relationship Id="rId21" Type="http://schemas.openxmlformats.org/officeDocument/2006/relationships/tags" Target="../tags/tag557.xml"/><Relationship Id="rId20" Type="http://schemas.openxmlformats.org/officeDocument/2006/relationships/tags" Target="../tags/tag556.xml"/><Relationship Id="rId2" Type="http://schemas.openxmlformats.org/officeDocument/2006/relationships/tags" Target="../tags/tag539.xml"/><Relationship Id="rId19" Type="http://schemas.openxmlformats.org/officeDocument/2006/relationships/tags" Target="../tags/tag555.xml"/><Relationship Id="rId18" Type="http://schemas.openxmlformats.org/officeDocument/2006/relationships/tags" Target="../tags/tag554.xml"/><Relationship Id="rId17" Type="http://schemas.openxmlformats.org/officeDocument/2006/relationships/tags" Target="../tags/tag553.xml"/><Relationship Id="rId16" Type="http://schemas.openxmlformats.org/officeDocument/2006/relationships/tags" Target="../tags/tag552.xml"/><Relationship Id="rId15" Type="http://schemas.openxmlformats.org/officeDocument/2006/relationships/tags" Target="../tags/tag551.xml"/><Relationship Id="rId14" Type="http://schemas.openxmlformats.org/officeDocument/2006/relationships/tags" Target="../tags/tag550.xml"/><Relationship Id="rId13" Type="http://schemas.openxmlformats.org/officeDocument/2006/relationships/tags" Target="../tags/tag549.xml"/><Relationship Id="rId12" Type="http://schemas.openxmlformats.org/officeDocument/2006/relationships/tags" Target="../tags/tag548.xml"/><Relationship Id="rId11" Type="http://schemas.openxmlformats.org/officeDocument/2006/relationships/image" Target="../media/image45.png"/><Relationship Id="rId10" Type="http://schemas.openxmlformats.org/officeDocument/2006/relationships/tags" Target="../tags/tag547.xml"/><Relationship Id="rId1" Type="http://schemas.openxmlformats.org/officeDocument/2006/relationships/tags" Target="../tags/tag538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572.xml"/><Relationship Id="rId8" Type="http://schemas.openxmlformats.org/officeDocument/2006/relationships/tags" Target="../tags/tag571.xml"/><Relationship Id="rId7" Type="http://schemas.openxmlformats.org/officeDocument/2006/relationships/tags" Target="../tags/tag570.xml"/><Relationship Id="rId6" Type="http://schemas.openxmlformats.org/officeDocument/2006/relationships/tags" Target="../tags/tag569.xml"/><Relationship Id="rId5" Type="http://schemas.openxmlformats.org/officeDocument/2006/relationships/tags" Target="../tags/tag568.xml"/><Relationship Id="rId40" Type="http://schemas.openxmlformats.org/officeDocument/2006/relationships/slideLayout" Target="../slideLayouts/slideLayout35.xml"/><Relationship Id="rId4" Type="http://schemas.openxmlformats.org/officeDocument/2006/relationships/tags" Target="../tags/tag567.xml"/><Relationship Id="rId39" Type="http://schemas.openxmlformats.org/officeDocument/2006/relationships/tags" Target="../tags/tag601.xml"/><Relationship Id="rId38" Type="http://schemas.openxmlformats.org/officeDocument/2006/relationships/tags" Target="../tags/tag600.xml"/><Relationship Id="rId37" Type="http://schemas.openxmlformats.org/officeDocument/2006/relationships/image" Target="../media/image46.png"/><Relationship Id="rId36" Type="http://schemas.openxmlformats.org/officeDocument/2006/relationships/tags" Target="../tags/tag599.xml"/><Relationship Id="rId35" Type="http://schemas.openxmlformats.org/officeDocument/2006/relationships/tags" Target="../tags/tag598.xml"/><Relationship Id="rId34" Type="http://schemas.openxmlformats.org/officeDocument/2006/relationships/tags" Target="../tags/tag597.xml"/><Relationship Id="rId33" Type="http://schemas.openxmlformats.org/officeDocument/2006/relationships/tags" Target="../tags/tag596.xml"/><Relationship Id="rId32" Type="http://schemas.openxmlformats.org/officeDocument/2006/relationships/tags" Target="../tags/tag595.xml"/><Relationship Id="rId31" Type="http://schemas.openxmlformats.org/officeDocument/2006/relationships/tags" Target="../tags/tag594.xml"/><Relationship Id="rId30" Type="http://schemas.openxmlformats.org/officeDocument/2006/relationships/tags" Target="../tags/tag593.xml"/><Relationship Id="rId3" Type="http://schemas.openxmlformats.org/officeDocument/2006/relationships/tags" Target="../tags/tag566.xml"/><Relationship Id="rId29" Type="http://schemas.openxmlformats.org/officeDocument/2006/relationships/tags" Target="../tags/tag592.xml"/><Relationship Id="rId28" Type="http://schemas.openxmlformats.org/officeDocument/2006/relationships/tags" Target="../tags/tag591.xml"/><Relationship Id="rId27" Type="http://schemas.openxmlformats.org/officeDocument/2006/relationships/tags" Target="../tags/tag590.xml"/><Relationship Id="rId26" Type="http://schemas.openxmlformats.org/officeDocument/2006/relationships/tags" Target="../tags/tag589.xml"/><Relationship Id="rId25" Type="http://schemas.openxmlformats.org/officeDocument/2006/relationships/tags" Target="../tags/tag588.xml"/><Relationship Id="rId24" Type="http://schemas.openxmlformats.org/officeDocument/2006/relationships/tags" Target="../tags/tag587.xml"/><Relationship Id="rId23" Type="http://schemas.openxmlformats.org/officeDocument/2006/relationships/tags" Target="../tags/tag586.xml"/><Relationship Id="rId22" Type="http://schemas.openxmlformats.org/officeDocument/2006/relationships/tags" Target="../tags/tag585.xml"/><Relationship Id="rId21" Type="http://schemas.openxmlformats.org/officeDocument/2006/relationships/tags" Target="../tags/tag584.xml"/><Relationship Id="rId20" Type="http://schemas.openxmlformats.org/officeDocument/2006/relationships/tags" Target="../tags/tag583.xml"/><Relationship Id="rId2" Type="http://schemas.openxmlformats.org/officeDocument/2006/relationships/tags" Target="../tags/tag565.xml"/><Relationship Id="rId19" Type="http://schemas.openxmlformats.org/officeDocument/2006/relationships/tags" Target="../tags/tag582.xml"/><Relationship Id="rId18" Type="http://schemas.openxmlformats.org/officeDocument/2006/relationships/tags" Target="../tags/tag581.xml"/><Relationship Id="rId17" Type="http://schemas.openxmlformats.org/officeDocument/2006/relationships/tags" Target="../tags/tag580.xml"/><Relationship Id="rId16" Type="http://schemas.openxmlformats.org/officeDocument/2006/relationships/tags" Target="../tags/tag579.xml"/><Relationship Id="rId15" Type="http://schemas.openxmlformats.org/officeDocument/2006/relationships/tags" Target="../tags/tag578.xml"/><Relationship Id="rId14" Type="http://schemas.openxmlformats.org/officeDocument/2006/relationships/tags" Target="../tags/tag577.xml"/><Relationship Id="rId13" Type="http://schemas.openxmlformats.org/officeDocument/2006/relationships/tags" Target="../tags/tag576.xml"/><Relationship Id="rId12" Type="http://schemas.openxmlformats.org/officeDocument/2006/relationships/tags" Target="../tags/tag575.xml"/><Relationship Id="rId11" Type="http://schemas.openxmlformats.org/officeDocument/2006/relationships/tags" Target="../tags/tag574.xml"/><Relationship Id="rId10" Type="http://schemas.openxmlformats.org/officeDocument/2006/relationships/tags" Target="../tags/tag573.xml"/><Relationship Id="rId1" Type="http://schemas.openxmlformats.org/officeDocument/2006/relationships/tags" Target="../tags/tag564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47.pn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610.xml"/><Relationship Id="rId8" Type="http://schemas.openxmlformats.org/officeDocument/2006/relationships/tags" Target="../tags/tag609.xml"/><Relationship Id="rId7" Type="http://schemas.openxmlformats.org/officeDocument/2006/relationships/tags" Target="../tags/tag608.xml"/><Relationship Id="rId6" Type="http://schemas.openxmlformats.org/officeDocument/2006/relationships/tags" Target="../tags/tag607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tags" Target="../tags/tag604.xml"/><Relationship Id="rId2" Type="http://schemas.openxmlformats.org/officeDocument/2006/relationships/tags" Target="../tags/tag603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11.xml"/><Relationship Id="rId1" Type="http://schemas.openxmlformats.org/officeDocument/2006/relationships/tags" Target="../tags/tag60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618.xml"/><Relationship Id="rId7" Type="http://schemas.openxmlformats.org/officeDocument/2006/relationships/image" Target="../media/image48.png"/><Relationship Id="rId6" Type="http://schemas.openxmlformats.org/officeDocument/2006/relationships/tags" Target="../tags/tag617.xml"/><Relationship Id="rId5" Type="http://schemas.openxmlformats.org/officeDocument/2006/relationships/tags" Target="../tags/tag616.xml"/><Relationship Id="rId4" Type="http://schemas.openxmlformats.org/officeDocument/2006/relationships/tags" Target="../tags/tag615.xml"/><Relationship Id="rId3" Type="http://schemas.openxmlformats.org/officeDocument/2006/relationships/tags" Target="../tags/tag614.xml"/><Relationship Id="rId2" Type="http://schemas.openxmlformats.org/officeDocument/2006/relationships/tags" Target="../tags/tag613.xml"/><Relationship Id="rId1" Type="http://schemas.openxmlformats.org/officeDocument/2006/relationships/tags" Target="../tags/tag612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625.xml"/><Relationship Id="rId8" Type="http://schemas.openxmlformats.org/officeDocument/2006/relationships/image" Target="../media/image50.png"/><Relationship Id="rId7" Type="http://schemas.openxmlformats.org/officeDocument/2006/relationships/tags" Target="../tags/tag624.xml"/><Relationship Id="rId6" Type="http://schemas.openxmlformats.org/officeDocument/2006/relationships/tags" Target="../tags/tag623.xml"/><Relationship Id="rId5" Type="http://schemas.openxmlformats.org/officeDocument/2006/relationships/tags" Target="../tags/tag622.xml"/><Relationship Id="rId4" Type="http://schemas.openxmlformats.org/officeDocument/2006/relationships/image" Target="../media/image49.png"/><Relationship Id="rId3" Type="http://schemas.openxmlformats.org/officeDocument/2006/relationships/tags" Target="../tags/tag621.xml"/><Relationship Id="rId2" Type="http://schemas.openxmlformats.org/officeDocument/2006/relationships/tags" Target="../tags/tag620.xml"/><Relationship Id="rId10" Type="http://schemas.openxmlformats.org/officeDocument/2006/relationships/slideLayout" Target="../slideLayouts/slideLayout33.xml"/><Relationship Id="rId1" Type="http://schemas.openxmlformats.org/officeDocument/2006/relationships/tags" Target="../tags/tag61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5" Type="http://schemas.openxmlformats.org/officeDocument/2006/relationships/notesSlide" Target="../notesSlides/notesSlide1.xml"/><Relationship Id="rId24" Type="http://schemas.openxmlformats.org/officeDocument/2006/relationships/slideLayout" Target="../slideLayouts/slideLayout35.xml"/><Relationship Id="rId23" Type="http://schemas.openxmlformats.org/officeDocument/2006/relationships/tags" Target="../tags/tag172.xml"/><Relationship Id="rId22" Type="http://schemas.openxmlformats.org/officeDocument/2006/relationships/tags" Target="../tags/tag171.xml"/><Relationship Id="rId21" Type="http://schemas.openxmlformats.org/officeDocument/2006/relationships/tags" Target="../tags/tag170.xml"/><Relationship Id="rId20" Type="http://schemas.openxmlformats.org/officeDocument/2006/relationships/tags" Target="../tags/tag169.xml"/><Relationship Id="rId2" Type="http://schemas.openxmlformats.org/officeDocument/2006/relationships/tags" Target="../tags/tag152.xml"/><Relationship Id="rId19" Type="http://schemas.openxmlformats.org/officeDocument/2006/relationships/image" Target="../media/image15.jpeg"/><Relationship Id="rId18" Type="http://schemas.openxmlformats.org/officeDocument/2006/relationships/tags" Target="../tags/tag168.xml"/><Relationship Id="rId17" Type="http://schemas.openxmlformats.org/officeDocument/2006/relationships/tags" Target="../tags/tag167.xml"/><Relationship Id="rId16" Type="http://schemas.openxmlformats.org/officeDocument/2006/relationships/tags" Target="../tags/tag166.xml"/><Relationship Id="rId15" Type="http://schemas.openxmlformats.org/officeDocument/2006/relationships/tags" Target="../tags/tag165.xml"/><Relationship Id="rId14" Type="http://schemas.openxmlformats.org/officeDocument/2006/relationships/tags" Target="../tags/tag164.xml"/><Relationship Id="rId13" Type="http://schemas.openxmlformats.org/officeDocument/2006/relationships/tags" Target="../tags/tag163.xml"/><Relationship Id="rId12" Type="http://schemas.openxmlformats.org/officeDocument/2006/relationships/tags" Target="../tags/tag162.xml"/><Relationship Id="rId11" Type="http://schemas.openxmlformats.org/officeDocument/2006/relationships/tags" Target="../tags/tag161.xml"/><Relationship Id="rId10" Type="http://schemas.openxmlformats.org/officeDocument/2006/relationships/tags" Target="../tags/tag160.xml"/><Relationship Id="rId1" Type="http://schemas.openxmlformats.org/officeDocument/2006/relationships/tags" Target="../tags/tag15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image" Target="../media/image16.png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4" Type="http://schemas.openxmlformats.org/officeDocument/2006/relationships/notesSlide" Target="../notesSlides/notesSlide2.xml"/><Relationship Id="rId23" Type="http://schemas.openxmlformats.org/officeDocument/2006/relationships/slideLayout" Target="../slideLayouts/slideLayout35.xml"/><Relationship Id="rId22" Type="http://schemas.openxmlformats.org/officeDocument/2006/relationships/tags" Target="../tags/tag194.xml"/><Relationship Id="rId21" Type="http://schemas.openxmlformats.org/officeDocument/2006/relationships/image" Target="../media/image18.png"/><Relationship Id="rId20" Type="http://schemas.openxmlformats.org/officeDocument/2006/relationships/tags" Target="../tags/tag193.xml"/><Relationship Id="rId2" Type="http://schemas.openxmlformats.org/officeDocument/2006/relationships/tags" Target="../tags/tag177.xml"/><Relationship Id="rId19" Type="http://schemas.openxmlformats.org/officeDocument/2006/relationships/tags" Target="../tags/tag192.xml"/><Relationship Id="rId18" Type="http://schemas.openxmlformats.org/officeDocument/2006/relationships/tags" Target="../tags/tag191.xml"/><Relationship Id="rId17" Type="http://schemas.openxmlformats.org/officeDocument/2006/relationships/tags" Target="../tags/tag190.xml"/><Relationship Id="rId16" Type="http://schemas.openxmlformats.org/officeDocument/2006/relationships/tags" Target="../tags/tag189.xml"/><Relationship Id="rId15" Type="http://schemas.openxmlformats.org/officeDocument/2006/relationships/tags" Target="../tags/tag188.xml"/><Relationship Id="rId14" Type="http://schemas.openxmlformats.org/officeDocument/2006/relationships/tags" Target="../tags/tag187.xml"/><Relationship Id="rId13" Type="http://schemas.openxmlformats.org/officeDocument/2006/relationships/tags" Target="../tags/tag186.xml"/><Relationship Id="rId12" Type="http://schemas.openxmlformats.org/officeDocument/2006/relationships/tags" Target="../tags/tag185.xml"/><Relationship Id="rId11" Type="http://schemas.openxmlformats.org/officeDocument/2006/relationships/image" Target="../media/image17.png"/><Relationship Id="rId10" Type="http://schemas.openxmlformats.org/officeDocument/2006/relationships/tags" Target="../tags/tag184.xml"/><Relationship Id="rId1" Type="http://schemas.openxmlformats.org/officeDocument/2006/relationships/tags" Target="../tags/tag17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97.xml"/><Relationship Id="rId5" Type="http://schemas.openxmlformats.org/officeDocument/2006/relationships/tags" Target="../tags/tag196.xml"/><Relationship Id="rId4" Type="http://schemas.openxmlformats.org/officeDocument/2006/relationships/image" Target="../media/image19.png"/><Relationship Id="rId3" Type="http://schemas.openxmlformats.org/officeDocument/2006/relationships/tags" Target="../tags/tag195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205.xml"/><Relationship Id="rId7" Type="http://schemas.openxmlformats.org/officeDocument/2006/relationships/tags" Target="../tags/tag204.x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4" Type="http://schemas.openxmlformats.org/officeDocument/2006/relationships/tags" Target="../tags/tag201.xml"/><Relationship Id="rId3" Type="http://schemas.openxmlformats.org/officeDocument/2006/relationships/tags" Target="../tags/tag200.xml"/><Relationship Id="rId26" Type="http://schemas.openxmlformats.org/officeDocument/2006/relationships/notesSlide" Target="../notesSlides/notesSlide3.xml"/><Relationship Id="rId25" Type="http://schemas.openxmlformats.org/officeDocument/2006/relationships/slideLayout" Target="../slideLayouts/slideLayout35.xml"/><Relationship Id="rId24" Type="http://schemas.openxmlformats.org/officeDocument/2006/relationships/tags" Target="../tags/tag220.xml"/><Relationship Id="rId23" Type="http://schemas.openxmlformats.org/officeDocument/2006/relationships/tags" Target="../tags/tag219.xml"/><Relationship Id="rId22" Type="http://schemas.openxmlformats.org/officeDocument/2006/relationships/tags" Target="../tags/tag218.xml"/><Relationship Id="rId21" Type="http://schemas.openxmlformats.org/officeDocument/2006/relationships/tags" Target="../tags/tag217.xml"/><Relationship Id="rId20" Type="http://schemas.openxmlformats.org/officeDocument/2006/relationships/tags" Target="../tags/tag216.xml"/><Relationship Id="rId2" Type="http://schemas.openxmlformats.org/officeDocument/2006/relationships/tags" Target="../tags/tag199.xml"/><Relationship Id="rId19" Type="http://schemas.openxmlformats.org/officeDocument/2006/relationships/tags" Target="../tags/tag215.xml"/><Relationship Id="rId18" Type="http://schemas.openxmlformats.org/officeDocument/2006/relationships/tags" Target="../tags/tag214.xml"/><Relationship Id="rId17" Type="http://schemas.openxmlformats.org/officeDocument/2006/relationships/tags" Target="../tags/tag213.xml"/><Relationship Id="rId16" Type="http://schemas.openxmlformats.org/officeDocument/2006/relationships/tags" Target="../tags/tag212.xml"/><Relationship Id="rId15" Type="http://schemas.openxmlformats.org/officeDocument/2006/relationships/tags" Target="../tags/tag211.xml"/><Relationship Id="rId14" Type="http://schemas.openxmlformats.org/officeDocument/2006/relationships/tags" Target="../tags/tag210.xml"/><Relationship Id="rId13" Type="http://schemas.openxmlformats.org/officeDocument/2006/relationships/tags" Target="../tags/tag209.xml"/><Relationship Id="rId12" Type="http://schemas.openxmlformats.org/officeDocument/2006/relationships/tags" Target="../tags/tag208.xml"/><Relationship Id="rId11" Type="http://schemas.openxmlformats.org/officeDocument/2006/relationships/tags" Target="../tags/tag207.xml"/><Relationship Id="rId10" Type="http://schemas.openxmlformats.org/officeDocument/2006/relationships/tags" Target="../tags/tag206.xml"/><Relationship Id="rId1" Type="http://schemas.openxmlformats.org/officeDocument/2006/relationships/tags" Target="../tags/tag19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image" Target="../media/image21.png"/><Relationship Id="rId5" Type="http://schemas.openxmlformats.org/officeDocument/2006/relationships/tags" Target="../tags/tag228.xml"/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0" Type="http://schemas.openxmlformats.org/officeDocument/2006/relationships/slideLayout" Target="../slideLayouts/slideLayout35.xml"/><Relationship Id="rId2" Type="http://schemas.openxmlformats.org/officeDocument/2006/relationships/tags" Target="../tags/tag225.xml"/><Relationship Id="rId19" Type="http://schemas.openxmlformats.org/officeDocument/2006/relationships/tags" Target="../tags/tag238.xml"/><Relationship Id="rId18" Type="http://schemas.openxmlformats.org/officeDocument/2006/relationships/tags" Target="../tags/tag237.xml"/><Relationship Id="rId17" Type="http://schemas.openxmlformats.org/officeDocument/2006/relationships/image" Target="../media/image24.png"/><Relationship Id="rId16" Type="http://schemas.openxmlformats.org/officeDocument/2006/relationships/tags" Target="../tags/tag236.xml"/><Relationship Id="rId15" Type="http://schemas.openxmlformats.org/officeDocument/2006/relationships/tags" Target="../tags/tag235.xml"/><Relationship Id="rId14" Type="http://schemas.openxmlformats.org/officeDocument/2006/relationships/image" Target="../media/image23.png"/><Relationship Id="rId13" Type="http://schemas.openxmlformats.org/officeDocument/2006/relationships/tags" Target="../tags/tag23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tags" Target="../tags/tag22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tags" Target="../tags/tag246.xml"/><Relationship Id="rId7" Type="http://schemas.openxmlformats.org/officeDocument/2006/relationships/tags" Target="../tags/tag245.xml"/><Relationship Id="rId6" Type="http://schemas.openxmlformats.org/officeDocument/2006/relationships/tags" Target="../tags/tag244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3" Type="http://schemas.openxmlformats.org/officeDocument/2006/relationships/tags" Target="../tags/tag241.xml"/><Relationship Id="rId27" Type="http://schemas.openxmlformats.org/officeDocument/2006/relationships/slideLayout" Target="../slideLayouts/slideLayout35.xml"/><Relationship Id="rId26" Type="http://schemas.openxmlformats.org/officeDocument/2006/relationships/tags" Target="../tags/tag263.xml"/><Relationship Id="rId25" Type="http://schemas.openxmlformats.org/officeDocument/2006/relationships/tags" Target="../tags/tag262.xml"/><Relationship Id="rId24" Type="http://schemas.openxmlformats.org/officeDocument/2006/relationships/tags" Target="../tags/tag261.xml"/><Relationship Id="rId23" Type="http://schemas.openxmlformats.org/officeDocument/2006/relationships/tags" Target="../tags/tag260.xml"/><Relationship Id="rId22" Type="http://schemas.openxmlformats.org/officeDocument/2006/relationships/tags" Target="../tags/tag259.xml"/><Relationship Id="rId21" Type="http://schemas.openxmlformats.org/officeDocument/2006/relationships/image" Target="../media/image25.png"/><Relationship Id="rId20" Type="http://schemas.openxmlformats.org/officeDocument/2006/relationships/tags" Target="../tags/tag258.xml"/><Relationship Id="rId2" Type="http://schemas.openxmlformats.org/officeDocument/2006/relationships/tags" Target="../tags/tag240.xml"/><Relationship Id="rId19" Type="http://schemas.openxmlformats.org/officeDocument/2006/relationships/tags" Target="../tags/tag257.xml"/><Relationship Id="rId18" Type="http://schemas.openxmlformats.org/officeDocument/2006/relationships/tags" Target="../tags/tag256.xml"/><Relationship Id="rId17" Type="http://schemas.openxmlformats.org/officeDocument/2006/relationships/tags" Target="../tags/tag255.xml"/><Relationship Id="rId16" Type="http://schemas.openxmlformats.org/officeDocument/2006/relationships/tags" Target="../tags/tag254.xml"/><Relationship Id="rId15" Type="http://schemas.openxmlformats.org/officeDocument/2006/relationships/tags" Target="../tags/tag253.xml"/><Relationship Id="rId14" Type="http://schemas.openxmlformats.org/officeDocument/2006/relationships/tags" Target="../tags/tag252.xml"/><Relationship Id="rId13" Type="http://schemas.openxmlformats.org/officeDocument/2006/relationships/tags" Target="../tags/tag251.xml"/><Relationship Id="rId12" Type="http://schemas.openxmlformats.org/officeDocument/2006/relationships/tags" Target="../tags/tag250.xml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tags" Target="../tags/tag23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72.xml"/><Relationship Id="rId8" Type="http://schemas.openxmlformats.org/officeDocument/2006/relationships/tags" Target="../tags/tag271.xml"/><Relationship Id="rId7" Type="http://schemas.openxmlformats.org/officeDocument/2006/relationships/tags" Target="../tags/tag270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Relationship Id="rId34" Type="http://schemas.openxmlformats.org/officeDocument/2006/relationships/slideLayout" Target="../slideLayouts/slideLayout35.xml"/><Relationship Id="rId33" Type="http://schemas.openxmlformats.org/officeDocument/2006/relationships/tags" Target="../tags/tag294.xml"/><Relationship Id="rId32" Type="http://schemas.openxmlformats.org/officeDocument/2006/relationships/tags" Target="../tags/tag293.xml"/><Relationship Id="rId31" Type="http://schemas.openxmlformats.org/officeDocument/2006/relationships/tags" Target="../tags/tag292.xml"/><Relationship Id="rId30" Type="http://schemas.openxmlformats.org/officeDocument/2006/relationships/tags" Target="../tags/tag291.xml"/><Relationship Id="rId3" Type="http://schemas.openxmlformats.org/officeDocument/2006/relationships/tags" Target="../tags/tag266.xml"/><Relationship Id="rId29" Type="http://schemas.openxmlformats.org/officeDocument/2006/relationships/tags" Target="../tags/tag290.xml"/><Relationship Id="rId28" Type="http://schemas.openxmlformats.org/officeDocument/2006/relationships/tags" Target="../tags/tag289.xml"/><Relationship Id="rId27" Type="http://schemas.openxmlformats.org/officeDocument/2006/relationships/image" Target="../media/image27.png"/><Relationship Id="rId26" Type="http://schemas.openxmlformats.org/officeDocument/2006/relationships/tags" Target="../tags/tag288.xml"/><Relationship Id="rId25" Type="http://schemas.openxmlformats.org/officeDocument/2006/relationships/tags" Target="../tags/tag287.xml"/><Relationship Id="rId24" Type="http://schemas.openxmlformats.org/officeDocument/2006/relationships/tags" Target="../tags/tag286.xml"/><Relationship Id="rId23" Type="http://schemas.openxmlformats.org/officeDocument/2006/relationships/image" Target="../media/image26.png"/><Relationship Id="rId22" Type="http://schemas.openxmlformats.org/officeDocument/2006/relationships/tags" Target="../tags/tag285.xml"/><Relationship Id="rId21" Type="http://schemas.openxmlformats.org/officeDocument/2006/relationships/tags" Target="../tags/tag284.xml"/><Relationship Id="rId20" Type="http://schemas.openxmlformats.org/officeDocument/2006/relationships/tags" Target="../tags/tag283.xml"/><Relationship Id="rId2" Type="http://schemas.openxmlformats.org/officeDocument/2006/relationships/tags" Target="../tags/tag265.xml"/><Relationship Id="rId19" Type="http://schemas.openxmlformats.org/officeDocument/2006/relationships/tags" Target="../tags/tag282.xml"/><Relationship Id="rId18" Type="http://schemas.openxmlformats.org/officeDocument/2006/relationships/tags" Target="../tags/tag281.xml"/><Relationship Id="rId17" Type="http://schemas.openxmlformats.org/officeDocument/2006/relationships/tags" Target="../tags/tag280.xml"/><Relationship Id="rId16" Type="http://schemas.openxmlformats.org/officeDocument/2006/relationships/tags" Target="../tags/tag279.xml"/><Relationship Id="rId15" Type="http://schemas.openxmlformats.org/officeDocument/2006/relationships/tags" Target="../tags/tag278.xml"/><Relationship Id="rId14" Type="http://schemas.openxmlformats.org/officeDocument/2006/relationships/tags" Target="../tags/tag277.xml"/><Relationship Id="rId13" Type="http://schemas.openxmlformats.org/officeDocument/2006/relationships/tags" Target="../tags/tag276.xml"/><Relationship Id="rId12" Type="http://schemas.openxmlformats.org/officeDocument/2006/relationships/tags" Target="../tags/tag275.xml"/><Relationship Id="rId11" Type="http://schemas.openxmlformats.org/officeDocument/2006/relationships/tags" Target="../tags/tag274.xml"/><Relationship Id="rId10" Type="http://schemas.openxmlformats.org/officeDocument/2006/relationships/tags" Target="../tags/tag273.xml"/><Relationship Id="rId1" Type="http://schemas.openxmlformats.org/officeDocument/2006/relationships/tags" Target="../tags/tag2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81940" y="1100455"/>
            <a:ext cx="4848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植物细胞</a:t>
            </a:r>
            <a:r>
              <a:rPr lang="zh-CN" altLang="en-US" sz="2800"/>
              <a:t>工程的相关技术</a:t>
            </a:r>
            <a:endParaRPr lang="zh-CN" altLang="en-US" sz="2800"/>
          </a:p>
        </p:txBody>
      </p:sp>
      <p:pic>
        <p:nvPicPr>
          <p:cNvPr id="31" name="图片 3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lum contrast="6000"/>
          </a:blip>
          <a:stretch>
            <a:fillRect/>
          </a:stretch>
        </p:blipFill>
        <p:spPr>
          <a:xfrm>
            <a:off x="450850" y="4211320"/>
            <a:ext cx="6241415" cy="239839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3" name="组合 22"/>
          <p:cNvGrpSpPr/>
          <p:nvPr>
            <p:custDataLst>
              <p:tags r:id="rId3"/>
            </p:custDataLst>
          </p:nvPr>
        </p:nvGrpSpPr>
        <p:grpSpPr>
          <a:xfrm>
            <a:off x="450963" y="1991111"/>
            <a:ext cx="7032973" cy="2134484"/>
            <a:chOff x="1665585" y="3493698"/>
            <a:chExt cx="8081563" cy="3120628"/>
          </a:xfrm>
        </p:grpSpPr>
        <p:pic>
          <p:nvPicPr>
            <p:cNvPr id="44" name="图片 1" descr="植物组织培养过程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t="20147" r="21534"/>
            <a:stretch>
              <a:fillRect/>
            </a:stretch>
          </p:blipFill>
          <p:spPr>
            <a:xfrm>
              <a:off x="1665585" y="3493698"/>
              <a:ext cx="6538136" cy="3120628"/>
            </a:xfrm>
            <a:prstGeom prst="rect">
              <a:avLst/>
            </a:prstGeom>
          </p:spPr>
        </p:pic>
        <p:sp>
          <p:nvSpPr>
            <p:cNvPr id="45" name="矩形 44"/>
            <p:cNvSpPr/>
            <p:nvPr>
              <p:custDataLst>
                <p:tags r:id="rId6"/>
              </p:custDataLst>
            </p:nvPr>
          </p:nvSpPr>
          <p:spPr>
            <a:xfrm>
              <a:off x="8536560" y="5840885"/>
              <a:ext cx="1210588" cy="400110"/>
            </a:xfrm>
            <a:prstGeom prst="rect">
              <a:avLst/>
            </a:prstGeom>
          </p:spPr>
          <p:txBody>
            <a:bodyPr wrap="none">
              <a:spAutoFit/>
            </a:bodyPr>
            <a:p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移栽成活</a:t>
              </a:r>
              <a:endParaRPr lang="zh-CN" altLang="en-US" sz="2000" b="1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53" name="图片 52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322060" y="1864995"/>
            <a:ext cx="1647190" cy="16452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973820" y="294322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植物组织培养</a:t>
            </a:r>
            <a:endParaRPr lang="zh-CN" altLang="en-US" sz="2400"/>
          </a:p>
        </p:txBody>
      </p:sp>
      <p:sp>
        <p:nvSpPr>
          <p:cNvPr id="4" name="文本框 3"/>
          <p:cNvSpPr txBox="1"/>
          <p:nvPr/>
        </p:nvSpPr>
        <p:spPr>
          <a:xfrm>
            <a:off x="8973820" y="514794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植物体细胞杂交技术</a:t>
            </a:r>
            <a:endParaRPr lang="zh-CN" altLang="en-US" sz="2400"/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8"/>
          <p:cNvSpPr txBox="1"/>
          <p:nvPr>
            <p:custDataLst>
              <p:tags r:id="rId1"/>
            </p:custDataLst>
          </p:nvPr>
        </p:nvSpPr>
        <p:spPr>
          <a:xfrm>
            <a:off x="757555" y="22879"/>
            <a:ext cx="40392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动物细胞培养的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过程</a:t>
            </a:r>
            <a:endParaRPr lang="zh-CN" altLang="en-US" sz="28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0480" y="45104"/>
            <a:ext cx="631190" cy="5219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/>
              <a:t>二</a:t>
            </a:r>
            <a:endParaRPr lang="zh-CN" altLang="en-US" sz="2800" b="1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155" y="905192"/>
            <a:ext cx="5955348" cy="4820285"/>
          </a:xfrm>
          <a:prstGeom prst="rect">
            <a:avLst/>
          </a:prstGeom>
        </p:spPr>
      </p:pic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6766565" y="714375"/>
            <a:ext cx="4639945" cy="6143625"/>
            <a:chOff x="5338" y="682"/>
            <a:chExt cx="7307" cy="9675"/>
          </a:xfrm>
        </p:grpSpPr>
        <p:grpSp>
          <p:nvGrpSpPr>
            <p:cNvPr id="26660" name="组合 26659"/>
            <p:cNvGrpSpPr/>
            <p:nvPr>
              <p:custDataLst>
                <p:tags r:id="rId6"/>
              </p:custDataLst>
            </p:nvPr>
          </p:nvGrpSpPr>
          <p:grpSpPr>
            <a:xfrm>
              <a:off x="5436" y="6635"/>
              <a:ext cx="1968" cy="1438"/>
              <a:chOff x="1972" y="2655"/>
              <a:chExt cx="787" cy="575"/>
            </a:xfrm>
          </p:grpSpPr>
          <p:sp>
            <p:nvSpPr>
              <p:cNvPr id="26661" name="左大括号 26660"/>
              <p:cNvSpPr/>
              <p:nvPr>
                <p:custDataLst>
                  <p:tags r:id="rId7"/>
                </p:custDataLst>
              </p:nvPr>
            </p:nvSpPr>
            <p:spPr>
              <a:xfrm>
                <a:off x="2636" y="2655"/>
                <a:ext cx="123" cy="575"/>
              </a:xfrm>
              <a:prstGeom prst="leftBrace">
                <a:avLst>
                  <a:gd name="adj1" fmla="val 109259"/>
                  <a:gd name="adj2" fmla="val 50000"/>
                </a:avLst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  <p:sp>
            <p:nvSpPr>
              <p:cNvPr id="26662" name="文本框 26661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972" y="2815"/>
                <a:ext cx="705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solidFill>
                      <a:srgbClr val="FF0000"/>
                    </a:solidFill>
                    <a:latin typeface="仿宋" panose="02010609060101010101" pitchFamily="49" charset="-122"/>
                    <a:ea typeface="仿宋" panose="02010609060101010101" pitchFamily="49" charset="-122"/>
                  </a:rPr>
                  <a:t>细胞株</a:t>
                </a:r>
                <a:endParaRPr lang="zh-CN" altLang="en-US" sz="240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</p:grpSp>
        <p:grpSp>
          <p:nvGrpSpPr>
            <p:cNvPr id="26663" name="组合 26662"/>
            <p:cNvGrpSpPr/>
            <p:nvPr>
              <p:custDataLst>
                <p:tags r:id="rId9"/>
              </p:custDataLst>
            </p:nvPr>
          </p:nvGrpSpPr>
          <p:grpSpPr>
            <a:xfrm>
              <a:off x="5338" y="8605"/>
              <a:ext cx="2065" cy="1470"/>
              <a:chOff x="1981" y="3439"/>
              <a:chExt cx="826" cy="588"/>
            </a:xfrm>
          </p:grpSpPr>
          <p:sp>
            <p:nvSpPr>
              <p:cNvPr id="26664" name="左大括号 26663"/>
              <p:cNvSpPr/>
              <p:nvPr>
                <p:custDataLst>
                  <p:tags r:id="rId10"/>
                </p:custDataLst>
              </p:nvPr>
            </p:nvSpPr>
            <p:spPr>
              <a:xfrm>
                <a:off x="2708" y="3439"/>
                <a:ext cx="99" cy="588"/>
              </a:xfrm>
              <a:prstGeom prst="leftBrace">
                <a:avLst>
                  <a:gd name="adj1" fmla="val 109259"/>
                  <a:gd name="adj2" fmla="val 50000"/>
                </a:avLst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  <p:sp>
            <p:nvSpPr>
              <p:cNvPr id="26665" name="文本框 26664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981" y="3632"/>
                <a:ext cx="744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solidFill>
                      <a:srgbClr val="FF0000"/>
                    </a:solidFill>
                    <a:latin typeface="仿宋" panose="02010609060101010101" pitchFamily="49" charset="-122"/>
                    <a:ea typeface="仿宋" panose="02010609060101010101" pitchFamily="49" charset="-122"/>
                  </a:rPr>
                  <a:t>细胞系</a:t>
                </a:r>
                <a:endParaRPr lang="zh-CN" altLang="en-US" sz="240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</p:grpSp>
        <p:sp>
          <p:nvSpPr>
            <p:cNvPr id="26628" name="右箭头 26627"/>
            <p:cNvSpPr/>
            <p:nvPr>
              <p:custDataLst>
                <p:tags r:id="rId12"/>
              </p:custDataLst>
            </p:nvPr>
          </p:nvSpPr>
          <p:spPr>
            <a:xfrm rot="5400000">
              <a:off x="8221" y="3740"/>
              <a:ext cx="908" cy="565"/>
            </a:xfrm>
            <a:prstGeom prst="rightArrow">
              <a:avLst>
                <a:gd name="adj1" fmla="val 50000"/>
                <a:gd name="adj2" fmla="val 40154"/>
              </a:avLst>
            </a:prstGeom>
            <a:solidFill>
              <a:srgbClr val="0070C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p>
              <a:endParaRPr lang="zh-CN" altLang="en-US" sz="2400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26630" name="文本框 26629"/>
            <p:cNvSpPr txBox="1"/>
            <p:nvPr>
              <p:custDataLst>
                <p:tags r:id="rId13"/>
              </p:custDataLst>
            </p:nvPr>
          </p:nvSpPr>
          <p:spPr>
            <a:xfrm>
              <a:off x="8862" y="1951"/>
              <a:ext cx="283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胰蛋白酶</a:t>
              </a:r>
              <a:endParaRPr lang="zh-CN" altLang="en-US" sz="240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26631" name="右箭头 26630"/>
            <p:cNvSpPr/>
            <p:nvPr>
              <p:custDataLst>
                <p:tags r:id="rId14"/>
              </p:custDataLst>
            </p:nvPr>
          </p:nvSpPr>
          <p:spPr>
            <a:xfrm rot="5400000">
              <a:off x="8287" y="5436"/>
              <a:ext cx="905" cy="567"/>
            </a:xfrm>
            <a:prstGeom prst="rightArrow">
              <a:avLst>
                <a:gd name="adj1" fmla="val 50000"/>
                <a:gd name="adj2" fmla="val 39867"/>
              </a:avLst>
            </a:prstGeom>
            <a:solidFill>
              <a:srgbClr val="0070C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p>
              <a:endParaRPr lang="zh-CN" altLang="en-US" sz="2400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26633" name="文本框 26632"/>
            <p:cNvSpPr txBox="1"/>
            <p:nvPr>
              <p:custDataLst>
                <p:tags r:id="rId15"/>
              </p:custDataLst>
            </p:nvPr>
          </p:nvSpPr>
          <p:spPr>
            <a:xfrm>
              <a:off x="9023" y="5292"/>
              <a:ext cx="2335" cy="725"/>
            </a:xfrm>
            <a:prstGeom prst="rect">
              <a:avLst/>
            </a:prstGeom>
            <a:solidFill>
              <a:srgbClr val="FFCC99">
                <a:alpha val="64999"/>
              </a:srgbClr>
            </a:solidFill>
            <a:ln w="9525">
              <a:noFill/>
            </a:ln>
          </p:spPr>
          <p:txBody>
            <a:bodyPr wrap="square"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400">
                  <a:solidFill>
                    <a:srgbClr val="D60093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原代培养</a:t>
              </a:r>
              <a:endParaRPr lang="zh-CN" altLang="en-US" sz="2400">
                <a:solidFill>
                  <a:srgbClr val="D60093"/>
                </a:solidFill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26635" name="右箭头 26634"/>
            <p:cNvSpPr/>
            <p:nvPr>
              <p:custDataLst>
                <p:tags r:id="rId16"/>
              </p:custDataLst>
            </p:nvPr>
          </p:nvSpPr>
          <p:spPr>
            <a:xfrm rot="5400000">
              <a:off x="8230" y="7276"/>
              <a:ext cx="1020" cy="568"/>
            </a:xfrm>
            <a:prstGeom prst="rightArrow">
              <a:avLst>
                <a:gd name="adj1" fmla="val 50000"/>
                <a:gd name="adj2" fmla="val 44933"/>
              </a:avLst>
            </a:prstGeom>
            <a:solidFill>
              <a:srgbClr val="0070C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p>
              <a:endParaRPr lang="zh-CN" altLang="en-US" sz="2400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26637" name="文本框 26636"/>
            <p:cNvSpPr txBox="1"/>
            <p:nvPr>
              <p:custDataLst>
                <p:tags r:id="rId17"/>
              </p:custDataLst>
            </p:nvPr>
          </p:nvSpPr>
          <p:spPr>
            <a:xfrm>
              <a:off x="10410" y="7880"/>
              <a:ext cx="2235" cy="725"/>
            </a:xfrm>
            <a:prstGeom prst="rect">
              <a:avLst/>
            </a:prstGeom>
            <a:solidFill>
              <a:srgbClr val="FFCC99">
                <a:alpha val="64999"/>
              </a:srgbClr>
            </a:solidFill>
            <a:ln w="9525">
              <a:noFill/>
            </a:ln>
          </p:spPr>
          <p:txBody>
            <a:bodyPr wrap="square"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400">
                  <a:solidFill>
                    <a:srgbClr val="D60093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传代培养</a:t>
              </a:r>
              <a:endParaRPr lang="zh-CN" altLang="en-US" sz="2400">
                <a:solidFill>
                  <a:srgbClr val="D60093"/>
                </a:solidFill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26641" name="右箭头 26640"/>
            <p:cNvSpPr/>
            <p:nvPr>
              <p:custDataLst>
                <p:tags r:id="rId18"/>
              </p:custDataLst>
            </p:nvPr>
          </p:nvSpPr>
          <p:spPr>
            <a:xfrm rot="5400000">
              <a:off x="8271" y="8937"/>
              <a:ext cx="905" cy="567"/>
            </a:xfrm>
            <a:prstGeom prst="rightArrow">
              <a:avLst>
                <a:gd name="adj1" fmla="val 50000"/>
                <a:gd name="adj2" fmla="val 39867"/>
              </a:avLst>
            </a:prstGeom>
            <a:solidFill>
              <a:srgbClr val="0070C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p>
              <a:endParaRPr lang="zh-CN" altLang="en-US" sz="2400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26646" name="右大括号 26645"/>
            <p:cNvSpPr/>
            <p:nvPr>
              <p:custDataLst>
                <p:tags r:id="rId19"/>
              </p:custDataLst>
            </p:nvPr>
          </p:nvSpPr>
          <p:spPr>
            <a:xfrm>
              <a:off x="9881" y="6632"/>
              <a:ext cx="443" cy="3183"/>
            </a:xfrm>
            <a:prstGeom prst="rightBrace">
              <a:avLst>
                <a:gd name="adj1" fmla="val 48333"/>
                <a:gd name="adj2" fmla="val 5000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sz="2400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grpSp>
          <p:nvGrpSpPr>
            <p:cNvPr id="15" name="组合 14"/>
            <p:cNvGrpSpPr/>
            <p:nvPr>
              <p:custDataLst>
                <p:tags r:id="rId20"/>
              </p:custDataLst>
            </p:nvPr>
          </p:nvGrpSpPr>
          <p:grpSpPr>
            <a:xfrm>
              <a:off x="6540" y="682"/>
              <a:ext cx="4836" cy="9675"/>
              <a:chOff x="6540" y="682"/>
              <a:chExt cx="4836" cy="9675"/>
            </a:xfrm>
          </p:grpSpPr>
          <p:sp>
            <p:nvSpPr>
              <p:cNvPr id="26627" name="文本框 26626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6540" y="682"/>
                <a:ext cx="4836" cy="13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动物胚胎或幼龄动物的组织、器官</a:t>
                </a: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629" name="文本框 26628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7285" y="4456"/>
                <a:ext cx="3515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细胞悬浮液</a:t>
                </a: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632" name="文本框 26631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7560" y="6270"/>
                <a:ext cx="3175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  <a:cs typeface="黑体" panose="02010609060101010101" pitchFamily="49" charset="-122"/>
                  </a:rPr>
                  <a:t>10</a:t>
                </a:r>
                <a:r>
                  <a: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  <a:cs typeface="黑体" panose="02010609060101010101" pitchFamily="49" charset="-122"/>
                  </a:rPr>
                  <a:t>代细胞</a:t>
                </a: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  <a:cs typeface="黑体" panose="02010609060101010101" pitchFamily="49" charset="-122"/>
                </a:endParaRPr>
              </a:p>
            </p:txBody>
          </p:sp>
          <p:sp>
            <p:nvSpPr>
              <p:cNvPr id="26636" name="文本框 26635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7512" y="8079"/>
                <a:ext cx="3288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  <a:cs typeface="黑体" panose="02010609060101010101" pitchFamily="49" charset="-122"/>
                  </a:rPr>
                  <a:t>50</a:t>
                </a:r>
                <a:r>
                  <a: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  <a:cs typeface="黑体" panose="02010609060101010101" pitchFamily="49" charset="-122"/>
                  </a:rPr>
                  <a:t>代细胞</a:t>
                </a: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  <a:cs typeface="黑体" panose="02010609060101010101" pitchFamily="49" charset="-122"/>
                </a:endParaRPr>
              </a:p>
            </p:txBody>
          </p:sp>
          <p:sp>
            <p:nvSpPr>
              <p:cNvPr id="26642" name="文本框 26641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7706" y="9632"/>
                <a:ext cx="2266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无限传代</a:t>
                </a: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647" name="文本框 26646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507" y="2807"/>
                <a:ext cx="3000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单个细胞</a:t>
                </a: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6648" name="右箭头 26647"/>
            <p:cNvSpPr/>
            <p:nvPr>
              <p:custDataLst>
                <p:tags r:id="rId27"/>
              </p:custDataLst>
            </p:nvPr>
          </p:nvSpPr>
          <p:spPr>
            <a:xfrm rot="5400000">
              <a:off x="8222" y="2071"/>
              <a:ext cx="905" cy="567"/>
            </a:xfrm>
            <a:prstGeom prst="rightArrow">
              <a:avLst>
                <a:gd name="adj1" fmla="val 50000"/>
                <a:gd name="adj2" fmla="val 39867"/>
              </a:avLst>
            </a:prstGeom>
            <a:solidFill>
              <a:srgbClr val="0070C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p>
              <a:endParaRPr lang="zh-CN" altLang="en-US" sz="2400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26649" name="文本框 26648"/>
            <p:cNvSpPr txBox="1"/>
            <p:nvPr>
              <p:custDataLst>
                <p:tags r:id="rId28"/>
              </p:custDataLst>
            </p:nvPr>
          </p:nvSpPr>
          <p:spPr>
            <a:xfrm>
              <a:off x="9015" y="3618"/>
              <a:ext cx="288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加培养液</a:t>
              </a:r>
              <a:endParaRPr lang="zh-CN" altLang="en-US" sz="240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</p:grpSp>
    </p:spTree>
    <p:custDataLst>
      <p:tags r:id="rId2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945640" y="1225332"/>
            <a:ext cx="1848485" cy="510243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动物组织</a:t>
            </a:r>
            <a:endParaRPr lang="zh-CN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7638758" y="1189028"/>
            <a:ext cx="2504440" cy="510243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分散</a:t>
            </a:r>
            <a:r>
              <a:rPr lang="zh-CN" sz="24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成单个</a:t>
            </a:r>
            <a:r>
              <a:rPr 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细胞</a:t>
            </a:r>
            <a:endParaRPr lang="zh-CN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</a:endParaRPr>
          </a:p>
        </p:txBody>
      </p:sp>
      <p:cxnSp>
        <p:nvCxnSpPr>
          <p:cNvPr id="9" name="直接箭头连接符 8"/>
          <p:cNvCxnSpPr/>
          <p:nvPr>
            <p:custDataLst>
              <p:tags r:id="rId3"/>
            </p:custDataLst>
          </p:nvPr>
        </p:nvCxnSpPr>
        <p:spPr>
          <a:xfrm>
            <a:off x="3883025" y="1444417"/>
            <a:ext cx="367728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26">
            <a:hlinkClick r:id="rId4" action="ppaction://hlinksldjump"/>
          </p:cNvPr>
          <p:cNvSpPr txBox="1"/>
          <p:nvPr>
            <p:custDataLst>
              <p:tags r:id="rId5"/>
            </p:custDataLst>
          </p:nvPr>
        </p:nvSpPr>
        <p:spPr>
          <a:xfrm>
            <a:off x="3937343" y="1011982"/>
            <a:ext cx="32702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机械法、胰蛋白酶、胶原蛋白酶处理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4106" name="Rectangle 6"/>
          <p:cNvSpPr/>
          <p:nvPr>
            <p:custDataLst>
              <p:tags r:id="rId6"/>
            </p:custDataLst>
          </p:nvPr>
        </p:nvSpPr>
        <p:spPr>
          <a:xfrm>
            <a:off x="336550" y="1866265"/>
            <a:ext cx="3663950" cy="49720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indent="0" fontAlgn="auto">
              <a:spcBef>
                <a:spcPct val="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US" sz="2400" u="none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1.</a:t>
            </a:r>
            <a:r>
              <a:rPr lang="zh-CN" altLang="en-US" sz="2400" u="none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取</a:t>
            </a:r>
            <a:r>
              <a:rPr lang="zh-CN" altLang="en-US" sz="2400" u="none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什么样的组织？</a:t>
            </a:r>
            <a:endParaRPr lang="zh-CN" altLang="en-US" sz="2400" u="none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25615" name="Text Box 15"/>
          <p:cNvSpPr txBox="1"/>
          <p:nvPr>
            <p:custDataLst>
              <p:tags r:id="rId7"/>
            </p:custDataLst>
          </p:nvPr>
        </p:nvSpPr>
        <p:spPr>
          <a:xfrm>
            <a:off x="294005" y="2363470"/>
            <a:ext cx="60686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选动物胚胎或幼龄动物的器官或组织</a:t>
            </a:r>
            <a:endParaRPr lang="zh-CN" altLang="en-US" sz="2400" u="none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73734" name="Text Box 6"/>
          <p:cNvSpPr txBox="1"/>
          <p:nvPr>
            <p:custDataLst>
              <p:tags r:id="rId8"/>
            </p:custDataLst>
          </p:nvPr>
        </p:nvSpPr>
        <p:spPr>
          <a:xfrm>
            <a:off x="294005" y="2804160"/>
            <a:ext cx="86264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原因：其细胞生命力旺盛，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分化程度低，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分裂能力强。</a:t>
            </a:r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125" name="Text Box 5"/>
          <p:cNvSpPr txBox="1"/>
          <p:nvPr>
            <p:custDataLst>
              <p:tags r:id="rId9"/>
            </p:custDataLst>
          </p:nvPr>
        </p:nvSpPr>
        <p:spPr>
          <a:xfrm>
            <a:off x="294005" y="3909060"/>
            <a:ext cx="87147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u="none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方法：机械法、胰蛋白酶（或胶原蛋白酶）等处理</a:t>
            </a:r>
            <a:endParaRPr lang="zh-CN" altLang="en-US" sz="2400" u="none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Rectangle 6"/>
          <p:cNvSpPr/>
          <p:nvPr>
            <p:custDataLst>
              <p:tags r:id="rId10"/>
            </p:custDataLst>
          </p:nvPr>
        </p:nvSpPr>
        <p:spPr>
          <a:xfrm>
            <a:off x="336550" y="3290570"/>
            <a:ext cx="8542020" cy="52197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indent="0" fontAlgn="auto">
              <a:spcBef>
                <a:spcPct val="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US" sz="2400" u="none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2.</a:t>
            </a:r>
            <a:r>
              <a:rPr lang="zh-CN" altLang="en-US" sz="2400" u="none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为什么</a:t>
            </a:r>
            <a:r>
              <a:rPr lang="zh-CN" altLang="en-US" sz="2400" u="none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要分散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+mn-ea"/>
              </a:rPr>
              <a:t>成单个细胞？</a:t>
            </a:r>
            <a:r>
              <a:rPr lang="zh-CN" altLang="en-US" sz="2400" u="none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</a:rPr>
              <a:t>如何分散？</a:t>
            </a:r>
            <a:endParaRPr lang="zh-CN" altLang="en-US" sz="2400" u="none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349250" y="4467225"/>
            <a:ext cx="74580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①说明动物细胞间的物质主要是什么成分？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2"/>
            </p:custDataLst>
          </p:nvPr>
        </p:nvSpPr>
        <p:spPr>
          <a:xfrm>
            <a:off x="349250" y="5121275"/>
            <a:ext cx="47644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②用胃蛋白酶可以吗？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349250" y="5708015"/>
            <a:ext cx="47644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③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胰蛋白酶不会把细胞消化吗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Box 6"/>
          <p:cNvSpPr txBox="1"/>
          <p:nvPr>
            <p:custDataLst>
              <p:tags r:id="rId14"/>
            </p:custDataLst>
          </p:nvPr>
        </p:nvSpPr>
        <p:spPr>
          <a:xfrm>
            <a:off x="6464300" y="4524375"/>
            <a:ext cx="14966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蛋白质</a:t>
            </a:r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Text Box 6"/>
          <p:cNvSpPr txBox="1"/>
          <p:nvPr>
            <p:custDataLst>
              <p:tags r:id="rId15"/>
            </p:custDataLst>
          </p:nvPr>
        </p:nvSpPr>
        <p:spPr>
          <a:xfrm>
            <a:off x="3794125" y="5116195"/>
            <a:ext cx="59372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不可以，因为胃蛋白酶的最适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PH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为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1.5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左右</a:t>
            </a:r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</a:endParaRPr>
          </a:p>
        </p:txBody>
      </p:sp>
      <p:sp>
        <p:nvSpPr>
          <p:cNvPr id="14" name="Text Box 6"/>
          <p:cNvSpPr txBox="1"/>
          <p:nvPr>
            <p:custDataLst>
              <p:tags r:id="rId16"/>
            </p:custDataLst>
          </p:nvPr>
        </p:nvSpPr>
        <p:spPr>
          <a:xfrm>
            <a:off x="4853940" y="5708015"/>
            <a:ext cx="55162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酶的作用时间过长，也会破坏细胞结构</a:t>
            </a:r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8" grpId="0" bldLvl="0" animBg="1"/>
      <p:bldP spid="10" grpId="0"/>
      <p:bldP spid="4106" grpId="0"/>
      <p:bldP spid="25615" grpId="0"/>
      <p:bldP spid="73734" grpId="0"/>
      <p:bldP spid="5125" grpId="0"/>
      <p:bldP spid="13" grpId="0"/>
      <p:bldP spid="18" grpId="2"/>
      <p:bldP spid="19" grpId="2"/>
      <p:bldP spid="20" grpId="2"/>
      <p:bldP spid="11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1127448" y="1227311"/>
            <a:ext cx="1508760" cy="919707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动物</a:t>
            </a:r>
            <a:endParaRPr lang="zh-CN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</a:endParaRPr>
          </a:p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组织块</a:t>
            </a:r>
            <a:endParaRPr lang="zh-CN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5443543" y="1159366"/>
            <a:ext cx="1818640" cy="919707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分散成</a:t>
            </a:r>
            <a:endParaRPr lang="zh-CN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</a:endParaRPr>
          </a:p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单个细胞</a:t>
            </a:r>
            <a:endParaRPr lang="zh-CN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</a:endParaRPr>
          </a:p>
        </p:txBody>
      </p:sp>
      <p:cxnSp>
        <p:nvCxnSpPr>
          <p:cNvPr id="11" name="直接箭头连接符 10"/>
          <p:cNvCxnSpPr/>
          <p:nvPr>
            <p:custDataLst>
              <p:tags r:id="rId3"/>
            </p:custDataLst>
          </p:nvPr>
        </p:nvCxnSpPr>
        <p:spPr>
          <a:xfrm flipV="1">
            <a:off x="2706693" y="1743566"/>
            <a:ext cx="2699385" cy="127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26">
            <a:hlinkClick r:id="rId4" action="ppaction://hlinksldjump"/>
          </p:cNvPr>
          <p:cNvSpPr txBox="1"/>
          <p:nvPr>
            <p:custDataLst>
              <p:tags r:id="rId5"/>
            </p:custDataLst>
          </p:nvPr>
        </p:nvSpPr>
        <p:spPr>
          <a:xfrm>
            <a:off x="2672403" y="980296"/>
            <a:ext cx="270383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机械法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胰蛋白酶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胶原蛋白酶处理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6"/>
            </p:custDataLst>
          </p:nvPr>
        </p:nvCxnSpPr>
        <p:spPr>
          <a:xfrm flipV="1">
            <a:off x="7262183" y="1681336"/>
            <a:ext cx="1722120" cy="120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26">
            <a:hlinkClick r:id="rId4" action="ppaction://hlinksldjump"/>
          </p:cNvPr>
          <p:cNvSpPr txBox="1"/>
          <p:nvPr>
            <p:custDataLst>
              <p:tags r:id="rId7"/>
            </p:custDataLst>
          </p:nvPr>
        </p:nvSpPr>
        <p:spPr>
          <a:xfrm>
            <a:off x="7361243" y="1292081"/>
            <a:ext cx="15621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加培养液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9073838" y="1342246"/>
            <a:ext cx="1818640" cy="510243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细胞悬液</a:t>
            </a:r>
            <a:endParaRPr lang="zh-CN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</a:endParaRPr>
          </a:p>
        </p:txBody>
      </p:sp>
      <p:sp>
        <p:nvSpPr>
          <p:cNvPr id="4" name="矩形 3"/>
          <p:cNvSpPr/>
          <p:nvPr>
            <p:custDataLst>
              <p:tags r:id="rId9"/>
            </p:custDataLst>
          </p:nvPr>
        </p:nvSpPr>
        <p:spPr>
          <a:xfrm>
            <a:off x="493400" y="2710811"/>
            <a:ext cx="9825355" cy="50673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 typeface="Wingdings" panose="05000000000000000000" pitchFamily="2" charset="2"/>
            </a:pP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+mn-ea"/>
              </a:rPr>
              <a:t>3.为什么要将动物组织块分散成单个细胞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+mn-ea"/>
              </a:rPr>
              <a:t>，制成细胞悬液？</a:t>
            </a:r>
            <a:endParaRPr lang="en-US" sz="240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605790" y="3221351"/>
            <a:ext cx="1081024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25000"/>
              </a:lnSpc>
            </a:pP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成块的组织中细胞与细胞靠在一起，彼此限制了细胞生长和增殖。</a:t>
            </a:r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631825" y="3888480"/>
            <a:ext cx="10758170" cy="230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fontAlgn="auto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zh-CN" altLang="en-US" sz="240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体外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培养动物细胞分为两类</a:t>
            </a:r>
            <a:endParaRPr lang="zh-CN" altLang="en-US" sz="24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①悬浮生长细胞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细胞能够悬浮在培养液中生长増殖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②贴壁生长细胞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细胞需要贴附于某些基质（如培养瓶壁）表面才能增殖（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主要类型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002" y="3981821"/>
            <a:ext cx="1798476" cy="579170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ldLvl="0" animBg="1"/>
      <p:bldP spid="2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6393" y="3309004"/>
            <a:ext cx="2851784" cy="257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44" t="7486" r="6228"/>
          <a:stretch>
            <a:fillRect/>
          </a:stretch>
        </p:blipFill>
        <p:spPr bwMode="auto">
          <a:xfrm>
            <a:off x="7296594" y="3403031"/>
            <a:ext cx="2769698" cy="2383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7"/>
          <p:cNvSpPr txBox="1"/>
          <p:nvPr>
            <p:custDataLst>
              <p:tags r:id="rId7"/>
            </p:custDataLst>
          </p:nvPr>
        </p:nvSpPr>
        <p:spPr>
          <a:xfrm>
            <a:off x="2221866" y="5745344"/>
            <a:ext cx="206438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9pPr>
          </a:lstStyle>
          <a:p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形成一层细胞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8"/>
          <p:cNvSpPr txBox="1"/>
          <p:nvPr>
            <p:custDataLst>
              <p:tags r:id="rId8"/>
            </p:custDataLst>
          </p:nvPr>
        </p:nvSpPr>
        <p:spPr>
          <a:xfrm>
            <a:off x="7582344" y="5745343"/>
            <a:ext cx="2938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9pPr>
          </a:lstStyle>
          <a:p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可形成多层细胞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6"/>
          <p:cNvSpPr txBox="1"/>
          <p:nvPr>
            <p:custDataLst>
              <p:tags r:id="rId9"/>
            </p:custDataLst>
          </p:nvPr>
        </p:nvSpPr>
        <p:spPr>
          <a:xfrm>
            <a:off x="1716214" y="6292733"/>
            <a:ext cx="8804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lvl9pPr>
          </a:lstStyle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肿瘤细胞失去接触抑制，条件适宜在培养液可以无限增殖下去。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10"/>
            </p:custDataLst>
          </p:nvPr>
        </p:nvGrpSpPr>
        <p:grpSpPr>
          <a:xfrm>
            <a:off x="1593382" y="860608"/>
            <a:ext cx="3883653" cy="2404321"/>
            <a:chOff x="578" y="6734"/>
            <a:chExt cx="6847" cy="4373"/>
          </a:xfrm>
        </p:grpSpPr>
        <p:pic>
          <p:nvPicPr>
            <p:cNvPr id="100" name="图片 99"/>
            <p:cNvPicPr/>
            <p:nvPr>
              <p:custDataLst>
                <p:tags r:id="rId11"/>
              </p:custDataLst>
            </p:nvPr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78" y="6987"/>
              <a:ext cx="6847" cy="41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文本框 15"/>
            <p:cNvSpPr txBox="1"/>
            <p:nvPr>
              <p:custDataLst>
                <p:tags r:id="rId13"/>
              </p:custDataLst>
            </p:nvPr>
          </p:nvSpPr>
          <p:spPr>
            <a:xfrm>
              <a:off x="2509" y="6734"/>
              <a:ext cx="2631" cy="8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 smtClean="0">
                  <a:solidFill>
                    <a:schemeClr val="tx1"/>
                  </a:solidFill>
                  <a:cs typeface="Times New Roman" panose="02020603050405020304" pitchFamily="18" charset="0"/>
                  <a:sym typeface="+mn-ea"/>
                </a:rPr>
                <a:t>细胞悬液</a:t>
              </a:r>
              <a:endParaRPr lang="zh-CN" altLang="en-US" sz="2400" b="1" smtClean="0">
                <a:solidFill>
                  <a:schemeClr val="tx1"/>
                </a:solidFill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14"/>
            </p:custDataLst>
          </p:nvPr>
        </p:nvGrpSpPr>
        <p:grpSpPr>
          <a:xfrm>
            <a:off x="6708696" y="768717"/>
            <a:ext cx="3911679" cy="2520654"/>
            <a:chOff x="10461" y="5319"/>
            <a:chExt cx="7909" cy="5598"/>
          </a:xfrm>
        </p:grpSpPr>
        <p:pic>
          <p:nvPicPr>
            <p:cNvPr id="101" name="图片 100"/>
            <p:cNvPicPr/>
            <p:nvPr>
              <p:custDataLst>
                <p:tags r:id="rId15"/>
              </p:custDataLst>
            </p:nvPr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0461" y="5832"/>
              <a:ext cx="7909" cy="50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文本框 30"/>
            <p:cNvSpPr txBox="1"/>
            <p:nvPr>
              <p:custDataLst>
                <p:tags r:id="rId17"/>
              </p:custDataLst>
            </p:nvPr>
          </p:nvSpPr>
          <p:spPr>
            <a:xfrm>
              <a:off x="11192" y="5319"/>
              <a:ext cx="6388" cy="10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 smtClean="0">
                  <a:solidFill>
                    <a:schemeClr val="tx1"/>
                  </a:solidFill>
                  <a:cs typeface="Times New Roman" panose="02020603050405020304" pitchFamily="18" charset="0"/>
                  <a:sym typeface="+mn-ea"/>
                </a:rPr>
                <a:t>细胞贴壁、接触抑制</a:t>
              </a:r>
              <a:endParaRPr lang="zh-CN" altLang="en-US" sz="2400" b="1" smtClean="0">
                <a:solidFill>
                  <a:schemeClr val="tx1"/>
                </a:solidFill>
                <a:cs typeface="Times New Roman" panose="02020603050405020304" pitchFamily="18" charset="0"/>
                <a:sym typeface="+mn-ea"/>
              </a:endParaRPr>
            </a:p>
          </p:txBody>
        </p:sp>
      </p:grpSp>
    </p:spTree>
    <p:custDataLst>
      <p:tags r:id="rId1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  <p:sp>
        <p:nvSpPr>
          <p:cNvPr id="82" name="副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74294" y="1294892"/>
            <a:ext cx="12061825" cy="955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b="1" kern="120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300" b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①</a:t>
            </a:r>
            <a:r>
              <a:rPr lang="zh-CN" altLang="en-US" sz="2300" b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细胞贴壁：</a:t>
            </a:r>
            <a:r>
              <a:rPr lang="zh-CN" altLang="en-US" sz="2200" b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某些细胞需要贴附于某些基质表面才能增殖，这类细胞往往贴附在培养瓶的瓶壁上。</a:t>
            </a:r>
            <a:endParaRPr lang="zh-CN" altLang="en-US" sz="2200" b="0" smtClean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lvl="0" algn="l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300" b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②</a:t>
            </a:r>
            <a:r>
              <a:rPr lang="zh-CN" altLang="en-US" sz="2300" b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接触抑制：</a:t>
            </a:r>
            <a:r>
              <a:rPr lang="zh-CN" altLang="en-US" sz="2200" b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当贴壁细胞分裂生长到表面相互接触时，细胞停止分裂增殖的现象。</a:t>
            </a:r>
            <a:endParaRPr lang="zh-CN" altLang="en-US" sz="2200" b="0" smtClean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54000" y="892847"/>
            <a:ext cx="5783389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  <a:buNone/>
            </a:pP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+mn-ea"/>
              </a:rPr>
              <a:t>4.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宋体" panose="02010600030101010101" pitchFamily="2" charset="-122"/>
              </a:rPr>
              <a:t>什么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宋体" panose="02010600030101010101" pitchFamily="2" charset="-122"/>
              </a:rPr>
              <a:t>是细胞贴壁？什么是接触抑制？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3"/>
            </p:custDataLst>
          </p:nvPr>
        </p:nvGrpSpPr>
        <p:grpSpPr>
          <a:xfrm>
            <a:off x="1579900" y="2251491"/>
            <a:ext cx="10374291" cy="2126138"/>
            <a:chOff x="509" y="3106"/>
            <a:chExt cx="16123" cy="3678"/>
          </a:xfrm>
        </p:grpSpPr>
        <p:pic>
          <p:nvPicPr>
            <p:cNvPr id="199682" name="Picture 2" descr="细胞运动1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l="747" r="8743" b="8398"/>
            <a:stretch>
              <a:fillRect/>
            </a:stretch>
          </p:blipFill>
          <p:spPr>
            <a:xfrm>
              <a:off x="693" y="3320"/>
              <a:ext cx="5162" cy="3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9684" name="Picture 4" descr="细胞运动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rcRect l="4985" r="14589" b="5971"/>
            <a:stretch>
              <a:fillRect/>
            </a:stretch>
          </p:blipFill>
          <p:spPr>
            <a:xfrm>
              <a:off x="6032" y="3320"/>
              <a:ext cx="5241" cy="3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9685" name="Picture 5" descr="细胞运动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rcRect l="6763" t="4482" r="7245" b="-3854"/>
            <a:stretch>
              <a:fillRect/>
            </a:stretch>
          </p:blipFill>
          <p:spPr>
            <a:xfrm>
              <a:off x="11450" y="3304"/>
              <a:ext cx="5182" cy="3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文本框 7"/>
            <p:cNvSpPr txBox="1"/>
            <p:nvPr>
              <p:custDataLst>
                <p:tags r:id="rId10"/>
              </p:custDataLst>
            </p:nvPr>
          </p:nvSpPr>
          <p:spPr>
            <a:xfrm>
              <a:off x="509" y="3106"/>
              <a:ext cx="3347" cy="79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smtClean="0">
                  <a:solidFill>
                    <a:srgbClr val="0000FF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细胞贴壁过程</a:t>
              </a:r>
              <a:endParaRPr lang="zh-CN" altLang="en-US" sz="2400" smtClean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1617066" y="4469263"/>
            <a:ext cx="10337125" cy="2388888"/>
            <a:chOff x="748" y="6862"/>
            <a:chExt cx="16564" cy="4479"/>
          </a:xfrm>
        </p:grpSpPr>
        <p:grpSp>
          <p:nvGrpSpPr>
            <p:cNvPr id="9" name="组合 8"/>
            <p:cNvGrpSpPr/>
            <p:nvPr>
              <p:custDataLst>
                <p:tags r:id="rId12"/>
              </p:custDataLst>
            </p:nvPr>
          </p:nvGrpSpPr>
          <p:grpSpPr>
            <a:xfrm>
              <a:off x="748" y="6862"/>
              <a:ext cx="16564" cy="3502"/>
              <a:chOff x="1138" y="6104"/>
              <a:chExt cx="16564" cy="3502"/>
            </a:xfrm>
          </p:grpSpPr>
          <p:pic>
            <p:nvPicPr>
              <p:cNvPr id="10" name="图片 9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4"/>
              <a:srcRect l="1445" t="6926" r="1157" b="2504"/>
              <a:stretch>
                <a:fillRect/>
              </a:stretch>
            </p:blipFill>
            <p:spPr bwMode="auto">
              <a:xfrm>
                <a:off x="1268" y="6104"/>
                <a:ext cx="16434" cy="3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文本框 21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138" y="6277"/>
                <a:ext cx="4989" cy="86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400" smtClean="0">
                    <a:solidFill>
                      <a:srgbClr val="0000FF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贴壁生长与接触抑制</a:t>
                </a:r>
                <a:endParaRPr lang="zh-CN" altLang="en-US" sz="2400" smtClean="0">
                  <a:solidFill>
                    <a:srgbClr val="0000FF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sp>
          <p:nvSpPr>
            <p:cNvPr id="11" name="文本框 10"/>
            <p:cNvSpPr txBox="1"/>
            <p:nvPr>
              <p:custDataLst>
                <p:tags r:id="rId16"/>
              </p:custDataLst>
            </p:nvPr>
          </p:nvSpPr>
          <p:spPr>
            <a:xfrm>
              <a:off x="1724" y="10016"/>
              <a:ext cx="5021" cy="13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等线" panose="02010600030101010101" charset="-122"/>
                </a:rPr>
                <a:t>圆球形细胞刚开始</a:t>
              </a:r>
              <a:endParaRPr lang="zh-CN" altLang="en-US" sz="20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</a:endParaRPr>
            </a:p>
            <a:p>
              <a:pPr algn="l"/>
              <a:r>
                <a:rPr lang="zh-CN" altLang="en-US" sz="20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等线" panose="02010600030101010101" charset="-122"/>
                </a:rPr>
                <a:t>铺展贴壁生长（100×）</a:t>
              </a:r>
              <a:endParaRPr lang="zh-CN" altLang="en-US" sz="20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7"/>
              </p:custDataLst>
            </p:nvPr>
          </p:nvSpPr>
          <p:spPr>
            <a:xfrm>
              <a:off x="6652" y="10016"/>
              <a:ext cx="5399" cy="13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等线" panose="02010600030101010101" charset="-122"/>
                </a:rPr>
                <a:t>培养的动物细胞贴壁生长</a:t>
              </a:r>
              <a:endParaRPr lang="zh-CN" altLang="en-US" sz="20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</a:endParaRPr>
            </a:p>
            <a:p>
              <a:pPr algn="l"/>
              <a:r>
                <a:rPr lang="zh-CN" altLang="en-US" sz="20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等线" panose="02010600030101010101" charset="-122"/>
                </a:rPr>
                <a:t>并进行有丝分裂（100×）</a:t>
              </a:r>
              <a:endParaRPr lang="zh-CN" altLang="en-US" sz="20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8"/>
              </p:custDataLst>
            </p:nvPr>
          </p:nvSpPr>
          <p:spPr>
            <a:xfrm>
              <a:off x="11969" y="10016"/>
              <a:ext cx="5263" cy="13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等线" panose="02010600030101010101" charset="-122"/>
                </a:rPr>
                <a:t>细胞单层贴壁生长铺满瓶壁后出现接触抑制（100×）</a:t>
              </a:r>
              <a:endParaRPr lang="zh-CN" altLang="en-US" sz="20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</a:endParaRPr>
            </a:p>
          </p:txBody>
        </p:sp>
      </p:grpSp>
      <p:sp>
        <p:nvSpPr>
          <p:cNvPr id="16" name="文本框 15"/>
          <p:cNvSpPr txBox="1"/>
          <p:nvPr>
            <p:custDataLst>
              <p:tags r:id="rId19"/>
            </p:custDataLst>
          </p:nvPr>
        </p:nvSpPr>
        <p:spPr>
          <a:xfrm>
            <a:off x="174294" y="2996623"/>
            <a:ext cx="1523901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 typeface="Wingdings" panose="05000000000000000000" pitchFamily="2" charset="2"/>
              <a:buNone/>
            </a:pPr>
            <a:r>
              <a:rPr sz="2000" b="1">
                <a:sym typeface="+mn-ea"/>
              </a:rPr>
              <a:t>要求：</a:t>
            </a:r>
            <a:r>
              <a:rPr sz="2000">
                <a:sym typeface="+mn-ea"/>
              </a:rPr>
              <a:t>培养瓶或培养皿的内表面光滑、无毒、易于贴附</a:t>
            </a:r>
            <a:endParaRPr lang="zh-CN" altLang="en-US" sz="2000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uiExpand="1" build="p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9115" y="1333500"/>
            <a:ext cx="1508760" cy="919707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+mn-ea"/>
                <a:cs typeface="楷体" panose="02010609060101010101" charset="-122"/>
              </a:rPr>
              <a:t>动物</a:t>
            </a:r>
            <a:endParaRPr lang="zh-CN" sz="2400">
              <a:solidFill>
                <a:schemeClr val="tx1"/>
              </a:solidFill>
              <a:latin typeface="+mn-ea"/>
              <a:cs typeface="楷体" panose="02010609060101010101" charset="-122"/>
            </a:endParaRPr>
          </a:p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+mn-ea"/>
                <a:cs typeface="楷体" panose="02010609060101010101" charset="-122"/>
              </a:rPr>
              <a:t>组织块</a:t>
            </a:r>
            <a:endParaRPr lang="zh-CN" sz="2400">
              <a:solidFill>
                <a:schemeClr val="tx1"/>
              </a:solidFill>
              <a:latin typeface="+mn-ea"/>
              <a:cs typeface="楷体" panose="0201060906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4855210" y="1265555"/>
            <a:ext cx="1818640" cy="919707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+mn-ea"/>
                <a:cs typeface="楷体" panose="02010609060101010101" charset="-122"/>
              </a:rPr>
              <a:t>分散成</a:t>
            </a:r>
            <a:endParaRPr lang="zh-CN" sz="2400">
              <a:solidFill>
                <a:schemeClr val="tx1"/>
              </a:solidFill>
              <a:latin typeface="+mn-ea"/>
              <a:cs typeface="楷体" panose="02010609060101010101" charset="-122"/>
            </a:endParaRPr>
          </a:p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+mn-ea"/>
                <a:cs typeface="楷体" panose="02010609060101010101" charset="-122"/>
              </a:rPr>
              <a:t>单个细胞</a:t>
            </a:r>
            <a:endParaRPr lang="zh-CN" sz="2400">
              <a:solidFill>
                <a:schemeClr val="tx1"/>
              </a:solidFill>
              <a:latin typeface="+mn-ea"/>
              <a:cs typeface="楷体" panose="02010609060101010101" charset="-122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3"/>
            </p:custDataLst>
          </p:nvPr>
        </p:nvCxnSpPr>
        <p:spPr>
          <a:xfrm flipV="1">
            <a:off x="2118360" y="1849755"/>
            <a:ext cx="2699385" cy="127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26">
            <a:hlinkClick r:id="rId4" action="ppaction://hlinksldjump"/>
          </p:cNvPr>
          <p:cNvSpPr txBox="1"/>
          <p:nvPr>
            <p:custDataLst>
              <p:tags r:id="rId5"/>
            </p:custDataLst>
          </p:nvPr>
        </p:nvSpPr>
        <p:spPr>
          <a:xfrm>
            <a:off x="2084070" y="1086485"/>
            <a:ext cx="270383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机械法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胰蛋白酶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胶原蛋白酶处理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cxnSp>
        <p:nvCxnSpPr>
          <p:cNvPr id="15" name="直接箭头连接符 14"/>
          <p:cNvCxnSpPr/>
          <p:nvPr>
            <p:custDataLst>
              <p:tags r:id="rId6"/>
            </p:custDataLst>
          </p:nvPr>
        </p:nvCxnSpPr>
        <p:spPr>
          <a:xfrm flipV="1">
            <a:off x="6673850" y="1787525"/>
            <a:ext cx="1722120" cy="120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6">
            <a:hlinkClick r:id="rId4" action="ppaction://hlinksldjump"/>
          </p:cNvPr>
          <p:cNvSpPr txBox="1"/>
          <p:nvPr>
            <p:custDataLst>
              <p:tags r:id="rId7"/>
            </p:custDataLst>
          </p:nvPr>
        </p:nvSpPr>
        <p:spPr>
          <a:xfrm>
            <a:off x="6833870" y="1376045"/>
            <a:ext cx="15621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加培养液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8485505" y="1448435"/>
            <a:ext cx="1818640" cy="510243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+mn-ea"/>
                <a:cs typeface="楷体" panose="02010609060101010101" charset="-122"/>
              </a:rPr>
              <a:t>细胞悬液</a:t>
            </a:r>
            <a:endParaRPr lang="zh-CN" sz="2400">
              <a:solidFill>
                <a:schemeClr val="tx1"/>
              </a:solidFill>
              <a:latin typeface="+mn-ea"/>
              <a:cs typeface="楷体" panose="02010609060101010101" charset="-122"/>
            </a:endParaRPr>
          </a:p>
        </p:txBody>
      </p:sp>
      <p:cxnSp>
        <p:nvCxnSpPr>
          <p:cNvPr id="18" name="直接箭头连接符 17"/>
          <p:cNvCxnSpPr/>
          <p:nvPr>
            <p:custDataLst>
              <p:tags r:id="rId9"/>
            </p:custDataLst>
          </p:nvPr>
        </p:nvCxnSpPr>
        <p:spPr>
          <a:xfrm flipH="1">
            <a:off x="9302115" y="2026920"/>
            <a:ext cx="10160" cy="11772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>
            <p:custDataLst>
              <p:tags r:id="rId10"/>
            </p:custDataLst>
          </p:nvPr>
        </p:nvCxnSpPr>
        <p:spPr>
          <a:xfrm>
            <a:off x="9298305" y="3782695"/>
            <a:ext cx="3810" cy="11137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8485505" y="3204210"/>
            <a:ext cx="1818640" cy="510243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+mn-ea"/>
                <a:cs typeface="楷体" panose="02010609060101010101" charset="-122"/>
              </a:rPr>
              <a:t>原代培养</a:t>
            </a:r>
            <a:endParaRPr lang="zh-CN" sz="2400">
              <a:solidFill>
                <a:schemeClr val="tx1"/>
              </a:solidFill>
              <a:latin typeface="+mn-ea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8458200" y="4896485"/>
            <a:ext cx="1818640" cy="510243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0" algn="ctr"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+mn-ea"/>
                <a:cs typeface="楷体" panose="02010609060101010101" charset="-122"/>
              </a:rPr>
              <a:t>传代培养</a:t>
            </a:r>
            <a:endParaRPr lang="zh-CN" sz="2400">
              <a:solidFill>
                <a:schemeClr val="tx1"/>
              </a:solidFill>
              <a:latin typeface="+mn-ea"/>
              <a:cs typeface="楷体" panose="02010609060101010101" charset="-122"/>
            </a:endParaRPr>
          </a:p>
        </p:txBody>
      </p:sp>
      <p:sp>
        <p:nvSpPr>
          <p:cNvPr id="23" name="Text Box 26">
            <a:hlinkClick r:id="rId4" action="ppaction://hlinksldjump"/>
          </p:cNvPr>
          <p:cNvSpPr txBox="1"/>
          <p:nvPr>
            <p:custDataLst>
              <p:tags r:id="rId13"/>
            </p:custDataLst>
          </p:nvPr>
        </p:nvSpPr>
        <p:spPr>
          <a:xfrm>
            <a:off x="9312910" y="2225040"/>
            <a:ext cx="22574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放入培养瓶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在适宜条件中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25" name="Text Box 26">
            <a:hlinkClick r:id="rId4" action="ppaction://hlinksldjump"/>
          </p:cNvPr>
          <p:cNvSpPr txBox="1"/>
          <p:nvPr>
            <p:custDataLst>
              <p:tags r:id="rId14"/>
            </p:custDataLst>
          </p:nvPr>
        </p:nvSpPr>
        <p:spPr>
          <a:xfrm>
            <a:off x="9324975" y="3924300"/>
            <a:ext cx="22453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在适宜条件中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  <a:p>
            <a:pPr fontAlgn="auto"/>
            <a:r>
              <a:rPr lang="zh-CN" altLang="en-US" sz="2400" noProof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分瓶培养</a:t>
            </a:r>
            <a:endParaRPr lang="zh-CN" altLang="en-US" sz="2400" noProof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8" name="文本框 7"/>
          <p:cNvSpPr txBox="1"/>
          <p:nvPr>
            <p:custDataLst>
              <p:tags r:id="rId15"/>
            </p:custDataLst>
          </p:nvPr>
        </p:nvSpPr>
        <p:spPr>
          <a:xfrm>
            <a:off x="626428" y="2792095"/>
            <a:ext cx="4855527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  <a:buNone/>
            </a:pPr>
            <a:r>
              <a:rPr lang="en-US" altLang="zh-CN" sz="2400" smtClean="0">
                <a:latin typeface="+mn-ea"/>
                <a:cs typeface="黑体" panose="02010609060101010101" pitchFamily="49" charset="-122"/>
                <a:sym typeface="宋体" panose="02010600030101010101" pitchFamily="2" charset="-122"/>
              </a:rPr>
              <a:t>5.</a:t>
            </a:r>
            <a:r>
              <a:rPr lang="zh-CN" altLang="en-US" sz="2400" smtClean="0">
                <a:latin typeface="+mn-ea"/>
                <a:cs typeface="黑体" panose="02010609060101010101" pitchFamily="49" charset="-122"/>
                <a:sym typeface="宋体" panose="02010600030101010101" pitchFamily="2" charset="-122"/>
              </a:rPr>
              <a:t>什么</a:t>
            </a:r>
            <a:r>
              <a:rPr lang="zh-CN" altLang="en-US" sz="2400">
                <a:latin typeface="+mn-ea"/>
                <a:cs typeface="黑体" panose="02010609060101010101" pitchFamily="49" charset="-122"/>
                <a:sym typeface="宋体" panose="02010600030101010101" pitchFamily="2" charset="-122"/>
              </a:rPr>
              <a:t>是原代培养和传代培养？</a:t>
            </a:r>
            <a:endParaRPr lang="zh-CN" altLang="en-US" sz="2400">
              <a:latin typeface="+mn-ea"/>
              <a:cs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6"/>
            </p:custDataLst>
          </p:nvPr>
        </p:nvSpPr>
        <p:spPr>
          <a:xfrm>
            <a:off x="5427663" y="2615565"/>
            <a:ext cx="3234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</a:rPr>
              <a:t>判断依据：是否分瓶！</a:t>
            </a:r>
            <a:endParaRPr lang="zh-CN" altLang="en-US" sz="2400"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2" name="副标题 2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812166" y="3677305"/>
            <a:ext cx="7020560" cy="12191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b="1" kern="120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ysClr val="window" lastClr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①</a:t>
            </a:r>
            <a:r>
              <a:rPr lang="zh-CN" altLang="en-US" sz="2400" b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原代培养：指动物组织经处理后的</a:t>
            </a:r>
            <a:r>
              <a:rPr lang="zh-CN" altLang="en-US" sz="2400" b="0" smtClean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+mn-ea"/>
                <a:ea typeface="+mn-ea"/>
                <a:cs typeface="Times New Roman" panose="02020603050405020304" pitchFamily="18" charset="0"/>
              </a:rPr>
              <a:t>初次</a:t>
            </a:r>
            <a:r>
              <a:rPr lang="zh-CN" altLang="en-US" sz="2400" b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培养。</a:t>
            </a:r>
            <a:endParaRPr lang="zh-CN" altLang="en-US" sz="2400" b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  <a:ea typeface="+mn-ea"/>
              <a:cs typeface="宋体" panose="02010600030101010101" pitchFamily="2" charset="-122"/>
            </a:endParaRP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②</a:t>
            </a:r>
            <a:r>
              <a:rPr lang="zh-CN" altLang="en-US" sz="2400" b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传代培养：第一次</a:t>
            </a:r>
            <a:r>
              <a:rPr lang="zh-CN" altLang="en-US" sz="2400" b="0" smtClean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分瓶后</a:t>
            </a:r>
            <a:r>
              <a:rPr lang="zh-CN" altLang="en-US" sz="2400" b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的细胞培养。</a:t>
            </a:r>
            <a:endParaRPr lang="zh-CN" altLang="en-US" sz="2400" b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  <a:ea typeface="+mn-ea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2" grpId="0" bldLvl="0" animBg="1"/>
      <p:bldP spid="23" grpId="0"/>
      <p:bldP spid="25" grpId="0"/>
      <p:bldP spid="9" grpId="0"/>
      <p:bldP spid="82" grpId="0" bldLvl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15375" y="954798"/>
            <a:ext cx="78587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00000"/>
              </a:lnSpc>
              <a:buNone/>
            </a:pP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宋体" panose="02010600030101010101" pitchFamily="2" charset="-122"/>
              </a:rPr>
              <a:t>6.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宋体" panose="02010600030101010101" pitchFamily="2" charset="-122"/>
              </a:rPr>
              <a:t>为什么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pitchFamily="49" charset="-122"/>
                <a:sym typeface="宋体" panose="02010600030101010101" pitchFamily="2" charset="-122"/>
              </a:rPr>
              <a:t>要分瓶培养？怎样处理？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48" name="矩形 47"/>
          <p:cNvSpPr/>
          <p:nvPr>
            <p:custDataLst>
              <p:tags r:id="rId2"/>
            </p:custDataLst>
          </p:nvPr>
        </p:nvSpPr>
        <p:spPr>
          <a:xfrm>
            <a:off x="3526790" y="1733550"/>
            <a:ext cx="3698875" cy="8299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rgbClr val="8064A2"/>
          </a:lnRef>
          <a:fillRef idx="2">
            <a:srgbClr val="8064A2"/>
          </a:fillRef>
          <a:effectRef idx="1">
            <a:srgbClr val="8064A2"/>
          </a:effectRef>
          <a:fontRef idx="minor">
            <a:sysClr val="windowText" lastClr="000000"/>
          </a:fontRef>
        </p:style>
        <p:txBody>
          <a:bodyPr wrap="square">
            <a:spAutoFit/>
          </a:bodyPr>
          <a:p>
            <a:pPr lvl="0">
              <a:spcBef>
                <a:spcPct val="20000"/>
              </a:spcBef>
            </a:pPr>
            <a:r>
              <a:rPr lang="zh-CN" altLang="en-US" sz="2400" smtClean="0">
                <a:solidFill>
                  <a:srgbClr val="FF0000"/>
                </a:solidFill>
                <a:latin typeface="+mn-ea"/>
              </a:rPr>
              <a:t>细胞密度过大、有害代谢物积累、营养物质缺乏等</a:t>
            </a:r>
            <a:endParaRPr lang="zh-CN" altLang="en-US" sz="240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6" name="矩形 35"/>
          <p:cNvSpPr/>
          <p:nvPr>
            <p:custDataLst>
              <p:tags r:id="rId3"/>
            </p:custDataLst>
          </p:nvPr>
        </p:nvSpPr>
        <p:spPr>
          <a:xfrm>
            <a:off x="1289566" y="1874381"/>
            <a:ext cx="1620957" cy="521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rgbClr val="8064A2"/>
          </a:lnRef>
          <a:fillRef idx="2">
            <a:srgbClr val="8064A2"/>
          </a:fillRef>
          <a:effectRef idx="1">
            <a:srgbClr val="8064A2"/>
          </a:effectRef>
          <a:fontRef idx="minor">
            <a:sysClr val="windowText" lastClr="000000"/>
          </a:fontRef>
        </p:style>
        <p:txBody>
          <a:bodyPr wrap="square">
            <a:spAutoFit/>
          </a:bodyPr>
          <a:p>
            <a:r>
              <a:rPr lang="zh-CN" altLang="en-US" sz="2800" smtClean="0">
                <a:solidFill>
                  <a:prstClr val="black"/>
                </a:solidFill>
                <a:latin typeface="+mn-ea"/>
              </a:rPr>
              <a:t>悬浮生长</a:t>
            </a:r>
            <a:endParaRPr lang="zh-CN" altLang="en-US" sz="280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40" name="矩形 39"/>
          <p:cNvSpPr/>
          <p:nvPr>
            <p:custDataLst>
              <p:tags r:id="rId4"/>
            </p:custDataLst>
          </p:nvPr>
        </p:nvSpPr>
        <p:spPr>
          <a:xfrm>
            <a:off x="1299845" y="2563495"/>
            <a:ext cx="1620520" cy="8299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rgbClr val="8064A2"/>
          </a:lnRef>
          <a:fillRef idx="2">
            <a:srgbClr val="8064A2"/>
          </a:fillRef>
          <a:effectRef idx="1">
            <a:srgbClr val="8064A2"/>
          </a:effectRef>
          <a:fontRef idx="minor">
            <a:sysClr val="windowText" lastClr="000000"/>
          </a:fontRef>
        </p:style>
        <p:txBody>
          <a:bodyPr wrap="square">
            <a:spAutoFit/>
          </a:bodyPr>
          <a:p>
            <a:pPr algn="ctr"/>
            <a:r>
              <a:rPr lang="zh-CN" altLang="en-US" sz="2800" smtClean="0">
                <a:solidFill>
                  <a:prstClr val="black"/>
                </a:solidFill>
                <a:latin typeface="+mn-ea"/>
                <a:cs typeface="黑体" panose="02010609060101010101" pitchFamily="49" charset="-122"/>
              </a:rPr>
              <a:t>贴壁生长</a:t>
            </a:r>
            <a:endParaRPr lang="zh-CN" altLang="en-US" sz="2800" smtClean="0">
              <a:solidFill>
                <a:prstClr val="black"/>
              </a:solidFill>
              <a:latin typeface="+mn-ea"/>
              <a:cs typeface="黑体" panose="02010609060101010101" pitchFamily="49" charset="-122"/>
            </a:endParaRPr>
          </a:p>
          <a:p>
            <a:pPr algn="ctr"/>
            <a:r>
              <a:rPr lang="en-US" altLang="zh-CN" sz="2000">
                <a:latin typeface="+mn-ea"/>
                <a:cs typeface="黑体" panose="02010609060101010101" pitchFamily="49" charset="-122"/>
              </a:rPr>
              <a:t>(</a:t>
            </a:r>
            <a:r>
              <a:rPr lang="zh-CN" altLang="en-US" sz="2000">
                <a:latin typeface="+mn-ea"/>
                <a:cs typeface="黑体" panose="02010609060101010101" pitchFamily="49" charset="-122"/>
              </a:rPr>
              <a:t>大多数）</a:t>
            </a:r>
            <a:endParaRPr lang="zh-CN" altLang="en-US" sz="2000">
              <a:latin typeface="+mn-ea"/>
              <a:cs typeface="黑体" panose="02010609060101010101" pitchFamily="49" charset="-122"/>
            </a:endParaRPr>
          </a:p>
        </p:txBody>
      </p:sp>
      <p:sp>
        <p:nvSpPr>
          <p:cNvPr id="50" name="矩形 49"/>
          <p:cNvSpPr/>
          <p:nvPr>
            <p:custDataLst>
              <p:tags r:id="rId5"/>
            </p:custDataLst>
          </p:nvPr>
        </p:nvSpPr>
        <p:spPr>
          <a:xfrm>
            <a:off x="3526790" y="2707005"/>
            <a:ext cx="2511425" cy="4603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rgbClr val="8064A2"/>
          </a:lnRef>
          <a:fillRef idx="2">
            <a:srgbClr val="8064A2"/>
          </a:fillRef>
          <a:effectRef idx="1">
            <a:srgbClr val="8064A2"/>
          </a:effectRef>
          <a:fontRef idx="minor">
            <a:sysClr val="windowText" lastClr="000000"/>
          </a:fontRef>
        </p:style>
        <p:txBody>
          <a:bodyPr wrap="square">
            <a:spAutoFit/>
          </a:bodyPr>
          <a:p>
            <a:pPr lvl="0" algn="ctr">
              <a:spcBef>
                <a:spcPct val="20000"/>
              </a:spcBef>
            </a:pPr>
            <a:r>
              <a:rPr lang="zh-CN" altLang="en-US" sz="2400" smtClean="0">
                <a:solidFill>
                  <a:srgbClr val="FF0000"/>
                </a:solidFill>
                <a:latin typeface="+mn-ea"/>
              </a:rPr>
              <a:t>接触抑制</a:t>
            </a:r>
            <a:endParaRPr lang="zh-CN" altLang="en-US" sz="2400" smtClean="0">
              <a:solidFill>
                <a:srgbClr val="FF0000"/>
              </a:solidFill>
              <a:latin typeface="+mn-ea"/>
            </a:endParaRPr>
          </a:p>
        </p:txBody>
      </p:sp>
      <p:cxnSp>
        <p:nvCxnSpPr>
          <p:cNvPr id="59" name="直接箭头连接符 58"/>
          <p:cNvCxnSpPr/>
          <p:nvPr>
            <p:custDataLst>
              <p:tags r:id="rId6"/>
            </p:custDataLst>
          </p:nvPr>
        </p:nvCxnSpPr>
        <p:spPr>
          <a:xfrm>
            <a:off x="2920350" y="2148036"/>
            <a:ext cx="648072" cy="0"/>
          </a:xfrm>
          <a:prstGeom prst="straightConnector1">
            <a:avLst/>
          </a:prstGeom>
          <a:noFill/>
          <a:ln w="38100" cap="flat" cmpd="sng" algn="ctr">
            <a:solidFill>
              <a:schemeClr val="accent6"/>
            </a:solidFill>
            <a:prstDash val="solid"/>
            <a:tailEnd type="arrow"/>
          </a:ln>
          <a:effectLst/>
        </p:spPr>
        <p:style>
          <a:lnRef idx="1">
            <a:srgbClr val="4F81BD"/>
          </a:lnRef>
          <a:fillRef idx="0">
            <a:srgbClr val="4F81BD"/>
          </a:fillRef>
          <a:effectRef idx="0">
            <a:srgbClr val="4F81BD"/>
          </a:effectRef>
          <a:fontRef idx="minor">
            <a:sysClr val="windowText" lastClr="000000"/>
          </a:fontRef>
        </p:style>
      </p:cxnSp>
      <p:cxnSp>
        <p:nvCxnSpPr>
          <p:cNvPr id="85" name="直接箭头连接符 84"/>
          <p:cNvCxnSpPr/>
          <p:nvPr>
            <p:custDataLst>
              <p:tags r:id="rId7"/>
            </p:custDataLst>
          </p:nvPr>
        </p:nvCxnSpPr>
        <p:spPr>
          <a:xfrm>
            <a:off x="2920350" y="2936716"/>
            <a:ext cx="648072" cy="0"/>
          </a:xfrm>
          <a:prstGeom prst="straightConnector1">
            <a:avLst/>
          </a:prstGeom>
          <a:noFill/>
          <a:ln w="38100" cap="flat" cmpd="sng" algn="ctr">
            <a:solidFill>
              <a:schemeClr val="accent6"/>
            </a:solidFill>
            <a:prstDash val="solid"/>
            <a:tailEnd type="arrow"/>
          </a:ln>
          <a:effectLst/>
        </p:spPr>
        <p:style>
          <a:lnRef idx="1">
            <a:srgbClr val="4F81BD"/>
          </a:lnRef>
          <a:fillRef idx="0">
            <a:srgbClr val="4F81BD"/>
          </a:fillRef>
          <a:effectRef idx="0">
            <a:srgbClr val="4F81BD"/>
          </a:effectRef>
          <a:fontRef idx="minor">
            <a:sysClr val="windowText" lastClr="000000"/>
          </a:fontRef>
        </p:style>
      </p:cxnSp>
      <p:sp>
        <p:nvSpPr>
          <p:cNvPr id="8" name="右大括号 7"/>
          <p:cNvSpPr/>
          <p:nvPr>
            <p:custDataLst>
              <p:tags r:id="rId8"/>
            </p:custDataLst>
          </p:nvPr>
        </p:nvSpPr>
        <p:spPr>
          <a:xfrm flipH="1">
            <a:off x="2313940" y="3919220"/>
            <a:ext cx="222250" cy="1769745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52" name="矩形 51"/>
          <p:cNvSpPr/>
          <p:nvPr>
            <p:custDataLst>
              <p:tags r:id="rId9"/>
            </p:custDataLst>
          </p:nvPr>
        </p:nvSpPr>
        <p:spPr>
          <a:xfrm>
            <a:off x="603885" y="4396105"/>
            <a:ext cx="1605280" cy="521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ysClr val="window" lastClr="FFFFFF"/>
          </a:lnRef>
          <a:fillRef idx="1">
            <a:srgbClr val="F79646"/>
          </a:fillRef>
          <a:effectRef idx="1">
            <a:srgbClr val="F79646"/>
          </a:effectRef>
          <a:fontRef idx="minor">
            <a:sysClr val="window" lastClr="FFFFFF"/>
          </a:fontRef>
        </p:style>
        <p:txBody>
          <a:bodyPr wrap="none">
            <a:spAutoFit/>
          </a:bodyPr>
          <a:p>
            <a:r>
              <a:rPr lang="zh-CN" altLang="en-US" sz="2800" smtClean="0">
                <a:solidFill>
                  <a:prstClr val="black"/>
                </a:solidFill>
                <a:latin typeface="+mn-ea"/>
              </a:rPr>
              <a:t>传代培养</a:t>
            </a:r>
            <a:endParaRPr lang="zh-CN" altLang="en-US" sz="280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92" name="矩形 91"/>
          <p:cNvSpPr/>
          <p:nvPr>
            <p:custDataLst>
              <p:tags r:id="rId10"/>
            </p:custDataLst>
          </p:nvPr>
        </p:nvSpPr>
        <p:spPr>
          <a:xfrm>
            <a:off x="3929440" y="3652644"/>
            <a:ext cx="7910135" cy="798830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3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+mn-ea"/>
                <a:cs typeface="黑体" panose="02010609060101010101" pitchFamily="49" charset="-122"/>
              </a:rPr>
              <a:t>悬浮培养</a:t>
            </a:r>
            <a:r>
              <a:rPr kumimoji="0" lang="zh-CN" altLang="en-US" sz="23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黑体" panose="02010609060101010101" pitchFamily="49" charset="-122"/>
              </a:rPr>
              <a:t>的细胞</a:t>
            </a:r>
            <a:r>
              <a:rPr kumimoji="0" lang="en-US" altLang="zh-CN" sz="23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黑体" panose="02010609060101010101" pitchFamily="49" charset="-122"/>
              </a:rPr>
              <a:t>:</a:t>
            </a:r>
            <a:r>
              <a:rPr kumimoji="0" lang="zh-CN" altLang="en-US" sz="23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黑体" panose="02010609060101010101" pitchFamily="49" charset="-122"/>
              </a:rPr>
              <a:t>直接用离心法收集</a:t>
            </a:r>
            <a:endParaRPr kumimoji="0" lang="zh-CN" altLang="en-US" sz="230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cs typeface="黑体" panose="02010609060101010101" pitchFamily="49" charset="-122"/>
            </a:endParaRPr>
          </a:p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3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+mn-ea"/>
                <a:cs typeface="黑体" panose="02010609060101010101" pitchFamily="49" charset="-122"/>
              </a:rPr>
              <a:t>贴壁</a:t>
            </a:r>
            <a:r>
              <a:rPr kumimoji="0" lang="zh-CN" altLang="en-US" sz="23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黑体" panose="02010609060101010101" pitchFamily="49" charset="-122"/>
              </a:rPr>
              <a:t>细胞</a:t>
            </a:r>
            <a:r>
              <a:rPr kumimoji="0" lang="en-US" altLang="zh-CN" sz="23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黑体" panose="02010609060101010101" pitchFamily="49" charset="-122"/>
              </a:rPr>
              <a:t>:</a:t>
            </a:r>
            <a:r>
              <a:rPr kumimoji="0" lang="zh-CN" altLang="en-US" sz="23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cs typeface="黑体" panose="02010609060101010101" pitchFamily="49" charset="-122"/>
              </a:rPr>
              <a:t>用胰蛋白酶处理分散成单个细胞，再用离心法收集</a:t>
            </a:r>
            <a:endParaRPr kumimoji="0" lang="zh-CN" altLang="en-US" sz="230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cs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2368550" y="5438140"/>
            <a:ext cx="43522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 smtClean="0">
                <a:solidFill>
                  <a:prstClr val="black"/>
                </a:solidFill>
                <a:effectLst/>
                <a:latin typeface="+mn-ea"/>
                <a:sym typeface="+mn-ea"/>
              </a:rPr>
              <a:t>②制成细胞悬液，分瓶培养</a:t>
            </a:r>
            <a:endParaRPr lang="zh-CN" altLang="en-US" sz="2400" smtClean="0">
              <a:solidFill>
                <a:prstClr val="black"/>
              </a:solidFill>
              <a:effectLst/>
              <a:latin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2523490" y="3639820"/>
            <a:ext cx="13157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 smtClean="0">
                <a:solidFill>
                  <a:prstClr val="black"/>
                </a:solidFill>
                <a:effectLst/>
                <a:latin typeface="+mn-ea"/>
                <a:sym typeface="+mn-ea"/>
              </a:rPr>
              <a:t>①收集</a:t>
            </a:r>
            <a:endParaRPr lang="zh-CN" altLang="en-US" sz="2400" smtClean="0">
              <a:solidFill>
                <a:prstClr val="black"/>
              </a:solidFill>
              <a:effectLst/>
              <a:latin typeface="+mn-ea"/>
              <a:sym typeface="+mn-ea"/>
            </a:endParaRPr>
          </a:p>
          <a:p>
            <a:pPr algn="l"/>
            <a:r>
              <a:rPr lang="zh-CN" altLang="en-US" sz="2400" smtClean="0">
                <a:solidFill>
                  <a:prstClr val="black"/>
                </a:solidFill>
                <a:effectLst/>
                <a:latin typeface="+mn-ea"/>
                <a:sym typeface="+mn-ea"/>
              </a:rPr>
              <a:t> </a:t>
            </a:r>
            <a:r>
              <a:rPr lang="en-US" altLang="zh-CN" sz="2400" smtClean="0">
                <a:solidFill>
                  <a:prstClr val="black"/>
                </a:solidFill>
                <a:effectLst/>
                <a:latin typeface="+mn-ea"/>
                <a:sym typeface="+mn-ea"/>
              </a:rPr>
              <a:t> </a:t>
            </a:r>
            <a:r>
              <a:rPr lang="zh-CN" altLang="en-US" sz="2400" smtClean="0">
                <a:solidFill>
                  <a:prstClr val="black"/>
                </a:solidFill>
                <a:effectLst/>
                <a:latin typeface="+mn-ea"/>
                <a:sym typeface="+mn-ea"/>
              </a:rPr>
              <a:t>细胞</a:t>
            </a:r>
            <a:endParaRPr lang="zh-CN" altLang="en-US" sz="2400" smtClean="0">
              <a:solidFill>
                <a:prstClr val="black"/>
              </a:solidFill>
              <a:effectLst/>
              <a:latin typeface="+mn-ea"/>
              <a:sym typeface="+mn-ea"/>
            </a:endParaRPr>
          </a:p>
        </p:txBody>
      </p:sp>
      <p:sp>
        <p:nvSpPr>
          <p:cNvPr id="11" name="右大括号 10"/>
          <p:cNvSpPr/>
          <p:nvPr>
            <p:custDataLst>
              <p:tags r:id="rId13"/>
            </p:custDataLst>
          </p:nvPr>
        </p:nvSpPr>
        <p:spPr>
          <a:xfrm flipH="1">
            <a:off x="3693795" y="3680460"/>
            <a:ext cx="273050" cy="70358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+mn-ea"/>
            </a:endParaRPr>
          </a:p>
        </p:txBody>
      </p:sp>
      <p:cxnSp>
        <p:nvCxnSpPr>
          <p:cNvPr id="12" name="直接箭头连接符 11"/>
          <p:cNvCxnSpPr/>
          <p:nvPr>
            <p:custDataLst>
              <p:tags r:id="rId14"/>
            </p:custDataLst>
          </p:nvPr>
        </p:nvCxnSpPr>
        <p:spPr>
          <a:xfrm flipH="1">
            <a:off x="3239135" y="4396105"/>
            <a:ext cx="9525" cy="104076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arrow"/>
          </a:ln>
          <a:effectLst/>
        </p:spPr>
        <p:style>
          <a:lnRef idx="1">
            <a:srgbClr val="4F81BD"/>
          </a:lnRef>
          <a:fillRef idx="0">
            <a:srgbClr val="4F81BD"/>
          </a:fillRef>
          <a:effectRef idx="0">
            <a:srgbClr val="4F81BD"/>
          </a:effectRef>
          <a:fontRef idx="minor">
            <a:sysClr val="windowText" lastClr="000000"/>
          </a:fontRef>
        </p:style>
      </p:cxnSp>
      <p:grpSp>
        <p:nvGrpSpPr>
          <p:cNvPr id="87" name="组合 86"/>
          <p:cNvGrpSpPr/>
          <p:nvPr>
            <p:custDataLst>
              <p:tags r:id="rId15"/>
            </p:custDataLst>
          </p:nvPr>
        </p:nvGrpSpPr>
        <p:grpSpPr>
          <a:xfrm rot="10800000">
            <a:off x="6076950" y="2026920"/>
            <a:ext cx="1617980" cy="1060450"/>
            <a:chOff x="3563888" y="1478977"/>
            <a:chExt cx="2482766" cy="1077543"/>
          </a:xfrm>
        </p:grpSpPr>
        <p:cxnSp>
          <p:nvCxnSpPr>
            <p:cNvPr id="88" name="直接箭头连接符 87"/>
            <p:cNvCxnSpPr/>
            <p:nvPr>
              <p:custDataLst>
                <p:tags r:id="rId16"/>
              </p:custDataLst>
            </p:nvPr>
          </p:nvCxnSpPr>
          <p:spPr>
            <a:xfrm flipV="1">
              <a:off x="3852310" y="1478977"/>
              <a:ext cx="2194344" cy="16776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6"/>
              </a:solidFill>
              <a:prstDash val="solid"/>
              <a:headEnd type="none"/>
              <a:tailEnd type="none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  <p:cxnSp>
          <p:nvCxnSpPr>
            <p:cNvPr id="89" name="直接连接符 88"/>
            <p:cNvCxnSpPr/>
            <p:nvPr>
              <p:custDataLst>
                <p:tags r:id="rId17"/>
              </p:custDataLst>
            </p:nvPr>
          </p:nvCxnSpPr>
          <p:spPr>
            <a:xfrm>
              <a:off x="3563888" y="1988840"/>
              <a:ext cx="288032" cy="0"/>
            </a:xfrm>
            <a:prstGeom prst="line">
              <a:avLst/>
            </a:prstGeom>
            <a:noFill/>
            <a:ln w="28575" cap="flat" cmpd="sng" algn="ctr">
              <a:solidFill>
                <a:schemeClr val="accent6"/>
              </a:solidFill>
              <a:prstDash val="solid"/>
              <a:headEnd type="arrow"/>
              <a:tailEnd type="none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  <p:cxnSp>
          <p:nvCxnSpPr>
            <p:cNvPr id="90" name="直接连接符 89"/>
            <p:cNvCxnSpPr/>
            <p:nvPr>
              <p:custDataLst>
                <p:tags r:id="rId18"/>
              </p:custDataLst>
            </p:nvPr>
          </p:nvCxnSpPr>
          <p:spPr>
            <a:xfrm flipH="1">
              <a:off x="3851920" y="1484784"/>
              <a:ext cx="8384" cy="1071736"/>
            </a:xfrm>
            <a:prstGeom prst="line">
              <a:avLst/>
            </a:prstGeom>
            <a:noFill/>
            <a:ln w="28575" cap="flat" cmpd="sng" algn="ctr">
              <a:solidFill>
                <a:schemeClr val="accent6"/>
              </a:solidFill>
              <a:prstDash val="solid"/>
              <a:headEnd type="none"/>
              <a:tailEnd type="none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  <p:cxnSp>
          <p:nvCxnSpPr>
            <p:cNvPr id="91" name="直接箭头连接符 90"/>
            <p:cNvCxnSpPr/>
            <p:nvPr>
              <p:custDataLst>
                <p:tags r:id="rId19"/>
              </p:custDataLst>
            </p:nvPr>
          </p:nvCxnSpPr>
          <p:spPr>
            <a:xfrm>
              <a:off x="3851920" y="2547981"/>
              <a:ext cx="432048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6"/>
              </a:solidFill>
              <a:prstDash val="solid"/>
              <a:headEnd type="none"/>
              <a:tailEnd type="none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</p:grpSp>
      <p:sp>
        <p:nvSpPr>
          <p:cNvPr id="30" name="矩形 29"/>
          <p:cNvSpPr/>
          <p:nvPr>
            <p:custDataLst>
              <p:tags r:id="rId20"/>
            </p:custDataLst>
          </p:nvPr>
        </p:nvSpPr>
        <p:spPr>
          <a:xfrm>
            <a:off x="7783195" y="2319655"/>
            <a:ext cx="2507615" cy="521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rgbClr val="C0504D"/>
          </a:lnRef>
          <a:fillRef idx="2">
            <a:srgbClr val="C0504D"/>
          </a:fillRef>
          <a:effectRef idx="1">
            <a:srgbClr val="C0504D"/>
          </a:effectRef>
          <a:fontRef idx="minor">
            <a:sysClr val="windowText" lastClr="000000"/>
          </a:fontRef>
        </p:style>
        <p:txBody>
          <a:bodyPr wrap="square">
            <a:spAutoFit/>
          </a:bodyPr>
          <a:p>
            <a:pPr lvl="0">
              <a:spcBef>
                <a:spcPct val="20000"/>
              </a:spcBef>
            </a:pPr>
            <a:r>
              <a:rPr lang="zh-CN" altLang="en-US" sz="2800" smtClean="0">
                <a:solidFill>
                  <a:prstClr val="black"/>
                </a:solidFill>
                <a:latin typeface="+mn-ea"/>
              </a:rPr>
              <a:t>细胞分裂受阻</a:t>
            </a:r>
            <a:endParaRPr lang="zh-CN" altLang="en-US" sz="2800" smtClean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21"/>
            </p:custDataLst>
          </p:nvPr>
        </p:nvCxnSpPr>
        <p:spPr>
          <a:xfrm flipV="1">
            <a:off x="2940050" y="2477770"/>
            <a:ext cx="628650" cy="427355"/>
          </a:xfrm>
          <a:prstGeom prst="straightConnector1">
            <a:avLst/>
          </a:prstGeom>
          <a:noFill/>
          <a:ln w="38100" cap="flat" cmpd="sng" algn="ctr">
            <a:solidFill>
              <a:schemeClr val="accent6"/>
            </a:solidFill>
            <a:prstDash val="solid"/>
            <a:tailEnd type="arrow"/>
          </a:ln>
          <a:effectLst/>
        </p:spPr>
        <p:style>
          <a:lnRef idx="1">
            <a:srgbClr val="4F81BD"/>
          </a:lnRef>
          <a:fillRef idx="0">
            <a:srgbClr val="4F81BD"/>
          </a:fillRef>
          <a:effectRef idx="0">
            <a:srgbClr val="4F81BD"/>
          </a:effectRef>
          <a:fontRef idx="minor">
            <a:sysClr val="windowText" lastClr="000000"/>
          </a:fontRef>
        </p:style>
      </p:cxnSp>
      <p:sp>
        <p:nvSpPr>
          <p:cNvPr id="15" name="文本框 14"/>
          <p:cNvSpPr txBox="1"/>
          <p:nvPr>
            <p:custDataLst>
              <p:tags r:id="rId22"/>
            </p:custDataLst>
          </p:nvPr>
        </p:nvSpPr>
        <p:spPr>
          <a:xfrm>
            <a:off x="3248660" y="4679950"/>
            <a:ext cx="1881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+mn-ea"/>
              </a:rPr>
              <a:t>加培养液</a:t>
            </a:r>
            <a:endParaRPr lang="zh-CN" altLang="en-US" sz="240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ldLvl="0" animBg="1"/>
      <p:bldP spid="36" grpId="0" bldLvl="0" animBg="1"/>
      <p:bldP spid="40" grpId="0" bldLvl="0" animBg="1"/>
      <p:bldP spid="50" grpId="0" bldLvl="0" animBg="1"/>
      <p:bldP spid="8" grpId="0" bldLvl="0" animBg="1"/>
      <p:bldP spid="52" grpId="0" bldLvl="0" animBg="1"/>
      <p:bldP spid="92" grpId="0"/>
      <p:bldP spid="9" grpId="0"/>
      <p:bldP spid="10" grpId="0"/>
      <p:bldP spid="11" grpId="0" bldLvl="0" animBg="1"/>
      <p:bldP spid="30" grpId="0" bldLvl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" name="Text Box 8"/>
          <p:cNvSpPr txBox="1"/>
          <p:nvPr>
            <p:custDataLst>
              <p:tags r:id="rId1"/>
            </p:custDataLst>
          </p:nvPr>
        </p:nvSpPr>
        <p:spPr>
          <a:xfrm>
            <a:off x="4108442" y="263079"/>
            <a:ext cx="3405982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zh-CN" altLang="en-US" sz="28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动物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细胞培养</a:t>
            </a:r>
            <a:r>
              <a:rPr lang="zh-CN" altLang="en-US" sz="28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过程</a:t>
            </a:r>
            <a:endParaRPr lang="zh-CN" altLang="en-US" sz="2800">
              <a:solidFill>
                <a:srgbClr val="FF0000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>
            <p:custDataLst>
              <p:tags r:id="rId2"/>
            </p:custDataLst>
          </p:nvPr>
        </p:nvSpPr>
        <p:spPr>
          <a:xfrm>
            <a:off x="1497965" y="1198245"/>
            <a:ext cx="3328670" cy="76835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zh-CN" altLang="en-US" sz="2200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用机械法</a:t>
            </a:r>
            <a:r>
              <a:rPr lang="en-US" altLang="zh-CN" sz="2200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2200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或用</a:t>
            </a:r>
            <a:r>
              <a:rPr lang="zh-CN" altLang="en-US" sz="2200" u="sng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胰蛋白酶</a:t>
            </a:r>
            <a:r>
              <a:rPr lang="zh-CN" altLang="en-US" sz="2200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zh-CN" altLang="en-US" sz="2200" u="sng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胶原蛋白酶</a:t>
            </a:r>
            <a:r>
              <a:rPr lang="zh-CN" altLang="en-US" sz="2200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等处理</a:t>
            </a:r>
            <a:endParaRPr lang="zh-CN" altLang="en-US" sz="2200" smtClean="0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3"/>
            </p:custDataLst>
          </p:nvPr>
        </p:nvGrpSpPr>
        <p:grpSpPr>
          <a:xfrm>
            <a:off x="354965" y="676275"/>
            <a:ext cx="2361565" cy="1759585"/>
            <a:chOff x="334" y="1140"/>
            <a:chExt cx="3719" cy="2771"/>
          </a:xfrm>
        </p:grpSpPr>
        <p:sp>
          <p:nvSpPr>
            <p:cNvPr id="10" name="矩形 9"/>
            <p:cNvSpPr/>
            <p:nvPr>
              <p:custDataLst>
                <p:tags r:id="rId4"/>
              </p:custDataLst>
            </p:nvPr>
          </p:nvSpPr>
          <p:spPr>
            <a:xfrm>
              <a:off x="425" y="1140"/>
              <a:ext cx="3566" cy="72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rgbClr val="8064A2"/>
            </a:lnRef>
            <a:fillRef idx="2">
              <a:srgbClr val="8064A2"/>
            </a:fillRef>
            <a:effectRef idx="1">
              <a:srgbClr val="8064A2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p>
              <a:pPr lvl="0" algn="ctr">
                <a:spcBef>
                  <a:spcPct val="20000"/>
                </a:spcBef>
              </a:pPr>
              <a:r>
                <a:rPr lang="zh-CN" altLang="en-US" sz="24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取动物组织</a:t>
              </a:r>
              <a:endParaRPr lang="zh-CN" altLang="en-US" sz="240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5"/>
              </p:custDataLst>
            </p:nvPr>
          </p:nvSpPr>
          <p:spPr>
            <a:xfrm>
              <a:off x="334" y="3184"/>
              <a:ext cx="3719" cy="72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rgbClr val="8064A2"/>
            </a:lnRef>
            <a:fillRef idx="2">
              <a:srgbClr val="8064A2"/>
            </a:fillRef>
            <a:effectRef idx="1">
              <a:srgbClr val="8064A2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p>
              <a:pPr lvl="0">
                <a:spcBef>
                  <a:spcPct val="20000"/>
                </a:spcBef>
              </a:pPr>
              <a:r>
                <a:rPr lang="zh-CN" altLang="en-US" sz="24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分散成单个细胞</a:t>
              </a:r>
              <a:endParaRPr lang="zh-CN" altLang="en-US" sz="240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3" name="直接箭头连接符 52"/>
            <p:cNvCxnSpPr/>
            <p:nvPr>
              <p:custDataLst>
                <p:tags r:id="rId6"/>
              </p:custDataLst>
            </p:nvPr>
          </p:nvCxnSpPr>
          <p:spPr>
            <a:xfrm flipH="1">
              <a:off x="2099" y="2018"/>
              <a:ext cx="0" cy="1017"/>
            </a:xfrm>
            <a:prstGeom prst="straightConnector1">
              <a:avLst/>
            </a:prstGeom>
            <a:noFill/>
            <a:ln w="6350" cap="flat" cmpd="sng" algn="ctr">
              <a:solidFill>
                <a:srgbClr val="0000CC"/>
              </a:solidFill>
              <a:prstDash val="solid"/>
              <a:tailEnd type="arrow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</p:grpSp>
      <p:grpSp>
        <p:nvGrpSpPr>
          <p:cNvPr id="12" name="组合 11"/>
          <p:cNvGrpSpPr/>
          <p:nvPr>
            <p:custDataLst>
              <p:tags r:id="rId7"/>
            </p:custDataLst>
          </p:nvPr>
        </p:nvGrpSpPr>
        <p:grpSpPr>
          <a:xfrm>
            <a:off x="4726305" y="5071745"/>
            <a:ext cx="3185795" cy="400050"/>
            <a:chOff x="7218" y="8062"/>
            <a:chExt cx="5017" cy="630"/>
          </a:xfrm>
        </p:grpSpPr>
        <p:sp>
          <p:nvSpPr>
            <p:cNvPr id="50" name="矩形 49"/>
            <p:cNvSpPr/>
            <p:nvPr>
              <p:custDataLst>
                <p:tags r:id="rId8"/>
              </p:custDataLst>
            </p:nvPr>
          </p:nvSpPr>
          <p:spPr>
            <a:xfrm>
              <a:off x="8280" y="8062"/>
              <a:ext cx="3955" cy="63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rgbClr val="8064A2"/>
            </a:lnRef>
            <a:fillRef idx="2">
              <a:srgbClr val="8064A2"/>
            </a:fillRef>
            <a:effectRef idx="1">
              <a:srgbClr val="8064A2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p>
              <a:pPr lvl="0" algn="ctr">
                <a:spcBef>
                  <a:spcPct val="20000"/>
                </a:spcBef>
              </a:pPr>
              <a:r>
                <a:rPr lang="zh-CN" altLang="en-US" sz="200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接触抑制</a:t>
              </a:r>
              <a:endParaRPr lang="zh-CN" altLang="en-US" sz="20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60" name="直接箭头连接符 59"/>
            <p:cNvCxnSpPr/>
            <p:nvPr>
              <p:custDataLst>
                <p:tags r:id="rId9"/>
              </p:custDataLst>
            </p:nvPr>
          </p:nvCxnSpPr>
          <p:spPr>
            <a:xfrm>
              <a:off x="7218" y="8452"/>
              <a:ext cx="1021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CC"/>
              </a:solidFill>
              <a:prstDash val="solid"/>
              <a:tailEnd type="arrow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2216150" y="3888740"/>
            <a:ext cx="2491105" cy="1427480"/>
            <a:chOff x="3265" y="6199"/>
            <a:chExt cx="3923" cy="2248"/>
          </a:xfrm>
        </p:grpSpPr>
        <p:sp>
          <p:nvSpPr>
            <p:cNvPr id="36" name="矩形 35"/>
            <p:cNvSpPr/>
            <p:nvPr>
              <p:custDataLst>
                <p:tags r:id="rId11"/>
              </p:custDataLst>
            </p:nvPr>
          </p:nvSpPr>
          <p:spPr>
            <a:xfrm>
              <a:off x="4620" y="6199"/>
              <a:ext cx="2553" cy="72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rgbClr val="8064A2"/>
            </a:lnRef>
            <a:fillRef idx="2">
              <a:srgbClr val="8064A2"/>
            </a:fillRef>
            <a:effectRef idx="1">
              <a:srgbClr val="8064A2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p>
              <a:r>
                <a:rPr lang="zh-CN" altLang="en-US" sz="24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悬浮生长</a:t>
              </a:r>
              <a:endParaRPr lang="zh-CN" altLang="en-US" sz="1600"/>
            </a:p>
          </p:txBody>
        </p:sp>
        <p:sp>
          <p:nvSpPr>
            <p:cNvPr id="40" name="矩形 39"/>
            <p:cNvSpPr/>
            <p:nvPr>
              <p:custDataLst>
                <p:tags r:id="rId12"/>
              </p:custDataLst>
            </p:nvPr>
          </p:nvSpPr>
          <p:spPr>
            <a:xfrm>
              <a:off x="4636" y="7284"/>
              <a:ext cx="2552" cy="116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rgbClr val="8064A2"/>
            </a:lnRef>
            <a:fillRef idx="2">
              <a:srgbClr val="8064A2"/>
            </a:fillRef>
            <a:effectRef idx="1">
              <a:srgbClr val="8064A2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p>
              <a:pPr algn="ctr"/>
              <a:r>
                <a:rPr lang="zh-CN" altLang="en-US" sz="24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贴壁生长</a:t>
              </a:r>
              <a:endParaRPr lang="zh-CN" altLang="en-US" sz="240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(</a:t>
              </a: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大多数）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grpSp>
          <p:nvGrpSpPr>
            <p:cNvPr id="61" name="组合 60"/>
            <p:cNvGrpSpPr/>
            <p:nvPr>
              <p:custDataLst>
                <p:tags r:id="rId13"/>
              </p:custDataLst>
            </p:nvPr>
          </p:nvGrpSpPr>
          <p:grpSpPr>
            <a:xfrm>
              <a:off x="3265" y="6596"/>
              <a:ext cx="1254" cy="1358"/>
              <a:chOff x="3563888" y="1484784"/>
              <a:chExt cx="720080" cy="1071736"/>
            </a:xfrm>
          </p:grpSpPr>
          <p:cxnSp>
            <p:nvCxnSpPr>
              <p:cNvPr id="62" name="直接箭头连接符 61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3851920" y="1495801"/>
                <a:ext cx="432048" cy="0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0000CC"/>
                </a:solidFill>
                <a:prstDash val="solid"/>
                <a:tailEnd type="arrow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  <p:cxnSp>
            <p:nvCxnSpPr>
              <p:cNvPr id="63" name="直接连接符 62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3563888" y="1988840"/>
                <a:ext cx="288032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0000CC"/>
                </a:solidFill>
                <a:prstDash val="solid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  <p:cxnSp>
            <p:nvCxnSpPr>
              <p:cNvPr id="64" name="直接连接符 63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3851920" y="1484784"/>
                <a:ext cx="8384" cy="1071736"/>
              </a:xfrm>
              <a:prstGeom prst="line">
                <a:avLst/>
              </a:prstGeom>
              <a:noFill/>
              <a:ln w="6350" cap="flat" cmpd="sng" algn="ctr">
                <a:solidFill>
                  <a:srgbClr val="0000CC"/>
                </a:solidFill>
                <a:prstDash val="solid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  <p:cxnSp>
            <p:nvCxnSpPr>
              <p:cNvPr id="67" name="直接箭头连接符 66"/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3851920" y="2547981"/>
                <a:ext cx="432048" cy="0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0000CC"/>
                </a:solidFill>
                <a:prstDash val="solid"/>
                <a:tailEnd type="arrow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</p:grpSp>
      </p:grpSp>
      <p:grpSp>
        <p:nvGrpSpPr>
          <p:cNvPr id="16" name="组合 15"/>
          <p:cNvGrpSpPr/>
          <p:nvPr>
            <p:custDataLst>
              <p:tags r:id="rId18"/>
            </p:custDataLst>
          </p:nvPr>
        </p:nvGrpSpPr>
        <p:grpSpPr>
          <a:xfrm>
            <a:off x="2351405" y="5066665"/>
            <a:ext cx="7633335" cy="533400"/>
            <a:chOff x="3478" y="8054"/>
            <a:chExt cx="12021" cy="840"/>
          </a:xfrm>
        </p:grpSpPr>
        <p:sp>
          <p:nvSpPr>
            <p:cNvPr id="29" name="矩形 28"/>
            <p:cNvSpPr/>
            <p:nvPr>
              <p:custDataLst>
                <p:tags r:id="rId19"/>
              </p:custDataLst>
            </p:nvPr>
          </p:nvSpPr>
          <p:spPr>
            <a:xfrm>
              <a:off x="13611" y="8266"/>
              <a:ext cx="1888" cy="628"/>
            </a:xfrm>
            <a:prstGeom prst="rect">
              <a:avLst/>
            </a:prstGeom>
            <a:ln w="6350">
              <a:noFill/>
            </a:ln>
          </p:spPr>
          <p:txBody>
            <a:bodyPr wrap="none">
              <a:spAutoFit/>
            </a:bodyPr>
            <a:p>
              <a:r>
                <a:rPr lang="zh-CN" altLang="en-US" sz="2000" smtClean="0">
                  <a:solidFill>
                    <a:srgbClr val="0000CC"/>
                  </a:solidFill>
                  <a:latin typeface="楷体" panose="02010609060101010101" charset="-122"/>
                  <a:ea typeface="楷体" panose="02010609060101010101" charset="-122"/>
                </a:rPr>
                <a:t>解决方法</a:t>
              </a:r>
              <a:endParaRPr lang="zh-CN" altLang="en-US" sz="2000" smtClean="0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grpSp>
          <p:nvGrpSpPr>
            <p:cNvPr id="72" name="组合 71"/>
            <p:cNvGrpSpPr/>
            <p:nvPr>
              <p:custDataLst>
                <p:tags r:id="rId20"/>
              </p:custDataLst>
            </p:nvPr>
          </p:nvGrpSpPr>
          <p:grpSpPr>
            <a:xfrm>
              <a:off x="3478" y="8054"/>
              <a:ext cx="12021" cy="840"/>
              <a:chOff x="1181759" y="4456098"/>
              <a:chExt cx="7663702" cy="635863"/>
            </a:xfrm>
          </p:grpSpPr>
          <p:cxnSp>
            <p:nvCxnSpPr>
              <p:cNvPr id="77" name="直接连接符 76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8822511" y="4456098"/>
                <a:ext cx="0" cy="635863"/>
              </a:xfrm>
              <a:prstGeom prst="line">
                <a:avLst/>
              </a:prstGeom>
              <a:noFill/>
              <a:ln w="6350" cap="flat" cmpd="sng" algn="ctr">
                <a:solidFill>
                  <a:srgbClr val="0000CC"/>
                </a:solidFill>
                <a:prstDash val="solid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  <p:cxnSp>
            <p:nvCxnSpPr>
              <p:cNvPr id="78" name="直接连接符 77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1181759" y="5049596"/>
                <a:ext cx="7663702" cy="42365"/>
              </a:xfrm>
              <a:prstGeom prst="line">
                <a:avLst/>
              </a:prstGeom>
              <a:noFill/>
              <a:ln w="6350" cap="flat" cmpd="sng" algn="ctr">
                <a:solidFill>
                  <a:srgbClr val="0000CC"/>
                </a:solidFill>
                <a:prstDash val="solid"/>
                <a:headEnd type="arrow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</p:grpSp>
      </p:grpSp>
      <p:grpSp>
        <p:nvGrpSpPr>
          <p:cNvPr id="17" name="组合 16"/>
          <p:cNvGrpSpPr/>
          <p:nvPr>
            <p:custDataLst>
              <p:tags r:id="rId23"/>
            </p:custDataLst>
          </p:nvPr>
        </p:nvGrpSpPr>
        <p:grpSpPr>
          <a:xfrm>
            <a:off x="760095" y="4765675"/>
            <a:ext cx="1499235" cy="1680210"/>
            <a:chOff x="972" y="7580"/>
            <a:chExt cx="2361" cy="2646"/>
          </a:xfrm>
        </p:grpSpPr>
        <p:sp>
          <p:nvSpPr>
            <p:cNvPr id="52" name="矩形 51"/>
            <p:cNvSpPr/>
            <p:nvPr>
              <p:custDataLst>
                <p:tags r:id="rId24"/>
              </p:custDataLst>
            </p:nvPr>
          </p:nvSpPr>
          <p:spPr>
            <a:xfrm>
              <a:off x="972" y="9499"/>
              <a:ext cx="2230" cy="72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ysClr val="window" lastClr="FFFFFF"/>
            </a:lnRef>
            <a:fillRef idx="1">
              <a:srgbClr val="F79646"/>
            </a:fillRef>
            <a:effectRef idx="1">
              <a:srgbClr val="F79646"/>
            </a:effectRef>
            <a:fontRef idx="minor">
              <a:sysClr val="window" lastClr="FFFFFF"/>
            </a:fontRef>
          </p:style>
          <p:txBody>
            <a:bodyPr wrap="none">
              <a:spAutoFit/>
            </a:bodyPr>
            <a:p>
              <a:r>
                <a:rPr lang="zh-CN" altLang="en-US" sz="24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传代培养</a:t>
              </a:r>
              <a:endParaRPr lang="zh-CN" altLang="en-US" sz="240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79" name="直接箭头连接符 78"/>
            <p:cNvCxnSpPr>
              <a:stCxn id="80" idx="2"/>
              <a:endCxn id="52" idx="0"/>
            </p:cNvCxnSpPr>
            <p:nvPr>
              <p:custDataLst>
                <p:tags r:id="rId25"/>
              </p:custDataLst>
            </p:nvPr>
          </p:nvCxnSpPr>
          <p:spPr>
            <a:xfrm flipH="1">
              <a:off x="2087" y="7580"/>
              <a:ext cx="2" cy="1919"/>
            </a:xfrm>
            <a:prstGeom prst="straightConnector1">
              <a:avLst/>
            </a:prstGeom>
            <a:noFill/>
            <a:ln w="9525" cap="flat" cmpd="sng" algn="ctr">
              <a:solidFill>
                <a:srgbClr val="0000CC"/>
              </a:solidFill>
              <a:prstDash val="solid"/>
              <a:tailEnd type="arrow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  <p:sp>
          <p:nvSpPr>
            <p:cNvPr id="81" name="矩形 80"/>
            <p:cNvSpPr/>
            <p:nvPr>
              <p:custDataLst>
                <p:tags r:id="rId26"/>
              </p:custDataLst>
            </p:nvPr>
          </p:nvSpPr>
          <p:spPr>
            <a:xfrm>
              <a:off x="2234" y="8062"/>
              <a:ext cx="1099" cy="1115"/>
            </a:xfrm>
            <a:prstGeom prst="rect">
              <a:avLst/>
            </a:prstGeom>
          </p:spPr>
          <p:txBody>
            <a:bodyPr wrap="none">
              <a:spAutoFit/>
            </a:bodyPr>
            <a:p>
              <a:r>
                <a:rPr lang="zh-CN" altLang="en-US" sz="2000" smtClean="0">
                  <a:solidFill>
                    <a:srgbClr val="0000CC"/>
                  </a:solidFill>
                  <a:latin typeface="楷体" panose="02010609060101010101" charset="-122"/>
                  <a:ea typeface="楷体" panose="02010609060101010101" charset="-122"/>
                </a:rPr>
                <a:t>分瓶</a:t>
              </a:r>
              <a:endParaRPr lang="zh-CN" altLang="en-US" sz="2000" smtClean="0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en-US" sz="2000" smtClean="0">
                  <a:solidFill>
                    <a:srgbClr val="0000CC"/>
                  </a:solidFill>
                  <a:latin typeface="楷体" panose="02010609060101010101" charset="-122"/>
                  <a:ea typeface="楷体" panose="02010609060101010101" charset="-122"/>
                </a:rPr>
                <a:t>培养</a:t>
              </a:r>
              <a:endParaRPr lang="en-US" altLang="zh-CN" sz="2000" smtClean="0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27"/>
            </p:custDataLst>
          </p:nvPr>
        </p:nvGrpSpPr>
        <p:grpSpPr>
          <a:xfrm>
            <a:off x="708660" y="2512060"/>
            <a:ext cx="2926080" cy="922020"/>
            <a:chOff x="891" y="4031"/>
            <a:chExt cx="4608" cy="1452"/>
          </a:xfrm>
        </p:grpSpPr>
        <p:cxnSp>
          <p:nvCxnSpPr>
            <p:cNvPr id="55" name="直接箭头连接符 54"/>
            <p:cNvCxnSpPr/>
            <p:nvPr>
              <p:custDataLst>
                <p:tags r:id="rId28"/>
              </p:custDataLst>
            </p:nvPr>
          </p:nvCxnSpPr>
          <p:spPr>
            <a:xfrm flipH="1">
              <a:off x="2134" y="4054"/>
              <a:ext cx="0" cy="680"/>
            </a:xfrm>
            <a:prstGeom prst="straightConnector1">
              <a:avLst/>
            </a:prstGeom>
            <a:noFill/>
            <a:ln w="9525" cap="flat" cmpd="sng" algn="ctr">
              <a:solidFill>
                <a:srgbClr val="0000CC"/>
              </a:solidFill>
              <a:prstDash val="solid"/>
              <a:tailEnd type="arrow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  <p:sp>
          <p:nvSpPr>
            <p:cNvPr id="71" name="矩形 70"/>
            <p:cNvSpPr/>
            <p:nvPr>
              <p:custDataLst>
                <p:tags r:id="rId29"/>
              </p:custDataLst>
            </p:nvPr>
          </p:nvSpPr>
          <p:spPr>
            <a:xfrm>
              <a:off x="891" y="4756"/>
              <a:ext cx="2311" cy="72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rgbClr val="8064A2"/>
            </a:lnRef>
            <a:fillRef idx="2">
              <a:srgbClr val="8064A2"/>
            </a:fillRef>
            <a:effectRef idx="1">
              <a:srgbClr val="8064A2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p>
              <a:r>
                <a:rPr lang="zh-CN" altLang="en-US" sz="24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细胞悬液</a:t>
              </a:r>
              <a:endParaRPr lang="zh-CN" altLang="en-US" sz="240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Text Box 4"/>
            <p:cNvSpPr/>
            <p:nvPr>
              <p:custDataLst>
                <p:tags r:id="rId30"/>
              </p:custDataLst>
            </p:nvPr>
          </p:nvSpPr>
          <p:spPr>
            <a:xfrm>
              <a:off x="2266" y="4031"/>
              <a:ext cx="3233" cy="57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 algn="l">
                <a:lnSpc>
                  <a:spcPct val="80000"/>
                </a:lnSpc>
                <a:spcBef>
                  <a:spcPct val="20000"/>
                </a:spcBef>
                <a:buClrTx/>
                <a:buSzTx/>
                <a:buFontTx/>
              </a:pPr>
              <a:r>
                <a:rPr lang="zh-CN" altLang="en-US" sz="2200" smtClean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加培养液</a:t>
              </a:r>
              <a:endParaRPr lang="zh-CN" altLang="en-US" sz="2200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31"/>
            </p:custDataLst>
          </p:nvPr>
        </p:nvGrpSpPr>
        <p:grpSpPr>
          <a:xfrm>
            <a:off x="761365" y="3569018"/>
            <a:ext cx="3936365" cy="1196340"/>
            <a:chOff x="974" y="5650"/>
            <a:chExt cx="6199" cy="1884"/>
          </a:xfrm>
        </p:grpSpPr>
        <p:cxnSp>
          <p:nvCxnSpPr>
            <p:cNvPr id="70" name="直接箭头连接符 69"/>
            <p:cNvCxnSpPr/>
            <p:nvPr>
              <p:custDataLst>
                <p:tags r:id="rId32"/>
              </p:custDataLst>
            </p:nvPr>
          </p:nvCxnSpPr>
          <p:spPr>
            <a:xfrm flipH="1">
              <a:off x="2131" y="5650"/>
              <a:ext cx="2" cy="1180"/>
            </a:xfrm>
            <a:prstGeom prst="straightConnector1">
              <a:avLst/>
            </a:prstGeom>
            <a:noFill/>
            <a:ln w="9525" cap="flat" cmpd="sng" algn="ctr">
              <a:solidFill>
                <a:srgbClr val="0000CC"/>
              </a:solidFill>
              <a:prstDash val="solid"/>
              <a:tailEnd type="arrow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  <p:sp>
          <p:nvSpPr>
            <p:cNvPr id="80" name="矩形 79"/>
            <p:cNvSpPr/>
            <p:nvPr>
              <p:custDataLst>
                <p:tags r:id="rId33"/>
              </p:custDataLst>
            </p:nvPr>
          </p:nvSpPr>
          <p:spPr>
            <a:xfrm>
              <a:off x="974" y="6807"/>
              <a:ext cx="2230" cy="72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ysClr val="window" lastClr="FFFFFF"/>
            </a:lnRef>
            <a:fillRef idx="1">
              <a:srgbClr val="F79646"/>
            </a:fillRef>
            <a:effectRef idx="1">
              <a:srgbClr val="F79646"/>
            </a:effectRef>
            <a:fontRef idx="minor">
              <a:sysClr val="window" lastClr="FFFFFF"/>
            </a:fontRef>
          </p:style>
          <p:txBody>
            <a:bodyPr wrap="none">
              <a:spAutoFit/>
            </a:bodyPr>
            <a:p>
              <a:r>
                <a:rPr lang="zh-CN" altLang="en-US" sz="24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原代培养</a:t>
              </a:r>
              <a:endParaRPr lang="zh-CN" altLang="en-US" sz="240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Text Box 5"/>
            <p:cNvSpPr/>
            <p:nvPr>
              <p:custDataLst>
                <p:tags r:id="rId34"/>
              </p:custDataLst>
            </p:nvPr>
          </p:nvSpPr>
          <p:spPr>
            <a:xfrm>
              <a:off x="2211" y="5680"/>
              <a:ext cx="4962" cy="533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 algn="l">
                <a:lnSpc>
                  <a:spcPct val="80000"/>
                </a:lnSpc>
                <a:spcBef>
                  <a:spcPct val="20000"/>
                </a:spcBef>
                <a:buClrTx/>
                <a:buSzTx/>
                <a:buFontTx/>
              </a:pPr>
              <a:r>
                <a:rPr lang="zh-CN" altLang="en-US" sz="2000" smtClean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在培养皿或培养瓶内</a:t>
              </a:r>
              <a:endParaRPr lang="zh-CN" altLang="en-US" sz="2000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35"/>
            </p:custDataLst>
          </p:nvPr>
        </p:nvGrpSpPr>
        <p:grpSpPr>
          <a:xfrm>
            <a:off x="4726305" y="3879215"/>
            <a:ext cx="3204210" cy="1015365"/>
            <a:chOff x="7218" y="6184"/>
            <a:chExt cx="5046" cy="1599"/>
          </a:xfrm>
        </p:grpSpPr>
        <p:sp>
          <p:nvSpPr>
            <p:cNvPr id="48" name="矩形 47"/>
            <p:cNvSpPr/>
            <p:nvPr>
              <p:custDataLst>
                <p:tags r:id="rId36"/>
              </p:custDataLst>
            </p:nvPr>
          </p:nvSpPr>
          <p:spPr>
            <a:xfrm>
              <a:off x="8298" y="6184"/>
              <a:ext cx="3966" cy="159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rgbClr val="8064A2"/>
            </a:lnRef>
            <a:fillRef idx="2">
              <a:srgbClr val="8064A2"/>
            </a:fillRef>
            <a:effectRef idx="1">
              <a:srgbClr val="8064A2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p>
              <a:pPr lvl="0">
                <a:spcBef>
                  <a:spcPct val="20000"/>
                </a:spcBef>
              </a:pPr>
              <a:r>
                <a:rPr lang="zh-CN" altLang="en-US" sz="20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细胞密度过大、有害代谢物积累、营养物质缺乏等</a:t>
              </a:r>
              <a:endParaRPr lang="zh-CN" altLang="en-US" sz="200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9" name="直接箭头连接符 58"/>
            <p:cNvCxnSpPr/>
            <p:nvPr>
              <p:custDataLst>
                <p:tags r:id="rId37"/>
              </p:custDataLst>
            </p:nvPr>
          </p:nvCxnSpPr>
          <p:spPr>
            <a:xfrm>
              <a:off x="7218" y="6708"/>
              <a:ext cx="1021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CC"/>
              </a:solidFill>
              <a:prstDash val="solid"/>
              <a:tailEnd type="arrow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  <p:cxnSp>
          <p:nvCxnSpPr>
            <p:cNvPr id="85" name="直接箭头连接符 84"/>
            <p:cNvCxnSpPr/>
            <p:nvPr>
              <p:custDataLst>
                <p:tags r:id="rId38"/>
              </p:custDataLst>
            </p:nvPr>
          </p:nvCxnSpPr>
          <p:spPr>
            <a:xfrm>
              <a:off x="7229" y="7682"/>
              <a:ext cx="1021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CC"/>
              </a:solidFill>
              <a:prstDash val="solid"/>
              <a:tailEnd type="arrow"/>
            </a:ln>
            <a:effectLst/>
          </p:spPr>
          <p:style>
            <a:lnRef idx="1">
              <a:srgbClr val="4F81BD"/>
            </a:lnRef>
            <a:fillRef idx="0">
              <a:srgbClr val="4F81BD"/>
            </a:fillRef>
            <a:effectRef idx="0">
              <a:srgbClr val="4F81BD"/>
            </a:effectRef>
            <a:fontRef idx="minor">
              <a:sysClr val="windowText" lastClr="000000"/>
            </a:fontRef>
          </p:style>
        </p:cxnSp>
      </p:grpSp>
      <p:grpSp>
        <p:nvGrpSpPr>
          <p:cNvPr id="13" name="组合 12"/>
          <p:cNvGrpSpPr/>
          <p:nvPr>
            <p:custDataLst>
              <p:tags r:id="rId39"/>
            </p:custDataLst>
          </p:nvPr>
        </p:nvGrpSpPr>
        <p:grpSpPr>
          <a:xfrm>
            <a:off x="7897495" y="4288790"/>
            <a:ext cx="3261360" cy="1054735"/>
            <a:chOff x="12212" y="6829"/>
            <a:chExt cx="5136" cy="1661"/>
          </a:xfrm>
        </p:grpSpPr>
        <p:grpSp>
          <p:nvGrpSpPr>
            <p:cNvPr id="87" name="组合 86"/>
            <p:cNvGrpSpPr/>
            <p:nvPr>
              <p:custDataLst>
                <p:tags r:id="rId40"/>
              </p:custDataLst>
            </p:nvPr>
          </p:nvGrpSpPr>
          <p:grpSpPr>
            <a:xfrm rot="10800000">
              <a:off x="12212" y="6829"/>
              <a:ext cx="1254" cy="1661"/>
              <a:chOff x="3563888" y="1484784"/>
              <a:chExt cx="720080" cy="1071736"/>
            </a:xfrm>
          </p:grpSpPr>
          <p:cxnSp>
            <p:nvCxnSpPr>
              <p:cNvPr id="88" name="直接箭头连接符 87"/>
              <p:cNvCxnSpPr/>
              <p:nvPr>
                <p:custDataLst>
                  <p:tags r:id="rId41"/>
                </p:custDataLst>
              </p:nvPr>
            </p:nvCxnSpPr>
            <p:spPr>
              <a:xfrm>
                <a:off x="3851920" y="1495801"/>
                <a:ext cx="432048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rgbClr val="0000CC"/>
                </a:solidFill>
                <a:prstDash val="solid"/>
                <a:headEnd type="none"/>
                <a:tailEnd type="none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  <p:cxnSp>
            <p:nvCxnSpPr>
              <p:cNvPr id="89" name="直接连接符 88"/>
              <p:cNvCxnSpPr/>
              <p:nvPr>
                <p:custDataLst>
                  <p:tags r:id="rId42"/>
                </p:custDataLst>
              </p:nvPr>
            </p:nvCxnSpPr>
            <p:spPr>
              <a:xfrm>
                <a:off x="3563888" y="1988840"/>
                <a:ext cx="288032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0000CC"/>
                </a:solidFill>
                <a:prstDash val="solid"/>
                <a:headEnd type="arrow"/>
                <a:tailEnd type="none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  <p:cxnSp>
            <p:nvCxnSpPr>
              <p:cNvPr id="90" name="直接连接符 89"/>
              <p:cNvCxnSpPr/>
              <p:nvPr>
                <p:custDataLst>
                  <p:tags r:id="rId43"/>
                </p:custDataLst>
              </p:nvPr>
            </p:nvCxnSpPr>
            <p:spPr>
              <a:xfrm flipH="1">
                <a:off x="3851920" y="1484784"/>
                <a:ext cx="8384" cy="1071736"/>
              </a:xfrm>
              <a:prstGeom prst="line">
                <a:avLst/>
              </a:prstGeom>
              <a:noFill/>
              <a:ln w="9525" cap="flat" cmpd="sng" algn="ctr">
                <a:solidFill>
                  <a:srgbClr val="0000CC"/>
                </a:solidFill>
                <a:prstDash val="solid"/>
                <a:headEnd type="none"/>
                <a:tailEnd type="none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  <p:cxnSp>
            <p:nvCxnSpPr>
              <p:cNvPr id="91" name="直接箭头连接符 90"/>
              <p:cNvCxnSpPr/>
              <p:nvPr>
                <p:custDataLst>
                  <p:tags r:id="rId44"/>
                </p:custDataLst>
              </p:nvPr>
            </p:nvCxnSpPr>
            <p:spPr>
              <a:xfrm>
                <a:off x="3851920" y="2547981"/>
                <a:ext cx="432048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rgbClr val="0000CC"/>
                </a:solidFill>
                <a:prstDash val="solid"/>
                <a:headEnd type="none"/>
                <a:tailEnd type="none"/>
              </a:ln>
              <a:effectLst/>
            </p:spPr>
            <p:style>
              <a:lnRef idx="1">
                <a:srgbClr val="4F81BD"/>
              </a:lnRef>
              <a:fillRef idx="0">
                <a:srgbClr val="4F81BD"/>
              </a:fillRef>
              <a:effectRef idx="0">
                <a:srgbClr val="4F81BD"/>
              </a:effectRef>
              <a:fontRef idx="minor">
                <a:sysClr val="windowText" lastClr="000000"/>
              </a:fontRef>
            </p:style>
          </p:cxnSp>
        </p:grpSp>
        <p:sp>
          <p:nvSpPr>
            <p:cNvPr id="30" name="矩形 29"/>
            <p:cNvSpPr/>
            <p:nvPr>
              <p:custDataLst>
                <p:tags r:id="rId45"/>
              </p:custDataLst>
            </p:nvPr>
          </p:nvSpPr>
          <p:spPr>
            <a:xfrm>
              <a:off x="13467" y="7217"/>
              <a:ext cx="3881" cy="72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rgbClr val="C0504D"/>
            </a:lnRef>
            <a:fillRef idx="2">
              <a:srgbClr val="C0504D"/>
            </a:fillRef>
            <a:effectRef idx="1">
              <a:srgbClr val="C0504D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p>
              <a:pPr lvl="0">
                <a:spcBef>
                  <a:spcPct val="20000"/>
                </a:spcBef>
              </a:pPr>
              <a:r>
                <a:rPr lang="zh-CN" altLang="en-US" sz="240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细胞分裂受阻</a:t>
              </a:r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46"/>
            </p:custDataLst>
          </p:nvPr>
        </p:nvGrpSpPr>
        <p:grpSpPr>
          <a:xfrm>
            <a:off x="4108442" y="5676265"/>
            <a:ext cx="6966585" cy="706755"/>
            <a:chOff x="6600" y="9044"/>
            <a:chExt cx="10971" cy="1113"/>
          </a:xfrm>
        </p:grpSpPr>
        <p:sp>
          <p:nvSpPr>
            <p:cNvPr id="92" name="矩形 91"/>
            <p:cNvSpPr/>
            <p:nvPr>
              <p:custDataLst>
                <p:tags r:id="rId47"/>
              </p:custDataLst>
            </p:nvPr>
          </p:nvSpPr>
          <p:spPr>
            <a:xfrm>
              <a:off x="6793" y="9044"/>
              <a:ext cx="10778" cy="1113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cs typeface="Arial" panose="020B0604020202020204"/>
                </a:rPr>
                <a:t>悬浮培养的细胞</a:t>
              </a:r>
              <a:r>
                <a:rPr kumimoji="0" lang="en-US" altLang="zh-CN" sz="200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cs typeface="Arial" panose="020B0604020202020204"/>
                </a:rPr>
                <a:t>:</a:t>
              </a:r>
              <a:r>
                <a:rPr kumimoji="0" lang="zh-CN" altLang="en-US" sz="200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cs typeface="Arial" panose="020B0604020202020204"/>
                </a:rPr>
                <a:t>直接用离心法收集</a:t>
              </a:r>
              <a:endParaRPr kumimoji="0" lang="zh-CN" altLang="en-US" sz="200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/>
              </a:endParaRPr>
            </a:p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cs typeface="Arial" panose="020B0604020202020204"/>
                </a:rPr>
                <a:t>贴壁细胞</a:t>
              </a:r>
              <a:r>
                <a:rPr kumimoji="0" lang="en-US" altLang="zh-CN" sz="200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cs typeface="Arial" panose="020B0604020202020204"/>
                </a:rPr>
                <a:t>:</a:t>
              </a:r>
              <a:r>
                <a:rPr kumimoji="0" lang="zh-CN" altLang="en-US" sz="2000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cs typeface="Arial" panose="020B0604020202020204"/>
                </a:rPr>
                <a:t>用胰蛋白酶处理分散成单个细胞，用离心法收集</a:t>
              </a:r>
              <a:endParaRPr kumimoji="0" lang="zh-CN" altLang="en-US" sz="200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/>
              </a:endParaRPr>
            </a:p>
          </p:txBody>
        </p:sp>
        <p:sp>
          <p:nvSpPr>
            <p:cNvPr id="2" name="右大括号 1"/>
            <p:cNvSpPr/>
            <p:nvPr>
              <p:custDataLst>
                <p:tags r:id="rId48"/>
              </p:custDataLst>
            </p:nvPr>
          </p:nvSpPr>
          <p:spPr>
            <a:xfrm flipH="1">
              <a:off x="6600" y="9239"/>
              <a:ext cx="222" cy="822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>
            <p:custDataLst>
              <p:tags r:id="rId49"/>
            </p:custDataLst>
          </p:nvPr>
        </p:nvSpPr>
        <p:spPr>
          <a:xfrm>
            <a:off x="2559677" y="6318250"/>
            <a:ext cx="44850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 smtClean="0">
                <a:solidFill>
                  <a:prstClr val="black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②制成细胞悬液，分瓶培养</a:t>
            </a:r>
            <a:endParaRPr lang="zh-CN" altLang="en-US" sz="2000" smtClean="0">
              <a:solidFill>
                <a:prstClr val="black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50"/>
            </p:custDataLst>
          </p:nvPr>
        </p:nvGrpSpPr>
        <p:grpSpPr>
          <a:xfrm>
            <a:off x="2437130" y="5818505"/>
            <a:ext cx="1896860" cy="763905"/>
            <a:chOff x="3613" y="9238"/>
            <a:chExt cx="3266" cy="1203"/>
          </a:xfrm>
        </p:grpSpPr>
        <p:sp>
          <p:nvSpPr>
            <p:cNvPr id="5" name="右大括号 4"/>
            <p:cNvSpPr/>
            <p:nvPr>
              <p:custDataLst>
                <p:tags r:id="rId51"/>
              </p:custDataLst>
            </p:nvPr>
          </p:nvSpPr>
          <p:spPr>
            <a:xfrm flipH="1">
              <a:off x="3613" y="9418"/>
              <a:ext cx="330" cy="1023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6" name="文本框 5"/>
            <p:cNvSpPr txBox="1"/>
            <p:nvPr>
              <p:custDataLst>
                <p:tags r:id="rId52"/>
              </p:custDataLst>
            </p:nvPr>
          </p:nvSpPr>
          <p:spPr>
            <a:xfrm>
              <a:off x="3824" y="9238"/>
              <a:ext cx="3055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2000" smtClean="0">
                  <a:solidFill>
                    <a:prstClr val="black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①收集细胞</a:t>
              </a:r>
              <a:endParaRPr lang="zh-CN" altLang="en-US" sz="2000" smtClean="0">
                <a:solidFill>
                  <a:prstClr val="black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8654876" y="1111419"/>
            <a:ext cx="2727808" cy="2552647"/>
            <a:chOff x="8945706" y="781854"/>
            <a:chExt cx="2727808" cy="2552647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5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790739" y="981445"/>
              <a:ext cx="1882775" cy="2353056"/>
            </a:xfrm>
            <a:prstGeom prst="rect">
              <a:avLst/>
            </a:prstGeom>
          </p:spPr>
        </p:pic>
        <p:sp>
          <p:nvSpPr>
            <p:cNvPr id="24" name="圆角矩形标注 23"/>
            <p:cNvSpPr/>
            <p:nvPr/>
          </p:nvSpPr>
          <p:spPr>
            <a:xfrm>
              <a:off x="8945706" y="781854"/>
              <a:ext cx="867920" cy="470800"/>
            </a:xfrm>
            <a:prstGeom prst="wedgeRoundRectCallout">
              <a:avLst>
                <a:gd name="adj1" fmla="val 62496"/>
                <a:gd name="adj2" fmla="val 15330"/>
                <a:gd name="adj3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/>
                <a:t>小结</a:t>
              </a:r>
              <a:endParaRPr lang="zh-CN" altLang="en-US" sz="2000" b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50" y="996950"/>
          <a:ext cx="11483340" cy="5610860"/>
        </p:xfrm>
        <a:graphic>
          <a:graphicData uri="http://schemas.openxmlformats.org/drawingml/2006/table">
            <a:tbl>
              <a:tblPr firstRow="1" bandRow="1"/>
              <a:tblGrid>
                <a:gridCol w="3569335"/>
                <a:gridCol w="4188460"/>
                <a:gridCol w="3725545"/>
              </a:tblGrid>
              <a:tr h="804545"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比较项目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9050" cap="rnd">
                      <a:solidFill>
                        <a:srgbClr val="61B788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dot"/>
                    </a:lnR>
                    <a:lnT w="19050" cap="rnd">
                      <a:solidFill>
                        <a:srgbClr val="61B788"/>
                      </a:solidFill>
                      <a:prstDash val="solid"/>
                    </a:lnT>
                    <a:lnB w="19050">
                      <a:solidFill>
                        <a:srgbClr val="61B788"/>
                      </a:solidFill>
                      <a:prstDash val="solid"/>
                    </a:lnB>
                    <a:solidFill>
                      <a:srgbClr val="61B788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植物组织培养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FFFFFF"/>
                      </a:solidFill>
                      <a:prstDash val="dot"/>
                    </a:lnL>
                    <a:lnR w="3175">
                      <a:solidFill>
                        <a:srgbClr val="FFFFFF"/>
                      </a:solidFill>
                      <a:prstDash val="dot"/>
                    </a:lnR>
                    <a:lnT w="19050" cap="rnd">
                      <a:solidFill>
                        <a:srgbClr val="61B788"/>
                      </a:solidFill>
                      <a:prstDash val="solid"/>
                    </a:lnT>
                    <a:lnB w="19050">
                      <a:solidFill>
                        <a:srgbClr val="61B788"/>
                      </a:solidFill>
                      <a:prstDash val="solid"/>
                    </a:lnB>
                    <a:solidFill>
                      <a:srgbClr val="61B788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动物细胞培养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FFFFFF"/>
                      </a:solidFill>
                      <a:prstDash val="dot"/>
                    </a:lnL>
                    <a:lnR w="19050" cap="rnd">
                      <a:solidFill>
                        <a:srgbClr val="61B788"/>
                      </a:solidFill>
                      <a:prstDash val="solid"/>
                    </a:lnR>
                    <a:lnT w="19050" cap="rnd">
                      <a:solidFill>
                        <a:srgbClr val="61B788"/>
                      </a:solidFill>
                      <a:prstDash val="solid"/>
                    </a:lnT>
                    <a:lnB w="19050">
                      <a:solidFill>
                        <a:srgbClr val="61B788"/>
                      </a:solidFill>
                      <a:prstDash val="solid"/>
                    </a:lnB>
                    <a:solidFill>
                      <a:srgbClr val="61B788"/>
                    </a:solidFill>
                  </a:tcPr>
                </a:tc>
              </a:tr>
              <a:tr h="654685"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原理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9050" cap="rnd">
                      <a:solidFill>
                        <a:srgbClr val="61B788"/>
                      </a:solidFill>
                      <a:prstDash val="solid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19050">
                      <a:solidFill>
                        <a:srgbClr val="61B788"/>
                      </a:solidFill>
                      <a:prstDash val="solid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19050">
                      <a:solidFill>
                        <a:srgbClr val="61B788"/>
                      </a:solidFill>
                      <a:prstDash val="solid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19050" cap="rnd">
                      <a:solidFill>
                        <a:srgbClr val="61B788"/>
                      </a:solidFill>
                      <a:prstDash val="solid"/>
                    </a:lnR>
                    <a:lnT w="19050">
                      <a:solidFill>
                        <a:srgbClr val="61B788"/>
                      </a:solidFill>
                      <a:prstDash val="solid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</a:tr>
              <a:tr h="654685"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培养基性质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9050" cap="rnd">
                      <a:solidFill>
                        <a:srgbClr val="61B788"/>
                      </a:solidFill>
                      <a:prstDash val="solid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19050" cap="rnd">
                      <a:solidFill>
                        <a:srgbClr val="61B788"/>
                      </a:solidFill>
                      <a:prstDash val="solid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FFFFF"/>
                    </a:solidFill>
                  </a:tcPr>
                </a:tc>
              </a:tr>
              <a:tr h="654685"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培养基特有成分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9050" cap="rnd">
                      <a:solidFill>
                        <a:srgbClr val="61B788"/>
                      </a:solidFill>
                      <a:prstDash val="solid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19050" cap="rnd">
                      <a:solidFill>
                        <a:srgbClr val="61B788"/>
                      </a:solidFill>
                      <a:prstDash val="solid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</a:tr>
              <a:tr h="654685"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培养结果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9050" cap="rnd">
                      <a:solidFill>
                        <a:srgbClr val="61B788"/>
                      </a:solidFill>
                      <a:prstDash val="solid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19050" cap="rnd">
                      <a:solidFill>
                        <a:srgbClr val="61B788"/>
                      </a:solidFill>
                      <a:prstDash val="solid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FFFFF"/>
                    </a:solidFill>
                  </a:tcPr>
                </a:tc>
              </a:tr>
              <a:tr h="654685"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培养目的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19050" cap="rnd">
                      <a:solidFill>
                        <a:srgbClr val="61B788"/>
                      </a:solidFill>
                      <a:prstDash val="solid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19050" cap="rnd">
                      <a:solidFill>
                        <a:srgbClr val="61B788"/>
                      </a:solidFill>
                      <a:prstDash val="solid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3175">
                      <a:solidFill>
                        <a:srgbClr val="61B788"/>
                      </a:solidFill>
                      <a:prstDash val="dot"/>
                    </a:lnB>
                    <a:solidFill>
                      <a:srgbClr val="F2F2F2"/>
                    </a:solidFill>
                  </a:tcPr>
                </a:tc>
              </a:tr>
              <a:tr h="1532255">
                <a:tc>
                  <a:txBody>
                    <a:bodyPr/>
                    <a:lstStyle/>
                    <a:p>
                      <a:pPr marR="0" lvl="0" indent="0" algn="ctr" defTabSz="18288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1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相同点</a:t>
                      </a: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77800" marR="177800" marT="107950" marB="107950" anchor="ctr">
                    <a:lnL w="19050" cap="rnd">
                      <a:solidFill>
                        <a:srgbClr val="61B788"/>
                      </a:solidFill>
                      <a:prstDash val="solid"/>
                    </a:lnL>
                    <a:lnR w="3175">
                      <a:solidFill>
                        <a:srgbClr val="61B788"/>
                      </a:solidFill>
                      <a:prstDash val="dot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19050" cap="rnd">
                      <a:solidFill>
                        <a:srgbClr val="61B78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2400" b="0" spc="12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19050" cap="rnd">
                      <a:solidFill>
                        <a:srgbClr val="61B788"/>
                      </a:solidFill>
                      <a:prstDash val="solid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19050" cap="rnd">
                      <a:solidFill>
                        <a:srgbClr val="61B78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cPr marL="177800" marR="177800" marT="107950" marB="107950" anchor="ctr">
                    <a:lnL w="3175">
                      <a:solidFill>
                        <a:srgbClr val="61B788"/>
                      </a:solidFill>
                      <a:prstDash val="dot"/>
                    </a:lnL>
                    <a:lnR w="19050" cap="rnd">
                      <a:solidFill>
                        <a:srgbClr val="61B788"/>
                      </a:solidFill>
                      <a:prstDash val="solid"/>
                    </a:lnR>
                    <a:lnT w="3175">
                      <a:solidFill>
                        <a:srgbClr val="61B788"/>
                      </a:solidFill>
                      <a:prstDash val="dot"/>
                    </a:lnT>
                    <a:lnB w="19050" cap="rnd">
                      <a:solidFill>
                        <a:srgbClr val="61B78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0" name="TextBox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41325" y="343208"/>
            <a:ext cx="596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7.</a:t>
            </a:r>
            <a:r>
              <a:rPr lang="zh-CN" altLang="en-US" sz="24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植物组织培养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和动物细胞培养的比较</a:t>
            </a:r>
            <a:endParaRPr lang="zh-CN" altLang="en-US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1" name="Rectangle 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69275" y="4528185"/>
            <a:ext cx="293179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获得细胞或细胞产物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54" name="Rectangle 2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57065" y="2587625"/>
            <a:ext cx="263588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常用</a:t>
            </a:r>
            <a:r>
              <a:rPr lang="zh-CN" altLang="en-US" sz="24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</a:rPr>
              <a:t>固体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培养基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82845" y="3944620"/>
            <a:ext cx="114554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植物体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4" name="Rectangle 1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277225" y="3246755"/>
            <a:ext cx="296799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葡萄糖、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动物血清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2" name="Rectangle 2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23580" y="2625725"/>
            <a:ext cx="262382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常用</a:t>
            </a:r>
            <a:r>
              <a:rPr lang="zh-CN" altLang="en-US" sz="24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</a:rPr>
              <a:t>液体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培养基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8" name="Rectangle 2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010015" y="1965325"/>
            <a:ext cx="150241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细胞增殖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0" name="Rectangle 3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457065" y="2004060"/>
            <a:ext cx="219646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细胞的全能性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1" name="Rectangle 5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899525" y="3944620"/>
            <a:ext cx="147066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许多细胞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7" name="Rectangle 5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457065" y="4528185"/>
            <a:ext cx="183134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快速繁殖等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0" name="Rectangle 1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457065" y="3266440"/>
            <a:ext cx="257111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蔗糖、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植物激素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Rectangle 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095750" y="5301615"/>
            <a:ext cx="7439025" cy="92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1.培养过程中细胞都进行</a:t>
            </a:r>
            <a:r>
              <a:rPr lang="zh-CN" altLang="en-US" sz="24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有丝分裂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</a:t>
            </a:r>
            <a:r>
              <a:rPr lang="zh-CN" altLang="en-US" sz="24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不涉及减数分裂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；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2.均需</a:t>
            </a:r>
            <a:r>
              <a:rPr lang="zh-CN" altLang="en-US" sz="24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无菌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操作，需要</a:t>
            </a:r>
            <a:r>
              <a:rPr lang="zh-CN" altLang="en-US" sz="24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适宜的温度、pH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等条件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4" grpId="0"/>
      <p:bldP spid="27" grpId="0"/>
      <p:bldP spid="44" grpId="0"/>
      <p:bldP spid="52" grpId="0"/>
      <p:bldP spid="58" grpId="0"/>
      <p:bldP spid="60" grpId="0"/>
      <p:bldP spid="81" grpId="0"/>
      <p:bldP spid="87" grpId="0"/>
      <p:bldP spid="80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35083" y="388976"/>
            <a:ext cx="487680" cy="497205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</a:rPr>
              <a:t>03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765982" y="332471"/>
            <a:ext cx="3875405" cy="49720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0" y="359497"/>
            <a:ext cx="487680" cy="497205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</a:rPr>
              <a:t>02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5" name="文本框 6"/>
          <p:cNvSpPr txBox="1"/>
          <p:nvPr>
            <p:custDataLst>
              <p:tags r:id="rId4"/>
            </p:custDataLst>
          </p:nvPr>
        </p:nvSpPr>
        <p:spPr>
          <a:xfrm>
            <a:off x="232436" y="307726"/>
            <a:ext cx="4563953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三、干细胞</a:t>
            </a:r>
            <a:r>
              <a:rPr lang="zh-CN" altLang="en-US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培养及其</a:t>
            </a:r>
            <a:r>
              <a:rPr lang="zh-CN" altLang="en-US" sz="28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应用</a:t>
            </a:r>
            <a:endParaRPr lang="zh-CN" altLang="en-US" sz="28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558166" y="2145030"/>
            <a:ext cx="10593070" cy="41300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buNone/>
            </a:pPr>
            <a:r>
              <a:rPr lang="zh-CN" altLang="en-US" sz="24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4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en-US" sz="24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胚胎干细胞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(简称ES细胞)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(1)存在：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早期胚胎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(2)作用：具有分化为成年动物体内的任何一种类型的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细胞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，并进一步形成机体的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所有组织和器官甚至个体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的潜能。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(3)成果：目前科学家已经分离了兔、牛、猴和人等的ES细胞，并证明了ES细胞可以在体外分化成心肌细胞、神经元和造血干细胞等细胞。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680" y="4777105"/>
            <a:ext cx="5904230" cy="220535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33375" y="1651000"/>
            <a:ext cx="3983355" cy="5562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按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来源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划分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3375" y="1190625"/>
            <a:ext cx="4790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</a:rPr>
              <a:t>干细胞</a:t>
            </a:r>
            <a:r>
              <a:rPr lang="zh-CN" altLang="en-US" sz="2400"/>
              <a:t>：具有增殖分化能力的细胞</a:t>
            </a:r>
            <a:endParaRPr lang="zh-CN" altLang="en-US" sz="2400"/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6520969" y="5042066"/>
            <a:ext cx="5231937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400" kern="100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宋体" panose="02010600030101010101" pitchFamily="2" charset="-122"/>
              </a:rPr>
              <a:t>局限性：必须从</a:t>
            </a:r>
            <a:r>
              <a:rPr lang="zh-CN" altLang="en-US" sz="2400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宋体" panose="02010600030101010101" pitchFamily="2" charset="-122"/>
              </a:rPr>
              <a:t>胚胎</a:t>
            </a:r>
            <a:r>
              <a:rPr lang="zh-CN" altLang="en-US" sz="2400" kern="100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宋体" panose="02010600030101010101" pitchFamily="2" charset="-122"/>
              </a:rPr>
              <a:t>中获取 ，</a:t>
            </a:r>
            <a:r>
              <a:rPr lang="zh-CN" altLang="en-US" sz="2400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宋体" panose="02010600030101010101" pitchFamily="2" charset="-122"/>
              </a:rPr>
              <a:t>涉及伦理问题</a:t>
            </a:r>
            <a:r>
              <a:rPr lang="zh-CN" altLang="en-US" sz="2400" kern="100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宋体" panose="02010600030101010101" pitchFamily="2" charset="-122"/>
              </a:rPr>
              <a:t>；因而限制了在医学上的应用。</a:t>
            </a:r>
            <a:endParaRPr lang="zh-CN" altLang="en-US" sz="2400" kern="100" dirty="0" smtClean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新宋体" panose="02010609030101010101" charset="-122"/>
              <a:sym typeface="宋体" panose="02010600030101010101" pitchFamily="2" charset="-122"/>
            </a:endParaRPr>
          </a:p>
        </p:txBody>
      </p: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525145" y="349885"/>
            <a:ext cx="5363845" cy="152400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zh-CN" sz="4600" b="1" u="none" strike="noStrike" spc="300" baseline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2.2</a:t>
            </a:r>
            <a:r>
              <a:rPr lang="zh-CN" altLang="en-US" sz="4600" b="1" u="none" strike="noStrike" spc="300" baseline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动物细胞工程</a:t>
            </a:r>
            <a:endParaRPr lang="zh-CN" altLang="en-US" sz="4600" b="1" u="none" strike="noStrike" spc="300" baseline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itle 6" descr="7b0a202020202262756c6c6574223a20227b5c2263617465676f727949645c223a31303030362c5c2274656d706c61746549645c223a32303233313235347d220a7d0a"/>
          <p:cNvSpPr txBox="1"/>
          <p:nvPr>
            <p:custDataLst>
              <p:tags r:id="rId2"/>
            </p:custDataLst>
          </p:nvPr>
        </p:nvSpPr>
        <p:spPr>
          <a:xfrm>
            <a:off x="1087518" y="2243672"/>
            <a:ext cx="4425950" cy="169608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Blip>
                <a:blip r:embed="rId3"/>
              </a:buBlip>
            </a:pPr>
            <a:r>
              <a:rPr lang="zh-CN" altLang="en-US" sz="3200" spc="140">
                <a:ln w="3175">
                  <a:noFill/>
                  <a:prstDash val="dash"/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动物细胞培养</a:t>
            </a:r>
            <a:endParaRPr lang="zh-CN" altLang="en-US" sz="3200" spc="140">
              <a:ln w="3175">
                <a:noFill/>
                <a:prstDash val="dash"/>
              </a:ln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  <a:sym typeface="+mn-ea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Blip>
                <a:blip r:embed="rId3"/>
              </a:buBlip>
            </a:pPr>
            <a:r>
              <a:rPr lang="zh-CN" altLang="en-US" sz="3200" spc="140">
                <a:ln w="3175">
                  <a:noFill/>
                  <a:prstDash val="dash"/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动物细胞融合</a:t>
            </a:r>
            <a:endParaRPr lang="zh-CN" altLang="en-US" sz="3200" spc="140">
              <a:ln w="3175">
                <a:noFill/>
                <a:prstDash val="dash"/>
              </a:ln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  <a:sym typeface="+mn-ea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Blip>
                <a:blip r:embed="rId3"/>
              </a:buBlip>
            </a:pPr>
            <a:r>
              <a:rPr lang="zh-CN" altLang="en-US" sz="3200" spc="140">
                <a:ln w="3175">
                  <a:noFill/>
                  <a:prstDash val="dash"/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动物细胞核移植</a:t>
            </a:r>
            <a:endParaRPr lang="zh-CN" altLang="en-US" sz="3200" spc="140">
              <a:ln w="3175">
                <a:noFill/>
                <a:prstDash val="dash"/>
              </a:ln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23314" r="23314"/>
          <a:stretch>
            <a:fillRect/>
          </a:stretch>
        </p:blipFill>
        <p:spPr>
          <a:xfrm>
            <a:off x="6456062" y="1028681"/>
            <a:ext cx="2771711" cy="5429288"/>
          </a:xfrm>
          <a:prstGeom prst="rect">
            <a:avLst/>
          </a:prstGeom>
        </p:spPr>
      </p:pic>
      <p:pic>
        <p:nvPicPr>
          <p:cNvPr id="10" name="图片 9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588" r="588"/>
          <a:stretch>
            <a:fillRect/>
          </a:stretch>
        </p:blipFill>
        <p:spPr>
          <a:xfrm>
            <a:off x="9323024" y="1028681"/>
            <a:ext cx="2771711" cy="2667019"/>
          </a:xfrm>
          <a:prstGeom prst="rect">
            <a:avLst/>
          </a:prstGeom>
        </p:spPr>
      </p:pic>
      <p:pic>
        <p:nvPicPr>
          <p:cNvPr id="12" name="图片 11" descr="placingpictureplaceholder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t="3593" b="3593"/>
          <a:stretch>
            <a:fillRect/>
          </a:stretch>
        </p:blipFill>
        <p:spPr>
          <a:xfrm>
            <a:off x="9323024" y="3790950"/>
            <a:ext cx="2771711" cy="2667019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779780" y="4414520"/>
            <a:ext cx="450342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2800" b="1" spc="14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动物细胞培养技术</a:t>
            </a:r>
            <a:r>
              <a:rPr lang="zh-CN" altLang="en-US" sz="2800" b="1" spc="140">
                <a:ln w="3175">
                  <a:noFill/>
                  <a:prstDash val="dash"/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是其他动物细胞工程技术的</a:t>
            </a:r>
            <a:r>
              <a:rPr lang="zh-CN" altLang="en-US" sz="2800" b="1" spc="14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  <a:sym typeface="+mn-ea"/>
              </a:rPr>
              <a:t>基础。</a:t>
            </a:r>
            <a:endParaRPr lang="zh-CN" altLang="en-US" sz="2800" b="1" spc="140">
              <a:ln w="3175">
                <a:noFill/>
                <a:prstDash val="dash"/>
              </a:ln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618526" y="1279754"/>
            <a:ext cx="26644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kern="1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成体组织或器官内</a:t>
            </a:r>
            <a:endParaRPr lang="zh-CN" altLang="en-US" sz="2400" b="1" kern="10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2776006" y="1743304"/>
            <a:ext cx="5713095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 kern="100" smtClean="0">
                <a:solidFill>
                  <a:srgbClr val="1117F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造血干细胞</a:t>
            </a:r>
            <a:r>
              <a:rPr lang="zh-CN" altLang="en-US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zh-CN" altLang="en-US" sz="2400" b="1" kern="1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骨髓、</a:t>
            </a:r>
            <a:r>
              <a:rPr lang="zh-CN" altLang="en-US" sz="2400" b="1" kern="1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外周血</a:t>
            </a:r>
            <a:r>
              <a:rPr lang="zh-CN" altLang="en-US" sz="2400" b="1" kern="1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和</a:t>
            </a:r>
            <a:r>
              <a:rPr lang="zh-CN" altLang="en-US" sz="2400" b="1" kern="1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脐带血</a:t>
            </a:r>
            <a:r>
              <a:rPr lang="zh-CN" altLang="en-US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中）</a:t>
            </a:r>
            <a:endParaRPr lang="zh-CN" altLang="en-US" sz="2400" b="1" kern="100" smtClean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 kern="100" smtClean="0">
                <a:solidFill>
                  <a:srgbClr val="1117F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神经干细胞</a:t>
            </a:r>
            <a:r>
              <a:rPr lang="zh-CN" altLang="en-US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（神经系统中）</a:t>
            </a:r>
            <a:endParaRPr lang="zh-CN" altLang="en-US" sz="2400" b="1" kern="100" smtClean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 kern="100" smtClean="0">
                <a:solidFill>
                  <a:srgbClr val="1117F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精原干细胞</a:t>
            </a:r>
            <a:r>
              <a:rPr lang="zh-CN" altLang="en-US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（睾丸中）</a:t>
            </a:r>
            <a:endParaRPr lang="zh-CN" altLang="en-US" sz="2400" b="1" kern="100" smtClean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618526" y="3280449"/>
            <a:ext cx="8418392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b="1" kern="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具有</a:t>
            </a:r>
            <a:r>
              <a:rPr lang="zh-CN" altLang="en-US" sz="2400" b="1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组织特异性</a:t>
            </a:r>
            <a:r>
              <a:rPr lang="zh-CN" altLang="en-US" sz="2400" b="1" kern="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，只能分化成特定的细胞或组织，</a:t>
            </a:r>
            <a:r>
              <a:rPr lang="zh-CN" altLang="en-US" sz="2400" b="1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不具有发育成完整个体的能力</a:t>
            </a:r>
            <a:endParaRPr lang="zh-CN" altLang="en-US" sz="2400" b="1" kern="100" dirty="0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437936" y="1060679"/>
            <a:ext cx="2935605" cy="5199380"/>
            <a:chOff x="761" y="1278"/>
            <a:chExt cx="4623" cy="8188"/>
          </a:xfrm>
        </p:grpSpPr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761" y="3621"/>
              <a:ext cx="1039" cy="3538"/>
              <a:chOff x="1194" y="4414"/>
              <a:chExt cx="3488" cy="3538"/>
            </a:xfrm>
          </p:grpSpPr>
          <p:sp>
            <p:nvSpPr>
              <p:cNvPr id="20" name="矩形: 圆角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1194" y="4416"/>
                <a:ext cx="3488" cy="3536"/>
              </a:xfrm>
              <a:prstGeom prst="flowChartAlternateProcess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endParaRPr lang="zh-CN" altLang="en-US" sz="2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323" y="4414"/>
                <a:ext cx="3243" cy="353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2800" b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成体</a:t>
                </a:r>
                <a:r>
                  <a:rPr lang="zh-CN" altLang="en-US" sz="28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干细胞</a:t>
                </a:r>
                <a:endParaRPr lang="zh-CN" altLang="en-US" sz="2800" b="1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</p:txBody>
          </p:sp>
        </p:grpSp>
        <p:cxnSp>
          <p:nvCxnSpPr>
            <p:cNvPr id="13" name="直接箭头连接符 12"/>
            <p:cNvCxnSpPr/>
            <p:nvPr>
              <p:custDataLst>
                <p:tags r:id="rId8"/>
              </p:custDataLst>
            </p:nvPr>
          </p:nvCxnSpPr>
          <p:spPr>
            <a:xfrm flipV="1">
              <a:off x="2752" y="2100"/>
              <a:ext cx="1364" cy="6"/>
            </a:xfrm>
            <a:prstGeom prst="straightConnector1">
              <a:avLst/>
            </a:prstGeom>
            <a:ln w="28575">
              <a:solidFill>
                <a:srgbClr val="1117F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>
              <p:custDataLst>
                <p:tags r:id="rId9"/>
              </p:custDataLst>
            </p:nvPr>
          </p:nvSpPr>
          <p:spPr>
            <a:xfrm>
              <a:off x="2781" y="1278"/>
              <a:ext cx="1252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分布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  <p:cxnSp>
          <p:nvCxnSpPr>
            <p:cNvPr id="15" name="直接箭头连接符 14"/>
            <p:cNvCxnSpPr/>
            <p:nvPr>
              <p:custDataLst>
                <p:tags r:id="rId10"/>
              </p:custDataLst>
            </p:nvPr>
          </p:nvCxnSpPr>
          <p:spPr>
            <a:xfrm flipV="1">
              <a:off x="2688" y="3548"/>
              <a:ext cx="1364" cy="6"/>
            </a:xfrm>
            <a:prstGeom prst="straightConnector1">
              <a:avLst/>
            </a:prstGeom>
            <a:ln w="28575">
              <a:solidFill>
                <a:srgbClr val="1117F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>
              <p:custDataLst>
                <p:tags r:id="rId11"/>
              </p:custDataLst>
            </p:nvPr>
          </p:nvSpPr>
          <p:spPr>
            <a:xfrm>
              <a:off x="2752" y="2856"/>
              <a:ext cx="1260" cy="72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举例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  <p:cxnSp>
          <p:nvCxnSpPr>
            <p:cNvPr id="17" name="直接箭头连接符 16"/>
            <p:cNvCxnSpPr/>
            <p:nvPr>
              <p:custDataLst>
                <p:tags r:id="rId12"/>
              </p:custDataLst>
            </p:nvPr>
          </p:nvCxnSpPr>
          <p:spPr>
            <a:xfrm flipV="1">
              <a:off x="1823" y="5488"/>
              <a:ext cx="2240" cy="11"/>
            </a:xfrm>
            <a:prstGeom prst="straightConnector1">
              <a:avLst/>
            </a:prstGeom>
            <a:ln w="28575">
              <a:solidFill>
                <a:srgbClr val="1117F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3"/>
              </p:custDataLst>
            </p:nvPr>
          </p:nvSpPr>
          <p:spPr>
            <a:xfrm>
              <a:off x="2752" y="4666"/>
              <a:ext cx="1252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特点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  <p:cxnSp>
          <p:nvCxnSpPr>
            <p:cNvPr id="19" name="直接箭头连接符 18"/>
            <p:cNvCxnSpPr/>
            <p:nvPr>
              <p:custDataLst>
                <p:tags r:id="rId14"/>
              </p:custDataLst>
            </p:nvPr>
          </p:nvCxnSpPr>
          <p:spPr>
            <a:xfrm flipV="1">
              <a:off x="2797" y="8467"/>
              <a:ext cx="2245" cy="5"/>
            </a:xfrm>
            <a:prstGeom prst="straightConnector1">
              <a:avLst/>
            </a:prstGeom>
            <a:ln w="28575">
              <a:solidFill>
                <a:srgbClr val="1117F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>
              <p:custDataLst>
                <p:tags r:id="rId15"/>
              </p:custDataLst>
            </p:nvPr>
          </p:nvSpPr>
          <p:spPr>
            <a:xfrm>
              <a:off x="2706" y="7620"/>
              <a:ext cx="2216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应用实例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29" name="左大括号 28"/>
            <p:cNvSpPr/>
            <p:nvPr>
              <p:custDataLst>
                <p:tags r:id="rId16"/>
              </p:custDataLst>
            </p:nvPr>
          </p:nvSpPr>
          <p:spPr>
            <a:xfrm>
              <a:off x="3789" y="2856"/>
              <a:ext cx="707" cy="1426"/>
            </a:xfrm>
            <a:prstGeom prst="leftBrace">
              <a:avLst/>
            </a:prstGeom>
            <a:ln w="28575">
              <a:solidFill>
                <a:srgbClr val="1117F3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32" name="左大括号 31"/>
            <p:cNvSpPr/>
            <p:nvPr>
              <p:custDataLst>
                <p:tags r:id="rId17"/>
              </p:custDataLst>
            </p:nvPr>
          </p:nvSpPr>
          <p:spPr>
            <a:xfrm>
              <a:off x="4677" y="7234"/>
              <a:ext cx="707" cy="2232"/>
            </a:xfrm>
            <a:prstGeom prst="leftBrace">
              <a:avLst/>
            </a:prstGeom>
            <a:ln w="28575">
              <a:solidFill>
                <a:srgbClr val="1117F3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33" name="直接连接符 32"/>
            <p:cNvCxnSpPr/>
            <p:nvPr>
              <p:custDataLst>
                <p:tags r:id="rId18"/>
              </p:custDataLst>
            </p:nvPr>
          </p:nvCxnSpPr>
          <p:spPr>
            <a:xfrm>
              <a:off x="2749" y="2098"/>
              <a:ext cx="25" cy="6401"/>
            </a:xfrm>
            <a:prstGeom prst="line">
              <a:avLst/>
            </a:prstGeom>
            <a:ln w="28575">
              <a:solidFill>
                <a:srgbClr val="1117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矩形 33"/>
          <p:cNvSpPr/>
          <p:nvPr>
            <p:custDataLst>
              <p:tags r:id="rId19"/>
            </p:custDataLst>
          </p:nvPr>
        </p:nvSpPr>
        <p:spPr>
          <a:xfrm>
            <a:off x="5282986" y="5716499"/>
            <a:ext cx="5117446" cy="904863"/>
          </a:xfrm>
          <a:prstGeom prst="rect">
            <a:avLst/>
          </a:prstGeom>
          <a:ln>
            <a:solidFill>
              <a:srgbClr val="EB0CEE"/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zh-CN" altLang="en-US" sz="2400" b="1">
                <a:solidFill>
                  <a:schemeClr val="tx2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治疗</a:t>
            </a:r>
            <a:r>
              <a:rPr lang="zh-CN" altLang="en-US" sz="2400" b="1">
                <a:solidFill>
                  <a:srgbClr val="1117F3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神经组织损伤</a:t>
            </a:r>
            <a:r>
              <a:rPr lang="zh-CN" altLang="en-US" sz="2400" b="1">
                <a:solidFill>
                  <a:schemeClr val="tx2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和</a:t>
            </a:r>
            <a:r>
              <a:rPr lang="zh-CN" altLang="en-US" sz="2400" b="1">
                <a:solidFill>
                  <a:srgbClr val="1117F3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神经系统退行性疾病</a:t>
            </a:r>
            <a:r>
              <a:rPr lang="zh-CN" altLang="en-US" sz="2400" b="1">
                <a:solidFill>
                  <a:schemeClr val="tx2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（如帕金森病、阿尔茨海默病等）</a:t>
            </a:r>
            <a:endParaRPr lang="zh-CN" altLang="en-US" sz="2400" b="1">
              <a:solidFill>
                <a:schemeClr val="tx2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5" name="矩形 34"/>
          <p:cNvSpPr/>
          <p:nvPr>
            <p:custDataLst>
              <p:tags r:id="rId20"/>
            </p:custDataLst>
          </p:nvPr>
        </p:nvSpPr>
        <p:spPr>
          <a:xfrm>
            <a:off x="5282986" y="4148684"/>
            <a:ext cx="4949281" cy="1308735"/>
          </a:xfrm>
          <a:prstGeom prst="rect">
            <a:avLst/>
          </a:prstGeom>
          <a:ln>
            <a:solidFill>
              <a:srgbClr val="EB0CEE"/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zh-CN" altLang="en-US" sz="2400" b="1">
                <a:solidFill>
                  <a:schemeClr val="tx2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治疗</a:t>
            </a:r>
            <a:r>
              <a:rPr lang="zh-CN" altLang="en-US" sz="2400" b="1">
                <a:solidFill>
                  <a:srgbClr val="1117F3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白血病</a:t>
            </a:r>
            <a:r>
              <a:rPr lang="zh-CN" altLang="en-US" sz="2400" b="1">
                <a:solidFill>
                  <a:schemeClr val="tx2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及一些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恶性肿瘤放疗或化疗后引</a:t>
            </a:r>
            <a:r>
              <a:rPr lang="zh-CN" altLang="en-US" sz="2400" b="1">
                <a:solidFill>
                  <a:schemeClr val="tx2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起的</a:t>
            </a:r>
            <a:r>
              <a:rPr lang="zh-CN" altLang="en-US" sz="2400" b="1">
                <a:solidFill>
                  <a:srgbClr val="1117F3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造血系统</a:t>
            </a:r>
            <a:r>
              <a:rPr lang="zh-CN" altLang="en-US" sz="2400" b="1">
                <a:solidFill>
                  <a:schemeClr val="tx2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、</a:t>
            </a:r>
            <a:r>
              <a:rPr lang="zh-CN" altLang="en-US" sz="2400" b="1">
                <a:solidFill>
                  <a:srgbClr val="1117F3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免疫系统功能障碍</a:t>
            </a:r>
            <a:r>
              <a:rPr lang="zh-CN" altLang="en-US" sz="2400" b="1">
                <a:solidFill>
                  <a:schemeClr val="tx2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等疾病</a:t>
            </a:r>
            <a:endParaRPr lang="zh-CN" altLang="en-US" sz="2400" b="1" kern="100" smtClean="0">
              <a:solidFill>
                <a:schemeClr val="tx2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21"/>
            </p:custDataLst>
          </p:nvPr>
        </p:nvSpPr>
        <p:spPr>
          <a:xfrm>
            <a:off x="3373541" y="4467454"/>
            <a:ext cx="2011680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造血干细胞→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7" name="文本框 36"/>
          <p:cNvSpPr txBox="1"/>
          <p:nvPr>
            <p:custDataLst>
              <p:tags r:id="rId22"/>
            </p:custDataLst>
          </p:nvPr>
        </p:nvSpPr>
        <p:spPr>
          <a:xfrm>
            <a:off x="3322424" y="5954624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神经干细胞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→</a:t>
            </a:r>
            <a:endParaRPr lang="zh-CN" altLang="en-US" sz="2400" b="1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8" name="左大括号 37"/>
          <p:cNvSpPr/>
          <p:nvPr>
            <p:custDataLst>
              <p:tags r:id="rId23"/>
            </p:custDataLst>
          </p:nvPr>
        </p:nvSpPr>
        <p:spPr>
          <a:xfrm flipH="1">
            <a:off x="10323826" y="4686047"/>
            <a:ext cx="375562" cy="1574165"/>
          </a:xfrm>
          <a:prstGeom prst="leftBrace">
            <a:avLst/>
          </a:prstGeom>
          <a:ln w="28575">
            <a:solidFill>
              <a:srgbClr val="1117F3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24"/>
            </p:custDataLst>
          </p:nvPr>
        </p:nvSpPr>
        <p:spPr>
          <a:xfrm>
            <a:off x="10728777" y="4540567"/>
            <a:ext cx="1117932" cy="1865126"/>
          </a:xfrm>
          <a:prstGeom prst="rect">
            <a:avLst/>
          </a:prstGeom>
          <a:solidFill>
            <a:srgbClr val="FFFE7D"/>
          </a:solidFill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b="1" kern="1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治疗细胞损伤造成的疾病</a:t>
            </a:r>
            <a:endParaRPr lang="en-US" altLang="zh-CN" sz="2400" b="1" kern="10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25"/>
            </p:custDataLst>
          </p:nvPr>
        </p:nvSpPr>
        <p:spPr>
          <a:xfrm>
            <a:off x="213017" y="1060679"/>
            <a:ext cx="492443" cy="469167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</a:rPr>
              <a:t>03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8061330" y="183186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（多能干细胞）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42" name="左大括号 41"/>
          <p:cNvSpPr/>
          <p:nvPr>
            <p:custDataLst>
              <p:tags r:id="rId26"/>
            </p:custDataLst>
          </p:nvPr>
        </p:nvSpPr>
        <p:spPr>
          <a:xfrm rot="10800000">
            <a:off x="6324938" y="2455246"/>
            <a:ext cx="322741" cy="714407"/>
          </a:xfrm>
          <a:prstGeom prst="leftBrace">
            <a:avLst/>
          </a:prstGeom>
          <a:ln w="28575">
            <a:solidFill>
              <a:srgbClr val="1117F3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588075" y="258161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（专能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干细胞）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4" grpId="0" bldLvl="0" animBg="1"/>
      <p:bldP spid="35" grpId="0" bldLvl="0" animBg="1"/>
      <p:bldP spid="36" grpId="0"/>
      <p:bldP spid="37" grpId="0"/>
      <p:bldP spid="38" grpId="0" bldLvl="0" animBg="1"/>
      <p:bldP spid="3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277614" y="226695"/>
            <a:ext cx="11483999" cy="59869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340610" algn="l"/>
              </a:tabLst>
            </a:pPr>
            <a:r>
              <a:rPr lang="zh-CN" altLang="zh-CN" sz="2600" b="1" kern="100" dirty="0">
                <a:latin typeface="Times New Roman" panose="02020603050405020304"/>
                <a:ea typeface="黑体" panose="02010609060101010101" pitchFamily="49" charset="-122"/>
                <a:cs typeface="Times New Roman" panose="02020603050405020304"/>
              </a:rPr>
              <a:t>三种干细胞的比较</a:t>
            </a:r>
            <a:endParaRPr lang="zh-CN" altLang="zh-CN" sz="1050" kern="100" dirty="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15363" name="Picture 3" descr="X147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035" y="1242060"/>
            <a:ext cx="5382260" cy="514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918118" y="1306154"/>
            <a:ext cx="94259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通过</a:t>
            </a:r>
            <a:r>
              <a:rPr lang="zh-CN" altLang="en-US" sz="2400" b="1" dirty="0">
                <a:solidFill>
                  <a:srgbClr val="1117F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体外诱导小鼠成纤维细胞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得到的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类似胚胎干细胞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的一种细胞</a:t>
            </a:r>
            <a:endParaRPr lang="zh-CN" altLang="en-US" sz="2400" b="1" kern="100" dirty="0" smtClean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673133" y="1917977"/>
            <a:ext cx="5933440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+mn-ea"/>
              </a:rPr>
              <a:t>①</a:t>
            </a:r>
            <a:r>
              <a:rPr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+mn-ea"/>
              </a:rPr>
              <a:t>将</a:t>
            </a:r>
            <a:r>
              <a:rPr sz="2400" b="1">
                <a:solidFill>
                  <a:srgbClr val="EB0CE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+mn-ea"/>
              </a:rPr>
              <a:t>特定基因或特定蛋白导入</a:t>
            </a:r>
            <a:r>
              <a:rPr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+mn-ea"/>
              </a:rPr>
              <a:t>细胞</a:t>
            </a:r>
            <a:endParaRPr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新宋体" panose="02010609030101010101" charset="-122"/>
              <a:sym typeface="+mn-ea"/>
            </a:endParaRPr>
          </a:p>
          <a:p>
            <a:pPr algn="l">
              <a:lnSpc>
                <a:spcPct val="130000"/>
              </a:lnSpc>
              <a:buClrTx/>
              <a:buSzTx/>
              <a:buFontTx/>
            </a:pPr>
            <a:r>
              <a:rPr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+mn-ea"/>
              </a:rPr>
              <a:t> </a:t>
            </a:r>
            <a:r>
              <a:rPr lang="zh-CN" altLang="en-US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宋体" panose="02010600030101010101" pitchFamily="2" charset="-122"/>
              </a:rPr>
              <a:t>（成纤维细胞、已分化的</a:t>
            </a:r>
            <a:r>
              <a:rPr lang="en-US" altLang="zh-CN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Arial" panose="020B0604020202020204" pitchFamily="34" charset="0"/>
              </a:rPr>
              <a:t>T</a:t>
            </a:r>
            <a:r>
              <a:rPr lang="zh-CN" altLang="en-US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宋体" panose="02010600030101010101" pitchFamily="2" charset="-122"/>
              </a:rPr>
              <a:t>细胞、</a:t>
            </a:r>
            <a:r>
              <a:rPr lang="en-US" altLang="zh-CN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Arial" panose="020B0604020202020204" pitchFamily="34" charset="0"/>
              </a:rPr>
              <a:t>B</a:t>
            </a:r>
            <a:r>
              <a:rPr lang="zh-CN" altLang="en-US" sz="2400" b="1" kern="10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宋体" panose="02010600030101010101" pitchFamily="2" charset="-122"/>
              </a:rPr>
              <a:t>细胞）</a:t>
            </a:r>
            <a:endParaRPr lang="zh-CN" altLang="en-US" sz="2400" b="1" kern="100" smtClean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新宋体" panose="02010609030101010101" charset="-122"/>
              <a:sym typeface="宋体" panose="02010600030101010101" pitchFamily="2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761023" y="1087079"/>
            <a:ext cx="2912110" cy="5013960"/>
            <a:chOff x="798" y="1278"/>
            <a:chExt cx="4586" cy="7896"/>
          </a:xfrm>
        </p:grpSpPr>
        <p:grpSp>
          <p:nvGrpSpPr>
            <p:cNvPr id="10" name="组合 9"/>
            <p:cNvGrpSpPr/>
            <p:nvPr>
              <p:custDataLst>
                <p:tags r:id="rId4"/>
              </p:custDataLst>
            </p:nvPr>
          </p:nvGrpSpPr>
          <p:grpSpPr>
            <a:xfrm>
              <a:off x="798" y="3731"/>
              <a:ext cx="1107" cy="4894"/>
              <a:chOff x="1319" y="4524"/>
              <a:chExt cx="3716" cy="4894"/>
            </a:xfrm>
          </p:grpSpPr>
          <p:sp>
            <p:nvSpPr>
              <p:cNvPr id="39" name="矩形: 圆角 12"/>
              <p:cNvSpPr/>
              <p:nvPr>
                <p:custDataLst>
                  <p:tags r:id="rId5"/>
                </p:custDataLst>
              </p:nvPr>
            </p:nvSpPr>
            <p:spPr>
              <a:xfrm>
                <a:off x="1319" y="4524"/>
                <a:ext cx="3488" cy="4878"/>
              </a:xfrm>
              <a:prstGeom prst="flowChartAlternateProcess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endParaRPr lang="zh-CN" altLang="en-US" sz="2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547" y="4524"/>
                <a:ext cx="3488" cy="489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28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诱导多能干细胞</a:t>
                </a:r>
                <a:endParaRPr lang="zh-CN" altLang="en-US" sz="2800" b="1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</p:txBody>
          </p:sp>
        </p:grpSp>
        <p:cxnSp>
          <p:nvCxnSpPr>
            <p:cNvPr id="28" name="直接箭头连接符 27"/>
            <p:cNvCxnSpPr/>
            <p:nvPr>
              <p:custDataLst>
                <p:tags r:id="rId7"/>
              </p:custDataLst>
            </p:nvPr>
          </p:nvCxnSpPr>
          <p:spPr>
            <a:xfrm flipV="1">
              <a:off x="2752" y="2100"/>
              <a:ext cx="1364" cy="6"/>
            </a:xfrm>
            <a:prstGeom prst="straightConnector1">
              <a:avLst/>
            </a:prstGeom>
            <a:ln w="28575">
              <a:solidFill>
                <a:srgbClr val="1117F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2781" y="1278"/>
              <a:ext cx="1252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概念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  <p:cxnSp>
          <p:nvCxnSpPr>
            <p:cNvPr id="30" name="直接箭头连接符 29"/>
            <p:cNvCxnSpPr>
              <a:endCxn id="36" idx="1"/>
            </p:cNvCxnSpPr>
            <p:nvPr>
              <p:custDataLst>
                <p:tags r:id="rId9"/>
              </p:custDataLst>
            </p:nvPr>
          </p:nvCxnSpPr>
          <p:spPr>
            <a:xfrm>
              <a:off x="2736" y="3770"/>
              <a:ext cx="1941" cy="15"/>
            </a:xfrm>
            <a:prstGeom prst="straightConnector1">
              <a:avLst/>
            </a:prstGeom>
            <a:ln w="28575">
              <a:solidFill>
                <a:srgbClr val="1117F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>
              <p:custDataLst>
                <p:tags r:id="rId10"/>
              </p:custDataLst>
            </p:nvPr>
          </p:nvSpPr>
          <p:spPr>
            <a:xfrm>
              <a:off x="2752" y="3144"/>
              <a:ext cx="2216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制备方法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  <p:cxnSp>
          <p:nvCxnSpPr>
            <p:cNvPr id="32" name="直接箭头连接符 31"/>
            <p:cNvCxnSpPr/>
            <p:nvPr>
              <p:custDataLst>
                <p:tags r:id="rId11"/>
              </p:custDataLst>
            </p:nvPr>
          </p:nvCxnSpPr>
          <p:spPr>
            <a:xfrm flipV="1">
              <a:off x="2749" y="9160"/>
              <a:ext cx="1709" cy="14"/>
            </a:xfrm>
            <a:prstGeom prst="straightConnector1">
              <a:avLst/>
            </a:prstGeom>
            <a:ln w="28575">
              <a:solidFill>
                <a:srgbClr val="1117F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>
              <p:custDataLst>
                <p:tags r:id="rId12"/>
              </p:custDataLst>
            </p:nvPr>
          </p:nvSpPr>
          <p:spPr>
            <a:xfrm>
              <a:off x="3080" y="8396"/>
              <a:ext cx="1252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应用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  <p:cxnSp>
          <p:nvCxnSpPr>
            <p:cNvPr id="14" name="直接箭头连接符 13"/>
            <p:cNvCxnSpPr/>
            <p:nvPr>
              <p:custDataLst>
                <p:tags r:id="rId13"/>
              </p:custDataLst>
            </p:nvPr>
          </p:nvCxnSpPr>
          <p:spPr>
            <a:xfrm>
              <a:off x="1825" y="6748"/>
              <a:ext cx="2132" cy="0"/>
            </a:xfrm>
            <a:prstGeom prst="straightConnector1">
              <a:avLst/>
            </a:prstGeom>
            <a:ln w="28575">
              <a:solidFill>
                <a:srgbClr val="1117F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4"/>
              </p:custDataLst>
            </p:nvPr>
          </p:nvSpPr>
          <p:spPr>
            <a:xfrm>
              <a:off x="2712" y="5853"/>
              <a:ext cx="1252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优点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36" name="左大括号 35"/>
            <p:cNvSpPr/>
            <p:nvPr>
              <p:custDataLst>
                <p:tags r:id="rId15"/>
              </p:custDataLst>
            </p:nvPr>
          </p:nvSpPr>
          <p:spPr>
            <a:xfrm>
              <a:off x="4677" y="3072"/>
              <a:ext cx="707" cy="1426"/>
            </a:xfrm>
            <a:prstGeom prst="leftBrace">
              <a:avLst/>
            </a:prstGeom>
            <a:ln w="28575">
              <a:solidFill>
                <a:srgbClr val="1117F3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38" name="左大括号 37"/>
            <p:cNvSpPr/>
            <p:nvPr>
              <p:custDataLst>
                <p:tags r:id="rId16"/>
              </p:custDataLst>
            </p:nvPr>
          </p:nvSpPr>
          <p:spPr>
            <a:xfrm>
              <a:off x="3887" y="5869"/>
              <a:ext cx="707" cy="1751"/>
            </a:xfrm>
            <a:prstGeom prst="leftBrace">
              <a:avLst/>
            </a:prstGeom>
            <a:ln w="28575">
              <a:solidFill>
                <a:srgbClr val="1117F3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41" name="直接连接符 40"/>
            <p:cNvCxnSpPr/>
            <p:nvPr>
              <p:custDataLst>
                <p:tags r:id="rId17"/>
              </p:custDataLst>
            </p:nvPr>
          </p:nvCxnSpPr>
          <p:spPr>
            <a:xfrm>
              <a:off x="2749" y="2098"/>
              <a:ext cx="50" cy="7051"/>
            </a:xfrm>
            <a:prstGeom prst="line">
              <a:avLst/>
            </a:prstGeom>
            <a:ln w="28575">
              <a:solidFill>
                <a:srgbClr val="1117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文本框 41"/>
          <p:cNvSpPr txBox="1"/>
          <p:nvPr>
            <p:custDataLst>
              <p:tags r:id="rId18"/>
            </p:custDataLst>
          </p:nvPr>
        </p:nvSpPr>
        <p:spPr>
          <a:xfrm>
            <a:off x="3688373" y="2960012"/>
            <a:ext cx="416179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zh-CN" sz="24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②用</a:t>
            </a:r>
            <a:r>
              <a:rPr lang="zh-CN" sz="2400" b="1">
                <a:solidFill>
                  <a:srgbClr val="EB0CE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小分子化合物诱导</a:t>
            </a:r>
            <a:r>
              <a:rPr lang="zh-CN" sz="24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形成。</a:t>
            </a:r>
            <a:endParaRPr lang="zh-CN" altLang="en-US" sz="2400" b="1" kern="100" smtClean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19"/>
            </p:custDataLst>
          </p:nvPr>
        </p:nvSpPr>
        <p:spPr>
          <a:xfrm>
            <a:off x="3171483" y="3729949"/>
            <a:ext cx="38557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sz="2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①诱导过程</a:t>
            </a:r>
            <a:r>
              <a:rPr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无</a:t>
            </a:r>
            <a:r>
              <a:rPr 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须</a:t>
            </a:r>
            <a:r>
              <a:rPr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破坏胚胎</a:t>
            </a:r>
            <a:r>
              <a:rPr 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；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20"/>
            </p:custDataLst>
          </p:nvPr>
        </p:nvSpPr>
        <p:spPr>
          <a:xfrm>
            <a:off x="3171483" y="4375744"/>
            <a:ext cx="698246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2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+mn-ea"/>
              </a:rPr>
              <a:t>②iPS细胞可以来源于病人自身的体细胞，将它移植回病人体内后，理论上可以</a:t>
            </a:r>
            <a:r>
              <a:rPr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+mn-ea"/>
              </a:rPr>
              <a:t>避免免疫排斥反应</a:t>
            </a:r>
            <a:r>
              <a:rPr 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新宋体" panose="02010609030101010101" charset="-122"/>
                <a:sym typeface="+mn-ea"/>
              </a:rPr>
              <a:t>。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新宋体" panose="02010609030101010101" charset="-122"/>
              <a:sym typeface="+mn-ea"/>
            </a:endParaRPr>
          </a:p>
        </p:txBody>
      </p:sp>
      <p:sp>
        <p:nvSpPr>
          <p:cNvPr id="45" name="矩形 44"/>
          <p:cNvSpPr/>
          <p:nvPr>
            <p:custDataLst>
              <p:tags r:id="rId21"/>
            </p:custDataLst>
          </p:nvPr>
        </p:nvSpPr>
        <p:spPr>
          <a:xfrm>
            <a:off x="3171483" y="5647966"/>
            <a:ext cx="9274810" cy="9772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可治疗</a:t>
            </a:r>
            <a:r>
              <a:rPr kumimoji="0" lang="zh-CN" altLang="en-US" sz="2400" b="1" i="0" u="none" strike="noStrike" kern="1200" cap="none" spc="0" normalizeH="0" noProof="0" dirty="0">
                <a:ln>
                  <a:noFill/>
                </a:ln>
                <a:solidFill>
                  <a:srgbClr val="1117F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镰状细胞贫血症</a:t>
            </a:r>
            <a:r>
              <a:rPr kumimoji="0" lang="zh-CN" altLang="en-US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；</a:t>
            </a:r>
            <a:endParaRPr kumimoji="0" lang="zh-CN" altLang="en-US" sz="2400" b="1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微软雅黑" panose="020B0503020204020204" pitchFamily="34" charset="-122"/>
              <a:sym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在治疗</a:t>
            </a:r>
            <a:r>
              <a:rPr kumimoji="0" lang="zh-CN" altLang="en-US" sz="2400" b="1" i="0" u="none" strike="noStrike" kern="1200" cap="none" spc="0" normalizeH="0" noProof="0" dirty="0">
                <a:ln>
                  <a:noFill/>
                </a:ln>
                <a:solidFill>
                  <a:srgbClr val="1117F3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阿尔兹海默病、心血管疾病</a:t>
            </a:r>
            <a:r>
              <a:rPr kumimoji="0" lang="zh-CN" altLang="en-US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等领域的研究也取得了新进展</a:t>
            </a:r>
            <a:endParaRPr kumimoji="0" lang="zh-CN" altLang="en-US" sz="2400" b="1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22"/>
            </p:custDataLst>
          </p:nvPr>
        </p:nvSpPr>
        <p:spPr>
          <a:xfrm>
            <a:off x="381927" y="1777324"/>
            <a:ext cx="1563371" cy="578882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2800" b="1" err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iPS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细胞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23"/>
            </p:custDataLst>
          </p:nvPr>
        </p:nvSpPr>
        <p:spPr>
          <a:xfrm>
            <a:off x="381927" y="838429"/>
            <a:ext cx="492443" cy="469167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</a:rPr>
              <a:t>03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2" grpId="0"/>
      <p:bldP spid="43" grpId="0"/>
      <p:bldP spid="44" grpId="0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1278235" y="6351270"/>
            <a:ext cx="593090" cy="32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400" b="0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758190" y="350059"/>
            <a:ext cx="4309110" cy="4819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干细胞培养及其应用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58458" y="3134360"/>
            <a:ext cx="24777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defRPr/>
            </a:pPr>
            <a:r>
              <a:rPr lang="zh-CN" altLang="en-US" sz="2000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诱导多能干细胞</a:t>
            </a:r>
            <a:endParaRPr lang="zh-CN" altLang="en-US" sz="2000" b="1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ctr" defTabSz="1219200">
              <a:defRPr/>
            </a:pPr>
            <a:r>
              <a:rPr lang="zh-CN" altLang="en-US" sz="2000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（iPS细胞）</a:t>
            </a:r>
            <a:endParaRPr lang="zh-CN" altLang="en-US" sz="2000" b="1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59790" y="4353560"/>
            <a:ext cx="1475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>
              <a:defRPr/>
            </a:pPr>
            <a:r>
              <a:rPr lang="zh-CN" altLang="en-US" sz="2000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多种体细胞</a:t>
            </a:r>
            <a:endParaRPr lang="zh-CN" altLang="en-US" sz="2000" b="1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cxnSp>
        <p:nvCxnSpPr>
          <p:cNvPr id="7" name="直接箭头连接符 6"/>
          <p:cNvCxnSpPr/>
          <p:nvPr>
            <p:custDataLst>
              <p:tags r:id="rId5"/>
            </p:custDataLst>
          </p:nvPr>
        </p:nvCxnSpPr>
        <p:spPr>
          <a:xfrm flipH="1">
            <a:off x="1577975" y="2607310"/>
            <a:ext cx="9525" cy="536575"/>
          </a:xfrm>
          <a:prstGeom prst="straightConnector1">
            <a:avLst/>
          </a:prstGeom>
          <a:noFill/>
          <a:ln w="44450" cap="rnd" cmpd="sng" algn="ctr">
            <a:solidFill>
              <a:srgbClr val="FF0000"/>
            </a:solidFill>
            <a:prstDash val="solid"/>
            <a:round/>
            <a:tailEnd type="triangle"/>
          </a:ln>
          <a:effectLst/>
        </p:spPr>
      </p:cxn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587500" y="3929380"/>
            <a:ext cx="18059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>
              <a:defRPr/>
            </a:pPr>
            <a:r>
              <a:rPr lang="zh-CN" altLang="en-US" sz="2000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  <a:sym typeface="+mn-ea"/>
              </a:rPr>
              <a:t>定向诱导分化</a:t>
            </a:r>
            <a:endParaRPr lang="zh-CN" altLang="en-US" sz="2000" b="1" smtClean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435610" y="1915160"/>
            <a:ext cx="23234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>
              <a:defRPr/>
            </a:pPr>
            <a:r>
              <a:rPr lang="zh-CN" altLang="en-US" sz="2000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体外诱导小鼠成纤维细胞</a:t>
            </a:r>
            <a:endParaRPr lang="zh-CN" altLang="en-US" sz="2000" b="1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cxnSp>
        <p:nvCxnSpPr>
          <p:cNvPr id="10" name="直接箭头连接符 9"/>
          <p:cNvCxnSpPr/>
          <p:nvPr>
            <p:custDataLst>
              <p:tags r:id="rId8"/>
            </p:custDataLst>
          </p:nvPr>
        </p:nvCxnSpPr>
        <p:spPr>
          <a:xfrm flipH="1">
            <a:off x="1568450" y="3850640"/>
            <a:ext cx="9525" cy="536575"/>
          </a:xfrm>
          <a:prstGeom prst="straightConnector1">
            <a:avLst/>
          </a:prstGeom>
          <a:noFill/>
          <a:ln w="44450" cap="rnd" cmpd="sng" algn="ctr">
            <a:solidFill>
              <a:srgbClr val="FF0000"/>
            </a:solidFill>
            <a:prstDash val="solid"/>
            <a:round/>
            <a:tailEnd type="triangle"/>
          </a:ln>
          <a:effectLst/>
        </p:spPr>
      </p:cxnSp>
      <p:grpSp>
        <p:nvGrpSpPr>
          <p:cNvPr id="12" name="组合 11"/>
          <p:cNvGrpSpPr/>
          <p:nvPr>
            <p:custDataLst>
              <p:tags r:id="rId9"/>
            </p:custDataLst>
          </p:nvPr>
        </p:nvGrpSpPr>
        <p:grpSpPr>
          <a:xfrm>
            <a:off x="3402965" y="876852"/>
            <a:ext cx="8422433" cy="5221769"/>
            <a:chOff x="5454" y="1214"/>
            <a:chExt cx="13117" cy="9012"/>
          </a:xfrm>
        </p:grpSpPr>
        <p:pic>
          <p:nvPicPr>
            <p:cNvPr id="13" name="图片 12" descr="图片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5454" y="1214"/>
              <a:ext cx="13017" cy="7976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6060" y="7401"/>
              <a:ext cx="1545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移植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8258" y="2801"/>
              <a:ext cx="3311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取成纤维细胞等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4"/>
              </p:custDataLst>
            </p:nvPr>
          </p:nvSpPr>
          <p:spPr>
            <a:xfrm>
              <a:off x="16834" y="5440"/>
              <a:ext cx="1737" cy="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iPS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细胞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5"/>
              </p:custDataLst>
            </p:nvPr>
          </p:nvSpPr>
          <p:spPr>
            <a:xfrm>
              <a:off x="10867" y="2061"/>
              <a:ext cx="2574" cy="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转入相关因子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6"/>
              </p:custDataLst>
            </p:nvPr>
          </p:nvSpPr>
          <p:spPr>
            <a:xfrm>
              <a:off x="15243" y="2680"/>
              <a:ext cx="2986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细胞发生转化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7"/>
              </p:custDataLst>
            </p:nvPr>
          </p:nvSpPr>
          <p:spPr>
            <a:xfrm>
              <a:off x="16834" y="7042"/>
              <a:ext cx="1252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分化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8"/>
              </p:custDataLst>
            </p:nvPr>
          </p:nvSpPr>
          <p:spPr>
            <a:xfrm>
              <a:off x="8007" y="6414"/>
              <a:ext cx="1972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胰岛细胞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10297" y="5374"/>
              <a:ext cx="1541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神经元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20"/>
              </p:custDataLst>
            </p:nvPr>
          </p:nvSpPr>
          <p:spPr>
            <a:xfrm>
              <a:off x="12904" y="5882"/>
              <a:ext cx="1663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血细胞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21"/>
              </p:custDataLst>
            </p:nvPr>
          </p:nvSpPr>
          <p:spPr>
            <a:xfrm>
              <a:off x="13056" y="7622"/>
              <a:ext cx="2187" cy="1332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肠上皮细胞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22"/>
              </p:custDataLst>
            </p:nvPr>
          </p:nvSpPr>
          <p:spPr>
            <a:xfrm>
              <a:off x="10867" y="8780"/>
              <a:ext cx="1902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心肌细胞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23"/>
              </p:custDataLst>
            </p:nvPr>
          </p:nvSpPr>
          <p:spPr>
            <a:xfrm>
              <a:off x="8946" y="8411"/>
              <a:ext cx="1672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肝细胞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24"/>
              </p:custDataLst>
            </p:nvPr>
          </p:nvSpPr>
          <p:spPr>
            <a:xfrm>
              <a:off x="5555" y="4310"/>
              <a:ext cx="1252" cy="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0F14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病人</a:t>
              </a:r>
              <a:endParaRPr lang="zh-CN" altLang="en-US" sz="2000" b="1">
                <a:solidFill>
                  <a:srgbClr val="0F142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文本框 26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8175" y="9359"/>
              <a:ext cx="7378" cy="86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zh-CN" sz="2400" b="1">
                  <a:solidFill>
                    <a:srgbClr val="1117F3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iPS</a:t>
              </a:r>
              <a:r>
                <a:rPr lang="zh-CN" altLang="en-US" sz="2400" b="1">
                  <a:solidFill>
                    <a:srgbClr val="1117F3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细胞用于治疗人类疾病示意图</a:t>
              </a:r>
              <a:endParaRPr lang="zh-CN" altLang="en-US" sz="2400" b="1">
                <a:solidFill>
                  <a:srgbClr val="1117F3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168724" y="1148120"/>
            <a:ext cx="3453765" cy="578286"/>
          </a:xfrm>
          <a:prstGeom prst="flowChartAlternateProcess">
            <a:avLst/>
          </a:prstGeom>
          <a:solidFill>
            <a:srgbClr val="56CA95">
              <a:lumMod val="60000"/>
              <a:lumOff val="40000"/>
            </a:srgbClr>
          </a:solidFill>
        </p:spPr>
        <p:txBody>
          <a:bodyPr wrap="square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iPS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细胞的应用前景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：</a:t>
            </a:r>
            <a:endParaRPr kumimoji="0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7"/>
            </p:custDataLst>
          </p:nvPr>
        </p:nvSpPr>
        <p:spPr>
          <a:xfrm>
            <a:off x="522856" y="5004995"/>
            <a:ext cx="3935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>
              <a:defRPr/>
            </a:pPr>
            <a:r>
              <a:rPr lang="zh-CN" alt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临床治疗人类疾病如：</a:t>
            </a:r>
            <a:endParaRPr lang="zh-CN" altLang="en-US" b="1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defTabSz="1219200">
              <a:defRPr/>
            </a:pPr>
            <a:r>
              <a:rPr lang="zh-CN" alt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白血病、帕金森病、阿而茨海默病等</a:t>
            </a:r>
            <a:endParaRPr lang="zh-CN" altLang="en-US" b="1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766839" y="1354562"/>
            <a:ext cx="10662918" cy="4590871"/>
            <a:chOff x="3471" y="1924"/>
            <a:chExt cx="16792" cy="7230"/>
          </a:xfrm>
        </p:grpSpPr>
        <p:sp>
          <p:nvSpPr>
            <p:cNvPr id="2" name="圆角矩形 1"/>
            <p:cNvSpPr/>
            <p:nvPr>
              <p:custDataLst>
                <p:tags r:id="rId2"/>
              </p:custDataLst>
            </p:nvPr>
          </p:nvSpPr>
          <p:spPr>
            <a:xfrm>
              <a:off x="11212" y="2806"/>
              <a:ext cx="3063" cy="8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无菌、无毒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11227" y="1924"/>
              <a:ext cx="1456" cy="8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</a:rPr>
                <a:t>营养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4"/>
              </p:custDataLst>
            </p:nvPr>
          </p:nvSpPr>
          <p:spPr>
            <a:xfrm>
              <a:off x="11227" y="4568"/>
              <a:ext cx="4680" cy="8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温度、pH和渗透压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5"/>
              </p:custDataLst>
            </p:nvPr>
          </p:nvSpPr>
          <p:spPr>
            <a:xfrm>
              <a:off x="11227" y="3687"/>
              <a:ext cx="2533" cy="8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气体环境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  <p:grpSp>
          <p:nvGrpSpPr>
            <p:cNvPr id="8" name="组合 40"/>
            <p:cNvGrpSpPr/>
            <p:nvPr>
              <p:custDataLst>
                <p:tags r:id="rId6"/>
              </p:custDataLst>
            </p:nvPr>
          </p:nvGrpSpPr>
          <p:grpSpPr>
            <a:xfrm>
              <a:off x="10285" y="2357"/>
              <a:ext cx="942" cy="2576"/>
              <a:chOff x="8232" y="2919"/>
              <a:chExt cx="942" cy="2004"/>
            </a:xfrm>
          </p:grpSpPr>
          <p:cxnSp>
            <p:nvCxnSpPr>
              <p:cNvPr id="4" name="直接连接符 3"/>
              <p:cNvCxnSpPr/>
              <p:nvPr>
                <p:custDataLst>
                  <p:tags r:id="rId7"/>
                </p:custDataLst>
              </p:nvPr>
            </p:nvCxnSpPr>
            <p:spPr>
              <a:xfrm flipV="1">
                <a:off x="8232" y="3962"/>
                <a:ext cx="55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左中括号 6"/>
              <p:cNvSpPr/>
              <p:nvPr>
                <p:custDataLst>
                  <p:tags r:id="rId8"/>
                </p:custDataLst>
              </p:nvPr>
            </p:nvSpPr>
            <p:spPr>
              <a:xfrm>
                <a:off x="8780" y="2919"/>
                <a:ext cx="381" cy="2005"/>
              </a:xfrm>
              <a:prstGeom prst="leftBracket">
                <a:avLst>
                  <a:gd name="adj" fmla="val 0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005" b="1">
                  <a:latin typeface="Times New Roman" panose="02020603050405020304" pitchFamily="18" charset="0"/>
                  <a:ea typeface="华文中宋" panose="0201060004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" name="直接连接符 12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8766" y="3583"/>
                <a:ext cx="40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8792" y="4232"/>
                <a:ext cx="38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组合 41"/>
            <p:cNvGrpSpPr/>
            <p:nvPr>
              <p:custDataLst>
                <p:tags r:id="rId11"/>
              </p:custDataLst>
            </p:nvPr>
          </p:nvGrpSpPr>
          <p:grpSpPr>
            <a:xfrm>
              <a:off x="10701" y="5778"/>
              <a:ext cx="9562" cy="886"/>
              <a:chOff x="8558" y="6095"/>
              <a:chExt cx="9562" cy="886"/>
            </a:xfrm>
          </p:grpSpPr>
          <p:sp>
            <p:nvSpPr>
              <p:cNvPr id="25" name="圆角矩形 24"/>
              <p:cNvSpPr/>
              <p:nvPr>
                <p:custDataLst>
                  <p:tags r:id="rId12"/>
                </p:custDataLst>
              </p:nvPr>
            </p:nvSpPr>
            <p:spPr>
              <a:xfrm>
                <a:off x="8558" y="6095"/>
                <a:ext cx="3616" cy="878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675" b="1">
                    <a:latin typeface="黑体" panose="02010609060101010101" pitchFamily="49" charset="-122"/>
                    <a:ea typeface="黑体" panose="02010609060101010101" pitchFamily="49" charset="-122"/>
                    <a:sym typeface="+mn-ea"/>
                  </a:rPr>
                  <a:t>制备细胞悬液</a:t>
                </a:r>
                <a:endPara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52" name="圆角矩形 51"/>
              <p:cNvSpPr/>
              <p:nvPr>
                <p:custDataLst>
                  <p:tags r:id="rId13"/>
                </p:custDataLst>
              </p:nvPr>
            </p:nvSpPr>
            <p:spPr>
              <a:xfrm>
                <a:off x="12576" y="6103"/>
                <a:ext cx="2533" cy="878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675" b="1">
                    <a:latin typeface="黑体" panose="02010609060101010101" pitchFamily="49" charset="-122"/>
                    <a:ea typeface="黑体" panose="02010609060101010101" pitchFamily="49" charset="-122"/>
                    <a:sym typeface="+mn-ea"/>
                  </a:rPr>
                  <a:t>原代培养</a:t>
                </a:r>
                <a:endPara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54" name="圆角矩形 53"/>
              <p:cNvSpPr/>
              <p:nvPr>
                <p:custDataLst>
                  <p:tags r:id="rId14"/>
                </p:custDataLst>
              </p:nvPr>
            </p:nvSpPr>
            <p:spPr>
              <a:xfrm>
                <a:off x="15587" y="6103"/>
                <a:ext cx="2533" cy="878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675" b="1">
                    <a:latin typeface="黑体" panose="02010609060101010101" pitchFamily="49" charset="-122"/>
                    <a:ea typeface="黑体" panose="02010609060101010101" pitchFamily="49" charset="-122"/>
                    <a:sym typeface="+mn-ea"/>
                  </a:rPr>
                  <a:t>传代培养</a:t>
                </a:r>
                <a:endPara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5" name="箭头: 燕尾形 4"/>
              <p:cNvSpPr/>
              <p:nvPr>
                <p:custDataLst>
                  <p:tags r:id="rId15"/>
                </p:custDataLst>
              </p:nvPr>
            </p:nvSpPr>
            <p:spPr>
              <a:xfrm>
                <a:off x="12234" y="6604"/>
                <a:ext cx="282" cy="222"/>
              </a:xfrm>
              <a:prstGeom prst="notchedRigh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35" b="1">
                  <a:latin typeface="Times New Roman" panose="02020603050405020304" pitchFamily="18" charset="0"/>
                  <a:ea typeface="华文中宋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箭头: 燕尾形 9"/>
              <p:cNvSpPr/>
              <p:nvPr>
                <p:custDataLst>
                  <p:tags r:id="rId16"/>
                </p:custDataLst>
              </p:nvPr>
            </p:nvSpPr>
            <p:spPr>
              <a:xfrm>
                <a:off x="15207" y="6545"/>
                <a:ext cx="282" cy="222"/>
              </a:xfrm>
              <a:prstGeom prst="notchedRigh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35" b="1">
                  <a:latin typeface="Times New Roman" panose="02020603050405020304" pitchFamily="18" charset="0"/>
                  <a:ea typeface="华文中宋" panose="0201060004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组合 26"/>
            <p:cNvGrpSpPr/>
            <p:nvPr>
              <p:custDataLst>
                <p:tags r:id="rId17"/>
              </p:custDataLst>
            </p:nvPr>
          </p:nvGrpSpPr>
          <p:grpSpPr>
            <a:xfrm>
              <a:off x="3471" y="4094"/>
              <a:ext cx="939" cy="3483"/>
              <a:chOff x="5732" y="5615"/>
              <a:chExt cx="910" cy="2779"/>
            </a:xfrm>
          </p:grpSpPr>
          <p:sp>
            <p:nvSpPr>
              <p:cNvPr id="28" name="矩形 27"/>
              <p:cNvSpPr/>
              <p:nvPr>
                <p:custDataLst>
                  <p:tags r:id="rId18"/>
                </p:custDataLst>
              </p:nvPr>
            </p:nvSpPr>
            <p:spPr>
              <a:xfrm>
                <a:off x="5768" y="5615"/>
                <a:ext cx="842" cy="275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5" b="1">
                  <a:latin typeface="Times New Roman" panose="02020603050405020304" pitchFamily="18" charset="0"/>
                  <a:ea typeface="华文中宋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732" y="5659"/>
                <a:ext cx="910" cy="2735"/>
              </a:xfrm>
              <a:prstGeom prst="rect">
                <a:avLst/>
              </a:prstGeom>
              <a:noFill/>
            </p:spPr>
            <p:txBody>
              <a:bodyPr vert="eaVert" wrap="square" rtlCol="0" anchor="t">
                <a:spAutoFit/>
              </a:bodyPr>
              <a:lstStyle/>
              <a:p>
                <a:pPr algn="ctr" fontAlgn="auto"/>
                <a:r>
                  <a:rPr lang="zh-CN" altLang="en-US" sz="2675" b="1">
                    <a:latin typeface="黑体" panose="02010609060101010101" pitchFamily="49" charset="-122"/>
                    <a:ea typeface="黑体" panose="02010609060101010101" pitchFamily="49" charset="-122"/>
                  </a:rPr>
                  <a:t>动物细胞培养</a:t>
                </a:r>
                <a:endPara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7" name="组合 29"/>
            <p:cNvGrpSpPr/>
            <p:nvPr>
              <p:custDataLst>
                <p:tags r:id="rId20"/>
              </p:custDataLst>
            </p:nvPr>
          </p:nvGrpSpPr>
          <p:grpSpPr>
            <a:xfrm>
              <a:off x="4459" y="3675"/>
              <a:ext cx="1400" cy="4368"/>
              <a:chOff x="7770" y="6747"/>
              <a:chExt cx="914" cy="2547"/>
            </a:xfrm>
          </p:grpSpPr>
          <p:cxnSp>
            <p:nvCxnSpPr>
              <p:cNvPr id="31" name="直接连接符 30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7770" y="8028"/>
                <a:ext cx="471" cy="8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8236" y="6747"/>
                <a:ext cx="5" cy="2547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箭头连接符 32"/>
              <p:cNvCxnSpPr/>
              <p:nvPr>
                <p:custDataLst>
                  <p:tags r:id="rId23"/>
                </p:custDataLst>
              </p:nvPr>
            </p:nvCxnSpPr>
            <p:spPr>
              <a:xfrm flipV="1">
                <a:off x="8249" y="6760"/>
                <a:ext cx="435" cy="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箭头连接符 33"/>
              <p:cNvCxnSpPr/>
              <p:nvPr>
                <p:custDataLst>
                  <p:tags r:id="rId24"/>
                </p:custDataLst>
              </p:nvPr>
            </p:nvCxnSpPr>
            <p:spPr>
              <a:xfrm flipV="1">
                <a:off x="8236" y="8026"/>
                <a:ext cx="435" cy="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箭头连接符 36"/>
              <p:cNvCxnSpPr/>
              <p:nvPr>
                <p:custDataLst>
                  <p:tags r:id="rId25"/>
                </p:custDataLst>
              </p:nvPr>
            </p:nvCxnSpPr>
            <p:spPr>
              <a:xfrm flipV="1">
                <a:off x="8249" y="9292"/>
                <a:ext cx="435" cy="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文本框 37"/>
            <p:cNvSpPr txBox="1"/>
            <p:nvPr>
              <p:custDataLst>
                <p:tags r:id="rId26"/>
              </p:custDataLst>
            </p:nvPr>
          </p:nvSpPr>
          <p:spPr>
            <a:xfrm>
              <a:off x="5894" y="3331"/>
              <a:ext cx="4419" cy="144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cs typeface="宋体" panose="02010600030101010101" pitchFamily="2" charset="-122"/>
                  <a:sym typeface="+mn-ea"/>
                </a:rPr>
                <a:t>动物细胞培养的条件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27"/>
              </p:custDataLst>
            </p:nvPr>
          </p:nvSpPr>
          <p:spPr>
            <a:xfrm>
              <a:off x="5944" y="5522"/>
              <a:ext cx="4395" cy="144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cs typeface="宋体" panose="02010600030101010101" pitchFamily="2" charset="-122"/>
                  <a:sym typeface="+mn-ea"/>
                </a:rPr>
                <a:t>动物细胞培养的过程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0" name="文本框 39"/>
            <p:cNvSpPr txBox="1"/>
            <p:nvPr>
              <p:custDataLst>
                <p:tags r:id="rId28"/>
              </p:custDataLst>
            </p:nvPr>
          </p:nvSpPr>
          <p:spPr>
            <a:xfrm>
              <a:off x="5894" y="7713"/>
              <a:ext cx="4382" cy="144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cs typeface="宋体" panose="02010600030101010101" pitchFamily="2" charset="-122"/>
                  <a:sym typeface="+mn-ea"/>
                </a:rPr>
                <a:t>干细胞的培养和应用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29"/>
              </p:custDataLst>
            </p:nvPr>
          </p:nvSpPr>
          <p:spPr>
            <a:xfrm>
              <a:off x="11046" y="7114"/>
              <a:ext cx="6804" cy="7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干细胞的种类、特点及应用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44" name="矩形 43"/>
            <p:cNvSpPr/>
            <p:nvPr>
              <p:custDataLst>
                <p:tags r:id="rId30"/>
              </p:custDataLst>
            </p:nvPr>
          </p:nvSpPr>
          <p:spPr>
            <a:xfrm>
              <a:off x="11046" y="8357"/>
              <a:ext cx="5451" cy="7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75" b="1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iPS细胞的培养和应用</a:t>
              </a:r>
              <a:endParaRPr lang="zh-CN" altLang="en-US" sz="2675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18" name="组合 44"/>
            <p:cNvGrpSpPr/>
            <p:nvPr>
              <p:custDataLst>
                <p:tags r:id="rId31"/>
              </p:custDataLst>
            </p:nvPr>
          </p:nvGrpSpPr>
          <p:grpSpPr>
            <a:xfrm>
              <a:off x="10276" y="7422"/>
              <a:ext cx="751" cy="1237"/>
              <a:chOff x="7770" y="6747"/>
              <a:chExt cx="914" cy="2547"/>
            </a:xfrm>
          </p:grpSpPr>
          <p:cxnSp>
            <p:nvCxnSpPr>
              <p:cNvPr id="46" name="直接连接符 45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7770" y="8028"/>
                <a:ext cx="471" cy="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8236" y="6747"/>
                <a:ext cx="5" cy="254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箭头连接符 47"/>
              <p:cNvCxnSpPr/>
              <p:nvPr>
                <p:custDataLst>
                  <p:tags r:id="rId34"/>
                </p:custDataLst>
              </p:nvPr>
            </p:nvCxnSpPr>
            <p:spPr>
              <a:xfrm flipV="1">
                <a:off x="8249" y="6760"/>
                <a:ext cx="435" cy="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箭头连接符 48"/>
              <p:cNvCxnSpPr/>
              <p:nvPr>
                <p:custDataLst>
                  <p:tags r:id="rId35"/>
                </p:custDataLst>
              </p:nvPr>
            </p:nvCxnSpPr>
            <p:spPr>
              <a:xfrm flipV="1">
                <a:off x="8249" y="9292"/>
                <a:ext cx="435" cy="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1" name="图片 3"/>
          <p:cNvPicPr>
            <a:picLocks noChangeAspect="1" noChangeArrowheads="1"/>
          </p:cNvPicPr>
          <p:nvPr>
            <p:custDataLst>
              <p:tags r:id="rId36"/>
            </p:custDataLst>
          </p:nvPr>
        </p:nvPicPr>
        <p:blipFill>
          <a:blip r:embed="rId37"/>
          <a:stretch>
            <a:fillRect/>
          </a:stretch>
        </p:blipFill>
        <p:spPr bwMode="auto">
          <a:xfrm>
            <a:off x="280082" y="267482"/>
            <a:ext cx="2463118" cy="587353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42" name="矩形 41"/>
          <p:cNvSpPr/>
          <p:nvPr>
            <p:custDataLst>
              <p:tags r:id="rId38"/>
            </p:custDataLst>
          </p:nvPr>
        </p:nvSpPr>
        <p:spPr>
          <a:xfrm>
            <a:off x="4467692" y="394102"/>
            <a:ext cx="2640330" cy="584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1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动物细胞培养</a:t>
            </a:r>
            <a:endParaRPr lang="zh-CN" altLang="en-US" sz="3210"/>
          </a:p>
        </p:txBody>
      </p:sp>
    </p:spTree>
    <p:custDataLst>
      <p:tags r:id="rId39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2021-2022 高二生物 2022-03-03 21.11.46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00025" y="793750"/>
            <a:ext cx="11120755" cy="5938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文本框 1"/>
          <p:cNvSpPr/>
          <p:nvPr>
            <p:custDataLst>
              <p:tags r:id="rId1"/>
            </p:custDataLst>
          </p:nvPr>
        </p:nvSpPr>
        <p:spPr>
          <a:xfrm>
            <a:off x="336550" y="1048385"/>
            <a:ext cx="11682095" cy="2592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判断下列有关</a:t>
            </a:r>
            <a:r>
              <a:rPr kumimoji="0" lang="zh-CN" altLang="en-US" sz="25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动物细胞培养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的表述是否正确。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）培养环境中需要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O</a:t>
            </a:r>
            <a:r>
              <a:rPr kumimoji="0" lang="zh-CN" altLang="en-US" sz="25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，不需要CO</a:t>
            </a:r>
            <a:r>
              <a:rPr kumimoji="0" lang="zh-CN" altLang="en-US" sz="25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。（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）细胞要经过脱分化形成愈伤组织。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）培养液中通常含有糖类、氨基酸、无机盐、维生素和动物血清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）培养瓶中的细胞需定期用胰蛋白酶处理,分瓶后才能继续增殖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7347" name="文本框 2"/>
          <p:cNvSpPr/>
          <p:nvPr>
            <p:custDataLst>
              <p:tags r:id="rId2"/>
            </p:custDataLst>
          </p:nvPr>
        </p:nvSpPr>
        <p:spPr>
          <a:xfrm>
            <a:off x="88265" y="617220"/>
            <a:ext cx="30486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一、概念检测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7350" name="文本框 5"/>
          <p:cNvSpPr/>
          <p:nvPr>
            <p:custDataLst>
              <p:tags r:id="rId3"/>
            </p:custDataLst>
          </p:nvPr>
        </p:nvSpPr>
        <p:spPr>
          <a:xfrm>
            <a:off x="10085070" y="2554605"/>
            <a:ext cx="6388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√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A0C33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57351" name="文本框 6"/>
          <p:cNvSpPr/>
          <p:nvPr>
            <p:custDataLst>
              <p:tags r:id="rId4"/>
            </p:custDataLst>
          </p:nvPr>
        </p:nvSpPr>
        <p:spPr>
          <a:xfrm>
            <a:off x="6276975" y="1529715"/>
            <a:ext cx="6692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×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A0C33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57352" name="文本框 7"/>
          <p:cNvSpPr/>
          <p:nvPr>
            <p:custDataLst>
              <p:tags r:id="rId5"/>
            </p:custDataLst>
          </p:nvPr>
        </p:nvSpPr>
        <p:spPr>
          <a:xfrm>
            <a:off x="6341110" y="2021840"/>
            <a:ext cx="6692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×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A0C33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0" y="0"/>
            <a:ext cx="3225800" cy="5219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练习与应用（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P47</a:t>
            </a: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endParaRPr kumimoji="0" lang="zh-CN" altLang="zh-CN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8370" name="文本框 1"/>
          <p:cNvSpPr/>
          <p:nvPr>
            <p:custDataLst>
              <p:tags r:id="rId7"/>
            </p:custDataLst>
          </p:nvPr>
        </p:nvSpPr>
        <p:spPr>
          <a:xfrm>
            <a:off x="336550" y="3804920"/>
            <a:ext cx="10925175" cy="2592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干细胞有着广泛的应用前景。下列相关叙述错误的是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    )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A.干细胞是从胚胎中分离提取的细胞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B.造血干细胞可以分化为各种血细胞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C.不同类型的干细胞,它们的分化潜能是有差别的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D.由iPS细胞产生的特定细胞,可以在新药的测试中发挥重要作用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8373" name="文本框 5"/>
          <p:cNvSpPr/>
          <p:nvPr>
            <p:custDataLst>
              <p:tags r:id="rId8"/>
            </p:custDataLst>
          </p:nvPr>
        </p:nvSpPr>
        <p:spPr>
          <a:xfrm>
            <a:off x="8311198" y="3804920"/>
            <a:ext cx="4121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宋体" panose="02010600030101010101" pitchFamily="2" charset="-122"/>
              </a:rPr>
              <a:t>A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A0C33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charset="-122"/>
              <a:cs typeface="Arial" panose="020B0604020202020204" pitchFamily="34" charset="0"/>
              <a:sym typeface="宋体" panose="02010600030101010101" pitchFamily="2" charset="-122"/>
            </a:endParaRPr>
          </a:p>
        </p:txBody>
      </p:sp>
      <p:sp>
        <p:nvSpPr>
          <p:cNvPr id="2" name="文本框 5"/>
          <p:cNvSpPr/>
          <p:nvPr>
            <p:custDataLst>
              <p:tags r:id="rId9"/>
            </p:custDataLst>
          </p:nvPr>
        </p:nvSpPr>
        <p:spPr>
          <a:xfrm>
            <a:off x="9999345" y="3106420"/>
            <a:ext cx="6388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√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A0C33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</a:endParaRPr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 fill="hold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 fill="hold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0" grpId="0"/>
      <p:bldP spid="57351" grpId="0"/>
      <p:bldP spid="57352" grpId="0"/>
      <p:bldP spid="58373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文本框 1"/>
          <p:cNvSpPr/>
          <p:nvPr>
            <p:custDataLst>
              <p:tags r:id="rId1"/>
            </p:custDataLst>
          </p:nvPr>
        </p:nvSpPr>
        <p:spPr>
          <a:xfrm>
            <a:off x="236855" y="672465"/>
            <a:ext cx="11708130" cy="1714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现在关于iPS细胞的研究正在不断深入。请你从以下两个方面来查阅资料进行思考。（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由于诱导iPS细胞、促使其分化都需要时间，因此用某人特异的iPS细胞进行医疗只限于时间比较充裕的情形。从实际事故、疾病发生的不可预测性方面考虑，如果要将这些细胞用于紧急情况，应该提前采取什么措施?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0420" name="文本框 3"/>
          <p:cNvSpPr/>
          <p:nvPr>
            <p:custDataLst>
              <p:tags r:id="rId2"/>
            </p:custDataLst>
          </p:nvPr>
        </p:nvSpPr>
        <p:spPr>
          <a:xfrm>
            <a:off x="236220" y="2386965"/>
            <a:ext cx="1170876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像建立</a:t>
            </a:r>
            <a:r>
              <a:rPr kumimoji="0" lang="zh-CN" altLang="en-US" sz="2500" b="1" i="0" u="sng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骨髓库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一样，有研究团队正在尝试建立HLA(Human Leukocyte Antigen,人类白细胞抗原)多态性丰富的</a:t>
            </a:r>
            <a:r>
              <a:rPr kumimoji="0" lang="zh-CN" altLang="en-US" sz="2500" b="1" i="0" u="sng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iPS细胞库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，可以为需要的人找到HIA匹配度较高的iPS细胞，这样不仅可以节省时间、成本，还能减轻</a:t>
            </a:r>
            <a:r>
              <a:rPr kumimoji="0" lang="zh-CN" altLang="en-US" sz="2500" b="1" i="0" u="sng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异体干细胞移植</a:t>
            </a:r>
            <a:r>
              <a:rPr kumimoji="0" lang="zh-CN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后发生的免疫排斥反应。</a:t>
            </a:r>
            <a:endParaRPr kumimoji="0" lang="zh-CN" altLang="en-US" sz="2500" b="1" i="0" u="none" strike="noStrike" kern="1200" cap="none" spc="0" normalizeH="0" baseline="0" noProof="0">
              <a:ln>
                <a:noFill/>
              </a:ln>
              <a:solidFill>
                <a:srgbClr val="FA0C33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9395" name="文本框 2"/>
          <p:cNvSpPr/>
          <p:nvPr>
            <p:custDataLst>
              <p:tags r:id="rId3"/>
            </p:custDataLst>
          </p:nvPr>
        </p:nvSpPr>
        <p:spPr>
          <a:xfrm>
            <a:off x="156845" y="150495"/>
            <a:ext cx="25400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二、拓展应用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236855" y="4017010"/>
            <a:ext cx="1195514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）如果诱导iPS细胞定向分化为生殖细胞的技术发展成熟，该技术可能会有哪些应用？又可能带来哪些问题？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1444" name="文本框 3"/>
          <p:cNvSpPr/>
          <p:nvPr>
            <p:custDataLst>
              <p:tags r:id="rId5"/>
            </p:custDataLst>
          </p:nvPr>
        </p:nvSpPr>
        <p:spPr>
          <a:xfrm>
            <a:off x="278765" y="4843145"/>
            <a:ext cx="11787505" cy="20148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该技术可能被用于</a:t>
            </a:r>
            <a:r>
              <a:rPr kumimoji="0" lang="en-US" altLang="zh-CN" sz="2500" b="1" i="0" u="sng" strike="noStrike" kern="1200" cap="none" spc="0" normalizeH="0" baseline="0" noProof="0">
                <a:ln>
                  <a:noFill/>
                </a:ln>
                <a:solidFill>
                  <a:srgbClr val="401BC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治疗不孕症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；获得足够量的生殖细胞来进行</a:t>
            </a:r>
            <a:r>
              <a:rPr kumimoji="0" lang="en-US" altLang="zh-CN" sz="2500" b="1" i="0" u="sng" strike="noStrike" kern="1200" cap="none" spc="0" normalizeH="0" baseline="0" noProof="0">
                <a:ln>
                  <a:noFill/>
                </a:ln>
                <a:solidFill>
                  <a:srgbClr val="401BC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濒危物种的克隆研究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；获得生殖细胞进行转基因操作，再经过受精、胚胎发育等过程来获得</a:t>
            </a:r>
            <a:r>
              <a:rPr kumimoji="0" lang="en-US" altLang="zh-CN" sz="2500" b="1" i="0" u="sng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转基因动物</a:t>
            </a:r>
            <a:r>
              <a:rPr kumimoji="0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srgbClr val="FA0C3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。该技术可能带来一系列的伦理问题。例如，如果用同一个人的iPS细胞分别诱导形成精子和卵子，两者受精可能培育出“单亲”婴儿；有的人还可能有目的地选择iPS细胞，从而“设计”婴儿。</a:t>
            </a:r>
            <a:endParaRPr kumimoji="0" lang="en-US" altLang="zh-CN" sz="2500" b="1" i="0" u="none" strike="noStrike" kern="1200" cap="none" spc="0" normalizeH="0" baseline="0" noProof="0">
              <a:ln>
                <a:noFill/>
              </a:ln>
              <a:solidFill>
                <a:srgbClr val="FA0C33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1445" name="New picture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414000" y="10439400"/>
            <a:ext cx="317500" cy="228600"/>
          </a:xfrm>
          <a:prstGeom prst="cube">
            <a:avLst/>
          </a:prstGeom>
        </p:spPr>
      </p:pic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 fill="hold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14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36249" y="771989"/>
            <a:ext cx="11511803" cy="914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zh-CN" sz="2675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675" b="1" dirty="0">
                <a:latin typeface="黑体" panose="02010609060101010101" pitchFamily="49" charset="-122"/>
                <a:ea typeface="黑体" panose="02010609060101010101" pitchFamily="49" charset="-122"/>
              </a:rPr>
              <a:t>2021·</a:t>
            </a:r>
            <a:r>
              <a:rPr lang="zh-CN" altLang="zh-CN" sz="2675" b="1" dirty="0">
                <a:latin typeface="黑体" panose="02010609060101010101" pitchFamily="49" charset="-122"/>
                <a:ea typeface="黑体" panose="02010609060101010101" pitchFamily="49" charset="-122"/>
              </a:rPr>
              <a:t>浙江</a:t>
            </a:r>
            <a:r>
              <a:rPr lang="en-US" altLang="zh-CN" sz="2675" b="1" dirty="0"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zh-CN" sz="2675" b="1" dirty="0">
                <a:latin typeface="黑体" panose="02010609060101010101" pitchFamily="49" charset="-122"/>
                <a:ea typeface="黑体" panose="02010609060101010101" pitchFamily="49" charset="-122"/>
              </a:rPr>
              <a:t>高考真题）下图为动物成纤维细胞的培养过程示意图。下列叙述正确的是（　　）</a:t>
            </a:r>
            <a:endParaRPr lang="zh-CN" altLang="zh-CN" sz="2675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>
            <p:custDataLst>
              <p:tags r:id="rId2"/>
            </p:custDataLst>
          </p:nvPr>
        </p:nvSpPr>
        <p:spPr>
          <a:xfrm>
            <a:off x="4260996" y="92145"/>
            <a:ext cx="2604854" cy="61706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61106" tIns="61106" rIns="61106" bIns="61106" numCol="1" spcCol="38100" rtlCol="0" anchor="t">
            <a:spAutoFit/>
          </a:bodyPr>
          <a:lstStyle/>
          <a:p>
            <a:pPr defTabSz="1222375" latinLnBrk="1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1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Helvetica"/>
              </a:rPr>
              <a:t>【</a:t>
            </a:r>
            <a:r>
              <a:rPr lang="zh-CN" altLang="en-US" sz="321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Helvetica"/>
              </a:rPr>
              <a:t>高考在线</a:t>
            </a:r>
            <a:r>
              <a:rPr lang="en-US" altLang="zh-CN" sz="321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Helvetica"/>
              </a:rPr>
              <a:t>】</a:t>
            </a:r>
            <a:endParaRPr lang="zh-CN" altLang="en-US" sz="321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Helvetica"/>
            </a:endParaRP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9350" y="1687195"/>
            <a:ext cx="8576945" cy="234124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575455" y="3846592"/>
            <a:ext cx="7975935" cy="2560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A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．步骤</a:t>
            </a: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①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的操作不需要在无菌环境中进行</a:t>
            </a:r>
            <a:endParaRPr lang="zh-CN" altLang="zh-CN" sz="267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B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．步骤</a:t>
            </a: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②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中用盐酸溶解细胞间物质使细胞分离</a:t>
            </a:r>
            <a:endParaRPr lang="zh-CN" altLang="zh-CN" sz="267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C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．步骤</a:t>
            </a: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③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到</a:t>
            </a: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④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的分瓶操作前常用胰蛋白酶处理</a:t>
            </a:r>
            <a:endParaRPr lang="zh-CN" altLang="zh-CN" sz="267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D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．步骤</a:t>
            </a:r>
            <a:r>
              <a:rPr lang="en-US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④</a:t>
            </a:r>
            <a:r>
              <a:rPr lang="zh-CN" altLang="zh-CN" sz="2675" dirty="0">
                <a:latin typeface="Times New Roman" panose="02020603050405020304" pitchFamily="18" charset="0"/>
                <a:ea typeface="微软雅黑" panose="020B0503020204020204" pitchFamily="34" charset="-122"/>
              </a:rPr>
              <a:t>培养过程中不会发生细胞转化</a:t>
            </a:r>
            <a:endParaRPr lang="zh-CN" altLang="zh-CN" sz="267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>
            <p:custDataLst>
              <p:tags r:id="rId6"/>
            </p:custDataLst>
          </p:nvPr>
        </p:nvSpPr>
        <p:spPr>
          <a:xfrm>
            <a:off x="2849229" y="1228299"/>
            <a:ext cx="493700" cy="73895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61106" tIns="61106" rIns="61106" bIns="61106" numCol="1" spcCol="38100" rtlCol="0" anchor="t">
            <a:spAutoFit/>
          </a:bodyPr>
          <a:lstStyle/>
          <a:p>
            <a:pPr defTabSz="1222375" latinLnBrk="1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elvetica"/>
              </a:rPr>
              <a:t>C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elvetica"/>
            </a:endParaRPr>
          </a:p>
        </p:txBody>
      </p:sp>
      <p:pic>
        <p:nvPicPr>
          <p:cNvPr id="7" name="New picture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5192259" y="13868506"/>
            <a:ext cx="441339" cy="322517"/>
          </a:xfrm>
          <a:prstGeom prst="cube">
            <a:avLst/>
          </a:prstGeom>
        </p:spPr>
      </p:pic>
    </p:spTree>
    <p:custDataLst>
      <p:tags r:id="rId9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5"/>
          <p:cNvSpPr/>
          <p:nvPr>
            <p:custDataLst>
              <p:tags r:id="rId1"/>
            </p:custDataLst>
          </p:nvPr>
        </p:nvSpPr>
        <p:spPr>
          <a:xfrm rot="5400000">
            <a:off x="1508405" y="2789166"/>
            <a:ext cx="359717" cy="310101"/>
          </a:xfrm>
          <a:prstGeom prst="triangle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937044" y="2423197"/>
            <a:ext cx="258064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目录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/CONTENTS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>
            <a:off x="1501269" y="3306000"/>
            <a:ext cx="5097110" cy="625473"/>
            <a:chOff x="2328" y="3660"/>
            <a:chExt cx="9119" cy="972"/>
          </a:xfrm>
        </p:grpSpPr>
        <p:sp>
          <p:nvSpPr>
            <p:cNvPr id="2" name="矩形: 圆角 1"/>
            <p:cNvSpPr/>
            <p:nvPr>
              <p:custDataLst>
                <p:tags r:id="rId4"/>
              </p:custDataLst>
            </p:nvPr>
          </p:nvSpPr>
          <p:spPr>
            <a:xfrm>
              <a:off x="2328" y="3660"/>
              <a:ext cx="9119" cy="97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>
              <p:custDataLst>
                <p:tags r:id="rId5"/>
              </p:custDataLst>
            </p:nvPr>
          </p:nvSpPr>
          <p:spPr>
            <a:xfrm>
              <a:off x="2658" y="3711"/>
              <a:ext cx="108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等线" panose="02010600030101010101" charset="-122"/>
                  <a:cs typeface="+mn-cs"/>
                </a:rPr>
                <a:t>01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 pitchFamily="34" charset="0"/>
                <a:ea typeface="等线" panose="02010600030101010101" charset="-122"/>
                <a:cs typeface="+mn-cs"/>
              </a:endParaRPr>
            </a:p>
          </p:txBody>
        </p:sp>
        <p:cxnSp>
          <p:nvCxnSpPr>
            <p:cNvPr id="5" name="直接连接符 4"/>
            <p:cNvCxnSpPr/>
            <p:nvPr>
              <p:custDataLst>
                <p:tags r:id="rId6"/>
              </p:custDataLst>
            </p:nvPr>
          </p:nvCxnSpPr>
          <p:spPr>
            <a:xfrm flipH="1">
              <a:off x="3738" y="3711"/>
              <a:ext cx="0" cy="921"/>
            </a:xfrm>
            <a:prstGeom prst="line">
              <a:avLst/>
            </a:prstGeom>
            <a:ln w="3175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71120">
                    <a:srgbClr val="FFFFFF"/>
                  </a:gs>
                  <a:gs pos="24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>
            <p:custDataLst>
              <p:tags r:id="rId7"/>
            </p:custDataLst>
          </p:nvPr>
        </p:nvGrpSpPr>
        <p:grpSpPr>
          <a:xfrm>
            <a:off x="1478164" y="4151021"/>
            <a:ext cx="5183485" cy="602952"/>
            <a:chOff x="2230" y="6332"/>
            <a:chExt cx="9119" cy="937"/>
          </a:xfrm>
        </p:grpSpPr>
        <p:sp>
          <p:nvSpPr>
            <p:cNvPr id="14" name="矩形: 圆角 1"/>
            <p:cNvSpPr/>
            <p:nvPr>
              <p:custDataLst>
                <p:tags r:id="rId8"/>
              </p:custDataLst>
            </p:nvPr>
          </p:nvSpPr>
          <p:spPr>
            <a:xfrm>
              <a:off x="2230" y="6347"/>
              <a:ext cx="9119" cy="92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9"/>
              </p:custDataLst>
            </p:nvPr>
          </p:nvSpPr>
          <p:spPr>
            <a:xfrm>
              <a:off x="2638" y="6380"/>
              <a:ext cx="869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等线" panose="02010600030101010101" charset="-122"/>
                  <a:cs typeface="+mn-cs"/>
                </a:rPr>
                <a:t>02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 pitchFamily="34" charset="0"/>
                <a:ea typeface="等线" panose="02010600030101010101" charset="-122"/>
                <a:cs typeface="+mn-cs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10"/>
              </p:custDataLst>
            </p:nvPr>
          </p:nvCxnSpPr>
          <p:spPr>
            <a:xfrm flipH="1">
              <a:off x="3718" y="6332"/>
              <a:ext cx="0" cy="921"/>
            </a:xfrm>
            <a:prstGeom prst="line">
              <a:avLst/>
            </a:prstGeom>
            <a:ln w="3175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71120">
                    <a:srgbClr val="FFFFFF"/>
                  </a:gs>
                  <a:gs pos="24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6"/>
          <p:cNvSpPr txBox="1"/>
          <p:nvPr>
            <p:custDataLst>
              <p:tags r:id="rId11"/>
            </p:custDataLst>
          </p:nvPr>
        </p:nvSpPr>
        <p:spPr>
          <a:xfrm>
            <a:off x="2588881" y="3352413"/>
            <a:ext cx="4066103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7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动物</a:t>
            </a:r>
            <a:r>
              <a:rPr lang="zh-CN" altLang="en-US" sz="27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细胞培养的条件</a:t>
            </a:r>
            <a:endParaRPr lang="zh-CN" altLang="en-US" sz="27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12"/>
            </p:custDataLst>
          </p:nvPr>
        </p:nvSpPr>
        <p:spPr>
          <a:xfrm>
            <a:off x="2588881" y="5017105"/>
            <a:ext cx="4066103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7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微生物的纯培养</a:t>
            </a:r>
            <a:endParaRPr lang="zh-CN" altLang="en-US" sz="27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1533230" y="4994424"/>
            <a:ext cx="5183485" cy="602952"/>
            <a:chOff x="2230" y="6332"/>
            <a:chExt cx="9119" cy="937"/>
          </a:xfrm>
        </p:grpSpPr>
        <p:sp>
          <p:nvSpPr>
            <p:cNvPr id="21" name="矩形: 圆角 1"/>
            <p:cNvSpPr/>
            <p:nvPr>
              <p:custDataLst>
                <p:tags r:id="rId14"/>
              </p:custDataLst>
            </p:nvPr>
          </p:nvSpPr>
          <p:spPr>
            <a:xfrm>
              <a:off x="2230" y="6347"/>
              <a:ext cx="9119" cy="92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5"/>
              </p:custDataLst>
            </p:nvPr>
          </p:nvSpPr>
          <p:spPr>
            <a:xfrm>
              <a:off x="2638" y="6380"/>
              <a:ext cx="999" cy="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等线" panose="02010600030101010101" charset="-122"/>
                  <a:cs typeface="+mn-cs"/>
                </a:rPr>
                <a:t>03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 pitchFamily="34" charset="0"/>
                <a:ea typeface="等线" panose="02010600030101010101" charset="-122"/>
                <a:cs typeface="+mn-cs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16"/>
              </p:custDataLst>
            </p:nvPr>
          </p:nvCxnSpPr>
          <p:spPr>
            <a:xfrm flipH="1">
              <a:off x="3718" y="6332"/>
              <a:ext cx="0" cy="921"/>
            </a:xfrm>
            <a:prstGeom prst="line">
              <a:avLst/>
            </a:prstGeom>
            <a:ln w="3175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71120">
                    <a:srgbClr val="FFFFFF"/>
                  </a:gs>
                  <a:gs pos="24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文本框 26"/>
          <p:cNvSpPr txBox="1"/>
          <p:nvPr>
            <p:custDataLst>
              <p:tags r:id="rId17"/>
            </p:custDataLst>
          </p:nvPr>
        </p:nvSpPr>
        <p:spPr>
          <a:xfrm>
            <a:off x="2650611" y="5046810"/>
            <a:ext cx="4066103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7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干细胞培养及其应用</a:t>
            </a:r>
            <a:endParaRPr lang="zh-CN" altLang="en-US" sz="27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41"/>
          <a:stretch>
            <a:fillRect/>
          </a:stretch>
        </p:blipFill>
        <p:spPr>
          <a:xfrm>
            <a:off x="7893092" y="2541145"/>
            <a:ext cx="3212906" cy="2642239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9" name="文本框 6"/>
          <p:cNvSpPr txBox="1"/>
          <p:nvPr>
            <p:custDataLst>
              <p:tags r:id="rId20"/>
            </p:custDataLst>
          </p:nvPr>
        </p:nvSpPr>
        <p:spPr>
          <a:xfrm>
            <a:off x="2719674" y="4224824"/>
            <a:ext cx="4066103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7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动物</a:t>
            </a:r>
            <a:r>
              <a:rPr lang="zh-CN" altLang="en-US" sz="27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细胞培养的过程</a:t>
            </a:r>
            <a:endParaRPr lang="zh-CN" altLang="en-US" sz="27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21"/>
            </p:custDataLst>
          </p:nvPr>
        </p:nvSpPr>
        <p:spPr>
          <a:xfrm>
            <a:off x="1097945" y="1082600"/>
            <a:ext cx="42583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节 </a:t>
            </a: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动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物细胞工程</a:t>
            </a:r>
            <a:endParaRPr lang="zh-CN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>
            <p:custDataLst>
              <p:tags r:id="rId22"/>
            </p:custDataLst>
          </p:nvPr>
        </p:nvSpPr>
        <p:spPr>
          <a:xfrm>
            <a:off x="1599115" y="1937681"/>
            <a:ext cx="395795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Part1  </a:t>
            </a:r>
            <a:r>
              <a:rPr lang="zh-CN" altLang="en-US" sz="3200" b="1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动物</a:t>
            </a:r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</a:rPr>
              <a:t>细胞培养</a:t>
            </a:r>
            <a:endParaRPr lang="zh-CN" altLang="en-US" sz="3200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8" name="文本框 182277"/>
          <p:cNvSpPr txBox="1">
            <a:spLocks noRot="1"/>
          </p:cNvSpPr>
          <p:nvPr>
            <p:custDataLst>
              <p:tags r:id="rId1"/>
            </p:custDataLst>
          </p:nvPr>
        </p:nvSpPr>
        <p:spPr>
          <a:xfrm>
            <a:off x="4142105" y="295275"/>
            <a:ext cx="31896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 fontAlgn="auto">
              <a:buClrTx/>
              <a:buSzTx/>
              <a:buFontTx/>
            </a:pPr>
            <a:r>
              <a:rPr lang="zh-CN" altLang="en-US" sz="2800" b="1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皮肤的自体移植</a:t>
            </a:r>
            <a:endParaRPr lang="zh-CN" altLang="en-US" sz="2800" b="1" ker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4" name="Text Box 2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3745550" y="2821580"/>
            <a:ext cx="576735" cy="138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sz="2800" b="1">
                <a:solidFill>
                  <a:schemeClr val="accent6">
                    <a:lumMod val="50000"/>
                  </a:schemeClr>
                </a:solidFill>
              </a:rPr>
              <a:t>灰绿色</a:t>
            </a:r>
            <a:endParaRPr lang="zh-CN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5647624" y="1110275"/>
            <a:ext cx="7319645" cy="3150870"/>
            <a:chOff x="2199" y="134"/>
            <a:chExt cx="11527" cy="4962"/>
          </a:xfrm>
        </p:grpSpPr>
        <p:pic>
          <p:nvPicPr>
            <p:cNvPr id="63491" name="图片 2057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l="32600"/>
            <a:stretch>
              <a:fillRect/>
            </a:stretch>
          </p:blipFill>
          <p:spPr>
            <a:xfrm>
              <a:off x="2199" y="1043"/>
              <a:ext cx="8209" cy="4053"/>
            </a:xfrm>
            <a:prstGeom prst="rect">
              <a:avLst/>
            </a:prstGeom>
            <a:noFill/>
            <a:ln w="9525">
              <a:noFill/>
            </a:ln>
            <a:effectLst>
              <a:glow rad="63500">
                <a:srgbClr val="FFFFFF">
                  <a:alpha val="40000"/>
                </a:srgbClr>
              </a:glow>
              <a:softEdge rad="101600"/>
            </a:effectLst>
          </p:spPr>
        </p:pic>
        <p:sp>
          <p:nvSpPr>
            <p:cNvPr id="63490" name="文本框 2056"/>
            <p:cNvSpPr txBox="1"/>
            <p:nvPr>
              <p:custDataLst>
                <p:tags r:id="rId6"/>
              </p:custDataLst>
            </p:nvPr>
          </p:nvSpPr>
          <p:spPr>
            <a:xfrm>
              <a:off x="3016" y="134"/>
              <a:ext cx="1071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小面积烧伤</a:t>
              </a:r>
              <a:r>
                <a:rPr lang="zh-CN" altLang="en-US" sz="2400" b="1" smtClean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：植皮</a:t>
              </a:r>
              <a:r>
                <a:rPr lang="en-US" altLang="zh-CN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(</a:t>
              </a:r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自身</a:t>
              </a:r>
              <a:r>
                <a:rPr lang="en-US" altLang="zh-CN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)</a:t>
              </a:r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后恢复</a:t>
              </a:r>
              <a:endPara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511190" y="5375012"/>
            <a:ext cx="278511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）使用他人</a:t>
            </a:r>
            <a:r>
              <a:rPr lang="zh-CN" altLang="en-US" sz="24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皮肤？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" name="文本框 2056"/>
          <p:cNvSpPr txBox="1"/>
          <p:nvPr>
            <p:custDataLst>
              <p:tags r:id="rId8"/>
            </p:custDataLst>
          </p:nvPr>
        </p:nvSpPr>
        <p:spPr>
          <a:xfrm>
            <a:off x="540118" y="4713997"/>
            <a:ext cx="4936056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患者自身的不够用，如何解决？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2056"/>
          <p:cNvSpPr txBox="1"/>
          <p:nvPr>
            <p:custDataLst>
              <p:tags r:id="rId9"/>
            </p:custDataLst>
          </p:nvPr>
        </p:nvSpPr>
        <p:spPr>
          <a:xfrm>
            <a:off x="1578138" y="1089660"/>
            <a:ext cx="21285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大面积烧伤？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3493" name="图片 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60442" y="1746250"/>
            <a:ext cx="3363912" cy="2696309"/>
          </a:xfrm>
          <a:prstGeom prst="rect">
            <a:avLst/>
          </a:prstGeom>
          <a:noFill/>
          <a:ln w="9525">
            <a:noFill/>
          </a:ln>
          <a:effectLst>
            <a:glow rad="63500">
              <a:srgbClr val="FFFFFF">
                <a:alpha val="40000"/>
              </a:srgbClr>
            </a:glow>
            <a:softEdge rad="101600"/>
          </a:effectLst>
        </p:spPr>
      </p:pic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1511190" y="6016362"/>
            <a:ext cx="278511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2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）培养自身细胞？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30" name="组合 29"/>
          <p:cNvGrpSpPr/>
          <p:nvPr>
            <p:custDataLst>
              <p:tags r:id="rId13"/>
            </p:custDataLst>
          </p:nvPr>
        </p:nvGrpSpPr>
        <p:grpSpPr>
          <a:xfrm>
            <a:off x="167419" y="53463"/>
            <a:ext cx="2821441" cy="815195"/>
            <a:chOff x="3590568" y="556942"/>
            <a:chExt cx="5213316" cy="1031890"/>
          </a:xfrm>
        </p:grpSpPr>
        <p:grpSp>
          <p:nvGrpSpPr>
            <p:cNvPr id="31" name="组合 30"/>
            <p:cNvGrpSpPr/>
            <p:nvPr>
              <p:custDataLst>
                <p:tags r:id="rId14"/>
              </p:custDataLst>
            </p:nvPr>
          </p:nvGrpSpPr>
          <p:grpSpPr>
            <a:xfrm>
              <a:off x="3590568" y="556942"/>
              <a:ext cx="5213316" cy="1031890"/>
              <a:chOff x="7038412" y="5376775"/>
              <a:chExt cx="3099874" cy="517828"/>
            </a:xfrm>
          </p:grpSpPr>
          <p:grpSp>
            <p:nvGrpSpPr>
              <p:cNvPr id="33" name="组合 32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7038412" y="5376775"/>
                <a:ext cx="3099874" cy="517828"/>
                <a:chOff x="5718131" y="5767564"/>
                <a:chExt cx="4596458" cy="767829"/>
              </a:xfrm>
            </p:grpSpPr>
            <p:sp>
              <p:nvSpPr>
                <p:cNvPr id="36" name="圆角矩形 17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718131" y="5767564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 cap="flat" cmpd="sng" algn="ctr"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37" name="圆角矩形 18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5829672" y="5872767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138A40"/>
                </a:solidFill>
                <a:ln w="22225" cap="flat" cmpd="sng" algn="ctr"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5" name="TextBox 1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7752953" y="5433395"/>
                <a:ext cx="124651" cy="1312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32" name="矩形 31"/>
            <p:cNvSpPr/>
            <p:nvPr>
              <p:custDataLst>
                <p:tags r:id="rId19"/>
              </p:custDataLst>
            </p:nvPr>
          </p:nvSpPr>
          <p:spPr>
            <a:xfrm>
              <a:off x="4055479" y="702931"/>
              <a:ext cx="4283494" cy="740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3200" kern="0">
                  <a:solidFill>
                    <a:prstClr val="white"/>
                  </a:solidFill>
                  <a:cs typeface="+mn-ea"/>
                  <a:sym typeface="+mn-lt"/>
                </a:rPr>
                <a:t>从社会中来</a:t>
              </a:r>
              <a:endParaRPr lang="zh-CN" altLang="en-US" sz="32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38" name="Picture 2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21">
            <a:lum/>
          </a:blip>
          <a:srcRect l="18727" t="35377" r="22544" b="3707"/>
          <a:stretch>
            <a:fillRect/>
          </a:stretch>
        </p:blipFill>
        <p:spPr bwMode="auto">
          <a:xfrm>
            <a:off x="6635432" y="4565628"/>
            <a:ext cx="3166001" cy="213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2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[视频]变化十年·人造皮肤：人体再生术的秘密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1080" y="721995"/>
            <a:ext cx="10117455" cy="5751830"/>
          </a:xfrm>
          <a:prstGeom prst="rect">
            <a:avLst/>
          </a:prstGeom>
        </p:spPr>
      </p:pic>
      <p:sp>
        <p:nvSpPr>
          <p:cNvPr id="4104" name="Rectangle 3"/>
          <p:cNvSpPr/>
          <p:nvPr>
            <p:custDataLst>
              <p:tags r:id="rId5"/>
            </p:custDataLst>
          </p:nvPr>
        </p:nvSpPr>
        <p:spPr>
          <a:xfrm>
            <a:off x="3472180" y="26670"/>
            <a:ext cx="5441315" cy="6953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/>
            <a:r>
              <a:rPr lang="zh-CN" altLang="en-US" sz="27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人造皮肤：人体再生术的秘密</a:t>
            </a:r>
            <a:endParaRPr lang="zh-CN" altLang="en-US" sz="27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856304" y="1243605"/>
            <a:ext cx="1554480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spcBef>
                <a:spcPts val="1335"/>
              </a:spcBef>
            </a:pPr>
            <a:r>
              <a:rPr lang="en-US" altLang="zh-CN" sz="240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、概念：</a:t>
            </a:r>
            <a:endParaRPr lang="zh-CN" altLang="en-US" sz="240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2527306" y="1088298"/>
            <a:ext cx="786441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335"/>
              </a:spcBef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从动物体中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取出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相关的组织，将它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分散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成单个细胞，然后在适当的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培养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条件下，让这些细胞生长和增殖的技术。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>
            <p:custDataLst>
              <p:tags r:id="rId3"/>
            </p:custDataLst>
          </p:nvPr>
        </p:nvSpPr>
        <p:spPr>
          <a:xfrm>
            <a:off x="933650" y="3802725"/>
            <a:ext cx="1554480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、目的：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>
            <p:custDataLst>
              <p:tags r:id="rId4"/>
            </p:custDataLst>
          </p:nvPr>
        </p:nvSpPr>
        <p:spPr>
          <a:xfrm>
            <a:off x="2644389" y="3695820"/>
            <a:ext cx="6583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1335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获得细胞或细胞产物；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不能获得完整动物个体。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>
            <p:custDataLst>
              <p:tags r:id="rId5"/>
            </p:custDataLst>
          </p:nvPr>
        </p:nvSpPr>
        <p:spPr>
          <a:xfrm>
            <a:off x="933650" y="4471827"/>
            <a:ext cx="1554480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、原理：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>
            <p:custDataLst>
              <p:tags r:id="rId6"/>
            </p:custDataLst>
          </p:nvPr>
        </p:nvSpPr>
        <p:spPr>
          <a:xfrm>
            <a:off x="2716613" y="4366496"/>
            <a:ext cx="32308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1335"/>
              </a:spcBef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</a:rPr>
              <a:t>细胞增殖（有丝分裂）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580167" y="5418569"/>
            <a:ext cx="7300580" cy="749192"/>
            <a:chOff x="1580167" y="5418569"/>
            <a:chExt cx="7300580" cy="749192"/>
          </a:xfrm>
        </p:grpSpPr>
        <p:pic>
          <p:nvPicPr>
            <p:cNvPr id="33" name="图片 3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44" t="32408" r="7408" b="28148"/>
            <a:stretch>
              <a:fillRect/>
            </a:stretch>
          </p:blipFill>
          <p:spPr>
            <a:xfrm>
              <a:off x="1580167" y="5418569"/>
              <a:ext cx="1301413" cy="749192"/>
            </a:xfrm>
            <a:prstGeom prst="rect">
              <a:avLst/>
            </a:prstGeom>
          </p:spPr>
        </p:pic>
        <p:sp>
          <p:nvSpPr>
            <p:cNvPr id="34" name="圆角矩形标注 33"/>
            <p:cNvSpPr/>
            <p:nvPr>
              <p:custDataLst>
                <p:tags r:id="rId10"/>
              </p:custDataLst>
            </p:nvPr>
          </p:nvSpPr>
          <p:spPr>
            <a:xfrm>
              <a:off x="3045792" y="5546218"/>
              <a:ext cx="5834955" cy="565941"/>
            </a:xfrm>
            <a:prstGeom prst="wedgeRoundRectCallout">
              <a:avLst>
                <a:gd name="adj1" fmla="val -53532"/>
                <a:gd name="adj2" fmla="val -6675"/>
                <a:gd name="adj3" fmla="val 16667"/>
              </a:avLst>
            </a:prstGeom>
            <a:solidFill>
              <a:srgbClr val="F6F6F6"/>
            </a:solidFill>
            <a:ln w="19050">
              <a:solidFill>
                <a:srgbClr val="B88C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  <a:spcBef>
                  <a:spcPts val="1335"/>
                </a:spcBef>
              </a:pPr>
              <a:r>
                <a:rPr lang="zh-CN" altLang="en-US" sz="2400">
                  <a:solidFill>
                    <a:srgbClr val="3333CC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那么</a:t>
              </a:r>
              <a:r>
                <a:rPr lang="zh-CN" altLang="en-US" sz="2400" smtClean="0">
                  <a:solidFill>
                    <a:srgbClr val="3333CC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，</a:t>
              </a:r>
              <a:r>
                <a:rPr lang="zh-CN" altLang="en-US" sz="2400">
                  <a:solidFill>
                    <a:srgbClr val="3333CC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动物细胞</a:t>
              </a:r>
              <a:r>
                <a:rPr lang="zh-CN" altLang="en-US" sz="2400" smtClean="0">
                  <a:solidFill>
                    <a:srgbClr val="3333CC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的培养需要哪些条件呢？</a:t>
              </a:r>
              <a:endParaRPr lang="zh-CN" altLang="en-US" sz="2400">
                <a:solidFill>
                  <a:srgbClr val="3333CC"/>
                </a:solidFill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>
            <p:custDataLst>
              <p:tags r:id="rId11"/>
            </p:custDataLst>
          </p:nvPr>
        </p:nvGrpSpPr>
        <p:grpSpPr>
          <a:xfrm>
            <a:off x="933650" y="2511586"/>
            <a:ext cx="10741795" cy="954107"/>
            <a:chOff x="495298" y="5597823"/>
            <a:chExt cx="11080517" cy="95410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9" name="矩形: 圆角 12"/>
            <p:cNvSpPr/>
            <p:nvPr>
              <p:custDataLst>
                <p:tags r:id="rId12"/>
              </p:custDataLst>
            </p:nvPr>
          </p:nvSpPr>
          <p:spPr>
            <a:xfrm>
              <a:off x="495298" y="5732197"/>
              <a:ext cx="1414463" cy="657086"/>
            </a:xfrm>
            <a:prstGeom prst="roundRect">
              <a:avLst/>
            </a:prstGeom>
            <a:grpFill/>
            <a:ln w="38100" cmpd="thickThin">
              <a:solidFill>
                <a:schemeClr val="accent6"/>
              </a:solidFill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latin typeface="楷体" panose="02010609060101010101" charset="-122"/>
                  <a:ea typeface="楷体" panose="02010609060101010101" charset="-122"/>
                </a:rPr>
                <a:t>动物体</a:t>
              </a:r>
              <a:endParaRPr lang="zh-CN" altLang="en-US" sz="2800" b="1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30" name="矩形: 圆角 13"/>
            <p:cNvSpPr/>
            <p:nvPr>
              <p:custDataLst>
                <p:tags r:id="rId13"/>
              </p:custDataLst>
            </p:nvPr>
          </p:nvSpPr>
          <p:spPr>
            <a:xfrm>
              <a:off x="3022705" y="5732197"/>
              <a:ext cx="1414463" cy="657086"/>
            </a:xfrm>
            <a:prstGeom prst="roundRect">
              <a:avLst/>
            </a:prstGeom>
            <a:grpFill/>
            <a:ln w="38100" cmpd="thickThin">
              <a:solidFill>
                <a:schemeClr val="accent6"/>
              </a:solidFill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latin typeface="楷体" panose="02010609060101010101" charset="-122"/>
                  <a:ea typeface="楷体" panose="02010609060101010101" charset="-122"/>
                </a:rPr>
                <a:t>组织</a:t>
              </a:r>
              <a:endParaRPr lang="zh-CN" altLang="en-US" sz="2800" b="1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31" name="矩形: 圆角 14"/>
            <p:cNvSpPr/>
            <p:nvPr>
              <p:custDataLst>
                <p:tags r:id="rId14"/>
              </p:custDataLst>
            </p:nvPr>
          </p:nvSpPr>
          <p:spPr>
            <a:xfrm>
              <a:off x="5782874" y="5705306"/>
              <a:ext cx="1794683" cy="657086"/>
            </a:xfrm>
            <a:prstGeom prst="roundRect">
              <a:avLst/>
            </a:prstGeom>
            <a:grpFill/>
            <a:ln w="38100" cmpd="thickThin">
              <a:solidFill>
                <a:schemeClr val="accent6"/>
              </a:solidFill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latin typeface="楷体" panose="02010609060101010101" charset="-122"/>
                  <a:ea typeface="楷体" panose="02010609060101010101" charset="-122"/>
                </a:rPr>
                <a:t>单个细胞</a:t>
              </a:r>
              <a:endParaRPr lang="zh-CN" altLang="en-US" sz="2800" b="1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32" name="矩形: 圆角 15"/>
            <p:cNvSpPr/>
            <p:nvPr>
              <p:custDataLst>
                <p:tags r:id="rId15"/>
              </p:custDataLst>
            </p:nvPr>
          </p:nvSpPr>
          <p:spPr>
            <a:xfrm>
              <a:off x="8692992" y="5696340"/>
              <a:ext cx="2882823" cy="657086"/>
            </a:xfrm>
            <a:prstGeom prst="roundRect">
              <a:avLst/>
            </a:prstGeom>
            <a:grpFill/>
            <a:ln w="38100" cmpd="thickThin">
              <a:solidFill>
                <a:schemeClr val="accent6"/>
              </a:solidFill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latin typeface="楷体" panose="02010609060101010101" charset="-122"/>
                  <a:ea typeface="楷体" panose="02010609060101010101" charset="-122"/>
                </a:rPr>
                <a:t>细胞生长和增殖</a:t>
              </a:r>
              <a:endParaRPr lang="zh-CN" altLang="en-US" sz="2800" b="1">
                <a:latin typeface="楷体" panose="02010609060101010101" charset="-122"/>
                <a:ea typeface="楷体" panose="02010609060101010101" charset="-122"/>
              </a:endParaRPr>
            </a:p>
          </p:txBody>
        </p:sp>
        <p:cxnSp>
          <p:nvCxnSpPr>
            <p:cNvPr id="42" name="直接箭头连接符 41"/>
            <p:cNvCxnSpPr/>
            <p:nvPr>
              <p:custDataLst>
                <p:tags r:id="rId16"/>
              </p:custDataLst>
            </p:nvPr>
          </p:nvCxnSpPr>
          <p:spPr>
            <a:xfrm>
              <a:off x="2010475" y="6111380"/>
              <a:ext cx="950259" cy="0"/>
            </a:xfrm>
            <a:prstGeom prst="straightConnector1">
              <a:avLst/>
            </a:prstGeom>
            <a:grpFill/>
            <a:ln w="38100" cmpd="thickThin">
              <a:solidFill>
                <a:schemeClr val="accent6"/>
              </a:solidFill>
              <a:prstDash val="sysDot"/>
              <a:tailEnd type="triangle" w="lg" len="lg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43" name="文本框 42"/>
            <p:cNvSpPr txBox="1"/>
            <p:nvPr>
              <p:custDataLst>
                <p:tags r:id="rId17"/>
              </p:custDataLst>
            </p:nvPr>
          </p:nvSpPr>
          <p:spPr>
            <a:xfrm>
              <a:off x="2006087" y="5608580"/>
              <a:ext cx="1218922" cy="523220"/>
            </a:xfrm>
            <a:prstGeom prst="rect">
              <a:avLst/>
            </a:prstGeom>
            <a:noFill/>
            <a:ln w="38100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chemeClr val="accent6"/>
                  </a:solidFill>
                  <a:latin typeface="楷体" panose="02010609060101010101" charset="-122"/>
                  <a:ea typeface="楷体" panose="02010609060101010101" charset="-122"/>
                </a:rPr>
                <a:t>取出</a:t>
              </a:r>
              <a:endParaRPr lang="zh-CN" altLang="en-US" sz="28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cxnSp>
          <p:nvCxnSpPr>
            <p:cNvPr id="44" name="直接箭头连接符 43"/>
            <p:cNvCxnSpPr/>
            <p:nvPr>
              <p:custDataLst>
                <p:tags r:id="rId18"/>
              </p:custDataLst>
            </p:nvPr>
          </p:nvCxnSpPr>
          <p:spPr>
            <a:xfrm>
              <a:off x="4550063" y="6111380"/>
              <a:ext cx="1135941" cy="0"/>
            </a:xfrm>
            <a:prstGeom prst="straightConnector1">
              <a:avLst/>
            </a:prstGeom>
            <a:grpFill/>
            <a:ln w="38100" cmpd="thickThin">
              <a:solidFill>
                <a:schemeClr val="accent6"/>
              </a:solidFill>
              <a:prstDash val="sysDot"/>
              <a:tailEnd type="triangle" w="lg" len="lg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45" name="文本框 44"/>
            <p:cNvSpPr txBox="1"/>
            <p:nvPr>
              <p:custDataLst>
                <p:tags r:id="rId19"/>
              </p:custDataLst>
            </p:nvPr>
          </p:nvSpPr>
          <p:spPr>
            <a:xfrm>
              <a:off x="4605262" y="5608580"/>
              <a:ext cx="956066" cy="52322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8100" cmpd="thickThin">
              <a:solidFill>
                <a:srgbClr val="000000">
                  <a:alpha val="0"/>
                </a:srgbClr>
              </a:solidFill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chemeClr val="accent6"/>
                  </a:solidFill>
                  <a:latin typeface="楷体" panose="02010609060101010101" charset="-122"/>
                  <a:ea typeface="楷体" panose="02010609060101010101" charset="-122"/>
                </a:rPr>
                <a:t>分散</a:t>
              </a:r>
              <a:endParaRPr lang="zh-CN" altLang="en-US" sz="28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cxnSp>
          <p:nvCxnSpPr>
            <p:cNvPr id="46" name="直接箭头连接符 45"/>
            <p:cNvCxnSpPr/>
            <p:nvPr>
              <p:custDataLst>
                <p:tags r:id="rId20"/>
              </p:custDataLst>
            </p:nvPr>
          </p:nvCxnSpPr>
          <p:spPr>
            <a:xfrm>
              <a:off x="7646407" y="6111380"/>
              <a:ext cx="950259" cy="0"/>
            </a:xfrm>
            <a:prstGeom prst="straightConnector1">
              <a:avLst/>
            </a:prstGeom>
            <a:grpFill/>
            <a:ln w="38100" cmpd="thickThin">
              <a:solidFill>
                <a:schemeClr val="accent6"/>
              </a:solidFill>
              <a:prstDash val="sysDot"/>
              <a:tailEnd type="triangle" w="lg" len="lg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47" name="文本框 46"/>
            <p:cNvSpPr txBox="1"/>
            <p:nvPr>
              <p:custDataLst>
                <p:tags r:id="rId21"/>
              </p:custDataLst>
            </p:nvPr>
          </p:nvSpPr>
          <p:spPr>
            <a:xfrm>
              <a:off x="7564124" y="5597823"/>
              <a:ext cx="956066" cy="954107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38100" cmpd="thickThin">
              <a:solidFill>
                <a:srgbClr val="000000">
                  <a:alpha val="0"/>
                </a:srgbClr>
              </a:solidFill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chemeClr val="accent6"/>
                  </a:solidFill>
                  <a:latin typeface="楷体" panose="02010609060101010101" charset="-122"/>
                  <a:ea typeface="楷体" panose="02010609060101010101" charset="-122"/>
                </a:rPr>
                <a:t>适宜条件</a:t>
              </a:r>
              <a:endParaRPr lang="zh-CN" altLang="en-US" sz="28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48" name="矩形 47"/>
          <p:cNvSpPr/>
          <p:nvPr>
            <p:custDataLst>
              <p:tags r:id="rId22"/>
            </p:custDataLst>
          </p:nvPr>
        </p:nvSpPr>
        <p:spPr>
          <a:xfrm>
            <a:off x="572770" y="365760"/>
            <a:ext cx="141605" cy="393700"/>
          </a:xfrm>
          <a:prstGeom prst="rect">
            <a:avLst/>
          </a:prstGeom>
          <a:solidFill>
            <a:srgbClr val="509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9" name="文本框 48"/>
          <p:cNvSpPr txBox="1"/>
          <p:nvPr>
            <p:custDataLst>
              <p:tags r:id="rId23"/>
            </p:custDataLst>
          </p:nvPr>
        </p:nvSpPr>
        <p:spPr>
          <a:xfrm>
            <a:off x="829945" y="278765"/>
            <a:ext cx="3261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5835">
              <a:defRPr/>
            </a:pPr>
            <a:r>
              <a:rPr lang="zh-CN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一、动物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细胞培养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custDataLst>
      <p:tags r:id="rId2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/>
      <p:bldP spid="15" grpId="0" bldLvl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1"/>
            </p:custDataLst>
          </p:nvPr>
        </p:nvSpPr>
        <p:spPr>
          <a:xfrm>
            <a:off x="901065" y="361950"/>
            <a:ext cx="3875405" cy="49720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35083" y="388976"/>
            <a:ext cx="487680" cy="497205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</a:rPr>
              <a:t>01</a:t>
            </a:r>
            <a:endParaRPr lang="zh-CN" altLang="en-US" sz="2400" smtClean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3" name="文本框 6"/>
          <p:cNvSpPr txBox="1"/>
          <p:nvPr>
            <p:custDataLst>
              <p:tags r:id="rId3"/>
            </p:custDataLst>
          </p:nvPr>
        </p:nvSpPr>
        <p:spPr>
          <a:xfrm>
            <a:off x="714375" y="273854"/>
            <a:ext cx="4563953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65835">
              <a:defRPr/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（一）动物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细胞培养的条件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ea"/>
            </a:endParaRPr>
          </a:p>
        </p:txBody>
      </p:sp>
      <p:grpSp>
        <p:nvGrpSpPr>
          <p:cNvPr id="17" name="组合 16"/>
          <p:cNvGrpSpPr/>
          <p:nvPr>
            <p:custDataLst>
              <p:tags r:id="rId4"/>
            </p:custDataLst>
          </p:nvPr>
        </p:nvGrpSpPr>
        <p:grpSpPr>
          <a:xfrm>
            <a:off x="370747" y="2403395"/>
            <a:ext cx="11662221" cy="2553966"/>
            <a:chOff x="-129" y="2376"/>
            <a:chExt cx="20577" cy="2334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4756" y="2376"/>
              <a:ext cx="8158" cy="2334"/>
            </a:xfrm>
            <a:prstGeom prst="rect">
              <a:avLst/>
            </a:prstGeom>
          </p:spPr>
        </p:pic>
        <p:grpSp>
          <p:nvGrpSpPr>
            <p:cNvPr id="19" name="组合 18"/>
            <p:cNvGrpSpPr/>
            <p:nvPr>
              <p:custDataLst>
                <p:tags r:id="rId7"/>
              </p:custDataLst>
            </p:nvPr>
          </p:nvGrpSpPr>
          <p:grpSpPr>
            <a:xfrm>
              <a:off x="-129" y="2575"/>
              <a:ext cx="4850" cy="1416"/>
              <a:chOff x="-103" y="2587"/>
              <a:chExt cx="4850" cy="1416"/>
            </a:xfrm>
          </p:grpSpPr>
          <p:pic>
            <p:nvPicPr>
              <p:cNvPr id="23" name="图片 22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4240" y="2588"/>
                <a:ext cx="507" cy="1415"/>
              </a:xfrm>
              <a:prstGeom prst="rect">
                <a:avLst/>
              </a:prstGeom>
            </p:spPr>
          </p:pic>
          <p:sp>
            <p:nvSpPr>
              <p:cNvPr id="24" name="文本框 23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-103" y="2587"/>
                <a:ext cx="4343" cy="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糖类、氨基酸、无机盐、维生素</a:t>
                </a:r>
                <a:r>
                  <a:rPr lang="en-US" altLang="zh-CN" sz="2800" b="1" dirty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  … </a:t>
                </a:r>
                <a:endParaRPr lang="en-US" altLang="zh-CN" sz="28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endParaRPr>
              </a:p>
            </p:txBody>
          </p:sp>
        </p:grpSp>
        <p:grpSp>
          <p:nvGrpSpPr>
            <p:cNvPr id="20" name="组合 19"/>
            <p:cNvGrpSpPr/>
            <p:nvPr>
              <p:custDataLst>
                <p:tags r:id="rId11"/>
              </p:custDataLst>
            </p:nvPr>
          </p:nvGrpSpPr>
          <p:grpSpPr>
            <a:xfrm>
              <a:off x="12914" y="2376"/>
              <a:ext cx="7534" cy="1972"/>
              <a:chOff x="13543" y="2398"/>
              <a:chExt cx="7520" cy="2243"/>
            </a:xfrm>
          </p:grpSpPr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 rot="10800000">
                <a:off x="13543" y="2575"/>
                <a:ext cx="355" cy="1891"/>
              </a:xfrm>
              <a:prstGeom prst="rect">
                <a:avLst/>
              </a:prstGeom>
            </p:spPr>
          </p:pic>
          <p:sp>
            <p:nvSpPr>
              <p:cNvPr id="22" name="文本框 21" descr="7b0a202020202262756c6c6574223a20227b5c2263617465676f727949645c223a31303030362c5c2274656d706c61746549645c223a32303233313134317d220a7d0a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3913" y="2398"/>
                <a:ext cx="7150" cy="2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buFontTx/>
                  <a:buBlip>
                    <a:blip r:embed="rId14"/>
                  </a:buBlip>
                </a:pPr>
                <a:r>
                  <a:rPr lang="zh-CN" altLang="en-US" sz="2800" b="1" dirty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无菌、无毒的环境</a:t>
                </a:r>
                <a:endParaRPr lang="zh-CN" altLang="en-US" sz="28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endParaRPr>
              </a:p>
              <a:p>
                <a:pPr>
                  <a:lnSpc>
                    <a:spcPct val="120000"/>
                  </a:lnSpc>
                  <a:buFontTx/>
                  <a:buBlip>
                    <a:blip r:embed="rId14"/>
                  </a:buBlip>
                </a:pPr>
                <a:r>
                  <a:rPr lang="zh-CN" altLang="en-US" sz="2800" b="1" dirty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适宜的温度</a:t>
                </a:r>
                <a:r>
                  <a:rPr lang="zh-CN" altLang="en-US" sz="2800" b="1" dirty="0" smtClean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、</a:t>
                </a:r>
                <a:r>
                  <a:rPr lang="en-US" altLang="zh-CN" sz="2800" b="1" dirty="0" err="1" smtClean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pH</a:t>
                </a:r>
                <a:endParaRPr lang="en-US" altLang="zh-CN" sz="2800" b="1" dirty="0" smtClea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endParaRPr>
              </a:p>
              <a:p>
                <a:pPr>
                  <a:lnSpc>
                    <a:spcPct val="120000"/>
                  </a:lnSpc>
                  <a:buFontTx/>
                  <a:buBlip>
                    <a:blip r:embed="rId14"/>
                  </a:buBlip>
                </a:pPr>
                <a:r>
                  <a:rPr lang="zh-CN" altLang="en-US" sz="2800" b="1" dirty="0" smtClean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和</a:t>
                </a:r>
                <a:r>
                  <a:rPr lang="zh-CN" altLang="en-US" sz="2800" b="1" dirty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渗透压</a:t>
                </a:r>
                <a:endParaRPr lang="zh-CN" altLang="en-US" sz="28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endParaRPr>
              </a:p>
              <a:p>
                <a:pPr>
                  <a:lnSpc>
                    <a:spcPct val="120000"/>
                  </a:lnSpc>
                  <a:buFontTx/>
                  <a:buBlip>
                    <a:blip r:embed="rId14"/>
                  </a:buBlip>
                </a:pPr>
                <a:r>
                  <a:rPr lang="zh-CN" altLang="en-US" sz="2800" b="1" dirty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微软雅黑" panose="020B0503020204020204" pitchFamily="34" charset="-122"/>
                  </a:rPr>
                  <a:t>适宜的气体环境</a:t>
                </a:r>
                <a:endParaRPr lang="zh-CN" altLang="en-US" sz="28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endParaRPr>
              </a:p>
            </p:txBody>
          </p:sp>
        </p:grpSp>
      </p:grpSp>
      <p:sp>
        <p:nvSpPr>
          <p:cNvPr id="25" name="文本框 24"/>
          <p:cNvSpPr txBox="1"/>
          <p:nvPr>
            <p:custDataLst>
              <p:tags r:id="rId15"/>
            </p:custDataLst>
          </p:nvPr>
        </p:nvSpPr>
        <p:spPr>
          <a:xfrm>
            <a:off x="3193894" y="1783968"/>
            <a:ext cx="4669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401B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充足的营养、稳定的内环境</a:t>
            </a:r>
            <a:endParaRPr lang="zh-CN" altLang="en-US" sz="2800" b="1" dirty="0">
              <a:solidFill>
                <a:srgbClr val="401B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1" name="图片 50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l="6640" r="10397"/>
          <a:stretch>
            <a:fillRect/>
          </a:stretch>
        </p:blipFill>
        <p:spPr>
          <a:xfrm>
            <a:off x="10183045" y="4855916"/>
            <a:ext cx="1687830" cy="1879096"/>
          </a:xfrm>
          <a:prstGeom prst="rect">
            <a:avLst/>
          </a:prstGeom>
        </p:spPr>
      </p:pic>
      <p:sp>
        <p:nvSpPr>
          <p:cNvPr id="26" name="矩形 25"/>
          <p:cNvSpPr/>
          <p:nvPr>
            <p:custDataLst>
              <p:tags r:id="rId18"/>
            </p:custDataLst>
          </p:nvPr>
        </p:nvSpPr>
        <p:spPr>
          <a:xfrm>
            <a:off x="572770" y="365760"/>
            <a:ext cx="141605" cy="393700"/>
          </a:xfrm>
          <a:prstGeom prst="rect">
            <a:avLst/>
          </a:prstGeom>
          <a:solidFill>
            <a:srgbClr val="509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custDataLst>
      <p:tags r:id="rId1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795136" y="2026481"/>
            <a:ext cx="9622155" cy="934085"/>
          </a:xfrm>
          <a:prstGeom prst="rect">
            <a:avLst/>
          </a:prstGeom>
          <a:noFill/>
        </p:spPr>
        <p:txBody>
          <a:bodyPr wrap="square" lIns="91430" tIns="45715" rIns="91430" bIns="45715" rtlCol="0" anchor="t">
            <a:spAutoFit/>
          </a:bodyPr>
          <a:lstStyle/>
          <a:p>
            <a:pPr algn="l"/>
            <a:r>
              <a:rPr lang="zh-CN" altLang="en-US" sz="2805" dirty="0">
                <a:solidFill>
                  <a:srgbClr val="0812E8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         </a:t>
            </a:r>
            <a:r>
              <a:rPr lang="en-US" altLang="zh-CN" sz="280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将细胞所需的营养物质（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糖类、氨基酸、无机盐、维生素等）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按种类和所需量严格配制的培养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基。</a:t>
            </a:r>
            <a:endParaRPr lang="zh-CN" altLang="en-US" sz="267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73087" y="1016979"/>
            <a:ext cx="111760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1.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营养</a:t>
            </a:r>
            <a:endParaRPr lang="zh-CN" altLang="en-US" sz="2675" dirty="0">
              <a:latin typeface="Times New Roman" panose="02020603050405020304" pitchFamily="18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99986" y="1490122"/>
            <a:ext cx="307467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pPr algn="l"/>
            <a:r>
              <a:rPr lang="en-US" sz="2675" kern="100" dirty="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（1）</a:t>
            </a:r>
            <a:r>
              <a:rPr lang="zh-CN" altLang="en-US" sz="2675" kern="100" dirty="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培养基构成：</a:t>
            </a:r>
            <a:endParaRPr lang="zh-CN" altLang="en-US" sz="2675" kern="100" dirty="0"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3402682" y="1490240"/>
            <a:ext cx="5737862" cy="503536"/>
            <a:chOff x="6205" y="1536"/>
            <a:chExt cx="9036" cy="793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6205" y="1536"/>
              <a:ext cx="3005" cy="79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675" dirty="0">
                  <a:solidFill>
                    <a:srgbClr val="0812E8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合成培养基</a:t>
              </a:r>
              <a:endParaRPr lang="zh-CN" altLang="en-US" sz="2675" dirty="0">
                <a:solidFill>
                  <a:srgbClr val="5407A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6"/>
              </p:custDataLst>
            </p:nvPr>
          </p:nvSpPr>
          <p:spPr>
            <a:xfrm>
              <a:off x="10065" y="1536"/>
              <a:ext cx="5176" cy="79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l"/>
              <a:r>
                <a:rPr lang="zh-CN" altLang="en-US" sz="2675">
                  <a:solidFill>
                    <a:srgbClr val="0812E8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血清</a:t>
              </a:r>
              <a:r>
                <a:rPr lang="zh-CN" altLang="en-US" sz="2675">
                  <a:solidFill>
                    <a:srgbClr val="0812E8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Arial" panose="020B0604020202020204" pitchFamily="34" charset="0"/>
                  <a:sym typeface="宋体" panose="02010600030101010101" pitchFamily="2" charset="-122"/>
                </a:rPr>
                <a:t>等一些天然成分</a:t>
              </a:r>
              <a:endParaRPr lang="zh-CN" altLang="en-US" sz="2675"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9214" y="1536"/>
              <a:ext cx="834" cy="793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675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sym typeface="+mn-ea"/>
                </a:rPr>
                <a:t>＋</a:t>
              </a:r>
              <a:endParaRPr lang="zh-CN" altLang="en-US" sz="2675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831193" y="2012072"/>
            <a:ext cx="222377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合成培养基：</a:t>
            </a:r>
            <a:endParaRPr lang="zh-CN" altLang="en-US" sz="2675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896817" y="2945962"/>
            <a:ext cx="222377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动物血清</a:t>
            </a:r>
            <a:r>
              <a:rPr lang="zh-CN" altLang="en-US" sz="267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宋体" panose="02010600030101010101" pitchFamily="2" charset="-122"/>
              </a:rPr>
              <a:t>等：</a:t>
            </a:r>
            <a:endParaRPr lang="zh-CN" altLang="en-US" sz="2675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2883535" y="2960370"/>
            <a:ext cx="8698230" cy="914400"/>
          </a:xfrm>
          <a:prstGeom prst="rect">
            <a:avLst/>
          </a:prstGeom>
          <a:noFill/>
        </p:spPr>
        <p:txBody>
          <a:bodyPr wrap="square" lIns="91430" tIns="45715" rIns="91430" bIns="45715" rtlCol="0" anchor="t">
            <a:spAutoFit/>
          </a:bodyPr>
          <a:lstStyle/>
          <a:p>
            <a:pPr algn="r"/>
            <a:r>
              <a:rPr lang="zh-CN" altLang="en-US" sz="2675" kern="100" dirty="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含有尚未研究清楚的</a:t>
            </a:r>
            <a:r>
              <a:rPr lang="zh-CN" altLang="en-US" sz="2675" kern="1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细胞所需的营养物质（提供细胞生存</a:t>
            </a:r>
            <a:r>
              <a:rPr lang="en-US" altLang="zh-CN" sz="2675" kern="1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        </a:t>
            </a:r>
            <a:r>
              <a:rPr lang="zh-CN" altLang="en-US" sz="2675" kern="1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和</a:t>
            </a:r>
            <a:r>
              <a:rPr lang="zh-CN" altLang="en-US" sz="2675" kern="1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增殖所需要的生长调节</a:t>
            </a:r>
            <a:r>
              <a:rPr lang="zh-CN" altLang="en-US" sz="2675" kern="1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因子）</a:t>
            </a:r>
            <a:endParaRPr lang="zh-CN" altLang="en-US" sz="2675" kern="100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57595" y="3472185"/>
            <a:ext cx="3176270" cy="521970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en-US" sz="280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（</a:t>
            </a:r>
            <a:r>
              <a:rPr 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2）</a:t>
            </a:r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培养基类型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：</a:t>
            </a:r>
            <a:endParaRPr lang="zh-CN" altLang="en-US" sz="2675" kern="100"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12"/>
            </p:custDataLst>
          </p:nvPr>
        </p:nvSpPr>
        <p:spPr>
          <a:xfrm>
            <a:off x="3514921" y="3538404"/>
            <a:ext cx="1883410" cy="50228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zh-CN" altLang="en-US" sz="2675" kern="1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液体培养基</a:t>
            </a:r>
            <a:endParaRPr lang="zh-CN" altLang="en-US" sz="2675" kern="1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矩形 13"/>
          <p:cNvSpPr/>
          <p:nvPr>
            <p:custDataLst>
              <p:tags r:id="rId13"/>
            </p:custDataLst>
          </p:nvPr>
        </p:nvSpPr>
        <p:spPr>
          <a:xfrm>
            <a:off x="5193180" y="3509208"/>
            <a:ext cx="1883410" cy="50228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zh-CN" altLang="en-US" sz="2675" kern="1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（培养液）</a:t>
            </a:r>
            <a:endParaRPr lang="zh-CN" altLang="en-US" sz="2675" kern="1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647700" y="4113430"/>
            <a:ext cx="315976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2.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无菌、</a:t>
            </a:r>
            <a:r>
              <a:rPr lang="zh-CN" altLang="en-US" sz="267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无毒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的环境</a:t>
            </a:r>
            <a:endParaRPr lang="zh-CN" altLang="en-US" sz="2675" dirty="0">
              <a:latin typeface="Times New Roman" panose="02020603050405020304" pitchFamily="18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834390" y="4708435"/>
            <a:ext cx="937133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①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对培养液和所有培养用具进行灭菌</a:t>
            </a:r>
            <a:r>
              <a:rPr lang="zh-CN" altLang="en-US" sz="2675" dirty="0" smtClean="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处理，</a:t>
            </a:r>
            <a:r>
              <a:rPr lang="zh-CN" altLang="en-US" sz="2675" dirty="0" smtClean="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适量添加</a:t>
            </a:r>
            <a:r>
              <a:rPr lang="zh-CN" altLang="en-US" sz="267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抗生素</a:t>
            </a:r>
            <a:r>
              <a:rPr lang="zh-CN" altLang="en-US" sz="2675" dirty="0" smtClean="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67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834391" y="5230385"/>
            <a:ext cx="426593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②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在无菌环境下进行操作。</a:t>
            </a:r>
            <a:endParaRPr lang="zh-CN" altLang="en-US" sz="267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767410" y="5752335"/>
            <a:ext cx="4107180" cy="521970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80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③</a:t>
            </a:r>
            <a:r>
              <a:rPr lang="zh-CN" altLang="en-US" sz="280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培养液需要定期更换：</a:t>
            </a:r>
            <a:endParaRPr lang="zh-CN" altLang="en-US" sz="240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8"/>
            </p:custDataLst>
          </p:nvPr>
        </p:nvSpPr>
        <p:spPr>
          <a:xfrm>
            <a:off x="2994587" y="5788381"/>
            <a:ext cx="8833921" cy="914400"/>
          </a:xfrm>
          <a:prstGeom prst="rect">
            <a:avLst/>
          </a:prstGeom>
          <a:noFill/>
        </p:spPr>
        <p:txBody>
          <a:bodyPr wrap="square" lIns="91430" tIns="45715" rIns="91430" bIns="45715" rtlCol="0" anchor="t">
            <a:spAutoFit/>
          </a:bodyPr>
          <a:lstStyle/>
          <a:p>
            <a:r>
              <a:rPr lang="en-US" altLang="zh-CN" sz="2675" dirty="0">
                <a:solidFill>
                  <a:srgbClr val="0812E8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                   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清除代谢物，防止细胞代谢物积累对细胞自身造成危害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宋体" panose="02010600030101010101" pitchFamily="2" charset="-122"/>
              </a:rPr>
              <a:t>。</a:t>
            </a:r>
            <a:endParaRPr lang="zh-CN" altLang="en-US" sz="2675" dirty="0">
              <a:latin typeface="Times New Roman" panose="02020603050405020304" pitchFamily="18" charset="0"/>
              <a:ea typeface="微软雅黑" panose="020B0503020204020204" pitchFamily="34" charset="-122"/>
              <a:cs typeface="Arial" panose="020B0604020202020204" pitchFamily="34" charset="0"/>
              <a:sym typeface="宋体" panose="02010600030101010101" pitchFamily="2" charset="-122"/>
            </a:endParaRPr>
          </a:p>
        </p:txBody>
      </p:sp>
      <p:grpSp>
        <p:nvGrpSpPr>
          <p:cNvPr id="21" name="组合 20"/>
          <p:cNvGrpSpPr/>
          <p:nvPr>
            <p:custDataLst>
              <p:tags r:id="rId19"/>
            </p:custDataLst>
          </p:nvPr>
        </p:nvGrpSpPr>
        <p:grpSpPr>
          <a:xfrm>
            <a:off x="9712825" y="4113695"/>
            <a:ext cx="2870200" cy="1700370"/>
            <a:chOff x="6516216" y="0"/>
            <a:chExt cx="2152650" cy="1700436"/>
          </a:xfrm>
        </p:grpSpPr>
        <p:pic>
          <p:nvPicPr>
            <p:cNvPr id="22" name="Picture 1" descr="C:\Users\Administrator\Desktop\未标题-1.png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21"/>
            <a:stretch>
              <a:fillRect/>
            </a:stretch>
          </p:blipFill>
          <p:spPr bwMode="auto">
            <a:xfrm>
              <a:off x="6516216" y="0"/>
              <a:ext cx="2152650" cy="1323975"/>
            </a:xfrm>
            <a:prstGeom prst="rect">
              <a:avLst/>
            </a:prstGeom>
            <a:noFill/>
          </p:spPr>
        </p:pic>
        <p:sp>
          <p:nvSpPr>
            <p:cNvPr id="23" name="矩形 22"/>
            <p:cNvSpPr/>
            <p:nvPr>
              <p:custDataLst>
                <p:tags r:id="rId22"/>
              </p:custDataLst>
            </p:nvPr>
          </p:nvSpPr>
          <p:spPr>
            <a:xfrm>
              <a:off x="6876256" y="1196752"/>
              <a:ext cx="913952" cy="5036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675">
                  <a:latin typeface="Times New Roman" panose="02020603050405020304" pitchFamily="18" charset="0"/>
                  <a:ea typeface="微软雅黑" panose="020B0503020204020204" pitchFamily="34" charset="-122"/>
                </a:rPr>
                <a:t>培养皿</a:t>
              </a:r>
              <a:endParaRPr lang="zh-CN" altLang="en-US" sz="2675"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矩形 23"/>
          <p:cNvSpPr/>
          <p:nvPr>
            <p:custDataLst>
              <p:tags r:id="rId23"/>
            </p:custDataLst>
          </p:nvPr>
        </p:nvSpPr>
        <p:spPr>
          <a:xfrm>
            <a:off x="901065" y="361950"/>
            <a:ext cx="3875405" cy="49720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25" name="文本框 6"/>
          <p:cNvSpPr txBox="1"/>
          <p:nvPr>
            <p:custDataLst>
              <p:tags r:id="rId24"/>
            </p:custDataLst>
          </p:nvPr>
        </p:nvSpPr>
        <p:spPr>
          <a:xfrm>
            <a:off x="714375" y="273854"/>
            <a:ext cx="4563953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65835">
              <a:defRPr/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（一）动物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细胞培养的条件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ea"/>
            </a:endParaRPr>
          </a:p>
        </p:txBody>
      </p:sp>
      <p:sp>
        <p:nvSpPr>
          <p:cNvPr id="26" name="矩形 25"/>
          <p:cNvSpPr/>
          <p:nvPr>
            <p:custDataLst>
              <p:tags r:id="rId25"/>
            </p:custDataLst>
          </p:nvPr>
        </p:nvSpPr>
        <p:spPr>
          <a:xfrm>
            <a:off x="572770" y="365760"/>
            <a:ext cx="141605" cy="393700"/>
          </a:xfrm>
          <a:prstGeom prst="rect">
            <a:avLst/>
          </a:prstGeom>
          <a:solidFill>
            <a:srgbClr val="509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466590" y="4343400"/>
            <a:ext cx="46742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血清：</a:t>
            </a:r>
            <a:r>
              <a:rPr lang="zh-CN" altLang="en-US" sz="2400">
                <a:solidFill>
                  <a:srgbClr val="FF0000"/>
                </a:solidFill>
              </a:rPr>
              <a:t>不耐高温，滤过除菌法</a:t>
            </a: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2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7" grpId="0"/>
      <p:bldP spid="2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35966" y="997683"/>
            <a:ext cx="3273425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b="1" dirty="0">
                <a:latin typeface="Times New Roman" panose="02020603050405020304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3.</a:t>
            </a:r>
            <a:r>
              <a:rPr lang="zh-CN" altLang="en-US" sz="2675" b="1" dirty="0"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温度、</a:t>
            </a:r>
            <a:r>
              <a:rPr lang="zh-CN" altLang="en-US" sz="2675" b="1" dirty="0">
                <a:latin typeface="Times New Roman" panose="02020603050405020304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pH</a:t>
            </a:r>
            <a:r>
              <a:rPr lang="zh-CN" altLang="en-US" sz="2675" b="1" dirty="0"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和渗透压</a:t>
            </a:r>
            <a:endParaRPr lang="zh-CN" altLang="en-US" sz="2675" b="1" dirty="0">
              <a:latin typeface="Times New Roman" panose="02020603050405020304" pitchFamily="18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23279" y="1527978"/>
            <a:ext cx="3074670" cy="626110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（1）</a:t>
            </a:r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适宜的温度：</a:t>
            </a:r>
            <a:endParaRPr lang="zh-CN" altLang="en-US" sz="2675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440681" y="1555031"/>
            <a:ext cx="749935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哺乳动物细胞培养的温度多以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___________</a:t>
            </a:r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为宜；</a:t>
            </a:r>
            <a:endParaRPr lang="zh-CN" altLang="en-US" sz="2675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7942612" y="1542005"/>
            <a:ext cx="1804035" cy="50228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zh-CN" sz="267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36.5</a:t>
            </a:r>
            <a:r>
              <a:rPr lang="zh-CN" altLang="en-US" sz="267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±</a:t>
            </a:r>
            <a:r>
              <a:rPr lang="en-US" altLang="zh-CN" sz="267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0.5℃</a:t>
            </a:r>
            <a:endParaRPr lang="en-US" altLang="zh-CN" sz="2675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36010" y="2102443"/>
            <a:ext cx="2809875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（2）适宜的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pH</a:t>
            </a:r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：</a:t>
            </a:r>
            <a:endParaRPr lang="zh-CN" altLang="en-US" sz="2675" kern="100"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3109333" y="2115174"/>
            <a:ext cx="6043295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多数动物细胞生存的适宜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pH</a:t>
            </a:r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为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________</a:t>
            </a:r>
            <a:endParaRPr lang="zh-CN" altLang="en-US" sz="2675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7698927" y="2114878"/>
            <a:ext cx="1145540" cy="50228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zh-CN" sz="267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7.2-7.4</a:t>
            </a:r>
            <a:endParaRPr lang="en-US" altLang="zh-CN" sz="2675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61470" y="2624393"/>
            <a:ext cx="341503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（3）适宜的渗透压：</a:t>
            </a:r>
            <a:endParaRPr lang="zh-CN" altLang="en-US" sz="2675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3769518" y="2611662"/>
            <a:ext cx="528701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pPr algn="l"/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目的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__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_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___</a:t>
            </a:r>
            <a:r>
              <a:rPr lang="en-US" altLang="zh-CN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__________________</a:t>
            </a:r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。</a:t>
            </a:r>
            <a:endParaRPr lang="zh-CN" altLang="en-US" sz="2675" kern="100"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4447726" y="2598636"/>
            <a:ext cx="4265930" cy="50228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zh-CN" altLang="en-US" sz="267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维持细胞正常的形态和功能</a:t>
            </a:r>
            <a:endParaRPr lang="zh-CN" altLang="en-US" sz="2675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735966" y="3287972"/>
            <a:ext cx="179832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b="1" dirty="0">
                <a:latin typeface="Times New Roman" panose="02020603050405020304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4.</a:t>
            </a:r>
            <a:r>
              <a:rPr lang="zh-CN" altLang="en-US" sz="2675" b="1" dirty="0"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气体环境</a:t>
            </a:r>
            <a:endParaRPr lang="zh-CN" altLang="en-US" sz="2675" b="1" dirty="0">
              <a:latin typeface="Times New Roman" panose="02020603050405020304" pitchFamily="18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687689" y="3919010"/>
            <a:ext cx="3755390" cy="54292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（1）</a:t>
            </a:r>
            <a:r>
              <a:rPr lang="zh-CN" altLang="en-US" sz="2675" kern="100" dirty="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气体</a:t>
            </a:r>
            <a:r>
              <a:rPr lang="zh-CN" altLang="en-US" sz="2675" kern="100" dirty="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组成及作用：</a:t>
            </a:r>
            <a:endParaRPr lang="zh-CN" altLang="en-US" sz="2675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5" name="AutoShape 28"/>
          <p:cNvSpPr/>
          <p:nvPr>
            <p:custDataLst>
              <p:tags r:id="rId13"/>
            </p:custDataLst>
          </p:nvPr>
        </p:nvSpPr>
        <p:spPr bwMode="auto">
          <a:xfrm>
            <a:off x="4321812" y="3952682"/>
            <a:ext cx="200660" cy="692758"/>
          </a:xfrm>
          <a:prstGeom prst="leftBrace">
            <a:avLst>
              <a:gd name="adj1" fmla="val 44424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/>
          <a:p>
            <a:endParaRPr lang="zh-CN" altLang="en-US" sz="2405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>
            <p:custDataLst>
              <p:tags r:id="rId14"/>
            </p:custDataLst>
          </p:nvPr>
        </p:nvSpPr>
        <p:spPr>
          <a:xfrm>
            <a:off x="4544949" y="3725035"/>
            <a:ext cx="872748" cy="502285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zh-CN" sz="2675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O</a:t>
            </a:r>
            <a:r>
              <a:rPr lang="en-US" altLang="zh-CN" sz="2675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sz="2675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：</a:t>
            </a:r>
            <a:endParaRPr lang="zh-CN" altLang="en-US" sz="2675" kern="100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6" name="矩形 15"/>
          <p:cNvSpPr/>
          <p:nvPr>
            <p:custDataLst>
              <p:tags r:id="rId15"/>
            </p:custDataLst>
          </p:nvPr>
        </p:nvSpPr>
        <p:spPr>
          <a:xfrm>
            <a:off x="4484464" y="4336101"/>
            <a:ext cx="1105535" cy="502285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zh-CN" sz="267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CO</a:t>
            </a:r>
            <a:r>
              <a:rPr lang="en-US" altLang="zh-CN" sz="2675" kern="1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sz="2675" kern="10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：</a:t>
            </a:r>
            <a:endParaRPr lang="en-US" altLang="zh-CN" sz="2675" kern="100" baseline="-25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5096389" y="3769778"/>
            <a:ext cx="256413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细胞代谢所必需</a:t>
            </a:r>
            <a:endParaRPr lang="zh-CN" altLang="en-US" sz="2675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5185505" y="4349126"/>
            <a:ext cx="2759075" cy="521970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80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维持培养液的</a:t>
            </a:r>
            <a:r>
              <a:rPr lang="en-US" altLang="zh-CN" sz="2805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Arial" panose="020B0604020202020204" pitchFamily="34" charset="0"/>
              </a:rPr>
              <a:t>pH</a:t>
            </a:r>
            <a:endParaRPr lang="zh-CN" altLang="en-US" sz="2805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676974" y="4666316"/>
            <a:ext cx="273431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lang="zh-CN" altLang="en-US" sz="2675" kern="100" dirty="0">
                <a:latin typeface="Times New Roman" panose="02020603050405020304" pitchFamily="18" charset="0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（2）具体操作：</a:t>
            </a:r>
            <a:endParaRPr lang="zh-CN" altLang="en-US" sz="2675" kern="100" dirty="0">
              <a:latin typeface="Times New Roman" panose="02020603050405020304" pitchFamily="18" charset="0"/>
              <a:ea typeface="微软雅黑" panose="020B0503020204020204" pitchFamily="34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9"/>
            </p:custDataLst>
          </p:nvPr>
        </p:nvSpPr>
        <p:spPr>
          <a:xfrm>
            <a:off x="638917" y="5973504"/>
            <a:ext cx="4946650" cy="502285"/>
          </a:xfrm>
          <a:prstGeom prst="rect">
            <a:avLst/>
          </a:prstGeom>
          <a:noFill/>
        </p:spPr>
        <p:txBody>
          <a:bodyPr wrap="none" lIns="91430" tIns="45715" rIns="91430" bIns="45715" rtlCol="0" anchor="t">
            <a:spAutoFit/>
          </a:bodyPr>
          <a:lstStyle/>
          <a:p>
            <a:r>
              <a:rPr sz="2675" dirty="0" err="1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通常采用</a:t>
            </a:r>
            <a:r>
              <a:rPr lang="zh-CN" altLang="en-US" sz="267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培养皿</a:t>
            </a:r>
            <a:r>
              <a:rPr sz="267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或</a:t>
            </a:r>
            <a:r>
              <a:rPr lang="zh-CN" altLang="en-US" sz="2675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松盖培养瓶</a:t>
            </a:r>
            <a:r>
              <a:rPr lang="zh-CN" altLang="en-US" sz="2675" dirty="0"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  <a:sym typeface="宋体" panose="02010600030101010101" pitchFamily="2" charset="-122"/>
              </a:rPr>
              <a:t>。</a:t>
            </a:r>
            <a:endParaRPr lang="zh-CN" altLang="en-US" sz="2675" dirty="0">
              <a:latin typeface="Times New Roman" panose="02020603050405020304" pitchFamily="18" charset="0"/>
              <a:ea typeface="微软雅黑" panose="020B0503020204020204" pitchFamily="34" charset="-122"/>
              <a:cs typeface="Arial" panose="020B0604020202020204" pitchFamily="34" charset="0"/>
              <a:sym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-422676" y="5307230"/>
            <a:ext cx="10535490" cy="521970"/>
          </a:xfrm>
          <a:prstGeom prst="rect">
            <a:avLst/>
          </a:prstGeom>
          <a:noFill/>
        </p:spPr>
        <p:txBody>
          <a:bodyPr wrap="square" lIns="91430" tIns="45715" rIns="91430" bIns="45715" rtlCol="0" anchor="t">
            <a:spAutoFit/>
          </a:bodyPr>
          <a:lstStyle/>
          <a:p>
            <a:r>
              <a:rPr lang="en-US" altLang="zh-CN" sz="2805" b="1" dirty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宋体" panose="02010600030101010101" pitchFamily="2" charset="-122"/>
              </a:rPr>
              <a:t>   </a:t>
            </a:r>
            <a:r>
              <a:rPr lang="zh-CN" altLang="en-US" sz="2675" b="1" dirty="0"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宋体" panose="02010600030101010101" pitchFamily="2" charset="-122"/>
              </a:rPr>
              <a:t>置于含有</a:t>
            </a:r>
            <a:r>
              <a:rPr lang="en-US" altLang="zh-CN" sz="2675" b="1" dirty="0"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Arial" panose="020B0604020202020204" pitchFamily="34" charset="0"/>
              </a:rPr>
              <a:t>95%</a:t>
            </a:r>
            <a:r>
              <a:rPr lang="zh-CN" altLang="en-US" sz="2675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宋体" panose="02010600030101010101" pitchFamily="2" charset="-122"/>
              </a:rPr>
              <a:t>空气</a:t>
            </a:r>
            <a:r>
              <a:rPr lang="zh-CN" altLang="en-US" sz="2675" b="1" dirty="0"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宋体" panose="02010600030101010101" pitchFamily="2" charset="-122"/>
              </a:rPr>
              <a:t>和</a:t>
            </a:r>
            <a:r>
              <a:rPr lang="en-US" altLang="zh-CN" sz="2675" b="1" dirty="0"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Arial" panose="020B0604020202020204" pitchFamily="34" charset="0"/>
              </a:rPr>
              <a:t>5%CO</a:t>
            </a:r>
            <a:r>
              <a:rPr lang="en-US" altLang="zh-CN" sz="2675" b="1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  <a:r>
              <a:rPr lang="zh-CN" altLang="en-US" sz="2675" b="1" dirty="0"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宋体" panose="02010600030101010101" pitchFamily="2" charset="-122"/>
              </a:rPr>
              <a:t>的混合气体的</a:t>
            </a:r>
            <a:r>
              <a:rPr lang="en-US" altLang="zh-CN" sz="2675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Arial" panose="020B0604020202020204" pitchFamily="34" charset="0"/>
              </a:rPr>
              <a:t>CO</a:t>
            </a:r>
            <a:r>
              <a:rPr lang="en-US" altLang="zh-CN" sz="2675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  <a:r>
              <a:rPr lang="zh-CN" altLang="en-US" sz="2675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宋体" panose="02010600030101010101" pitchFamily="2" charset="-122"/>
              </a:rPr>
              <a:t>培养箱</a:t>
            </a:r>
            <a:r>
              <a:rPr lang="zh-CN" altLang="en-US" sz="2675" b="1" dirty="0"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宋体" panose="02010600030101010101" pitchFamily="2" charset="-122"/>
              </a:rPr>
              <a:t>中进行培养。</a:t>
            </a:r>
            <a:endParaRPr lang="zh-CN" altLang="en-US" sz="2675" b="1" dirty="0">
              <a:latin typeface="Times New Roman" panose="02020603050405020304" pitchFamily="18" charset="0"/>
              <a:ea typeface="黑体" panose="02010609060101010101" pitchFamily="49" charset="-122"/>
              <a:cs typeface="Arial" panose="020B0604020202020204" pitchFamily="34" charset="0"/>
              <a:sym typeface="宋体" panose="02010600030101010101" pitchFamily="2" charset="-122"/>
            </a:endParaRPr>
          </a:p>
        </p:txBody>
      </p:sp>
      <p:grpSp>
        <p:nvGrpSpPr>
          <p:cNvPr id="25" name="组合 19"/>
          <p:cNvGrpSpPr/>
          <p:nvPr>
            <p:custDataLst>
              <p:tags r:id="rId21"/>
            </p:custDataLst>
          </p:nvPr>
        </p:nvGrpSpPr>
        <p:grpSpPr>
          <a:xfrm>
            <a:off x="9461154" y="2210415"/>
            <a:ext cx="2489199" cy="1511737"/>
            <a:chOff x="7020272" y="4725144"/>
            <a:chExt cx="1866900" cy="1511796"/>
          </a:xfrm>
        </p:grpSpPr>
        <p:pic>
          <p:nvPicPr>
            <p:cNvPr id="26" name="Picture 2" descr="C:\Users\Administrator\Desktop\未标题-1.png"/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 bwMode="auto">
            <a:xfrm>
              <a:off x="7020272" y="4725144"/>
              <a:ext cx="1866900" cy="1095375"/>
            </a:xfrm>
            <a:prstGeom prst="rect">
              <a:avLst/>
            </a:prstGeom>
            <a:noFill/>
          </p:spPr>
        </p:pic>
        <p:sp>
          <p:nvSpPr>
            <p:cNvPr id="27" name="矩形 26"/>
            <p:cNvSpPr/>
            <p:nvPr>
              <p:custDataLst>
                <p:tags r:id="rId24"/>
              </p:custDataLst>
            </p:nvPr>
          </p:nvSpPr>
          <p:spPr>
            <a:xfrm>
              <a:off x="7452320" y="5733256"/>
              <a:ext cx="913953" cy="5036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675">
                  <a:latin typeface="Times New Roman" panose="02020603050405020304" pitchFamily="18" charset="0"/>
                  <a:ea typeface="微软雅黑" panose="020B0503020204020204" pitchFamily="34" charset="-122"/>
                </a:rPr>
                <a:t>培养瓶</a:t>
              </a:r>
              <a:endParaRPr lang="zh-CN" altLang="en-US" sz="2675"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3"/>
          <p:cNvGrpSpPr/>
          <p:nvPr>
            <p:custDataLst>
              <p:tags r:id="rId25"/>
            </p:custDataLst>
          </p:nvPr>
        </p:nvGrpSpPr>
        <p:grpSpPr>
          <a:xfrm>
            <a:off x="10025600" y="4125401"/>
            <a:ext cx="2166398" cy="2491793"/>
            <a:chOff x="6919915" y="2232882"/>
            <a:chExt cx="1624799" cy="2491890"/>
          </a:xfrm>
        </p:grpSpPr>
        <p:pic>
          <p:nvPicPr>
            <p:cNvPr id="29" name="Picture 2" descr="C:\Users\Administrator\Desktop\未标题-1.png"/>
            <p:cNvPicPr>
              <a:picLocks noChangeAspect="1" noChangeArrowheads="1"/>
            </p:cNvPicPr>
            <p:nvPr>
              <p:custDataLst>
                <p:tags r:id="rId26"/>
              </p:custDataLst>
            </p:nvPr>
          </p:nvPicPr>
          <p:blipFill>
            <a:blip r:embed="rId27"/>
            <a:stretch>
              <a:fillRect/>
            </a:stretch>
          </p:blipFill>
          <p:spPr bwMode="auto">
            <a:xfrm>
              <a:off x="6919915" y="2232882"/>
              <a:ext cx="1556932" cy="1892741"/>
            </a:xfrm>
            <a:prstGeom prst="rect">
              <a:avLst/>
            </a:prstGeom>
            <a:noFill/>
          </p:spPr>
        </p:pic>
        <p:sp>
          <p:nvSpPr>
            <p:cNvPr id="30" name="矩形 29"/>
            <p:cNvSpPr/>
            <p:nvPr>
              <p:custDataLst>
                <p:tags r:id="rId28"/>
              </p:custDataLst>
            </p:nvPr>
          </p:nvSpPr>
          <p:spPr>
            <a:xfrm>
              <a:off x="7164288" y="4221088"/>
              <a:ext cx="1380426" cy="5036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675">
                  <a:latin typeface="Times New Roman" panose="02020603050405020304" pitchFamily="18" charset="0"/>
                  <a:ea typeface="微软雅黑" panose="020B0503020204020204" pitchFamily="34" charset="-122"/>
                </a:rPr>
                <a:t>CO</a:t>
              </a:r>
              <a:r>
                <a:rPr lang="en-US" altLang="zh-CN" sz="2675" baseline="-25000">
                  <a:latin typeface="Times New Roman" panose="02020603050405020304" pitchFamily="18" charset="0"/>
                  <a:ea typeface="微软雅黑" panose="020B0503020204020204" pitchFamily="34" charset="-122"/>
                </a:rPr>
                <a:t>2</a:t>
              </a:r>
              <a:r>
                <a:rPr lang="zh-CN" altLang="en-US" sz="2675">
                  <a:latin typeface="Times New Roman" panose="02020603050405020304" pitchFamily="18" charset="0"/>
                  <a:ea typeface="微软雅黑" panose="020B0503020204020204" pitchFamily="34" charset="-122"/>
                </a:rPr>
                <a:t>培养箱</a:t>
              </a:r>
              <a:endParaRPr lang="zh-CN" altLang="en-US" sz="2675"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19" name="文本框 18"/>
          <p:cNvSpPr txBox="1"/>
          <p:nvPr>
            <p:custDataLst>
              <p:tags r:id="rId29"/>
            </p:custDataLst>
          </p:nvPr>
        </p:nvSpPr>
        <p:spPr>
          <a:xfrm>
            <a:off x="4321812" y="959999"/>
            <a:ext cx="5807008" cy="5524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61106" tIns="61106" rIns="61106" bIns="61106" numCol="1" spcCol="38100" rtlCol="0" anchor="t" forceAA="0">
            <a:spAutoFit/>
          </a:bodyPr>
          <a:lstStyle/>
          <a:p>
            <a:pPr defTabSz="1222375" latinLnBrk="1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Helvetica"/>
              </a:rPr>
              <a:t>与人体内环境的理化性质相似</a:t>
            </a:r>
            <a:endParaRPr lang="zh-CN" altLang="en-US" sz="2800" dirty="0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Helvetica"/>
            </a:endParaRPr>
          </a:p>
        </p:txBody>
      </p:sp>
      <p:sp>
        <p:nvSpPr>
          <p:cNvPr id="31" name="矩形 30"/>
          <p:cNvSpPr/>
          <p:nvPr>
            <p:custDataLst>
              <p:tags r:id="rId30"/>
            </p:custDataLst>
          </p:nvPr>
        </p:nvSpPr>
        <p:spPr>
          <a:xfrm>
            <a:off x="901065" y="361950"/>
            <a:ext cx="3875405" cy="49720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32" name="文本框 6"/>
          <p:cNvSpPr txBox="1"/>
          <p:nvPr>
            <p:custDataLst>
              <p:tags r:id="rId31"/>
            </p:custDataLst>
          </p:nvPr>
        </p:nvSpPr>
        <p:spPr>
          <a:xfrm>
            <a:off x="714375" y="273854"/>
            <a:ext cx="4563953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65835">
              <a:defRPr/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（一）动物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细胞培养的条件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ea"/>
            </a:endParaRPr>
          </a:p>
        </p:txBody>
      </p:sp>
      <p:sp>
        <p:nvSpPr>
          <p:cNvPr id="33" name="矩形 32"/>
          <p:cNvSpPr/>
          <p:nvPr>
            <p:custDataLst>
              <p:tags r:id="rId32"/>
            </p:custDataLst>
          </p:nvPr>
        </p:nvSpPr>
        <p:spPr>
          <a:xfrm>
            <a:off x="572770" y="365760"/>
            <a:ext cx="141605" cy="393700"/>
          </a:xfrm>
          <a:prstGeom prst="rect">
            <a:avLst/>
          </a:prstGeom>
          <a:solidFill>
            <a:srgbClr val="509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custDataLst>
      <p:tags r:id="rId3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3" grpId="0"/>
      <p:bldP spid="15" grpId="0" animBg="1"/>
      <p:bldP spid="14" grpId="0"/>
      <p:bldP spid="16" grpId="0"/>
      <p:bldP spid="17" grpId="0"/>
      <p:bldP spid="18" grpId="0"/>
      <p:bldP spid="21" grpId="0"/>
      <p:bldP spid="22" grpId="0"/>
      <p:bldP spid="23" grpId="0"/>
      <p:bldP spid="19" grpId="0" bldLvl="0" animBg="1"/>
    </p:bldLst>
  </p:timing>
</p:sld>
</file>

<file path=ppt/tags/tag1.xml><?xml version="1.0" encoding="utf-8"?>
<p:tagLst xmlns:p="http://schemas.openxmlformats.org/presentationml/2006/main">
  <p:tag name="AS_UNIQUEID" val="29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29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2260"/>
</p:tagLst>
</file>

<file path=ppt/tags/tag101.xml><?xml version="1.0" encoding="utf-8"?>
<p:tagLst xmlns:p="http://schemas.openxmlformats.org/presentationml/2006/main">
  <p:tag name="AS_UNIQUEID" val="2262"/>
</p:tagLst>
</file>

<file path=ppt/tags/tag102.xml><?xml version="1.0" encoding="utf-8"?>
<p:tagLst xmlns:p="http://schemas.openxmlformats.org/presentationml/2006/main">
  <p:tag name="AS_UNIQUEID" val="2257"/>
</p:tagLst>
</file>

<file path=ppt/tags/tag103.xml><?xml version="1.0" encoding="utf-8"?>
<p:tagLst xmlns:p="http://schemas.openxmlformats.org/presentationml/2006/main">
  <p:tag name="AS_UNIQUEID" val="2258"/>
</p:tagLst>
</file>

<file path=ppt/tags/tag104.xml><?xml version="1.0" encoding="utf-8"?>
<p:tagLst xmlns:p="http://schemas.openxmlformats.org/presentationml/2006/main">
  <p:tag name="AS_UNIQUEID" val="2259"/>
</p:tagLst>
</file>

<file path=ppt/tags/tag105.xml><?xml version="1.0" encoding="utf-8"?>
<p:tagLst xmlns:p="http://schemas.openxmlformats.org/presentationml/2006/main">
  <p:tag name="AS_UNIQUEID" val="2260"/>
</p:tagLst>
</file>

<file path=ppt/tags/tag106.xml><?xml version="1.0" encoding="utf-8"?>
<p:tagLst xmlns:p="http://schemas.openxmlformats.org/presentationml/2006/main">
  <p:tag name="AS_UNIQUEID" val="2262"/>
</p:tagLst>
</file>

<file path=ppt/tags/tag107.xml><?xml version="1.0" encoding="utf-8"?>
<p:tagLst xmlns:p="http://schemas.openxmlformats.org/presentationml/2006/main">
  <p:tag name="AS_UNIQUEID" val="2257"/>
</p:tagLst>
</file>

<file path=ppt/tags/tag108.xml><?xml version="1.0" encoding="utf-8"?>
<p:tagLst xmlns:p="http://schemas.openxmlformats.org/presentationml/2006/main">
  <p:tag name="AS_UNIQUEID" val="2258"/>
</p:tagLst>
</file>

<file path=ppt/tags/tag109.xml><?xml version="1.0" encoding="utf-8"?>
<p:tagLst xmlns:p="http://schemas.openxmlformats.org/presentationml/2006/main">
  <p:tag name="AS_UNIQUEID" val="2259"/>
</p:tagLst>
</file>

<file path=ppt/tags/tag11.xml><?xml version="1.0" encoding="utf-8"?>
<p:tagLst xmlns:p="http://schemas.openxmlformats.org/presentationml/2006/main">
  <p:tag name="AS_UNIQUEID" val="29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AS_UNIQUEID" val="2260"/>
</p:tagLst>
</file>

<file path=ppt/tags/tag111.xml><?xml version="1.0" encoding="utf-8"?>
<p:tagLst xmlns:p="http://schemas.openxmlformats.org/presentationml/2006/main">
  <p:tag name="AS_UNIQUEID" val="2262"/>
</p:tagLst>
</file>

<file path=ppt/tags/tag112.xml><?xml version="1.0" encoding="utf-8"?>
<p:tagLst xmlns:p="http://schemas.openxmlformats.org/presentationml/2006/main">
  <p:tag name="AS_UNIQUEID" val="2257"/>
</p:tagLst>
</file>

<file path=ppt/tags/tag113.xml><?xml version="1.0" encoding="utf-8"?>
<p:tagLst xmlns:p="http://schemas.openxmlformats.org/presentationml/2006/main">
  <p:tag name="AS_UNIQUEID" val="2258"/>
</p:tagLst>
</file>

<file path=ppt/tags/tag114.xml><?xml version="1.0" encoding="utf-8"?>
<p:tagLst xmlns:p="http://schemas.openxmlformats.org/presentationml/2006/main">
  <p:tag name="AS_UNIQUEID" val="2259"/>
</p:tagLst>
</file>

<file path=ppt/tags/tag115.xml><?xml version="1.0" encoding="utf-8"?>
<p:tagLst xmlns:p="http://schemas.openxmlformats.org/presentationml/2006/main">
  <p:tag name="AS_UNIQUEID" val="2260"/>
</p:tagLst>
</file>

<file path=ppt/tags/tag116.xml><?xml version="1.0" encoding="utf-8"?>
<p:tagLst xmlns:p="http://schemas.openxmlformats.org/presentationml/2006/main">
  <p:tag name="AS_UNIQUEID" val="2262"/>
</p:tagLst>
</file>

<file path=ppt/tags/tag117.xml><?xml version="1.0" encoding="utf-8"?>
<p:tagLst xmlns:p="http://schemas.openxmlformats.org/presentationml/2006/main">
  <p:tag name="AS_UNIQUEID" val="3374"/>
</p:tagLst>
</file>

<file path=ppt/tags/tag118.xml><?xml version="1.0" encoding="utf-8"?>
<p:tagLst xmlns:p="http://schemas.openxmlformats.org/presentationml/2006/main">
  <p:tag name="AS_UNIQUEID" val="3375"/>
</p:tagLst>
</file>

<file path=ppt/tags/tag119.xml><?xml version="1.0" encoding="utf-8"?>
<p:tagLst xmlns:p="http://schemas.openxmlformats.org/presentationml/2006/main">
  <p:tag name="AS_UNIQUEID" val="300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.xml><?xml version="1.0" encoding="utf-8"?>
<p:tagLst xmlns:p="http://schemas.openxmlformats.org/presentationml/2006/main">
  <p:tag name="AS_UNIQUEID" val="2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AS_UNIQUEID" val="300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1.xml><?xml version="1.0" encoding="utf-8"?>
<p:tagLst xmlns:p="http://schemas.openxmlformats.org/presentationml/2006/main">
  <p:tag name="AS_UNIQUEID" val="30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2.xml><?xml version="1.0" encoding="utf-8"?>
<p:tagLst xmlns:p="http://schemas.openxmlformats.org/presentationml/2006/main">
  <p:tag name="AS_UNIQUEID" val="30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3.xml><?xml version="1.0" encoding="utf-8"?>
<p:tagLst xmlns:p="http://schemas.openxmlformats.org/presentationml/2006/main">
  <p:tag name="AS_UNIQUEID" val="30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4.xml><?xml version="1.0" encoding="utf-8"?>
<p:tagLst xmlns:p="http://schemas.openxmlformats.org/presentationml/2006/main">
  <p:tag name="AS_UNIQUEID" val="3380"/>
</p:tagLst>
</file>

<file path=ppt/tags/tag125.xml><?xml version="1.0" encoding="utf-8"?>
<p:tagLst xmlns:p="http://schemas.openxmlformats.org/presentationml/2006/main">
  <p:tag name="AS_UNIQUEID" val="3598"/>
</p:tagLst>
</file>

<file path=ppt/tags/tag12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7.xml><?xml version="1.0" encoding="utf-8"?>
<p:tagLst xmlns:p="http://schemas.openxmlformats.org/presentationml/2006/main">
  <p:tag name="AS_UNIQUEID" val="6871"/>
</p:tagLst>
</file>

<file path=ppt/tags/tag128.xml><?xml version="1.0" encoding="utf-8"?>
<p:tagLst xmlns:p="http://schemas.openxmlformats.org/presentationml/2006/main">
  <p:tag name="AS_UNIQUEID" val="6871"/>
</p:tagLst>
</file>

<file path=ppt/tags/tag129.xml><?xml version="1.0" encoding="utf-8"?>
<p:tagLst xmlns:p="http://schemas.openxmlformats.org/presentationml/2006/main">
  <p:tag name="AS_UNIQUEID" val="6871"/>
</p:tagLst>
</file>

<file path=ppt/tags/tag13.xml><?xml version="1.0" encoding="utf-8"?>
<p:tagLst xmlns:p="http://schemas.openxmlformats.org/presentationml/2006/main">
  <p:tag name="AS_UNIQUEID" val="2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3406"/>
</p:tagLst>
</file>

<file path=ppt/tags/tag131.xml><?xml version="1.0" encoding="utf-8"?>
<p:tagLst xmlns:p="http://schemas.openxmlformats.org/presentationml/2006/main">
  <p:tag name="AS_UNIQUEID" val="3407"/>
</p:tagLst>
</file>

<file path=ppt/tags/tag132.xml><?xml version="1.0" encoding="utf-8"?>
<p:tagLst xmlns:p="http://schemas.openxmlformats.org/presentationml/2006/main">
  <p:tag name="AS_UNIQUEID" val="3408"/>
</p:tagLst>
</file>

<file path=ppt/tags/tag133.xml><?xml version="1.0" encoding="utf-8"?>
<p:tagLst xmlns:p="http://schemas.openxmlformats.org/presentationml/2006/main">
  <p:tag name="AS_UNIQUEID" val="3413"/>
</p:tagLst>
</file>

<file path=ppt/tags/tag134.xml><?xml version="1.0" encoding="utf-8"?>
<p:tagLst xmlns:p="http://schemas.openxmlformats.org/presentationml/2006/main">
  <p:tag name="AS_UNIQUEID" val="3414"/>
</p:tagLst>
</file>

<file path=ppt/tags/tag135.xml><?xml version="1.0" encoding="utf-8"?>
<p:tagLst xmlns:p="http://schemas.openxmlformats.org/presentationml/2006/main">
  <p:tag name="AS_UNIQUEID" val="3415"/>
</p:tagLst>
</file>

<file path=ppt/tags/tag136.xml><?xml version="1.0" encoding="utf-8"?>
<p:tagLst xmlns:p="http://schemas.openxmlformats.org/presentationml/2006/main">
  <p:tag name="AS_UNIQUEID" val="3417"/>
</p:tagLst>
</file>

<file path=ppt/tags/tag137.xml><?xml version="1.0" encoding="utf-8"?>
<p:tagLst xmlns:p="http://schemas.openxmlformats.org/presentationml/2006/main">
  <p:tag name="AS_UNIQUEID" val="3418"/>
</p:tagLst>
</file>

<file path=ppt/tags/tag138.xml><?xml version="1.0" encoding="utf-8"?>
<p:tagLst xmlns:p="http://schemas.openxmlformats.org/presentationml/2006/main">
  <p:tag name="AS_UNIQUEID" val="3130"/>
</p:tagLst>
</file>

<file path=ppt/tags/tag139.xml><?xml version="1.0" encoding="utf-8"?>
<p:tagLst xmlns:p="http://schemas.openxmlformats.org/presentationml/2006/main">
  <p:tag name="AS_UNIQUEID" val="896"/>
</p:tagLst>
</file>

<file path=ppt/tags/tag14.xml><?xml version="1.0" encoding="utf-8"?>
<p:tagLst xmlns:p="http://schemas.openxmlformats.org/presentationml/2006/main">
  <p:tag name="AS_UNIQUEID" val="2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897"/>
</p:tagLst>
</file>

<file path=ppt/tags/tag141.xml><?xml version="1.0" encoding="utf-8"?>
<p:tagLst xmlns:p="http://schemas.openxmlformats.org/presentationml/2006/main">
  <p:tag name="AS_UNIQUEID" val="900"/>
</p:tagLst>
</file>

<file path=ppt/tags/tag142.xml><?xml version="1.0" encoding="utf-8"?>
<p:tagLst xmlns:p="http://schemas.openxmlformats.org/presentationml/2006/main">
  <p:tag name="AS_UNIQUEID" val="6143"/>
</p:tagLst>
</file>

<file path=ppt/tags/tag143.xml><?xml version="1.0" encoding="utf-8"?>
<p:tagLst xmlns:p="http://schemas.openxmlformats.org/presentationml/2006/main">
  <p:tag name="KSO_WM_BEAUTIFY_FLAG" val="#wm#"/>
  <p:tag name="KSO_WM_TEMPLATE_CATEGORY" val="diagram"/>
  <p:tag name="KSO_WM_TEMPLATE_INDEX" val="20211921"/>
</p:tagLst>
</file>

<file path=ppt/tags/tag144.xml><?xml version="1.0" encoding="utf-8"?>
<p:tagLst xmlns:p="http://schemas.openxmlformats.org/presentationml/2006/main">
  <p:tag name="AS_UNIQUEID" val="3465"/>
  <p:tag name="KSO_WM_ASSEMBLE_CHIP_INDEX" val="75eca2ac420044d1bda5eb49bf765695"/>
  <p:tag name="KSO_WM_BEAUTIFY_FLAG" val="#wm#"/>
  <p:tag name="KSO_WM_CHIP_FILLAREA_FILL_RULE" val="{&quot;fill_align&quot;:&quot;lb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f1e4054ed1e2fb803bb"/>
  <p:tag name="KSO_WM_TEMPLATE_ASSEMBLE_XID" val="60656f1e4054ed1e2fb803bb"/>
  <p:tag name="KSO_WM_TEMPLATE_CATEGORY" val="diagram"/>
  <p:tag name="KSO_WM_TEMPLATE_INDEX" val="20211921"/>
  <p:tag name="KSO_WM_UNIT_BLOCK" val="0"/>
  <p:tag name="KSO_WM_UNIT_COMPATIBLE" val="0"/>
  <p:tag name="KSO_WM_UNIT_DEC_AREA_ID" val="a25b492e73444fdda9cbfdd23fd3349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1921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标题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14"/>
</p:tagLst>
</file>

<file path=ppt/tags/tag145.xml><?xml version="1.0" encoding="utf-8"?>
<p:tagLst xmlns:p="http://schemas.openxmlformats.org/presentationml/2006/main">
  <p:tag name="AS_UNIQUEID" val="3466"/>
  <p:tag name="KSO_WM_ASSEMBLE_CHIP_INDEX" val="6489d3cce5f7489fa8a0b1c3d3f21555"/>
  <p:tag name="KSO_WM_BEAUTIFY_FLAG" val="#wm#"/>
  <p:tag name="KSO_WM_CHIP_FILLAREA_FILL_RULE" val="{&quot;fill_align&quot;:&quot;lt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f1e4054ed1e2fb803bb"/>
  <p:tag name="KSO_WM_TEMPLATE_ASSEMBLE_XID" val="60656f1e4054ed1e2fb803bb"/>
  <p:tag name="KSO_WM_TEMPLATE_CATEGORY" val="diagram"/>
  <p:tag name="KSO_WM_TEMPLATE_INDEX" val="20211921"/>
  <p:tag name="KSO_WM_UNIT_BLOCK" val="0"/>
  <p:tag name="KSO_WM_UNIT_COMPATIBLE" val="0"/>
  <p:tag name="KSO_WM_UNIT_DEC_AREA_ID" val="f90025e16aca4312b03480fd77ace81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1921_1*f*1"/>
  <p:tag name="KSO_WM_UNIT_INDEX" val="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TYPE" val="f"/>
  <p:tag name="KSO_WM_UNIT_VALUE" val="70"/>
</p:tagLst>
</file>

<file path=ppt/tags/tag146.xml><?xml version="1.0" encoding="utf-8"?>
<p:tagLst xmlns:p="http://schemas.openxmlformats.org/presentationml/2006/main">
  <p:tag name="AS_UNIQUEID" val="3467"/>
  <p:tag name="KSO_WM_ASSEMBLE_CHIP_INDEX" val="a2e5884d6feb484ca6cf00159127dca3"/>
  <p:tag name="KSO_WM_BEAUTIFY_FLAG" val="#wm#"/>
  <p:tag name="KSO_WM_CHIP_FILLAREA_FILL_RULE" val="{&quot;fill_align&quot;:&quot;l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1e4054ed1e2fb803bb"/>
  <p:tag name="KSO_WM_TEMPLATE_ASSEMBLE_XID" val="60656f1e4054ed1e2fb803bb"/>
  <p:tag name="KSO_WM_TEMPLATE_CATEGORY" val="diagram"/>
  <p:tag name="KSO_WM_TEMPLATE_INDEX" val="20211921"/>
  <p:tag name="KSO_WM_UNIT_DEC_AREA_ID" val="f34993740e514716a98e5b3b26f9d3b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921_1*d*1"/>
  <p:tag name="KSO_WM_UNIT_INDEX" val="1"/>
  <p:tag name="KSO_WM_UNIT_LAYERLEVEL" val="1"/>
  <p:tag name="KSO_WM_UNIT_PLACING_PICTURE" val="a2e5884d6feb484ca6cf00159127dca3"/>
  <p:tag name="KSO_WM_UNIT_PLACING_PICTURE_INFO" val="{&quot;code&quot;:&quot;&quot;,&quot;full_picture&quot;:false,&quot;scheme&quot;:&quot;3-0&quot;,&quot;spacing&quot;:5}"/>
  <p:tag name="KSO_WM_UNIT_PLACING_PICTURE_USER_RELATIVERECTANGLE_SMARTMENU" val="{&quot;bottom&quot;:0,&quot;left&quot;:0.23314195792843995,&quot;right&quot;:0.23314195792843995,&quot;top&quot;:0}"/>
  <p:tag name="KSO_WM_UNIT_PLACING_PICTURE_USER_VIEWPORT" val="{&quot;height&quot;:5520,&quot;width&quot;:5280}"/>
  <p:tag name="KSO_WM_UNIT_PLACING_PICTURE_USER_VIEWPORT_SMARTMENU" val="{&quot;height&quot;:8550.059814453125,&quot;width&quot;:4364.8999023437491}"/>
  <p:tag name="KSO_WM_UNIT_SM_LIMIT_TYPE" val="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YPE" val="d"/>
  <p:tag name="KSO_WM_UNIT_VALUE" val="1396*1734"/>
</p:tagLst>
</file>

<file path=ppt/tags/tag147.xml><?xml version="1.0" encoding="utf-8"?>
<p:tagLst xmlns:p="http://schemas.openxmlformats.org/presentationml/2006/main">
  <p:tag name="AS_UNIQUEID" val="3468"/>
  <p:tag name="KSO_WM_ASSEMBLE_CHIP_INDEX" val="a2e5884d6feb484ca6cf00159127dca3"/>
  <p:tag name="KSO_WM_BEAUTIFY_FLAG" val="#wm#"/>
  <p:tag name="KSO_WM_CHIP_FILLAREA_FILL_RULE" val="{&quot;fill_align&quot;:&quot;l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1e4054ed1e2fb803bb"/>
  <p:tag name="KSO_WM_TEMPLATE_ASSEMBLE_XID" val="60656f1e4054ed1e2fb803bb"/>
  <p:tag name="KSO_WM_TEMPLATE_CATEGORY" val="diagram"/>
  <p:tag name="KSO_WM_TEMPLATE_INDEX" val="20211921"/>
  <p:tag name="KSO_WM_UNIT_DEC_AREA_ID" val="f34993740e514716a98e5b3b26f9d3b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921_1*d*1"/>
  <p:tag name="KSO_WM_UNIT_INDEX" val="1"/>
  <p:tag name="KSO_WM_UNIT_LAYERLEVEL" val="1"/>
  <p:tag name="KSO_WM_UNIT_PLACING_PICTURE" val="a2e5884d6feb484ca6cf00159127dca3"/>
  <p:tag name="KSO_WM_UNIT_PLACING_PICTURE_INFO" val="{&quot;code&quot;:&quot;&quot;,&quot;full_picture&quot;:false,&quot;scheme&quot;:&quot;3-0&quot;,&quot;spacing&quot;:5}"/>
  <p:tag name="KSO_WM_UNIT_PLACING_PICTURE_USER_RELATIVERECTANGLE_SMARTMENU" val="{&quot;bottom&quot;:0,&quot;left&quot;:0.0058841743036100484,&quot;right&quot;:0.0058841743036100484,&quot;top&quot;:0}"/>
  <p:tag name="KSO_WM_UNIT_PLACING_PICTURE_USER_VIEWPORT" val="{&quot;height&quot;:5520,&quot;width&quot;:5805}"/>
  <p:tag name="KSO_WM_UNIT_PLACING_PICTURE_USER_VIEWPORT_SMARTMENU" val="{&quot;height&quot;:4200.0299072265625,&quot;width&quot;:4364.8999023437491}"/>
  <p:tag name="KSO_WM_UNIT_SM_LIMIT_TYPE" val="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YPE" val="d"/>
  <p:tag name="KSO_WM_UNIT_VALUE" val="1396*1734"/>
</p:tagLst>
</file>

<file path=ppt/tags/tag148.xml><?xml version="1.0" encoding="utf-8"?>
<p:tagLst xmlns:p="http://schemas.openxmlformats.org/presentationml/2006/main">
  <p:tag name="AS_UNIQUEID" val="3469"/>
  <p:tag name="KSO_WM_ASSEMBLE_CHIP_INDEX" val="a2e5884d6feb484ca6cf00159127dca3"/>
  <p:tag name="KSO_WM_BEAUTIFY_FLAG" val="#wm#"/>
  <p:tag name="KSO_WM_CHIP_FILLAREA_FILL_RULE" val="{&quot;fill_align&quot;:&quot;l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1e4054ed1e2fb803bb"/>
  <p:tag name="KSO_WM_TEMPLATE_ASSEMBLE_XID" val="60656f1e4054ed1e2fb803bb"/>
  <p:tag name="KSO_WM_TEMPLATE_CATEGORY" val="diagram"/>
  <p:tag name="KSO_WM_TEMPLATE_INDEX" val="20211921"/>
  <p:tag name="KSO_WM_UNIT_DEC_AREA_ID" val="f34993740e514716a98e5b3b26f9d3b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921_1*d*1"/>
  <p:tag name="KSO_WM_UNIT_INDEX" val="1"/>
  <p:tag name="KSO_WM_UNIT_LAYERLEVEL" val="1"/>
  <p:tag name="KSO_WM_UNIT_PLACING_PICTURE" val="a2e5884d6feb484ca6cf00159127dca3"/>
  <p:tag name="KSO_WM_UNIT_PLACING_PICTURE_INFO" val="{&quot;code&quot;:&quot;&quot;,&quot;full_picture&quot;:false,&quot;scheme&quot;:&quot;3-0&quot;,&quot;spacing&quot;:5}"/>
  <p:tag name="KSO_WM_UNIT_PLACING_PICTURE_USER_RELATIVERECTANGLE_SMARTMENU" val="{&quot;bottom&quot;:0.03592807435225194,&quot;left&quot;:0,&quot;right&quot;:0,&quot;top&quot;:0.03592807435225194}"/>
  <p:tag name="KSO_WM_UNIT_PLACING_PICTURE_USER_VIEWPORT" val="{&quot;height&quot;:5505,&quot;width&quot;:5310}"/>
  <p:tag name="KSO_WM_UNIT_PLACING_PICTURE_USER_VIEWPORT_SMARTMENU" val="{&quot;height&quot;:4200.0299072265625,&quot;width&quot;:4364.8999023437491}"/>
  <p:tag name="KSO_WM_UNIT_SM_LIMIT_TYPE" val="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YPE" val="d"/>
  <p:tag name="KSO_WM_UNIT_VALUE" val="1396*1734"/>
</p:tagLst>
</file>

<file path=ppt/tags/tag149.xml><?xml version="1.0" encoding="utf-8"?>
<p:tagLst xmlns:p="http://schemas.openxmlformats.org/presentationml/2006/main">
  <p:tag name="AS_UNIQUEID" val="3470"/>
</p:tagLst>
</file>

<file path=ppt/tags/tag15.xml><?xml version="1.0" encoding="utf-8"?>
<p:tagLst xmlns:p="http://schemas.openxmlformats.org/presentationml/2006/main">
  <p:tag name="AS_UNIQUEID" val="29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KSO_WM_BEAUTIFY_FLAG" val="#wm#"/>
  <p:tag name="KSO_WM_CHIP_DECFILLPROP" val="[]"/>
  <p:tag name="KSO_WM_CHIP_FILLPROP" val="[[{&quot;fill_id&quot;:&quot;8355538414f041bbb519c3fcb87bcb7b&quot;,&quot;fill_align&quot;:&quot;lb&quot;,&quot;text_align&quot;:&quot;lb&quot;,&quot;text_direction&quot;:&quot;horizontal&quot;,&quot;chip_types&quot;:[&quot;header&quot;]},{&quot;fill_id&quot;:&quot;ce9014de68374b9e8dbed5c0d3840188&quot;,&quot;fill_align&quot;:&quot;lt&quot;,&quot;text_align&quot;:&quot;lt&quot;,&quot;text_direction&quot;:&quot;horizontal&quot;,&quot;chip_types&quot;:[&quot;text&quot;]},{&quot;fill_id&quot;:&quot;bb9fe90fbe844ca199b46d0cb9a9c79d&quot;,&quot;fill_align&quot;:&quot;lm&quot;,&quot;text_align&quot;:&quot;lm&quot;,&quot;text_direction&quot;:&quot;horizontal&quot;,&quot;chip_types&quot;:[&quot;diagram&quot;,&quot;pictext&quot;,&quot;text&quot;,&quot;picture&quot;,&quot;chart&quot;,&quot;table&quot;,&quot;video&quot;],&quot;support_features&quot;:[&quot;collage&quot;,&quot;carousel&quot;,&quot;creativecrop&quot;]}]]"/>
  <p:tag name="KSO_WM_CHIP_GROUPID" val="5eecaf3ea758c1ec0b708a12"/>
  <p:tag name="KSO_WM_CHIP_INFOS" val="{&quot;type&quot;:&quot;0&quot;,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eecaf3ea758c1ec0b708a13"/>
  <p:tag name="KSO_WM_SLIDE_BACKGROUND" val="[&quot;general&quot;]"/>
  <p:tag name="KSO_WM_SLIDE_BACKGROUND_TYPE" val="general"/>
  <p:tag name="KSO_WM_SLIDE_BK_DARK_LIGHT" val="2"/>
  <p:tag name="KSO_WM_SLIDE_CAN_ADD_NAVIGATION" val="1"/>
  <p:tag name="KSO_WM_SLIDE_ID" val="diagram20211921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29:04&quot;,&quot;maxSize&quot;:{&quot;size1&quot;:46.875492533047996},&quot;minSize&quot;:{&quot;size1&quot;:39.375492533047996},&quot;normalSize&quot;:{&quot;size1&quot;:46.875492533047996},&quot;subLayout&quot;:[{&quot;id&quot;:&quot;2021-04-01T15:29:04&quot;,&quot;maxSize&quot;:{&quot;size1&quot;:52.612634652575338},&quot;minSize&quot;:{&quot;size1&quot;:32.612634652575338},&quot;normalSize&quot;:{&quot;size1&quot;:36.379301319242003},&quot;subLayout&quot;:[{&quot;id&quot;:&quot;2021-04-01T15:29:04&quot;,&quot;margin&quot;:{&quot;bottom&quot;:0.026000002399086952,&quot;left&quot;:2.5399999618530273,&quot;right&quot;:1.2439998388290405,&quot;top&quot;:2.5399999618530273},&quot;type&quot;:0},{&quot;id&quot;:&quot;2021-04-01T15:29:04&quot;,&quot;margin&quot;:{&quot;bottom&quot;:2.5399999618530273,&quot;left&quot;:2.5399999618530273,&quot;right&quot;:1.2699999809265137,&quot;top&quot;:0.42300000786781311},&quot;type&quot;:0}],&quot;type&quot;:0},{&quot;id&quot;:&quot;2021-04-01T15:29:04&quot;,&quot;margin&quot;:{&quot;bottom&quot;:1.6929999589920044,&quot;left&quot;:0,&quot;right&quot;:2.1170001029968262,&quot;top&quot;:1.6929999589920044},&quot;type&quot;:0}],&quot;type&quot;:0}"/>
  <p:tag name="KSO_WM_SLIDE_POSITION" val="72*72"/>
  <p:tag name="KSO_WM_SLIDE_RATIO" val="1.777778"/>
  <p:tag name="KSO_WM_SLIDE_SIZE" val="816*396"/>
  <p:tag name="KSO_WM_SLIDE_SUBTYPE" val="picTxt"/>
  <p:tag name="KSO_WM_SLIDE_SUPPORT_FEATURE_TYPE" val="7"/>
  <p:tag name="KSO_WM_SLIDE_TYPE" val="text"/>
  <p:tag name="KSO_WM_TAG_VERSION" val="1.0"/>
  <p:tag name="KSO_WM_TEMPLATE_ASSEMBLE_GROUPID" val="60656f1e4054ed1e2fb803bb"/>
  <p:tag name="KSO_WM_TEMPLATE_ASSEMBLE_XID" val="60656f1e4054ed1e2fb803bb"/>
  <p:tag name="KSO_WM_TEMPLATE_CATEGORY" val="diagram"/>
  <p:tag name="KSO_WM_TEMPLATE_COLOR_TYPE" val="1"/>
  <p:tag name="KSO_WM_TEMPLATE_INDEX" val="20211921"/>
  <p:tag name="KSO_WM_TEMPLATE_MASTER_TYPE" val="0"/>
  <p:tag name="KSO_WM_TEMPLATE_SUBCATEGORY" val="21"/>
  <p:tag name="KSO_WM_SPECIAL_SOURCE" val="bdnull"/>
</p:tagLst>
</file>

<file path=ppt/tags/tag151.xml><?xml version="1.0" encoding="utf-8"?>
<p:tagLst xmlns:p="http://schemas.openxmlformats.org/presentationml/2006/main">
  <p:tag name="AS_UNIQUEID" val="2337"/>
</p:tagLst>
</file>

<file path=ppt/tags/tag152.xml><?xml version="1.0" encoding="utf-8"?>
<p:tagLst xmlns:p="http://schemas.openxmlformats.org/presentationml/2006/main">
  <p:tag name="AS_UNIQUEID" val="2338"/>
</p:tagLst>
</file>

<file path=ppt/tags/tag153.xml><?xml version="1.0" encoding="utf-8"?>
<p:tagLst xmlns:p="http://schemas.openxmlformats.org/presentationml/2006/main">
  <p:tag name="AS_UNIQUEID" val="2332"/>
</p:tagLst>
</file>

<file path=ppt/tags/tag154.xml><?xml version="1.0" encoding="utf-8"?>
<p:tagLst xmlns:p="http://schemas.openxmlformats.org/presentationml/2006/main">
  <p:tag name="AS_UNIQUEID" val="2333"/>
</p:tagLst>
</file>

<file path=ppt/tags/tag155.xml><?xml version="1.0" encoding="utf-8"?>
<p:tagLst xmlns:p="http://schemas.openxmlformats.org/presentationml/2006/main">
  <p:tag name="AS_UNIQUEID" val="2334"/>
</p:tagLst>
</file>

<file path=ppt/tags/tag156.xml><?xml version="1.0" encoding="utf-8"?>
<p:tagLst xmlns:p="http://schemas.openxmlformats.org/presentationml/2006/main">
  <p:tag name="AS_UNIQUEID" val="2336"/>
</p:tagLst>
</file>

<file path=ppt/tags/tag157.xml><?xml version="1.0" encoding="utf-8"?>
<p:tagLst xmlns:p="http://schemas.openxmlformats.org/presentationml/2006/main">
  <p:tag name="AS_UNIQUEID" val="2339"/>
</p:tagLst>
</file>

<file path=ppt/tags/tag158.xml><?xml version="1.0" encoding="utf-8"?>
<p:tagLst xmlns:p="http://schemas.openxmlformats.org/presentationml/2006/main">
  <p:tag name="AS_UNIQUEID" val="2340"/>
</p:tagLst>
</file>

<file path=ppt/tags/tag159.xml><?xml version="1.0" encoding="utf-8"?>
<p:tagLst xmlns:p="http://schemas.openxmlformats.org/presentationml/2006/main">
  <p:tag name="AS_UNIQUEID" val="2341"/>
</p:tagLst>
</file>

<file path=ppt/tags/tag16.xml><?xml version="1.0" encoding="utf-8"?>
<p:tagLst xmlns:p="http://schemas.openxmlformats.org/presentationml/2006/main">
  <p:tag name="AS_UNIQUEID" val="29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AS_UNIQUEID" val="2343"/>
</p:tagLst>
</file>

<file path=ppt/tags/tag161.xml><?xml version="1.0" encoding="utf-8"?>
<p:tagLst xmlns:p="http://schemas.openxmlformats.org/presentationml/2006/main">
  <p:tag name="AS_UNIQUEID" val="6438"/>
</p:tagLst>
</file>

<file path=ppt/tags/tag162.xml><?xml version="1.0" encoding="utf-8"?>
<p:tagLst xmlns:p="http://schemas.openxmlformats.org/presentationml/2006/main">
  <p:tag name="AS_UNIQUEID" val="964"/>
</p:tagLst>
</file>

<file path=ppt/tags/tag163.xml><?xml version="1.0" encoding="utf-8"?>
<p:tagLst xmlns:p="http://schemas.openxmlformats.org/presentationml/2006/main">
  <p:tag name="AS_UNIQUEID" val="2339"/>
</p:tagLst>
</file>

<file path=ppt/tags/tag164.xml><?xml version="1.0" encoding="utf-8"?>
<p:tagLst xmlns:p="http://schemas.openxmlformats.org/presentationml/2006/main">
  <p:tag name="AS_UNIQUEID" val="2340"/>
</p:tagLst>
</file>

<file path=ppt/tags/tag165.xml><?xml version="1.0" encoding="utf-8"?>
<p:tagLst xmlns:p="http://schemas.openxmlformats.org/presentationml/2006/main">
  <p:tag name="AS_UNIQUEID" val="2341"/>
</p:tagLst>
</file>

<file path=ppt/tags/tag166.xml><?xml version="1.0" encoding="utf-8"?>
<p:tagLst xmlns:p="http://schemas.openxmlformats.org/presentationml/2006/main">
  <p:tag name="AS_UNIQUEID" val="2343"/>
</p:tagLst>
</file>

<file path=ppt/tags/tag167.xml><?xml version="1.0" encoding="utf-8"?>
<p:tagLst xmlns:p="http://schemas.openxmlformats.org/presentationml/2006/main">
  <p:tag name="AS_UNIQUEID" val="964"/>
</p:tagLst>
</file>

<file path=ppt/tags/tag168.xml><?xml version="1.0" encoding="utf-8"?>
<p:tagLst xmlns:p="http://schemas.openxmlformats.org/presentationml/2006/main">
  <p:tag name="AS_UNIQUEID" val="1590"/>
</p:tagLst>
</file>

<file path=ppt/tags/tag169.xml><?xml version="1.0" encoding="utf-8"?>
<p:tagLst xmlns:p="http://schemas.openxmlformats.org/presentationml/2006/main">
  <p:tag name="AS_UNIQUEID" val="6439"/>
</p:tagLst>
</file>

<file path=ppt/tags/tag17.xml><?xml version="1.0" encoding="utf-8"?>
<p:tagLst xmlns:p="http://schemas.openxmlformats.org/presentationml/2006/main">
  <p:tag name="AS_UNIQUEID" val="29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AS_UNIQUEID" val="2316"/>
</p:tagLst>
</file>

<file path=ppt/tags/tag171.xml><?xml version="1.0" encoding="utf-8"?>
<p:tagLst xmlns:p="http://schemas.openxmlformats.org/presentationml/2006/main">
  <p:tag name="AS_UNIQUEID" val="6430"/>
</p:tagLst>
</file>

<file path=ppt/tags/tag172.xml><?xml version="1.0" encoding="utf-8"?>
<p:tagLst xmlns:p="http://schemas.openxmlformats.org/presentationml/2006/main">
  <p:tag name="KSO_WM_SPECIAL_SOURCE" val="bdnull"/>
</p:tagLst>
</file>

<file path=ppt/tags/tag173.xml><?xml version="1.0" encoding="utf-8"?>
<p:tagLst xmlns:p="http://schemas.openxmlformats.org/presentationml/2006/main">
  <p:tag name="AS_UNIQUEID" val="2325"/>
</p:tagLst>
</file>

<file path=ppt/tags/tag174.xml><?xml version="1.0" encoding="utf-8"?>
<p:tagLst xmlns:p="http://schemas.openxmlformats.org/presentationml/2006/main">
  <p:tag name="AS_UNIQUEID" val="2326"/>
</p:tagLst>
</file>

<file path=ppt/tags/tag175.xml><?xml version="1.0" encoding="utf-8"?>
<p:tagLst xmlns:p="http://schemas.openxmlformats.org/presentationml/2006/main">
  <p:tag name="AS_UNIQUEID" val="2327"/>
</p:tagLst>
</file>

<file path=ppt/tags/tag176.xml><?xml version="1.0" encoding="utf-8"?>
<p:tagLst xmlns:p="http://schemas.openxmlformats.org/presentationml/2006/main">
  <p:tag name="AS_UNIQUEID" val="5468"/>
</p:tagLst>
</file>

<file path=ppt/tags/tag177.xml><?xml version="1.0" encoding="utf-8"?>
<p:tagLst xmlns:p="http://schemas.openxmlformats.org/presentationml/2006/main">
  <p:tag name="AS_UNIQUEID" val="4098"/>
</p:tagLst>
</file>

<file path=ppt/tags/tag178.xml><?xml version="1.0" encoding="utf-8"?>
<p:tagLst xmlns:p="http://schemas.openxmlformats.org/presentationml/2006/main">
  <p:tag name="AS_UNIQUEID" val="5469"/>
</p:tagLst>
</file>

<file path=ppt/tags/tag179.xml><?xml version="1.0" encoding="utf-8"?>
<p:tagLst xmlns:p="http://schemas.openxmlformats.org/presentationml/2006/main">
  <p:tag name="AS_UNIQUEID" val="5470"/>
</p:tagLst>
</file>

<file path=ppt/tags/tag18.xml><?xml version="1.0" encoding="utf-8"?>
<p:tagLst xmlns:p="http://schemas.openxmlformats.org/presentationml/2006/main">
  <p:tag name="AS_UNIQUEID" val="29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AS_UNIQUEID" val="5471"/>
</p:tagLst>
</file>

<file path=ppt/tags/tag181.xml><?xml version="1.0" encoding="utf-8"?>
<p:tagLst xmlns:p="http://schemas.openxmlformats.org/presentationml/2006/main">
  <p:tag name="AS_UNIQUEID" val="5472"/>
</p:tagLst>
</file>

<file path=ppt/tags/tag182.xml><?xml version="1.0" encoding="utf-8"?>
<p:tagLst xmlns:p="http://schemas.openxmlformats.org/presentationml/2006/main">
  <p:tag name="AS_UNIQUEID" val="5473"/>
</p:tagLst>
</file>

<file path=ppt/tags/tag183.xml><?xml version="1.0" encoding="utf-8"?>
<p:tagLst xmlns:p="http://schemas.openxmlformats.org/presentationml/2006/main">
  <p:tag name="AS_UNIQUEID" val="5474"/>
</p:tagLst>
</file>

<file path=ppt/tags/tag184.xml><?xml version="1.0" encoding="utf-8"?>
<p:tagLst xmlns:p="http://schemas.openxmlformats.org/presentationml/2006/main">
  <p:tag name="AS_UNIQUEID" val="5475"/>
</p:tagLst>
</file>

<file path=ppt/tags/tag185.xml><?xml version="1.0" encoding="utf-8"?>
<p:tagLst xmlns:p="http://schemas.openxmlformats.org/presentationml/2006/main">
  <p:tag name="AS_UNIQUEID" val="5476"/>
</p:tagLst>
</file>

<file path=ppt/tags/tag186.xml><?xml version="1.0" encoding="utf-8"?>
<p:tagLst xmlns:p="http://schemas.openxmlformats.org/presentationml/2006/main">
  <p:tag name="AS_UNIQUEID" val="5734"/>
</p:tagLst>
</file>

<file path=ppt/tags/tag187.xml><?xml version="1.0" encoding="utf-8"?>
<p:tagLst xmlns:p="http://schemas.openxmlformats.org/presentationml/2006/main">
  <p:tag name="AS_UNIQUEID" val="5735"/>
</p:tagLst>
</file>

<file path=ppt/tags/tag188.xml><?xml version="1.0" encoding="utf-8"?>
<p:tagLst xmlns:p="http://schemas.openxmlformats.org/presentationml/2006/main">
  <p:tag name="AS_UNIQUEID" val="5736"/>
</p:tagLst>
</file>

<file path=ppt/tags/tag189.xml><?xml version="1.0" encoding="utf-8"?>
<p:tagLst xmlns:p="http://schemas.openxmlformats.org/presentationml/2006/main">
  <p:tag name="AS_UNIQUEID" val="5737"/>
</p:tagLst>
</file>

<file path=ppt/tags/tag19.xml><?xml version="1.0" encoding="utf-8"?>
<p:tagLst xmlns:p="http://schemas.openxmlformats.org/presentationml/2006/main">
  <p:tag name="AS_UNIQUEID" val="29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AS_UNIQUEID" val="5738"/>
</p:tagLst>
</file>

<file path=ppt/tags/tag191.xml><?xml version="1.0" encoding="utf-8"?>
<p:tagLst xmlns:p="http://schemas.openxmlformats.org/presentationml/2006/main">
  <p:tag name="AS_UNIQUEID" val="5739"/>
</p:tagLst>
</file>

<file path=ppt/tags/tag192.xml><?xml version="1.0" encoding="utf-8"?>
<p:tagLst xmlns:p="http://schemas.openxmlformats.org/presentationml/2006/main">
  <p:tag name="AS_UNIQUEID" val="5740"/>
</p:tagLst>
</file>

<file path=ppt/tags/tag193.xml><?xml version="1.0" encoding="utf-8"?>
<p:tagLst xmlns:p="http://schemas.openxmlformats.org/presentationml/2006/main">
  <p:tag name="AS_UNIQUEID" val="617"/>
</p:tagLst>
</file>

<file path=ppt/tags/tag194.xml><?xml version="1.0" encoding="utf-8"?>
<p:tagLst xmlns:p="http://schemas.openxmlformats.org/presentationml/2006/main">
  <p:tag name="KSO_WM_SPECIAL_SOURCE" val="bdnull"/>
</p:tagLst>
</file>

<file path=ppt/tags/tag195.xml><?xml version="1.0" encoding="utf-8"?>
<p:tagLst xmlns:p="http://schemas.openxmlformats.org/presentationml/2006/main">
  <p:tag name="AS_UNIQUEID" val="345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7966*4529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96.xml><?xml version="1.0" encoding="utf-8"?>
<p:tagLst xmlns:p="http://schemas.openxmlformats.org/presentationml/2006/main">
  <p:tag name="AS_UNIQUEID" val="3457"/>
</p:tagLst>
</file>

<file path=ppt/tags/tag197.xml><?xml version="1.0" encoding="utf-8"?>
<p:tagLst xmlns:p="http://schemas.openxmlformats.org/presentationml/2006/main">
  <p:tag name="KSO_WM_SPECIAL_SOURCE" val="bdnull"/>
</p:tagLst>
</file>

<file path=ppt/tags/tag198.xml><?xml version="1.0" encoding="utf-8"?>
<p:tagLst xmlns:p="http://schemas.openxmlformats.org/presentationml/2006/main">
  <p:tag name="AS_UNIQUEID" val="649"/>
</p:tagLst>
</file>

<file path=ppt/tags/tag199.xml><?xml version="1.0" encoding="utf-8"?>
<p:tagLst xmlns:p="http://schemas.openxmlformats.org/presentationml/2006/main">
  <p:tag name="AS_UNIQUEID" val="650"/>
</p:tagLst>
</file>

<file path=ppt/tags/tag2.xml><?xml version="1.0" encoding="utf-8"?>
<p:tagLst xmlns:p="http://schemas.openxmlformats.org/presentationml/2006/main">
  <p:tag name="AS_UNIQUEID" val="29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29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651"/>
</p:tagLst>
</file>

<file path=ppt/tags/tag201.xml><?xml version="1.0" encoding="utf-8"?>
<p:tagLst xmlns:p="http://schemas.openxmlformats.org/presentationml/2006/main">
  <p:tag name="AS_UNIQUEID" val="652"/>
</p:tagLst>
</file>

<file path=ppt/tags/tag202.xml><?xml version="1.0" encoding="utf-8"?>
<p:tagLst xmlns:p="http://schemas.openxmlformats.org/presentationml/2006/main">
  <p:tag name="AS_UNIQUEID" val="653"/>
</p:tagLst>
</file>

<file path=ppt/tags/tag203.xml><?xml version="1.0" encoding="utf-8"?>
<p:tagLst xmlns:p="http://schemas.openxmlformats.org/presentationml/2006/main">
  <p:tag name="AS_UNIQUEID" val="654"/>
</p:tagLst>
</file>

<file path=ppt/tags/tag204.xml><?xml version="1.0" encoding="utf-8"?>
<p:tagLst xmlns:p="http://schemas.openxmlformats.org/presentationml/2006/main">
  <p:tag name="AS_UNIQUEID" val="6444"/>
</p:tagLst>
</file>

<file path=ppt/tags/tag205.xml><?xml version="1.0" encoding="utf-8"?>
<p:tagLst xmlns:p="http://schemas.openxmlformats.org/presentationml/2006/main">
  <p:tag name="AS_UNIQUEID" val="5754"/>
</p:tagLst>
</file>

<file path=ppt/tags/tag206.xml><?xml version="1.0" encoding="utf-8"?>
<p:tagLst xmlns:p="http://schemas.openxmlformats.org/presentationml/2006/main">
  <p:tag name="AS_UNIQUEID" val="5755"/>
</p:tagLst>
</file>

<file path=ppt/tags/tag207.xml><?xml version="1.0" encoding="utf-8"?>
<p:tagLst xmlns:p="http://schemas.openxmlformats.org/presentationml/2006/main">
  <p:tag name="AS_UNIQUEID" val="6005"/>
</p:tagLst>
</file>

<file path=ppt/tags/tag208.xml><?xml version="1.0" encoding="utf-8"?>
<p:tagLst xmlns:p="http://schemas.openxmlformats.org/presentationml/2006/main">
  <p:tag name="AS_UNIQUEID" val="6006"/>
</p:tagLst>
</file>

<file path=ppt/tags/tag209.xml><?xml version="1.0" encoding="utf-8"?>
<p:tagLst xmlns:p="http://schemas.openxmlformats.org/presentationml/2006/main">
  <p:tag name="AS_UNIQUEID" val="6007"/>
</p:tagLst>
</file>

<file path=ppt/tags/tag21.xml><?xml version="1.0" encoding="utf-8"?>
<p:tagLst xmlns:p="http://schemas.openxmlformats.org/presentationml/2006/main">
  <p:tag name="AS_UNIQUEID" val="29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6008"/>
</p:tagLst>
</file>

<file path=ppt/tags/tag211.xml><?xml version="1.0" encoding="utf-8"?>
<p:tagLst xmlns:p="http://schemas.openxmlformats.org/presentationml/2006/main">
  <p:tag name="AS_UNIQUEID" val="6009"/>
</p:tagLst>
</file>

<file path=ppt/tags/tag212.xml><?xml version="1.0" encoding="utf-8"?>
<p:tagLst xmlns:p="http://schemas.openxmlformats.org/presentationml/2006/main">
  <p:tag name="AS_UNIQUEID" val="6010"/>
</p:tagLst>
</file>

<file path=ppt/tags/tag213.xml><?xml version="1.0" encoding="utf-8"?>
<p:tagLst xmlns:p="http://schemas.openxmlformats.org/presentationml/2006/main">
  <p:tag name="AS_UNIQUEID" val="6011"/>
</p:tagLst>
</file>

<file path=ppt/tags/tag214.xml><?xml version="1.0" encoding="utf-8"?>
<p:tagLst xmlns:p="http://schemas.openxmlformats.org/presentationml/2006/main">
  <p:tag name="AS_UNIQUEID" val="6012"/>
</p:tagLst>
</file>

<file path=ppt/tags/tag215.xml><?xml version="1.0" encoding="utf-8"?>
<p:tagLst xmlns:p="http://schemas.openxmlformats.org/presentationml/2006/main">
  <p:tag name="AS_UNIQUEID" val="6013"/>
</p:tagLst>
</file>

<file path=ppt/tags/tag216.xml><?xml version="1.0" encoding="utf-8"?>
<p:tagLst xmlns:p="http://schemas.openxmlformats.org/presentationml/2006/main">
  <p:tag name="AS_UNIQUEID" val="6014"/>
</p:tagLst>
</file>

<file path=ppt/tags/tag217.xml><?xml version="1.0" encoding="utf-8"?>
<p:tagLst xmlns:p="http://schemas.openxmlformats.org/presentationml/2006/main">
  <p:tag name="AS_UNIQUEID" val="6015"/>
</p:tagLst>
</file>

<file path=ppt/tags/tag218.xml><?xml version="1.0" encoding="utf-8"?>
<p:tagLst xmlns:p="http://schemas.openxmlformats.org/presentationml/2006/main">
  <p:tag name="AS_UNIQUEID" val="4701"/>
</p:tagLst>
</file>

<file path=ppt/tags/tag219.xml><?xml version="1.0" encoding="utf-8"?>
<p:tagLst xmlns:p="http://schemas.openxmlformats.org/presentationml/2006/main">
  <p:tag name="AS_UNIQUEID" val="4702"/>
</p:tagLst>
</file>

<file path=ppt/tags/tag22.xml><?xml version="1.0" encoding="utf-8"?>
<p:tagLst xmlns:p="http://schemas.openxmlformats.org/presentationml/2006/main">
  <p:tag name="AS_UNIQUEID" val="29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KSO_WM_SPECIAL_SOURCE" val="bdnull"/>
</p:tagLst>
</file>

<file path=ppt/tags/tag221.xml><?xml version="1.0" encoding="utf-8"?>
<p:tagLst xmlns:p="http://schemas.openxmlformats.org/presentationml/2006/main">
  <p:tag name="AS_UNIQUEID" val="644"/>
</p:tagLst>
</file>

<file path=ppt/tags/tag222.xml><?xml version="1.0" encoding="utf-8"?>
<p:tagLst xmlns:p="http://schemas.openxmlformats.org/presentationml/2006/main">
  <p:tag name="AS_UNIQUEID" val="645"/>
</p:tagLst>
</file>

<file path=ppt/tags/tag223.xml><?xml version="1.0" encoding="utf-8"?>
<p:tagLst xmlns:p="http://schemas.openxmlformats.org/presentationml/2006/main">
  <p:tag name="AS_UNIQUEID" val="646"/>
</p:tagLst>
</file>

<file path=ppt/tags/tag224.xml><?xml version="1.0" encoding="utf-8"?>
<p:tagLst xmlns:p="http://schemas.openxmlformats.org/presentationml/2006/main">
  <p:tag name="AS_UNIQUEID" val="4928"/>
</p:tagLst>
</file>

<file path=ppt/tags/tag225.xml><?xml version="1.0" encoding="utf-8"?>
<p:tagLst xmlns:p="http://schemas.openxmlformats.org/presentationml/2006/main">
  <p:tag name="AS_UNIQUEID" val="6447"/>
</p:tagLst>
</file>

<file path=ppt/tags/tag226.xml><?xml version="1.0" encoding="utf-8"?>
<p:tagLst xmlns:p="http://schemas.openxmlformats.org/presentationml/2006/main">
  <p:tag name="AS_UNIQUEID" val="6448"/>
</p:tagLst>
</file>

<file path=ppt/tags/tag227.xml><?xml version="1.0" encoding="utf-8"?>
<p:tagLst xmlns:p="http://schemas.openxmlformats.org/presentationml/2006/main">
  <p:tag name="AS_UNIQUEID" val="3514"/>
</p:tagLst>
</file>

<file path=ppt/tags/tag228.xml><?xml version="1.0" encoding="utf-8"?>
<p:tagLst xmlns:p="http://schemas.openxmlformats.org/presentationml/2006/main">
  <p:tag name="AS_UNIQUEID" val="3515"/>
</p:tagLst>
</file>

<file path=ppt/tags/tag229.xml><?xml version="1.0" encoding="utf-8"?>
<p:tagLst xmlns:p="http://schemas.openxmlformats.org/presentationml/2006/main">
  <p:tag name="AS_UNIQUEID" val="3516"/>
</p:tagLst>
</file>

<file path=ppt/tags/tag23.xml><?xml version="1.0" encoding="utf-8"?>
<p:tagLst xmlns:p="http://schemas.openxmlformats.org/presentationml/2006/main">
  <p:tag name="AS_UNIQUEID" val="29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AS_UNIQUEID" val="3517"/>
</p:tagLst>
</file>

<file path=ppt/tags/tag231.xml><?xml version="1.0" encoding="utf-8"?>
<p:tagLst xmlns:p="http://schemas.openxmlformats.org/presentationml/2006/main">
  <p:tag name="AS_UNIQUEID" val="3518"/>
</p:tagLst>
</file>

<file path=ppt/tags/tag232.xml><?xml version="1.0" encoding="utf-8"?>
<p:tagLst xmlns:p="http://schemas.openxmlformats.org/presentationml/2006/main">
  <p:tag name="AS_UNIQUEID" val="3519"/>
</p:tagLst>
</file>

<file path=ppt/tags/tag233.xml><?xml version="1.0" encoding="utf-8"?>
<p:tagLst xmlns:p="http://schemas.openxmlformats.org/presentationml/2006/main">
  <p:tag name="AS_UNIQUEID" val="3520"/>
</p:tagLst>
</file>

<file path=ppt/tags/tag234.xml><?xml version="1.0" encoding="utf-8"?>
<p:tagLst xmlns:p="http://schemas.openxmlformats.org/presentationml/2006/main">
  <p:tag name="AS_UNIQUEID" val="3521"/>
</p:tagLst>
</file>

<file path=ppt/tags/tag235.xml><?xml version="1.0" encoding="utf-8"?>
<p:tagLst xmlns:p="http://schemas.openxmlformats.org/presentationml/2006/main">
  <p:tag name="AS_UNIQUEID" val="3522"/>
</p:tagLst>
</file>

<file path=ppt/tags/tag236.xml><?xml version="1.0" encoding="utf-8"?>
<p:tagLst xmlns:p="http://schemas.openxmlformats.org/presentationml/2006/main">
  <p:tag name="AS_UNIQUEID" val="4280"/>
</p:tagLst>
</file>

<file path=ppt/tags/tag237.xml><?xml version="1.0" encoding="utf-8"?>
<p:tagLst xmlns:p="http://schemas.openxmlformats.org/presentationml/2006/main">
  <p:tag name="AS_UNIQUEID" val="4701"/>
</p:tagLst>
</file>

<file path=ppt/tags/tag238.xml><?xml version="1.0" encoding="utf-8"?>
<p:tagLst xmlns:p="http://schemas.openxmlformats.org/presentationml/2006/main">
  <p:tag name="KSO_WM_SPECIAL_SOURCE" val="bdnull"/>
</p:tagLst>
</file>

<file path=ppt/tags/tag239.xml><?xml version="1.0" encoding="utf-8"?>
<p:tagLst xmlns:p="http://schemas.openxmlformats.org/presentationml/2006/main">
  <p:tag name="AS_UNIQUEID" val="1583"/>
</p:tagLst>
</file>

<file path=ppt/tags/tag24.xml><?xml version="1.0" encoding="utf-8"?>
<p:tagLst xmlns:p="http://schemas.openxmlformats.org/presentationml/2006/main">
  <p:tag name="AS_UNIQUEID" val="29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AS_UNIQUEID" val="1584"/>
</p:tagLst>
</file>

<file path=ppt/tags/tag241.xml><?xml version="1.0" encoding="utf-8"?>
<p:tagLst xmlns:p="http://schemas.openxmlformats.org/presentationml/2006/main">
  <p:tag name="AS_UNIQUEID" val="1585"/>
</p:tagLst>
</file>

<file path=ppt/tags/tag242.xml><?xml version="1.0" encoding="utf-8"?>
<p:tagLst xmlns:p="http://schemas.openxmlformats.org/presentationml/2006/main">
  <p:tag name="AS_UNIQUEID" val="1586"/>
</p:tagLst>
</file>

<file path=ppt/tags/tag243.xml><?xml version="1.0" encoding="utf-8"?>
<p:tagLst xmlns:p="http://schemas.openxmlformats.org/presentationml/2006/main">
  <p:tag name="AS_UNIQUEID" val="1587"/>
</p:tagLst>
</file>

<file path=ppt/tags/tag244.xml><?xml version="1.0" encoding="utf-8"?>
<p:tagLst xmlns:p="http://schemas.openxmlformats.org/presentationml/2006/main">
  <p:tag name="AS_UNIQUEID" val="1588"/>
</p:tagLst>
</file>

<file path=ppt/tags/tag245.xml><?xml version="1.0" encoding="utf-8"?>
<p:tagLst xmlns:p="http://schemas.openxmlformats.org/presentationml/2006/main">
  <p:tag name="AS_UNIQUEID" val="1589"/>
</p:tagLst>
</file>

<file path=ppt/tags/tag246.xml><?xml version="1.0" encoding="utf-8"?>
<p:tagLst xmlns:p="http://schemas.openxmlformats.org/presentationml/2006/main">
  <p:tag name="AS_UNIQUEID" val="1590"/>
</p:tagLst>
</file>

<file path=ppt/tags/tag247.xml><?xml version="1.0" encoding="utf-8"?>
<p:tagLst xmlns:p="http://schemas.openxmlformats.org/presentationml/2006/main">
  <p:tag name="AS_UNIQUEID" val="1591"/>
</p:tagLst>
</file>

<file path=ppt/tags/tag248.xml><?xml version="1.0" encoding="utf-8"?>
<p:tagLst xmlns:p="http://schemas.openxmlformats.org/presentationml/2006/main">
  <p:tag name="AS_UNIQUEID" val="1592"/>
</p:tagLst>
</file>

<file path=ppt/tags/tag249.xml><?xml version="1.0" encoding="utf-8"?>
<p:tagLst xmlns:p="http://schemas.openxmlformats.org/presentationml/2006/main">
  <p:tag name="AS_UNIQUEID" val="1593"/>
</p:tagLst>
</file>

<file path=ppt/tags/tag25.xml><?xml version="1.0" encoding="utf-8"?>
<p:tagLst xmlns:p="http://schemas.openxmlformats.org/presentationml/2006/main">
  <p:tag name="AS_UNIQUEID" val="29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AS_UNIQUEID" val="777"/>
</p:tagLst>
</file>

<file path=ppt/tags/tag251.xml><?xml version="1.0" encoding="utf-8"?>
<p:tagLst xmlns:p="http://schemas.openxmlformats.org/presentationml/2006/main">
  <p:tag name="AS_UNIQUEID" val="778"/>
</p:tagLst>
</file>

<file path=ppt/tags/tag252.xml><?xml version="1.0" encoding="utf-8"?>
<p:tagLst xmlns:p="http://schemas.openxmlformats.org/presentationml/2006/main">
  <p:tag name="AS_UNIQUEID" val="1594"/>
</p:tagLst>
</file>

<file path=ppt/tags/tag253.xml><?xml version="1.0" encoding="utf-8"?>
<p:tagLst xmlns:p="http://schemas.openxmlformats.org/presentationml/2006/main">
  <p:tag name="AS_UNIQUEID" val="1595"/>
</p:tagLst>
</file>

<file path=ppt/tags/tag254.xml><?xml version="1.0" encoding="utf-8"?>
<p:tagLst xmlns:p="http://schemas.openxmlformats.org/presentationml/2006/main">
  <p:tag name="AS_UNIQUEID" val="1596"/>
</p:tagLst>
</file>

<file path=ppt/tags/tag255.xml><?xml version="1.0" encoding="utf-8"?>
<p:tagLst xmlns:p="http://schemas.openxmlformats.org/presentationml/2006/main">
  <p:tag name="AS_UNIQUEID" val="1597"/>
</p:tagLst>
</file>

<file path=ppt/tags/tag256.xml><?xml version="1.0" encoding="utf-8"?>
<p:tagLst xmlns:p="http://schemas.openxmlformats.org/presentationml/2006/main">
  <p:tag name="AS_UNIQUEID" val="1598"/>
</p:tagLst>
</file>

<file path=ppt/tags/tag257.xml><?xml version="1.0" encoding="utf-8"?>
<p:tagLst xmlns:p="http://schemas.openxmlformats.org/presentationml/2006/main">
  <p:tag name="AS_UNIQUEID" val="3433"/>
</p:tagLst>
</file>

<file path=ppt/tags/tag258.xml><?xml version="1.0" encoding="utf-8"?>
<p:tagLst xmlns:p="http://schemas.openxmlformats.org/presentationml/2006/main">
  <p:tag name="AS_UNIQUEID" val="3434"/>
</p:tagLst>
</file>

<file path=ppt/tags/tag259.xml><?xml version="1.0" encoding="utf-8"?>
<p:tagLst xmlns:p="http://schemas.openxmlformats.org/presentationml/2006/main">
  <p:tag name="AS_UNIQUEID" val="3435"/>
</p:tagLst>
</file>

<file path=ppt/tags/tag26.xml><?xml version="1.0" encoding="utf-8"?>
<p:tagLst xmlns:p="http://schemas.openxmlformats.org/presentationml/2006/main">
  <p:tag name="AS_UNIQUEID" val="29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0.xml><?xml version="1.0" encoding="utf-8"?>
<p:tagLst xmlns:p="http://schemas.openxmlformats.org/presentationml/2006/main">
  <p:tag name="AS_UNIQUEID" val="4928"/>
</p:tagLst>
</file>

<file path=ppt/tags/tag261.xml><?xml version="1.0" encoding="utf-8"?>
<p:tagLst xmlns:p="http://schemas.openxmlformats.org/presentationml/2006/main">
  <p:tag name="AS_UNIQUEID" val="6448"/>
</p:tagLst>
</file>

<file path=ppt/tags/tag262.xml><?xml version="1.0" encoding="utf-8"?>
<p:tagLst xmlns:p="http://schemas.openxmlformats.org/presentationml/2006/main">
  <p:tag name="AS_UNIQUEID" val="4701"/>
</p:tagLst>
</file>

<file path=ppt/tags/tag263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KSO_WM_SPECIAL_SOURCE" val="bdnull"/>
</p:tagLst>
</file>

<file path=ppt/tags/tag264.xml><?xml version="1.0" encoding="utf-8"?>
<p:tagLst xmlns:p="http://schemas.openxmlformats.org/presentationml/2006/main">
  <p:tag name="AS_UNIQUEID" val="1600"/>
</p:tagLst>
</file>

<file path=ppt/tags/tag265.xml><?xml version="1.0" encoding="utf-8"?>
<p:tagLst xmlns:p="http://schemas.openxmlformats.org/presentationml/2006/main">
  <p:tag name="AS_UNIQUEID" val="1601"/>
</p:tagLst>
</file>

<file path=ppt/tags/tag266.xml><?xml version="1.0" encoding="utf-8"?>
<p:tagLst xmlns:p="http://schemas.openxmlformats.org/presentationml/2006/main">
  <p:tag name="AS_UNIQUEID" val="1602"/>
</p:tagLst>
</file>

<file path=ppt/tags/tag267.xml><?xml version="1.0" encoding="utf-8"?>
<p:tagLst xmlns:p="http://schemas.openxmlformats.org/presentationml/2006/main">
  <p:tag name="AS_UNIQUEID" val="794"/>
</p:tagLst>
</file>

<file path=ppt/tags/tag268.xml><?xml version="1.0" encoding="utf-8"?>
<p:tagLst xmlns:p="http://schemas.openxmlformats.org/presentationml/2006/main">
  <p:tag name="AS_UNIQUEID" val="1603"/>
</p:tagLst>
</file>

<file path=ppt/tags/tag269.xml><?xml version="1.0" encoding="utf-8"?>
<p:tagLst xmlns:p="http://schemas.openxmlformats.org/presentationml/2006/main">
  <p:tag name="AS_UNIQUEID" val="1604"/>
</p:tagLst>
</file>

<file path=ppt/tags/tag27.xml><?xml version="1.0" encoding="utf-8"?>
<p:tagLst xmlns:p="http://schemas.openxmlformats.org/presentationml/2006/main">
  <p:tag name="AS_UNIQUEID" val="29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AS_UNIQUEID" val="795"/>
</p:tagLst>
</file>

<file path=ppt/tags/tag271.xml><?xml version="1.0" encoding="utf-8"?>
<p:tagLst xmlns:p="http://schemas.openxmlformats.org/presentationml/2006/main">
  <p:tag name="AS_UNIQUEID" val="1605"/>
</p:tagLst>
</file>

<file path=ppt/tags/tag272.xml><?xml version="1.0" encoding="utf-8"?>
<p:tagLst xmlns:p="http://schemas.openxmlformats.org/presentationml/2006/main">
  <p:tag name="AS_UNIQUEID" val="1606"/>
</p:tagLst>
</file>

<file path=ppt/tags/tag273.xml><?xml version="1.0" encoding="utf-8"?>
<p:tagLst xmlns:p="http://schemas.openxmlformats.org/presentationml/2006/main">
  <p:tag name="AS_UNIQUEID" val="796"/>
</p:tagLst>
</file>

<file path=ppt/tags/tag274.xml><?xml version="1.0" encoding="utf-8"?>
<p:tagLst xmlns:p="http://schemas.openxmlformats.org/presentationml/2006/main">
  <p:tag name="AS_UNIQUEID" val="1607"/>
</p:tagLst>
</file>

<file path=ppt/tags/tag275.xml><?xml version="1.0" encoding="utf-8"?>
<p:tagLst xmlns:p="http://schemas.openxmlformats.org/presentationml/2006/main">
  <p:tag name="AS_UNIQUEID" val="1608"/>
</p:tagLst>
</file>

<file path=ppt/tags/tag276.xml><?xml version="1.0" encoding="utf-8"?>
<p:tagLst xmlns:p="http://schemas.openxmlformats.org/presentationml/2006/main">
  <p:tag name="AS_UNIQUEID" val="285"/>
</p:tagLst>
</file>

<file path=ppt/tags/tag277.xml><?xml version="1.0" encoding="utf-8"?>
<p:tagLst xmlns:p="http://schemas.openxmlformats.org/presentationml/2006/main">
  <p:tag name="AS_UNIQUEID" val="799"/>
</p:tagLst>
</file>

<file path=ppt/tags/tag278.xml><?xml version="1.0" encoding="utf-8"?>
<p:tagLst xmlns:p="http://schemas.openxmlformats.org/presentationml/2006/main">
  <p:tag name="AS_UNIQUEID" val="800"/>
</p:tagLst>
</file>

<file path=ppt/tags/tag279.xml><?xml version="1.0" encoding="utf-8"?>
<p:tagLst xmlns:p="http://schemas.openxmlformats.org/presentationml/2006/main">
  <p:tag name="AS_UNIQUEID" val="1609"/>
</p:tagLst>
</file>

<file path=ppt/tags/tag28.xml><?xml version="1.0" encoding="utf-8"?>
<p:tagLst xmlns:p="http://schemas.openxmlformats.org/presentationml/2006/main">
  <p:tag name="AS_UNIQUEID" val="29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AS_UNIQUEID" val="1610"/>
</p:tagLst>
</file>

<file path=ppt/tags/tag281.xml><?xml version="1.0" encoding="utf-8"?>
<p:tagLst xmlns:p="http://schemas.openxmlformats.org/presentationml/2006/main">
  <p:tag name="AS_UNIQUEID" val="1611"/>
</p:tagLst>
</file>

<file path=ppt/tags/tag282.xml><?xml version="1.0" encoding="utf-8"?>
<p:tagLst xmlns:p="http://schemas.openxmlformats.org/presentationml/2006/main">
  <p:tag name="AS_UNIQUEID" val="1612"/>
</p:tagLst>
</file>

<file path=ppt/tags/tag283.xml><?xml version="1.0" encoding="utf-8"?>
<p:tagLst xmlns:p="http://schemas.openxmlformats.org/presentationml/2006/main">
  <p:tag name="AS_UNIQUEID" val="1613"/>
</p:tagLst>
</file>

<file path=ppt/tags/tag284.xml><?xml version="1.0" encoding="utf-8"?>
<p:tagLst xmlns:p="http://schemas.openxmlformats.org/presentationml/2006/main">
  <p:tag name="AS_UNIQUEID" val="3437"/>
</p:tagLst>
</file>

<file path=ppt/tags/tag285.xml><?xml version="1.0" encoding="utf-8"?>
<p:tagLst xmlns:p="http://schemas.openxmlformats.org/presentationml/2006/main">
  <p:tag name="AS_UNIQUEID" val="3438"/>
</p:tagLst>
</file>

<file path=ppt/tags/tag286.xml><?xml version="1.0" encoding="utf-8"?>
<p:tagLst xmlns:p="http://schemas.openxmlformats.org/presentationml/2006/main">
  <p:tag name="AS_UNIQUEID" val="3439"/>
</p:tagLst>
</file>

<file path=ppt/tags/tag287.xml><?xml version="1.0" encoding="utf-8"?>
<p:tagLst xmlns:p="http://schemas.openxmlformats.org/presentationml/2006/main">
  <p:tag name="AS_UNIQUEID" val="3440"/>
</p:tagLst>
</file>

<file path=ppt/tags/tag288.xml><?xml version="1.0" encoding="utf-8"?>
<p:tagLst xmlns:p="http://schemas.openxmlformats.org/presentationml/2006/main">
  <p:tag name="AS_UNIQUEID" val="3441"/>
</p:tagLst>
</file>

<file path=ppt/tags/tag289.xml><?xml version="1.0" encoding="utf-8"?>
<p:tagLst xmlns:p="http://schemas.openxmlformats.org/presentationml/2006/main">
  <p:tag name="AS_UNIQUEID" val="3442"/>
</p:tagLst>
</file>

<file path=ppt/tags/tag29.xml><?xml version="1.0" encoding="utf-8"?>
<p:tagLst xmlns:p="http://schemas.openxmlformats.org/presentationml/2006/main">
  <p:tag name="AS_UNIQUEID" val="29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AS_UNIQUEID" val="3807"/>
</p:tagLst>
</file>

<file path=ppt/tags/tag291.xml><?xml version="1.0" encoding="utf-8"?>
<p:tagLst xmlns:p="http://schemas.openxmlformats.org/presentationml/2006/main">
  <p:tag name="AS_UNIQUEID" val="4928"/>
</p:tagLst>
</file>

<file path=ppt/tags/tag292.xml><?xml version="1.0" encoding="utf-8"?>
<p:tagLst xmlns:p="http://schemas.openxmlformats.org/presentationml/2006/main">
  <p:tag name="AS_UNIQUEID" val="6448"/>
</p:tagLst>
</file>

<file path=ppt/tags/tag293.xml><?xml version="1.0" encoding="utf-8"?>
<p:tagLst xmlns:p="http://schemas.openxmlformats.org/presentationml/2006/main">
  <p:tag name="AS_UNIQUEID" val="4701"/>
</p:tagLst>
</file>

<file path=ppt/tags/tag294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KSO_WM_SPECIAL_SOURCE" val="bdnull"/>
</p:tagLst>
</file>

<file path=ppt/tags/tag295.xml><?xml version="1.0" encoding="utf-8"?>
<p:tagLst xmlns:p="http://schemas.openxmlformats.org/presentationml/2006/main">
  <p:tag name="AS_UNIQUEID" val="2389"/>
</p:tagLst>
</file>

<file path=ppt/tags/tag296.xml><?xml version="1.0" encoding="utf-8"?>
<p:tagLst xmlns:p="http://schemas.openxmlformats.org/presentationml/2006/main">
  <p:tag name="AS_UNIQUEID" val="3547"/>
</p:tagLst>
</file>

<file path=ppt/tags/tag297.xml><?xml version="1.0" encoding="utf-8"?>
<p:tagLst xmlns:p="http://schemas.openxmlformats.org/presentationml/2006/main">
  <p:tag name="AS_UNIQUEID" val="3503"/>
</p:tagLst>
</file>

<file path=ppt/tags/tag298.xml><?xml version="1.0" encoding="utf-8"?>
<p:tagLst xmlns:p="http://schemas.openxmlformats.org/presentationml/2006/main">
  <p:tag name="AS_UNIQUEID" val="5982"/>
</p:tagLst>
</file>

<file path=ppt/tags/tag299.xml><?xml version="1.0" encoding="utf-8"?>
<p:tagLst xmlns:p="http://schemas.openxmlformats.org/presentationml/2006/main">
  <p:tag name="AS_UNIQUEID" val="5983"/>
</p:tagLst>
</file>

<file path=ppt/tags/tag3.xml><?xml version="1.0" encoding="utf-8"?>
<p:tagLst xmlns:p="http://schemas.openxmlformats.org/presentationml/2006/main">
  <p:tag name="AS_UNIQUEID" val="29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29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00.xml><?xml version="1.0" encoding="utf-8"?>
<p:tagLst xmlns:p="http://schemas.openxmlformats.org/presentationml/2006/main">
  <p:tag name="AS_UNIQUEID" val="5984"/>
  <p:tag name="KSO_WM_FULL_TEXT_BEAUTIFY_COPY_ID" val="26661"/>
</p:tagLst>
</file>

<file path=ppt/tags/tag301.xml><?xml version="1.0" encoding="utf-8"?>
<p:tagLst xmlns:p="http://schemas.openxmlformats.org/presentationml/2006/main">
  <p:tag name="AS_UNIQUEID" val="5985"/>
  <p:tag name="KSO_WM_FULL_TEXT_BEAUTIFY_COPY_ID" val="26662"/>
</p:tagLst>
</file>

<file path=ppt/tags/tag302.xml><?xml version="1.0" encoding="utf-8"?>
<p:tagLst xmlns:p="http://schemas.openxmlformats.org/presentationml/2006/main">
  <p:tag name="AS_UNIQUEID" val="5986"/>
</p:tagLst>
</file>

<file path=ppt/tags/tag303.xml><?xml version="1.0" encoding="utf-8"?>
<p:tagLst xmlns:p="http://schemas.openxmlformats.org/presentationml/2006/main">
  <p:tag name="AS_UNIQUEID" val="5987"/>
  <p:tag name="KSO_WM_FULL_TEXT_BEAUTIFY_COPY_ID" val="26664"/>
</p:tagLst>
</file>

<file path=ppt/tags/tag304.xml><?xml version="1.0" encoding="utf-8"?>
<p:tagLst xmlns:p="http://schemas.openxmlformats.org/presentationml/2006/main">
  <p:tag name="AS_UNIQUEID" val="5988"/>
  <p:tag name="KSO_WM_FULL_TEXT_BEAUTIFY_COPY_ID" val="26665"/>
</p:tagLst>
</file>

<file path=ppt/tags/tag305.xml><?xml version="1.0" encoding="utf-8"?>
<p:tagLst xmlns:p="http://schemas.openxmlformats.org/presentationml/2006/main">
  <p:tag name="AS_UNIQUEID" val="5989"/>
  <p:tag name="KSO_WM_FULL_TEXT_BEAUTIFY_COPY_ID" val="26628"/>
</p:tagLst>
</file>

<file path=ppt/tags/tag306.xml><?xml version="1.0" encoding="utf-8"?>
<p:tagLst xmlns:p="http://schemas.openxmlformats.org/presentationml/2006/main">
  <p:tag name="AS_UNIQUEID" val="5990"/>
  <p:tag name="KSO_WM_FULL_TEXT_BEAUTIFY_COPY_ID" val="26630"/>
</p:tagLst>
</file>

<file path=ppt/tags/tag307.xml><?xml version="1.0" encoding="utf-8"?>
<p:tagLst xmlns:p="http://schemas.openxmlformats.org/presentationml/2006/main">
  <p:tag name="AS_UNIQUEID" val="5991"/>
  <p:tag name="KSO_WM_FULL_TEXT_BEAUTIFY_COPY_ID" val="26631"/>
</p:tagLst>
</file>

<file path=ppt/tags/tag308.xml><?xml version="1.0" encoding="utf-8"?>
<p:tagLst xmlns:p="http://schemas.openxmlformats.org/presentationml/2006/main">
  <p:tag name="AS_UNIQUEID" val="5992"/>
  <p:tag name="KSO_WM_FULL_TEXT_BEAUTIFY_COPY_ID" val="26633"/>
</p:tagLst>
</file>

<file path=ppt/tags/tag309.xml><?xml version="1.0" encoding="utf-8"?>
<p:tagLst xmlns:p="http://schemas.openxmlformats.org/presentationml/2006/main">
  <p:tag name="AS_UNIQUEID" val="5993"/>
  <p:tag name="KSO_WM_FULL_TEXT_BEAUTIFY_COPY_ID" val="26635"/>
</p:tagLst>
</file>

<file path=ppt/tags/tag31.xml><?xml version="1.0" encoding="utf-8"?>
<p:tagLst xmlns:p="http://schemas.openxmlformats.org/presentationml/2006/main">
  <p:tag name="AS_UNIQUEID" val="29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0.xml><?xml version="1.0" encoding="utf-8"?>
<p:tagLst xmlns:p="http://schemas.openxmlformats.org/presentationml/2006/main">
  <p:tag name="AS_UNIQUEID" val="5994"/>
  <p:tag name="KSO_WM_FULL_TEXT_BEAUTIFY_COPY_ID" val="26637"/>
</p:tagLst>
</file>

<file path=ppt/tags/tag311.xml><?xml version="1.0" encoding="utf-8"?>
<p:tagLst xmlns:p="http://schemas.openxmlformats.org/presentationml/2006/main">
  <p:tag name="AS_UNIQUEID" val="5995"/>
  <p:tag name="KSO_WM_FULL_TEXT_BEAUTIFY_COPY_ID" val="26641"/>
</p:tagLst>
</file>

<file path=ppt/tags/tag312.xml><?xml version="1.0" encoding="utf-8"?>
<p:tagLst xmlns:p="http://schemas.openxmlformats.org/presentationml/2006/main">
  <p:tag name="AS_UNIQUEID" val="5996"/>
  <p:tag name="KSO_WM_FULL_TEXT_BEAUTIFY_COPY_ID" val="26646"/>
</p:tagLst>
</file>

<file path=ppt/tags/tag313.xml><?xml version="1.0" encoding="utf-8"?>
<p:tagLst xmlns:p="http://schemas.openxmlformats.org/presentationml/2006/main">
  <p:tag name="AS_UNIQUEID" val="5997"/>
</p:tagLst>
</file>

<file path=ppt/tags/tag314.xml><?xml version="1.0" encoding="utf-8"?>
<p:tagLst xmlns:p="http://schemas.openxmlformats.org/presentationml/2006/main">
  <p:tag name="AS_UNIQUEID" val="5998"/>
  <p:tag name="KSO_WM_FULL_TEXT_BEAUTIFY_COPY_ID" val="26627"/>
</p:tagLst>
</file>

<file path=ppt/tags/tag315.xml><?xml version="1.0" encoding="utf-8"?>
<p:tagLst xmlns:p="http://schemas.openxmlformats.org/presentationml/2006/main">
  <p:tag name="AS_UNIQUEID" val="5999"/>
  <p:tag name="KSO_WM_FULL_TEXT_BEAUTIFY_COPY_ID" val="26629"/>
</p:tagLst>
</file>

<file path=ppt/tags/tag316.xml><?xml version="1.0" encoding="utf-8"?>
<p:tagLst xmlns:p="http://schemas.openxmlformats.org/presentationml/2006/main">
  <p:tag name="AS_UNIQUEID" val="6000"/>
  <p:tag name="KSO_WM_FULL_TEXT_BEAUTIFY_COPY_ID" val="26632"/>
</p:tagLst>
</file>

<file path=ppt/tags/tag317.xml><?xml version="1.0" encoding="utf-8"?>
<p:tagLst xmlns:p="http://schemas.openxmlformats.org/presentationml/2006/main">
  <p:tag name="AS_UNIQUEID" val="6001"/>
  <p:tag name="KSO_WM_FULL_TEXT_BEAUTIFY_COPY_ID" val="26636"/>
</p:tagLst>
</file>

<file path=ppt/tags/tag318.xml><?xml version="1.0" encoding="utf-8"?>
<p:tagLst xmlns:p="http://schemas.openxmlformats.org/presentationml/2006/main">
  <p:tag name="AS_UNIQUEID" val="6002"/>
  <p:tag name="KSO_WM_FULL_TEXT_BEAUTIFY_COPY_ID" val="26642"/>
</p:tagLst>
</file>

<file path=ppt/tags/tag319.xml><?xml version="1.0" encoding="utf-8"?>
<p:tagLst xmlns:p="http://schemas.openxmlformats.org/presentationml/2006/main">
  <p:tag name="AS_UNIQUEID" val="6003"/>
  <p:tag name="KSO_WM_FULL_TEXT_BEAUTIFY_COPY_ID" val="26647"/>
</p:tagLst>
</file>

<file path=ppt/tags/tag32.xml><?xml version="1.0" encoding="utf-8"?>
<p:tagLst xmlns:p="http://schemas.openxmlformats.org/presentationml/2006/main">
  <p:tag name="AS_UNIQUEID" val="29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0.xml><?xml version="1.0" encoding="utf-8"?>
<p:tagLst xmlns:p="http://schemas.openxmlformats.org/presentationml/2006/main">
  <p:tag name="AS_UNIQUEID" val="6004"/>
  <p:tag name="KSO_WM_FULL_TEXT_BEAUTIFY_COPY_ID" val="26648"/>
</p:tagLst>
</file>

<file path=ppt/tags/tag321.xml><?xml version="1.0" encoding="utf-8"?>
<p:tagLst xmlns:p="http://schemas.openxmlformats.org/presentationml/2006/main">
  <p:tag name="AS_UNIQUEID" val="6005"/>
  <p:tag name="KSO_WM_FULL_TEXT_BEAUTIFY_COPY_ID" val="26649"/>
</p:tagLst>
</file>

<file path=ppt/tags/tag3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23.xml><?xml version="1.0" encoding="utf-8"?>
<p:tagLst xmlns:p="http://schemas.openxmlformats.org/presentationml/2006/main">
  <p:tag name="AS_UNIQUEID" val="3506"/>
</p:tagLst>
</file>

<file path=ppt/tags/tag324.xml><?xml version="1.0" encoding="utf-8"?>
<p:tagLst xmlns:p="http://schemas.openxmlformats.org/presentationml/2006/main">
  <p:tag name="AS_UNIQUEID" val="3507"/>
</p:tagLst>
</file>

<file path=ppt/tags/tag325.xml><?xml version="1.0" encoding="utf-8"?>
<p:tagLst xmlns:p="http://schemas.openxmlformats.org/presentationml/2006/main">
  <p:tag name="AS_UNIQUEID" val="290"/>
</p:tagLst>
</file>

<file path=ppt/tags/tag326.xml><?xml version="1.0" encoding="utf-8"?>
<p:tagLst xmlns:p="http://schemas.openxmlformats.org/presentationml/2006/main">
  <p:tag name="AS_UNIQUEID" val="290"/>
</p:tagLst>
</file>

<file path=ppt/tags/tag327.xml><?xml version="1.0" encoding="utf-8"?>
<p:tagLst xmlns:p="http://schemas.openxmlformats.org/presentationml/2006/main">
  <p:tag name="AS_UNIQUEID" val="3588"/>
</p:tagLst>
</file>

<file path=ppt/tags/tag328.xml><?xml version="1.0" encoding="utf-8"?>
<p:tagLst xmlns:p="http://schemas.openxmlformats.org/presentationml/2006/main">
  <p:tag name="AS_UNIQUEID" val="314"/>
</p:tagLst>
</file>

<file path=ppt/tags/tag329.xml><?xml version="1.0" encoding="utf-8"?>
<p:tagLst xmlns:p="http://schemas.openxmlformats.org/presentationml/2006/main">
  <p:tag name="AS_UNIQUEID" val="3501"/>
</p:tagLst>
</file>

<file path=ppt/tags/tag33.xml><?xml version="1.0" encoding="utf-8"?>
<p:tagLst xmlns:p="http://schemas.openxmlformats.org/presentationml/2006/main">
  <p:tag name="AS_UNIQUEID" val="29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0.xml><?xml version="1.0" encoding="utf-8"?>
<p:tagLst xmlns:p="http://schemas.openxmlformats.org/presentationml/2006/main">
  <p:tag name="AS_UNIQUEID" val="3502"/>
</p:tagLst>
</file>

<file path=ppt/tags/tag331.xml><?xml version="1.0" encoding="utf-8"?>
<p:tagLst xmlns:p="http://schemas.openxmlformats.org/presentationml/2006/main">
  <p:tag name="AS_UNIQUEID" val="3504"/>
</p:tagLst>
</file>

<file path=ppt/tags/tag332.xml><?xml version="1.0" encoding="utf-8"?>
<p:tagLst xmlns:p="http://schemas.openxmlformats.org/presentationml/2006/main">
  <p:tag name="AS_UNIQUEID" val="3500"/>
</p:tagLst>
</file>

<file path=ppt/tags/tag333.xml><?xml version="1.0" encoding="utf-8"?>
<p:tagLst xmlns:p="http://schemas.openxmlformats.org/presentationml/2006/main">
  <p:tag name="AS_UNIQUEID" val="3503"/>
</p:tagLst>
</file>

<file path=ppt/tags/tag334.xml><?xml version="1.0" encoding="utf-8"?>
<p:tagLst xmlns:p="http://schemas.openxmlformats.org/presentationml/2006/main">
  <p:tag name="AS_UNIQUEID" val="3505"/>
</p:tagLst>
</file>

<file path=ppt/tags/tag335.xml><?xml version="1.0" encoding="utf-8"?>
<p:tagLst xmlns:p="http://schemas.openxmlformats.org/presentationml/2006/main">
  <p:tag name="AS_UNIQUEID" val="3506"/>
</p:tagLst>
</file>

<file path=ppt/tags/tag336.xml><?xml version="1.0" encoding="utf-8"?>
<p:tagLst xmlns:p="http://schemas.openxmlformats.org/presentationml/2006/main">
  <p:tag name="AS_UNIQUEID" val="3507"/>
</p:tagLst>
</file>

<file path=ppt/tags/tag337.xml><?xml version="1.0" encoding="utf-8"?>
<p:tagLst xmlns:p="http://schemas.openxmlformats.org/presentationml/2006/main">
  <p:tag name="AS_UNIQUEID" val="3509"/>
</p:tagLst>
</file>

<file path=ppt/tags/tag338.xml><?xml version="1.0" encoding="utf-8"?>
<p:tagLst xmlns:p="http://schemas.openxmlformats.org/presentationml/2006/main">
  <p:tag name="AS_UNIQUEID" val="3510"/>
</p:tagLst>
</file>

<file path=ppt/tags/tag339.xml><?xml version="1.0" encoding="utf-8"?>
<p:tagLst xmlns:p="http://schemas.openxmlformats.org/presentationml/2006/main">
  <p:tag name="AS_UNIQUEID" val="3511"/>
</p:tagLst>
</file>

<file path=ppt/tags/tag34.xml><?xml version="1.0" encoding="utf-8"?>
<p:tagLst xmlns:p="http://schemas.openxmlformats.org/presentationml/2006/main">
  <p:tag name="AS_UNIQUEID" val="29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41.xml><?xml version="1.0" encoding="utf-8"?>
<p:tagLst xmlns:p="http://schemas.openxmlformats.org/presentationml/2006/main">
  <p:tag name="AS_UNIQUEID" val="290"/>
</p:tagLst>
</file>

<file path=ppt/tags/tag342.xml><?xml version="1.0" encoding="utf-8"?>
<p:tagLst xmlns:p="http://schemas.openxmlformats.org/presentationml/2006/main">
  <p:tag name="AS_UNIQUEID" val="290"/>
</p:tagLst>
</file>

<file path=ppt/tags/tag343.xml><?xml version="1.0" encoding="utf-8"?>
<p:tagLst xmlns:p="http://schemas.openxmlformats.org/presentationml/2006/main">
  <p:tag name="AS_UNIQUEID" val="3606"/>
</p:tagLst>
</file>

<file path=ppt/tags/tag344.xml><?xml version="1.0" encoding="utf-8"?>
<p:tagLst xmlns:p="http://schemas.openxmlformats.org/presentationml/2006/main">
  <p:tag name="AS_UNIQUEID" val="314"/>
</p:tagLst>
</file>

<file path=ppt/tags/tag345.xml><?xml version="1.0" encoding="utf-8"?>
<p:tagLst xmlns:p="http://schemas.openxmlformats.org/presentationml/2006/main">
  <p:tag name="AS_UNIQUEID" val="3607"/>
</p:tagLst>
</file>

<file path=ppt/tags/tag346.xml><?xml version="1.0" encoding="utf-8"?>
<p:tagLst xmlns:p="http://schemas.openxmlformats.org/presentationml/2006/main">
  <p:tag name="AS_UNIQUEID" val="314"/>
</p:tagLst>
</file>

<file path=ppt/tags/tag347.xml><?xml version="1.0" encoding="utf-8"?>
<p:tagLst xmlns:p="http://schemas.openxmlformats.org/presentationml/2006/main">
  <p:tag name="AS_UNIQUEID" val="290"/>
</p:tagLst>
</file>

<file path=ppt/tags/tag348.xml><?xml version="1.0" encoding="utf-8"?>
<p:tagLst xmlns:p="http://schemas.openxmlformats.org/presentationml/2006/main">
  <p:tag name="AS_UNIQUEID" val="6013"/>
</p:tagLst>
</file>

<file path=ppt/tags/tag349.xml><?xml version="1.0" encoding="utf-8"?>
<p:tagLst xmlns:p="http://schemas.openxmlformats.org/presentationml/2006/main">
  <p:tag name="AS_UNIQUEID" val="3619"/>
</p:tagLst>
</file>

<file path=ppt/tags/tag35.xml><?xml version="1.0" encoding="utf-8"?>
<p:tagLst xmlns:p="http://schemas.openxmlformats.org/presentationml/2006/main">
  <p:tag name="AS_UNIQUEID" val="29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50.xml><?xml version="1.0" encoding="utf-8"?>
<p:tagLst xmlns:p="http://schemas.openxmlformats.org/presentationml/2006/main">
  <p:tag name="AS_UNIQUEID" val="3620"/>
</p:tagLst>
</file>

<file path=ppt/tags/tag3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52.xml><?xml version="1.0" encoding="utf-8"?>
<p:tagLst xmlns:p="http://schemas.openxmlformats.org/presentationml/2006/main">
  <p:tag name="AS_UNIQUEID" val="5798"/>
</p:tagLst>
</file>

<file path=ppt/tags/tag353.xml><?xml version="1.0" encoding="utf-8"?>
<p:tagLst xmlns:p="http://schemas.openxmlformats.org/presentationml/2006/main">
  <p:tag name="AS_UNIQUEID" val="5799"/>
</p:tagLst>
</file>

<file path=ppt/tags/tag354.xml><?xml version="1.0" encoding="utf-8"?>
<p:tagLst xmlns:p="http://schemas.openxmlformats.org/presentationml/2006/main">
  <p:tag name="AS_UNIQUEID" val="5800"/>
</p:tagLst>
</file>

<file path=ppt/tags/tag355.xml><?xml version="1.0" encoding="utf-8"?>
<p:tagLst xmlns:p="http://schemas.openxmlformats.org/presentationml/2006/main">
  <p:tag name="AS_UNIQUEID" val="5801"/>
</p:tagLst>
</file>

<file path=ppt/tags/tag356.xml><?xml version="1.0" encoding="utf-8"?>
<p:tagLst xmlns:p="http://schemas.openxmlformats.org/presentationml/2006/main">
  <p:tag name="AS_UNIQUEID" val="5802"/>
</p:tagLst>
</file>

<file path=ppt/tags/tag357.xml><?xml version="1.0" encoding="utf-8"?>
<p:tagLst xmlns:p="http://schemas.openxmlformats.org/presentationml/2006/main">
  <p:tag name="AS_UNIQUEID" val="5632"/>
</p:tagLst>
</file>

<file path=ppt/tags/tag358.xml><?xml version="1.0" encoding="utf-8"?>
<p:tagLst xmlns:p="http://schemas.openxmlformats.org/presentationml/2006/main">
  <p:tag name="AS_UNIQUEID" val="5633"/>
</p:tagLst>
</file>

<file path=ppt/tags/tag359.xml><?xml version="1.0" encoding="utf-8"?>
<p:tagLst xmlns:p="http://schemas.openxmlformats.org/presentationml/2006/main">
  <p:tag name="AS_UNIQUEID" val="5634"/>
</p:tagLst>
</file>

<file path=ppt/tags/tag36.xml><?xml version="1.0" encoding="utf-8"?>
<p:tagLst xmlns:p="http://schemas.openxmlformats.org/presentationml/2006/main">
  <p:tag name="AS_UNIQUEID" val="29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60.xml><?xml version="1.0" encoding="utf-8"?>
<p:tagLst xmlns:p="http://schemas.openxmlformats.org/presentationml/2006/main">
  <p:tag name="AS_UNIQUEID" val="5635"/>
</p:tagLst>
</file>

<file path=ppt/tags/tag361.xml><?xml version="1.0" encoding="utf-8"?>
<p:tagLst xmlns:p="http://schemas.openxmlformats.org/presentationml/2006/main">
  <p:tag name="AS_UNIQUEID" val="5636"/>
</p:tagLst>
</file>

<file path=ppt/tags/tag362.xml><?xml version="1.0" encoding="utf-8"?>
<p:tagLst xmlns:p="http://schemas.openxmlformats.org/presentationml/2006/main">
  <p:tag name="AS_UNIQUEID" val="5637"/>
</p:tagLst>
</file>

<file path=ppt/tags/tag363.xml><?xml version="1.0" encoding="utf-8"?>
<p:tagLst xmlns:p="http://schemas.openxmlformats.org/presentationml/2006/main">
  <p:tag name="KSO_WM_SPECIAL_SOURCE" val="bdnull"/>
</p:tagLst>
</file>

<file path=ppt/tags/tag364.xml><?xml version="1.0" encoding="utf-8"?>
<p:tagLst xmlns:p="http://schemas.openxmlformats.org/presentationml/2006/main">
  <p:tag name="AS_UNIQUEID" val="3513"/>
</p:tagLst>
</file>

<file path=ppt/tags/tag365.xml><?xml version="1.0" encoding="utf-8"?>
<p:tagLst xmlns:p="http://schemas.openxmlformats.org/presentationml/2006/main">
  <p:tag name="AS_UNIQUEID" val="3514"/>
</p:tagLst>
</file>

<file path=ppt/tags/tag366.xml><?xml version="1.0" encoding="utf-8"?>
<p:tagLst xmlns:p="http://schemas.openxmlformats.org/presentationml/2006/main">
  <p:tag name="AS_UNIQUEID" val="5795"/>
</p:tagLst>
</file>

<file path=ppt/tags/tag367.xml><?xml version="1.0" encoding="utf-8"?>
<p:tagLst xmlns:p="http://schemas.openxmlformats.org/presentationml/2006/main">
  <p:tag name="AS_UNIQUEID" val="3515"/>
</p:tagLst>
</file>

<file path=ppt/tags/tag368.xml><?xml version="1.0" encoding="utf-8"?>
<p:tagLst xmlns:p="http://schemas.openxmlformats.org/presentationml/2006/main">
  <p:tag name="AS_UNIQUEID" val="3517"/>
</p:tagLst>
</file>

<file path=ppt/tags/tag369.xml><?xml version="1.0" encoding="utf-8"?>
<p:tagLst xmlns:p="http://schemas.openxmlformats.org/presentationml/2006/main">
  <p:tag name="AS_UNIQUEID" val="3518"/>
</p:tagLst>
</file>

<file path=ppt/tags/tag37.xml><?xml version="1.0" encoding="utf-8"?>
<p:tagLst xmlns:p="http://schemas.openxmlformats.org/presentationml/2006/main">
  <p:tag name="AS_UNIQUEID" val="29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70.xml><?xml version="1.0" encoding="utf-8"?>
<p:tagLst xmlns:p="http://schemas.openxmlformats.org/presentationml/2006/main">
  <p:tag name="AS_UNIQUEID" val="5628"/>
</p:tagLst>
</file>

<file path=ppt/tags/tag371.xml><?xml version="1.0" encoding="utf-8"?>
<p:tagLst xmlns:p="http://schemas.openxmlformats.org/presentationml/2006/main">
  <p:tag name="AS_UNIQUEID" val="5796"/>
</p:tagLst>
</file>

<file path=ppt/tags/tag372.xml><?xml version="1.0" encoding="utf-8"?>
<p:tagLst xmlns:p="http://schemas.openxmlformats.org/presentationml/2006/main">
  <p:tag name="AS_UNIQUEID" val="5629"/>
</p:tagLst>
</file>

<file path=ppt/tags/tag373.xml><?xml version="1.0" encoding="utf-8"?>
<p:tagLst xmlns:p="http://schemas.openxmlformats.org/presentationml/2006/main">
  <p:tag name="AS_UNIQUEID" val="2862"/>
</p:tagLst>
</file>

<file path=ppt/tags/tag374.xml><?xml version="1.0" encoding="utf-8"?>
<p:tagLst xmlns:p="http://schemas.openxmlformats.org/presentationml/2006/main">
  <p:tag name="AS_UNIQUEID" val="5630"/>
</p:tagLst>
</file>

<file path=ppt/tags/tag375.xml><?xml version="1.0" encoding="utf-8"?>
<p:tagLst xmlns:p="http://schemas.openxmlformats.org/presentationml/2006/main">
  <p:tag name="AS_UNIQUEID" val="2869"/>
</p:tagLst>
</file>

<file path=ppt/tags/tag376.xml><?xml version="1.0" encoding="utf-8"?>
<p:tagLst xmlns:p="http://schemas.openxmlformats.org/presentationml/2006/main">
  <p:tag name="AS_UNIQUEID" val="2870"/>
</p:tagLst>
</file>

<file path=ppt/tags/tag377.xml><?xml version="1.0" encoding="utf-8"?>
<p:tagLst xmlns:p="http://schemas.openxmlformats.org/presentationml/2006/main">
  <p:tag name="AS_UNIQUEID" val="2871"/>
</p:tagLst>
</file>

<file path=ppt/tags/tag378.xml><?xml version="1.0" encoding="utf-8"?>
<p:tagLst xmlns:p="http://schemas.openxmlformats.org/presentationml/2006/main">
  <p:tag name="AS_UNIQUEID" val="6016"/>
</p:tagLst>
</file>

<file path=ppt/tags/tag379.xml><?xml version="1.0" encoding="utf-8"?>
<p:tagLst xmlns:p="http://schemas.openxmlformats.org/presentationml/2006/main">
  <p:tag name="AS_UNIQUEID" val="290"/>
</p:tagLst>
</file>

<file path=ppt/tags/tag38.xml><?xml version="1.0" encoding="utf-8"?>
<p:tagLst xmlns:p="http://schemas.openxmlformats.org/presentationml/2006/main">
  <p:tag name="AS_UNIQUEID" val="29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0.xml><?xml version="1.0" encoding="utf-8"?>
<p:tagLst xmlns:p="http://schemas.openxmlformats.org/presentationml/2006/main">
  <p:tag name="AS_UNIQUEID" val="290"/>
</p:tagLst>
</file>

<file path=ppt/tags/tag381.xml><?xml version="1.0" encoding="utf-8"?>
<p:tagLst xmlns:p="http://schemas.openxmlformats.org/presentationml/2006/main">
  <p:tag name="AS_UNIQUEID" val="3624"/>
</p:tagLst>
</file>

<file path=ppt/tags/tag382.xml><?xml version="1.0" encoding="utf-8"?>
<p:tagLst xmlns:p="http://schemas.openxmlformats.org/presentationml/2006/main">
  <p:tag name="AS_UNIQUEID" val="314"/>
</p:tagLst>
</file>

<file path=ppt/tags/tag383.xml><?xml version="1.0" encoding="utf-8"?>
<p:tagLst xmlns:p="http://schemas.openxmlformats.org/presentationml/2006/main">
  <p:tag name="AS_UNIQUEID" val="3625"/>
</p:tagLst>
</file>

<file path=ppt/tags/tag384.xml><?xml version="1.0" encoding="utf-8"?>
<p:tagLst xmlns:p="http://schemas.openxmlformats.org/presentationml/2006/main">
  <p:tag name="AS_UNIQUEID" val="314"/>
</p:tagLst>
</file>

<file path=ppt/tags/tag385.xml><?xml version="1.0" encoding="utf-8"?>
<p:tagLst xmlns:p="http://schemas.openxmlformats.org/presentationml/2006/main">
  <p:tag name="AS_UNIQUEID" val="290"/>
</p:tagLst>
</file>

<file path=ppt/tags/tag386.xml><?xml version="1.0" encoding="utf-8"?>
<p:tagLst xmlns:p="http://schemas.openxmlformats.org/presentationml/2006/main">
  <p:tag name="AS_UNIQUEID" val="3626"/>
</p:tagLst>
</file>

<file path=ppt/tags/tag387.xml><?xml version="1.0" encoding="utf-8"?>
<p:tagLst xmlns:p="http://schemas.openxmlformats.org/presentationml/2006/main">
  <p:tag name="AS_UNIQUEID" val="3627"/>
</p:tagLst>
</file>

<file path=ppt/tags/tag388.xml><?xml version="1.0" encoding="utf-8"?>
<p:tagLst xmlns:p="http://schemas.openxmlformats.org/presentationml/2006/main">
  <p:tag name="AS_UNIQUEID" val="290"/>
</p:tagLst>
</file>

<file path=ppt/tags/tag389.xml><?xml version="1.0" encoding="utf-8"?>
<p:tagLst xmlns:p="http://schemas.openxmlformats.org/presentationml/2006/main">
  <p:tag name="AS_UNIQUEID" val="290"/>
</p:tagLst>
</file>

<file path=ppt/tags/tag39.xml><?xml version="1.0" encoding="utf-8"?>
<p:tagLst xmlns:p="http://schemas.openxmlformats.org/presentationml/2006/main">
  <p:tag name="AS_UNIQUEID" val="29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0.xml><?xml version="1.0" encoding="utf-8"?>
<p:tagLst xmlns:p="http://schemas.openxmlformats.org/presentationml/2006/main">
  <p:tag name="AS_UNIQUEID" val="314"/>
</p:tagLst>
</file>

<file path=ppt/tags/tag391.xml><?xml version="1.0" encoding="utf-8"?>
<p:tagLst xmlns:p="http://schemas.openxmlformats.org/presentationml/2006/main">
  <p:tag name="AS_UNIQUEID" val="314"/>
</p:tagLst>
</file>

<file path=ppt/tags/tag392.xml><?xml version="1.0" encoding="utf-8"?>
<p:tagLst xmlns:p="http://schemas.openxmlformats.org/presentationml/2006/main">
  <p:tag name="AS_UNIQUEID" val="3527"/>
</p:tagLst>
</file>

<file path=ppt/tags/tag393.xml><?xml version="1.0" encoding="utf-8"?>
<p:tagLst xmlns:p="http://schemas.openxmlformats.org/presentationml/2006/main">
  <p:tag name="AS_UNIQUEID" val="5804"/>
</p:tagLst>
</file>

<file path=ppt/tags/tag394.xml><?xml version="1.0" encoding="utf-8"?>
<p:tagLst xmlns:p="http://schemas.openxmlformats.org/presentationml/2006/main">
  <p:tag name="AS_UNIQUEID" val="3525"/>
</p:tagLst>
</file>

<file path=ppt/tags/tag395.xml><?xml version="1.0" encoding="utf-8"?>
<p:tagLst xmlns:p="http://schemas.openxmlformats.org/presentationml/2006/main">
  <p:tag name="AS_UNIQUEID" val="3526"/>
</p:tagLst>
</file>

<file path=ppt/tags/tag396.xml><?xml version="1.0" encoding="utf-8"?>
<p:tagLst xmlns:p="http://schemas.openxmlformats.org/presentationml/2006/main">
  <p:tag name="AS_UNIQUEID" val="3528"/>
</p:tagLst>
</file>

<file path=ppt/tags/tag397.xml><?xml version="1.0" encoding="utf-8"?>
<p:tagLst xmlns:p="http://schemas.openxmlformats.org/presentationml/2006/main">
  <p:tag name="AS_UNIQUEID" val="3529"/>
</p:tagLst>
</file>

<file path=ppt/tags/tag398.xml><?xml version="1.0" encoding="utf-8"?>
<p:tagLst xmlns:p="http://schemas.openxmlformats.org/presentationml/2006/main">
  <p:tag name="AS_UNIQUEID" val="3530"/>
</p:tagLst>
</file>

<file path=ppt/tags/tag399.xml><?xml version="1.0" encoding="utf-8"?>
<p:tagLst xmlns:p="http://schemas.openxmlformats.org/presentationml/2006/main">
  <p:tag name="AS_UNIQUEID" val="3531"/>
</p:tagLst>
</file>

<file path=ppt/tags/tag4.xml><?xml version="1.0" encoding="utf-8"?>
<p:tagLst xmlns:p="http://schemas.openxmlformats.org/presentationml/2006/main">
  <p:tag name="AS_UNIQUEID" val="29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29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00.xml><?xml version="1.0" encoding="utf-8"?>
<p:tagLst xmlns:p="http://schemas.openxmlformats.org/presentationml/2006/main">
  <p:tag name="AS_UNIQUEID" val="3532"/>
</p:tagLst>
</file>

<file path=ppt/tags/tag401.xml><?xml version="1.0" encoding="utf-8"?>
<p:tagLst xmlns:p="http://schemas.openxmlformats.org/presentationml/2006/main">
  <p:tag name="AS_UNIQUEID" val="3533"/>
</p:tagLst>
</file>

<file path=ppt/tags/tag402.xml><?xml version="1.0" encoding="utf-8"?>
<p:tagLst xmlns:p="http://schemas.openxmlformats.org/presentationml/2006/main">
  <p:tag name="AS_UNIQUEID" val="3534"/>
</p:tagLst>
</file>

<file path=ppt/tags/tag403.xml><?xml version="1.0" encoding="utf-8"?>
<p:tagLst xmlns:p="http://schemas.openxmlformats.org/presentationml/2006/main">
  <p:tag name="AS_UNIQUEID" val="3535"/>
</p:tagLst>
</file>

<file path=ppt/tags/tag404.xml><?xml version="1.0" encoding="utf-8"?>
<p:tagLst xmlns:p="http://schemas.openxmlformats.org/presentationml/2006/main">
  <p:tag name="AS_UNIQUEID" val="675"/>
</p:tagLst>
</file>

<file path=ppt/tags/tag405.xml><?xml version="1.0" encoding="utf-8"?>
<p:tagLst xmlns:p="http://schemas.openxmlformats.org/presentationml/2006/main">
  <p:tag name="AS_UNIQUEID" val="3536"/>
</p:tagLst>
</file>

<file path=ppt/tags/tag406.xml><?xml version="1.0" encoding="utf-8"?>
<p:tagLst xmlns:p="http://schemas.openxmlformats.org/presentationml/2006/main">
  <p:tag name="AS_UNIQUEID" val="3537"/>
</p:tagLst>
</file>

<file path=ppt/tags/tag407.xml><?xml version="1.0" encoding="utf-8"?>
<p:tagLst xmlns:p="http://schemas.openxmlformats.org/presentationml/2006/main">
  <p:tag name="AS_UNIQUEID" val="3538"/>
</p:tagLst>
</file>

<file path=ppt/tags/tag408.xml><?xml version="1.0" encoding="utf-8"?>
<p:tagLst xmlns:p="http://schemas.openxmlformats.org/presentationml/2006/main">
  <p:tag name="AS_UNIQUEID" val="3539"/>
</p:tagLst>
</file>

<file path=ppt/tags/tag409.xml><?xml version="1.0" encoding="utf-8"?>
<p:tagLst xmlns:p="http://schemas.openxmlformats.org/presentationml/2006/main">
  <p:tag name="AS_UNIQUEID" val="3540"/>
</p:tagLst>
</file>

<file path=ppt/tags/tag41.xml><?xml version="1.0" encoding="utf-8"?>
<p:tagLst xmlns:p="http://schemas.openxmlformats.org/presentationml/2006/main">
  <p:tag name="AS_UNIQUEID" val="29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10.xml><?xml version="1.0" encoding="utf-8"?>
<p:tagLst xmlns:p="http://schemas.openxmlformats.org/presentationml/2006/main">
  <p:tag name="AS_UNIQUEID" val="3541"/>
</p:tagLst>
</file>

<file path=ppt/tags/tag411.xml><?xml version="1.0" encoding="utf-8"?>
<p:tagLst xmlns:p="http://schemas.openxmlformats.org/presentationml/2006/main">
  <p:tag name="AS_UNIQUEID" val="3542"/>
</p:tagLst>
</file>

<file path=ppt/tags/tag412.xml><?xml version="1.0" encoding="utf-8"?>
<p:tagLst xmlns:p="http://schemas.openxmlformats.org/presentationml/2006/main">
  <p:tag name="AS_UNIQUEID" val="3543"/>
</p:tagLst>
</file>

<file path=ppt/tags/tag413.xml><?xml version="1.0" encoding="utf-8"?>
<p:tagLst xmlns:p="http://schemas.openxmlformats.org/presentationml/2006/main">
  <p:tag name="AS_UNIQUEID" val="3544"/>
</p:tagLst>
</file>

<file path=ppt/tags/tag414.xml><?xml version="1.0" encoding="utf-8"?>
<p:tagLst xmlns:p="http://schemas.openxmlformats.org/presentationml/2006/main">
  <p:tag name="AS_UNIQUEID" val="3545"/>
</p:tagLst>
</file>

<file path=ppt/tags/tag415.xml><?xml version="1.0" encoding="utf-8"?>
<p:tagLst xmlns:p="http://schemas.openxmlformats.org/presentationml/2006/main">
  <p:tag name="AS_UNIQUEID" val="3546"/>
</p:tagLst>
</file>

<file path=ppt/tags/tag416.xml><?xml version="1.0" encoding="utf-8"?>
<p:tagLst xmlns:p="http://schemas.openxmlformats.org/presentationml/2006/main">
  <p:tag name="AS_UNIQUEID" val="5805"/>
</p:tagLst>
</file>

<file path=ppt/tags/tag417.xml><?xml version="1.0" encoding="utf-8"?>
<p:tagLst xmlns:p="http://schemas.openxmlformats.org/presentationml/2006/main">
  <p:tag name="AS_UNIQUEID" val="2389"/>
</p:tagLst>
</file>

<file path=ppt/tags/tag418.xml><?xml version="1.0" encoding="utf-8"?>
<p:tagLst xmlns:p="http://schemas.openxmlformats.org/presentationml/2006/main">
  <p:tag name="AS_UNIQUEID" val="5812"/>
</p:tagLst>
</file>

<file path=ppt/tags/tag419.xml><?xml version="1.0" encoding="utf-8"?>
<p:tagLst xmlns:p="http://schemas.openxmlformats.org/presentationml/2006/main">
  <p:tag name="AS_UNIQUEID" val="5813"/>
</p:tagLst>
</file>

<file path=ppt/tags/tag42.xml><?xml version="1.0" encoding="utf-8"?>
<p:tagLst xmlns:p="http://schemas.openxmlformats.org/presentationml/2006/main">
  <p:tag name="AS_UNIQUEID" val="29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20.xml><?xml version="1.0" encoding="utf-8"?>
<p:tagLst xmlns:p="http://schemas.openxmlformats.org/presentationml/2006/main">
  <p:tag name="AS_UNIQUEID" val="5814"/>
</p:tagLst>
</file>

<file path=ppt/tags/tag421.xml><?xml version="1.0" encoding="utf-8"?>
<p:tagLst xmlns:p="http://schemas.openxmlformats.org/presentationml/2006/main">
  <p:tag name="AS_UNIQUEID" val="5815"/>
</p:tagLst>
</file>

<file path=ppt/tags/tag422.xml><?xml version="1.0" encoding="utf-8"?>
<p:tagLst xmlns:p="http://schemas.openxmlformats.org/presentationml/2006/main">
  <p:tag name="AS_UNIQUEID" val="5816"/>
</p:tagLst>
</file>

<file path=ppt/tags/tag423.xml><?xml version="1.0" encoding="utf-8"?>
<p:tagLst xmlns:p="http://schemas.openxmlformats.org/presentationml/2006/main">
  <p:tag name="AS_UNIQUEID" val="5817"/>
</p:tagLst>
</file>

<file path=ppt/tags/tag424.xml><?xml version="1.0" encoding="utf-8"?>
<p:tagLst xmlns:p="http://schemas.openxmlformats.org/presentationml/2006/main">
  <p:tag name="AS_UNIQUEID" val="5818"/>
</p:tagLst>
</file>

<file path=ppt/tags/tag425.xml><?xml version="1.0" encoding="utf-8"?>
<p:tagLst xmlns:p="http://schemas.openxmlformats.org/presentationml/2006/main">
  <p:tag name="AS_UNIQUEID" val="5819"/>
</p:tagLst>
</file>

<file path=ppt/tags/tag426.xml><?xml version="1.0" encoding="utf-8"?>
<p:tagLst xmlns:p="http://schemas.openxmlformats.org/presentationml/2006/main">
  <p:tag name="AS_UNIQUEID" val="5820"/>
</p:tagLst>
</file>

<file path=ppt/tags/tag427.xml><?xml version="1.0" encoding="utf-8"?>
<p:tagLst xmlns:p="http://schemas.openxmlformats.org/presentationml/2006/main">
  <p:tag name="AS_UNIQUEID" val="5821"/>
</p:tagLst>
</file>

<file path=ppt/tags/tag428.xml><?xml version="1.0" encoding="utf-8"?>
<p:tagLst xmlns:p="http://schemas.openxmlformats.org/presentationml/2006/main">
  <p:tag name="AS_UNIQUEID" val="5822"/>
</p:tagLst>
</file>

<file path=ppt/tags/tag429.xml><?xml version="1.0" encoding="utf-8"?>
<p:tagLst xmlns:p="http://schemas.openxmlformats.org/presentationml/2006/main">
  <p:tag name="AS_UNIQUEID" val="5823"/>
</p:tagLst>
</file>

<file path=ppt/tags/tag43.xml><?xml version="1.0" encoding="utf-8"?>
<p:tagLst xmlns:p="http://schemas.openxmlformats.org/presentationml/2006/main">
  <p:tag name="AS_UNIQUEID" val="29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30.xml><?xml version="1.0" encoding="utf-8"?>
<p:tagLst xmlns:p="http://schemas.openxmlformats.org/presentationml/2006/main">
  <p:tag name="AS_UNIQUEID" val="5824"/>
</p:tagLst>
</file>

<file path=ppt/tags/tag431.xml><?xml version="1.0" encoding="utf-8"?>
<p:tagLst xmlns:p="http://schemas.openxmlformats.org/presentationml/2006/main">
  <p:tag name="AS_UNIQUEID" val="5825"/>
</p:tagLst>
</file>

<file path=ppt/tags/tag432.xml><?xml version="1.0" encoding="utf-8"?>
<p:tagLst xmlns:p="http://schemas.openxmlformats.org/presentationml/2006/main">
  <p:tag name="AS_UNIQUEID" val="5826"/>
</p:tagLst>
</file>

<file path=ppt/tags/tag433.xml><?xml version="1.0" encoding="utf-8"?>
<p:tagLst xmlns:p="http://schemas.openxmlformats.org/presentationml/2006/main">
  <p:tag name="AS_UNIQUEID" val="5827"/>
</p:tagLst>
</file>

<file path=ppt/tags/tag434.xml><?xml version="1.0" encoding="utf-8"?>
<p:tagLst xmlns:p="http://schemas.openxmlformats.org/presentationml/2006/main">
  <p:tag name="AS_UNIQUEID" val="5828"/>
</p:tagLst>
</file>

<file path=ppt/tags/tag435.xml><?xml version="1.0" encoding="utf-8"?>
<p:tagLst xmlns:p="http://schemas.openxmlformats.org/presentationml/2006/main">
  <p:tag name="AS_UNIQUEID" val="5829"/>
</p:tagLst>
</file>

<file path=ppt/tags/tag436.xml><?xml version="1.0" encoding="utf-8"?>
<p:tagLst xmlns:p="http://schemas.openxmlformats.org/presentationml/2006/main">
  <p:tag name="AS_UNIQUEID" val="5830"/>
</p:tagLst>
</file>

<file path=ppt/tags/tag437.xml><?xml version="1.0" encoding="utf-8"?>
<p:tagLst xmlns:p="http://schemas.openxmlformats.org/presentationml/2006/main">
  <p:tag name="AS_UNIQUEID" val="5831"/>
</p:tagLst>
</file>

<file path=ppt/tags/tag438.xml><?xml version="1.0" encoding="utf-8"?>
<p:tagLst xmlns:p="http://schemas.openxmlformats.org/presentationml/2006/main">
  <p:tag name="AS_UNIQUEID" val="5832"/>
</p:tagLst>
</file>

<file path=ppt/tags/tag439.xml><?xml version="1.0" encoding="utf-8"?>
<p:tagLst xmlns:p="http://schemas.openxmlformats.org/presentationml/2006/main">
  <p:tag name="AS_UNIQUEID" val="5833"/>
</p:tagLst>
</file>

<file path=ppt/tags/tag44.xml><?xml version="1.0" encoding="utf-8"?>
<p:tagLst xmlns:p="http://schemas.openxmlformats.org/presentationml/2006/main">
  <p:tag name="AS_UNIQUEID" val="29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0.xml><?xml version="1.0" encoding="utf-8"?>
<p:tagLst xmlns:p="http://schemas.openxmlformats.org/presentationml/2006/main">
  <p:tag name="AS_UNIQUEID" val="5834"/>
</p:tagLst>
</file>

<file path=ppt/tags/tag441.xml><?xml version="1.0" encoding="utf-8"?>
<p:tagLst xmlns:p="http://schemas.openxmlformats.org/presentationml/2006/main">
  <p:tag name="AS_UNIQUEID" val="5835"/>
</p:tagLst>
</file>

<file path=ppt/tags/tag442.xml><?xml version="1.0" encoding="utf-8"?>
<p:tagLst xmlns:p="http://schemas.openxmlformats.org/presentationml/2006/main">
  <p:tag name="AS_UNIQUEID" val="5836"/>
</p:tagLst>
</file>

<file path=ppt/tags/tag443.xml><?xml version="1.0" encoding="utf-8"?>
<p:tagLst xmlns:p="http://schemas.openxmlformats.org/presentationml/2006/main">
  <p:tag name="AS_UNIQUEID" val="5837"/>
</p:tagLst>
</file>

<file path=ppt/tags/tag444.xml><?xml version="1.0" encoding="utf-8"?>
<p:tagLst xmlns:p="http://schemas.openxmlformats.org/presentationml/2006/main">
  <p:tag name="AS_UNIQUEID" val="5838"/>
</p:tagLst>
</file>

<file path=ppt/tags/tag445.xml><?xml version="1.0" encoding="utf-8"?>
<p:tagLst xmlns:p="http://schemas.openxmlformats.org/presentationml/2006/main">
  <p:tag name="AS_UNIQUEID" val="5839"/>
</p:tagLst>
</file>

<file path=ppt/tags/tag446.xml><?xml version="1.0" encoding="utf-8"?>
<p:tagLst xmlns:p="http://schemas.openxmlformats.org/presentationml/2006/main">
  <p:tag name="AS_UNIQUEID" val="510"/>
</p:tagLst>
</file>

<file path=ppt/tags/tag447.xml><?xml version="1.0" encoding="utf-8"?>
<p:tagLst xmlns:p="http://schemas.openxmlformats.org/presentationml/2006/main">
  <p:tag name="AS_UNIQUEID" val="5840"/>
</p:tagLst>
</file>

<file path=ppt/tags/tag448.xml><?xml version="1.0" encoding="utf-8"?>
<p:tagLst xmlns:p="http://schemas.openxmlformats.org/presentationml/2006/main">
  <p:tag name="AS_UNIQUEID" val="5841"/>
</p:tagLst>
</file>

<file path=ppt/tags/tag449.xml><?xml version="1.0" encoding="utf-8"?>
<p:tagLst xmlns:p="http://schemas.openxmlformats.org/presentationml/2006/main">
  <p:tag name="AS_UNIQUEID" val="5842"/>
</p:tagLst>
</file>

<file path=ppt/tags/tag45.xml><?xml version="1.0" encoding="utf-8"?>
<p:tagLst xmlns:p="http://schemas.openxmlformats.org/presentationml/2006/main">
  <p:tag name="AS_UNIQUEID" val="2975"/>
</p:tagLst>
</file>

<file path=ppt/tags/tag450.xml><?xml version="1.0" encoding="utf-8"?>
<p:tagLst xmlns:p="http://schemas.openxmlformats.org/presentationml/2006/main">
  <p:tag name="AS_UNIQUEID" val="511"/>
</p:tagLst>
</file>

<file path=ppt/tags/tag451.xml><?xml version="1.0" encoding="utf-8"?>
<p:tagLst xmlns:p="http://schemas.openxmlformats.org/presentationml/2006/main">
  <p:tag name="AS_UNIQUEID" val="5843"/>
</p:tagLst>
</file>

<file path=ppt/tags/tag452.xml><?xml version="1.0" encoding="utf-8"?>
<p:tagLst xmlns:p="http://schemas.openxmlformats.org/presentationml/2006/main">
  <p:tag name="AS_UNIQUEID" val="5844"/>
</p:tagLst>
</file>

<file path=ppt/tags/tag453.xml><?xml version="1.0" encoding="utf-8"?>
<p:tagLst xmlns:p="http://schemas.openxmlformats.org/presentationml/2006/main">
  <p:tag name="AS_UNIQUEID" val="5845"/>
</p:tagLst>
</file>

<file path=ppt/tags/tag454.xml><?xml version="1.0" encoding="utf-8"?>
<p:tagLst xmlns:p="http://schemas.openxmlformats.org/presentationml/2006/main">
  <p:tag name="AS_UNIQUEID" val="5846"/>
</p:tagLst>
</file>

<file path=ppt/tags/tag455.xml><?xml version="1.0" encoding="utf-8"?>
<p:tagLst xmlns:p="http://schemas.openxmlformats.org/presentationml/2006/main">
  <p:tag name="AS_UNIQUEID" val="5847"/>
</p:tagLst>
</file>

<file path=ppt/tags/tag456.xml><?xml version="1.0" encoding="utf-8"?>
<p:tagLst xmlns:p="http://schemas.openxmlformats.org/presentationml/2006/main">
  <p:tag name="AS_UNIQUEID" val="5848"/>
</p:tagLst>
</file>

<file path=ppt/tags/tag457.xml><?xml version="1.0" encoding="utf-8"?>
<p:tagLst xmlns:p="http://schemas.openxmlformats.org/presentationml/2006/main">
  <p:tag name="AS_UNIQUEID" val="5849"/>
</p:tagLst>
</file>

<file path=ppt/tags/tag458.xml><?xml version="1.0" encoding="utf-8"?>
<p:tagLst xmlns:p="http://schemas.openxmlformats.org/presentationml/2006/main">
  <p:tag name="AS_UNIQUEID" val="5850"/>
</p:tagLst>
</file>

<file path=ppt/tags/tag459.xml><?xml version="1.0" encoding="utf-8"?>
<p:tagLst xmlns:p="http://schemas.openxmlformats.org/presentationml/2006/main">
  <p:tag name="AS_UNIQUEID" val="5851"/>
</p:tagLst>
</file>

<file path=ppt/tags/tag46.xml><?xml version="1.0" encoding="utf-8"?>
<p:tagLst xmlns:p="http://schemas.openxmlformats.org/presentationml/2006/main">
  <p:tag name="AS_UNIQUEID" val="2976"/>
</p:tagLst>
</file>

<file path=ppt/tags/tag460.xml><?xml version="1.0" encoding="utf-8"?>
<p:tagLst xmlns:p="http://schemas.openxmlformats.org/presentationml/2006/main">
  <p:tag name="AS_UNIQUEID" val="5852"/>
</p:tagLst>
</file>

<file path=ppt/tags/tag461.xml><?xml version="1.0" encoding="utf-8"?>
<p:tagLst xmlns:p="http://schemas.openxmlformats.org/presentationml/2006/main">
  <p:tag name="AS_UNIQUEID" val="5853"/>
</p:tagLst>
</file>

<file path=ppt/tags/tag462.xml><?xml version="1.0" encoding="utf-8"?>
<p:tagLst xmlns:p="http://schemas.openxmlformats.org/presentationml/2006/main">
  <p:tag name="AS_UNIQUEID" val="5854"/>
</p:tagLst>
</file>

<file path=ppt/tags/tag463.xml><?xml version="1.0" encoding="utf-8"?>
<p:tagLst xmlns:p="http://schemas.openxmlformats.org/presentationml/2006/main">
  <p:tag name="AS_UNIQUEID" val="675"/>
</p:tagLst>
</file>

<file path=ppt/tags/tag464.xml><?xml version="1.0" encoding="utf-8"?>
<p:tagLst xmlns:p="http://schemas.openxmlformats.org/presentationml/2006/main">
  <p:tag name="AS_UNIQUEID" val="5855"/>
</p:tagLst>
</file>

<file path=ppt/tags/tag465.xml><?xml version="1.0" encoding="utf-8"?>
<p:tagLst xmlns:p="http://schemas.openxmlformats.org/presentationml/2006/main">
  <p:tag name="AS_UNIQUEID" val="5856"/>
</p:tagLst>
</file>

<file path=ppt/tags/tag466.xml><?xml version="1.0" encoding="utf-8"?>
<p:tagLst xmlns:p="http://schemas.openxmlformats.org/presentationml/2006/main">
  <p:tag name="AS_UNIQUEID" val="5857"/>
</p:tagLst>
</file>

<file path=ppt/tags/tag467.xml><?xml version="1.0" encoding="utf-8"?>
<p:tagLst xmlns:p="http://schemas.openxmlformats.org/presentationml/2006/main">
  <p:tag name="AS_UNIQUEID" val="5858"/>
</p:tagLst>
</file>

<file path=ppt/tags/tag468.xml><?xml version="1.0" encoding="utf-8"?>
<p:tagLst xmlns:p="http://schemas.openxmlformats.org/presentationml/2006/main">
  <p:tag name="AS_UNIQUEID" val="5859"/>
</p:tagLst>
</file>

<file path=ppt/tags/tag469.xml><?xml version="1.0" encoding="utf-8"?>
<p:tagLst xmlns:p="http://schemas.openxmlformats.org/presentationml/2006/main">
  <p:tag name="AS_UNIQUEID" val="1175"/>
  <p:tag name="KSO_WM_UNIT_TABLE_BEAUTIFY" val="smartTable{bafb4f60-4a32-43a1-905e-357ddc22dc3f}"/>
  <p:tag name="TABLE_COLOR_RGB" val="0x000000*0xFFFFFF*0x212121*0xFFFFFF*0x61B788*0xE2EBB2*0x6DC89D*0x6DBD80*0xB8E2D8*0xAACE84"/>
  <p:tag name="TABLE_COLORIDX" val="5"/>
  <p:tag name="TABLE_EMPHASIZE_COLOR" val="6403976"/>
  <p:tag name="TABLE_ENDDRAG_ORIGIN_RECT" val="904*423"/>
  <p:tag name="TABLE_ENDDRAG_RECT" val="22*116*904*423"/>
  <p:tag name="TABLE_ONEKEY_SKIN_IDX" val="0"/>
  <p:tag name="TABLE_RECT" val="182.625*115.617*594.75*387.8"/>
  <p:tag name="TABLE_SKINIDX" val="0"/>
</p:tagLst>
</file>

<file path=ppt/tags/tag47.xml><?xml version="1.0" encoding="utf-8"?>
<p:tagLst xmlns:p="http://schemas.openxmlformats.org/presentationml/2006/main">
  <p:tag name="AS_UNIQUEID" val="2977"/>
</p:tagLst>
</file>

<file path=ppt/tags/tag470.xml><?xml version="1.0" encoding="utf-8"?>
<p:tagLst xmlns:p="http://schemas.openxmlformats.org/presentationml/2006/main">
  <p:tag name="AS_UNIQUEID" val="1176"/>
</p:tagLst>
</file>

<file path=ppt/tags/tag471.xml><?xml version="1.0" encoding="utf-8"?>
<p:tagLst xmlns:p="http://schemas.openxmlformats.org/presentationml/2006/main">
  <p:tag name="AS_UNIQUEID" val="1177"/>
</p:tagLst>
</file>

<file path=ppt/tags/tag472.xml><?xml version="1.0" encoding="utf-8"?>
<p:tagLst xmlns:p="http://schemas.openxmlformats.org/presentationml/2006/main">
  <p:tag name="AS_UNIQUEID" val="1178"/>
</p:tagLst>
</file>

<file path=ppt/tags/tag473.xml><?xml version="1.0" encoding="utf-8"?>
<p:tagLst xmlns:p="http://schemas.openxmlformats.org/presentationml/2006/main">
  <p:tag name="AS_UNIQUEID" val="1180"/>
</p:tagLst>
</file>

<file path=ppt/tags/tag474.xml><?xml version="1.0" encoding="utf-8"?>
<p:tagLst xmlns:p="http://schemas.openxmlformats.org/presentationml/2006/main">
  <p:tag name="AS_UNIQUEID" val="1181"/>
</p:tagLst>
</file>

<file path=ppt/tags/tag475.xml><?xml version="1.0" encoding="utf-8"?>
<p:tagLst xmlns:p="http://schemas.openxmlformats.org/presentationml/2006/main">
  <p:tag name="AS_UNIQUEID" val="1183"/>
</p:tagLst>
</file>

<file path=ppt/tags/tag476.xml><?xml version="1.0" encoding="utf-8"?>
<p:tagLst xmlns:p="http://schemas.openxmlformats.org/presentationml/2006/main">
  <p:tag name="AS_UNIQUEID" val="1184"/>
</p:tagLst>
</file>

<file path=ppt/tags/tag477.xml><?xml version="1.0" encoding="utf-8"?>
<p:tagLst xmlns:p="http://schemas.openxmlformats.org/presentationml/2006/main">
  <p:tag name="AS_UNIQUEID" val="1185"/>
</p:tagLst>
</file>

<file path=ppt/tags/tag478.xml><?xml version="1.0" encoding="utf-8"?>
<p:tagLst xmlns:p="http://schemas.openxmlformats.org/presentationml/2006/main">
  <p:tag name="AS_UNIQUEID" val="1186"/>
</p:tagLst>
</file>

<file path=ppt/tags/tag479.xml><?xml version="1.0" encoding="utf-8"?>
<p:tagLst xmlns:p="http://schemas.openxmlformats.org/presentationml/2006/main">
  <p:tag name="AS_UNIQUEID" val="1187"/>
</p:tagLst>
</file>

<file path=ppt/tags/tag48.xml><?xml version="1.0" encoding="utf-8"?>
<p:tagLst xmlns:p="http://schemas.openxmlformats.org/presentationml/2006/main">
  <p:tag name="AS_UNIQUEID" val="2978"/>
</p:tagLst>
</file>

<file path=ppt/tags/tag480.xml><?xml version="1.0" encoding="utf-8"?>
<p:tagLst xmlns:p="http://schemas.openxmlformats.org/presentationml/2006/main">
  <p:tag name="AS_UNIQUEID" val="1188"/>
</p:tagLst>
</file>

<file path=ppt/tags/tag481.xml><?xml version="1.0" encoding="utf-8"?>
<p:tagLst xmlns:p="http://schemas.openxmlformats.org/presentationml/2006/main">
  <p:tag name="AS_UNIQUEID" val="1177"/>
</p:tagLst>
</file>

<file path=ppt/tags/tag482.xml><?xml version="1.0" encoding="utf-8"?>
<p:tagLst xmlns:p="http://schemas.openxmlformats.org/presentationml/2006/main">
  <p:tag name="AS_UNIQUEID" val="6488"/>
</p:tagLst>
</file>

<file path=ppt/tags/tag483.xml><?xml version="1.0" encoding="utf-8"?>
<p:tagLst xmlns:p="http://schemas.openxmlformats.org/presentationml/2006/main">
  <p:tag name="AS_UNIQUEID" val="4928"/>
</p:tagLst>
</file>

<file path=ppt/tags/tag484.xml><?xml version="1.0" encoding="utf-8"?>
<p:tagLst xmlns:p="http://schemas.openxmlformats.org/presentationml/2006/main">
  <p:tag name="AS_UNIQUEID" val="6466"/>
</p:tagLst>
</file>

<file path=ppt/tags/tag485.xml><?xml version="1.0" encoding="utf-8"?>
<p:tagLst xmlns:p="http://schemas.openxmlformats.org/presentationml/2006/main">
  <p:tag name="AS_UNIQUEID" val="6448"/>
</p:tagLst>
</file>

<file path=ppt/tags/tag486.xml><?xml version="1.0" encoding="utf-8"?>
<p:tagLst xmlns:p="http://schemas.openxmlformats.org/presentationml/2006/main">
  <p:tag name="AS_UNIQUEID" val="6029"/>
  <p:tag name="KSO_WM_FULL_TEXT_BEAUTIFY_COPY_ID" val="3"/>
</p:tagLst>
</file>

<file path=ppt/tags/tag487.xml><?xml version="1.0" encoding="utf-8"?>
<p:tagLst xmlns:p="http://schemas.openxmlformats.org/presentationml/2006/main">
  <p:tag name="AS_UNIQUEID" val="4359"/>
</p:tagLst>
</file>

<file path=ppt/tags/tag488.xml><?xml version="1.0" encoding="utf-8"?>
<p:tagLst xmlns:p="http://schemas.openxmlformats.org/presentationml/2006/main">
  <p:tag name="KSO_WM_SPECIAL_SOURCE" val="bdnull"/>
</p:tagLst>
</file>

<file path=ppt/tags/tag489.xml><?xml version="1.0" encoding="utf-8"?>
<p:tagLst xmlns:p="http://schemas.openxmlformats.org/presentationml/2006/main">
  <p:tag name="AS_UNIQUEID" val="1699"/>
</p:tagLst>
</file>

<file path=ppt/tags/tag49.xml><?xml version="1.0" encoding="utf-8"?>
<p:tagLst xmlns:p="http://schemas.openxmlformats.org/presentationml/2006/main">
  <p:tag name="AS_UNIQUEID" val="29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0.xml><?xml version="1.0" encoding="utf-8"?>
<p:tagLst xmlns:p="http://schemas.openxmlformats.org/presentationml/2006/main">
  <p:tag name="AS_UNIQUEID" val="1696"/>
</p:tagLst>
</file>

<file path=ppt/tags/tag491.xml><?xml version="1.0" encoding="utf-8"?>
<p:tagLst xmlns:p="http://schemas.openxmlformats.org/presentationml/2006/main">
  <p:tag name="AS_UNIQUEID" val="1701"/>
</p:tagLst>
</file>

<file path=ppt/tags/tag492.xml><?xml version="1.0" encoding="utf-8"?>
<p:tagLst xmlns:p="http://schemas.openxmlformats.org/presentationml/2006/main">
  <p:tag name="AS_UNIQUEID" val="4361"/>
</p:tagLst>
</file>

<file path=ppt/tags/tag493.xml><?xml version="1.0" encoding="utf-8"?>
<p:tagLst xmlns:p="http://schemas.openxmlformats.org/presentationml/2006/main">
  <p:tag name="AS_UNIQUEID" val="4362"/>
</p:tagLst>
</file>

<file path=ppt/tags/tag494.xml><?xml version="1.0" encoding="utf-8"?>
<p:tagLst xmlns:p="http://schemas.openxmlformats.org/presentationml/2006/main">
  <p:tag name="AS_UNIQUEID" val="4363"/>
</p:tagLst>
</file>

<file path=ppt/tags/tag495.xml><?xml version="1.0" encoding="utf-8"?>
<p:tagLst xmlns:p="http://schemas.openxmlformats.org/presentationml/2006/main">
  <p:tag name="AS_UNIQUEID" val="4364"/>
</p:tagLst>
</file>

<file path=ppt/tags/tag496.xml><?xml version="1.0" encoding="utf-8"?>
<p:tagLst xmlns:p="http://schemas.openxmlformats.org/presentationml/2006/main">
  <p:tag name="AS_UNIQUEID" val="4365"/>
</p:tagLst>
</file>

<file path=ppt/tags/tag497.xml><?xml version="1.0" encoding="utf-8"?>
<p:tagLst xmlns:p="http://schemas.openxmlformats.org/presentationml/2006/main">
  <p:tag name="AS_UNIQUEID" val="4366"/>
</p:tagLst>
</file>

<file path=ppt/tags/tag498.xml><?xml version="1.0" encoding="utf-8"?>
<p:tagLst xmlns:p="http://schemas.openxmlformats.org/presentationml/2006/main">
  <p:tag name="AS_UNIQUEID" val="4367"/>
</p:tagLst>
</file>

<file path=ppt/tags/tag499.xml><?xml version="1.0" encoding="utf-8"?>
<p:tagLst xmlns:p="http://schemas.openxmlformats.org/presentationml/2006/main">
  <p:tag name="AS_UNIQUEID" val="4368"/>
</p:tagLst>
</file>

<file path=ppt/tags/tag5.xml><?xml version="1.0" encoding="utf-8"?>
<p:tagLst xmlns:p="http://schemas.openxmlformats.org/presentationml/2006/main">
  <p:tag name="AS_UNIQUEID" val="29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29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00.xml><?xml version="1.0" encoding="utf-8"?>
<p:tagLst xmlns:p="http://schemas.openxmlformats.org/presentationml/2006/main">
  <p:tag name="AS_UNIQUEID" val="4369"/>
</p:tagLst>
</file>

<file path=ppt/tags/tag501.xml><?xml version="1.0" encoding="utf-8"?>
<p:tagLst xmlns:p="http://schemas.openxmlformats.org/presentationml/2006/main">
  <p:tag name="AS_UNIQUEID" val="4370"/>
</p:tagLst>
</file>

<file path=ppt/tags/tag502.xml><?xml version="1.0" encoding="utf-8"?>
<p:tagLst xmlns:p="http://schemas.openxmlformats.org/presentationml/2006/main">
  <p:tag name="AS_UNIQUEID" val="4371"/>
</p:tagLst>
</file>

<file path=ppt/tags/tag503.xml><?xml version="1.0" encoding="utf-8"?>
<p:tagLst xmlns:p="http://schemas.openxmlformats.org/presentationml/2006/main">
  <p:tag name="AS_UNIQUEID" val="4372"/>
</p:tagLst>
</file>

<file path=ppt/tags/tag504.xml><?xml version="1.0" encoding="utf-8"?>
<p:tagLst xmlns:p="http://schemas.openxmlformats.org/presentationml/2006/main">
  <p:tag name="AS_UNIQUEID" val="4373"/>
</p:tagLst>
</file>

<file path=ppt/tags/tag505.xml><?xml version="1.0" encoding="utf-8"?>
<p:tagLst xmlns:p="http://schemas.openxmlformats.org/presentationml/2006/main">
  <p:tag name="AS_UNIQUEID" val="4374"/>
</p:tagLst>
</file>

<file path=ppt/tags/tag506.xml><?xml version="1.0" encoding="utf-8"?>
<p:tagLst xmlns:p="http://schemas.openxmlformats.org/presentationml/2006/main">
  <p:tag name="AS_UNIQUEID" val="4375"/>
</p:tagLst>
</file>

<file path=ppt/tags/tag507.xml><?xml version="1.0" encoding="utf-8"?>
<p:tagLst xmlns:p="http://schemas.openxmlformats.org/presentationml/2006/main">
  <p:tag name="AS_UNIQUEID" val="946"/>
</p:tagLst>
</file>

<file path=ppt/tags/tag508.xml><?xml version="1.0" encoding="utf-8"?>
<p:tagLst xmlns:p="http://schemas.openxmlformats.org/presentationml/2006/main">
  <p:tag name="AS_UNIQUEID" val="945"/>
</p:tagLst>
</file>

<file path=ppt/tags/tag509.xml><?xml version="1.0" encoding="utf-8"?>
<p:tagLst xmlns:p="http://schemas.openxmlformats.org/presentationml/2006/main">
  <p:tag name="AS_UNIQUEID" val="1712"/>
</p:tagLst>
</file>

<file path=ppt/tags/tag51.xml><?xml version="1.0" encoding="utf-8"?>
<p:tagLst xmlns:p="http://schemas.openxmlformats.org/presentationml/2006/main">
  <p:tag name="AS_UNIQUEID" val="29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0.xml><?xml version="1.0" encoding="utf-8"?>
<p:tagLst xmlns:p="http://schemas.openxmlformats.org/presentationml/2006/main">
  <p:tag name="AS_UNIQUEID" val="1713"/>
</p:tagLst>
</file>

<file path=ppt/tags/tag511.xml><?xml version="1.0" encoding="utf-8"?>
<p:tagLst xmlns:p="http://schemas.openxmlformats.org/presentationml/2006/main">
  <p:tag name="AS_UNIQUEID" val="4376"/>
</p:tagLst>
</file>

<file path=ppt/tags/tag512.xml><?xml version="1.0" encoding="utf-8"?>
<p:tagLst xmlns:p="http://schemas.openxmlformats.org/presentationml/2006/main">
  <p:tag name="AS_UNIQUEID" val="1699"/>
</p:tagLst>
</file>

<file path=ppt/tags/tag513.xml><?xml version="1.0" encoding="utf-8"?>
<p:tagLst xmlns:p="http://schemas.openxmlformats.org/presentationml/2006/main">
  <p:tag name="AS_UNIQUEID" val="6494"/>
</p:tagLst>
</file>

<file path=ppt/tags/tag514.xml><?xml version="1.0" encoding="utf-8"?>
<p:tagLst xmlns:p="http://schemas.openxmlformats.org/presentationml/2006/main">
  <p:tag name="AS_UNIQUEID" val="4373"/>
</p:tagLst>
</file>

<file path=ppt/tags/tag515.xml><?xml version="1.0" encoding="utf-8"?>
<p:tagLst xmlns:p="http://schemas.openxmlformats.org/presentationml/2006/main">
  <p:tag name="AS_UNIQUEID" val="1699"/>
</p:tagLst>
</file>

<file path=ppt/tags/tag516.xml><?xml version="1.0" encoding="utf-8"?>
<p:tagLst xmlns:p="http://schemas.openxmlformats.org/presentationml/2006/main">
  <p:tag name="AS_UNIQUEID" val="1696"/>
</p:tagLst>
</file>

<file path=ppt/tags/tag517.xml><?xml version="1.0" encoding="utf-8"?>
<p:tagLst xmlns:p="http://schemas.openxmlformats.org/presentationml/2006/main">
  <p:tag name="AS_UNIQUEID" val="4379"/>
</p:tagLst>
</file>

<file path=ppt/tags/tag518.xml><?xml version="1.0" encoding="utf-8"?>
<p:tagLst xmlns:p="http://schemas.openxmlformats.org/presentationml/2006/main">
  <p:tag name="AS_UNIQUEID" val="4380"/>
</p:tagLst>
</file>

<file path=ppt/tags/tag519.xml><?xml version="1.0" encoding="utf-8"?>
<p:tagLst xmlns:p="http://schemas.openxmlformats.org/presentationml/2006/main">
  <p:tag name="AS_UNIQUEID" val="4381"/>
</p:tagLst>
</file>

<file path=ppt/tags/tag52.xml><?xml version="1.0" encoding="utf-8"?>
<p:tagLst xmlns:p="http://schemas.openxmlformats.org/presentationml/2006/main">
  <p:tag name="AS_UNIQUEID" val="29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0.xml><?xml version="1.0" encoding="utf-8"?>
<p:tagLst xmlns:p="http://schemas.openxmlformats.org/presentationml/2006/main">
  <p:tag name="AS_UNIQUEID" val="4382"/>
</p:tagLst>
</file>

<file path=ppt/tags/tag521.xml><?xml version="1.0" encoding="utf-8"?>
<p:tagLst xmlns:p="http://schemas.openxmlformats.org/presentationml/2006/main">
  <p:tag name="AS_UNIQUEID" val="4383"/>
</p:tagLst>
</file>

<file path=ppt/tags/tag522.xml><?xml version="1.0" encoding="utf-8"?>
<p:tagLst xmlns:p="http://schemas.openxmlformats.org/presentationml/2006/main">
  <p:tag name="AS_UNIQUEID" val="4384"/>
</p:tagLst>
</file>

<file path=ppt/tags/tag523.xml><?xml version="1.0" encoding="utf-8"?>
<p:tagLst xmlns:p="http://schemas.openxmlformats.org/presentationml/2006/main">
  <p:tag name="AS_UNIQUEID" val="4385"/>
</p:tagLst>
</file>

<file path=ppt/tags/tag524.xml><?xml version="1.0" encoding="utf-8"?>
<p:tagLst xmlns:p="http://schemas.openxmlformats.org/presentationml/2006/main">
  <p:tag name="AS_UNIQUEID" val="4386"/>
</p:tagLst>
</file>

<file path=ppt/tags/tag525.xml><?xml version="1.0" encoding="utf-8"?>
<p:tagLst xmlns:p="http://schemas.openxmlformats.org/presentationml/2006/main">
  <p:tag name="AS_UNIQUEID" val="4387"/>
</p:tagLst>
</file>

<file path=ppt/tags/tag526.xml><?xml version="1.0" encoding="utf-8"?>
<p:tagLst xmlns:p="http://schemas.openxmlformats.org/presentationml/2006/main">
  <p:tag name="AS_UNIQUEID" val="4388"/>
</p:tagLst>
</file>

<file path=ppt/tags/tag527.xml><?xml version="1.0" encoding="utf-8"?>
<p:tagLst xmlns:p="http://schemas.openxmlformats.org/presentationml/2006/main">
  <p:tag name="AS_UNIQUEID" val="4389"/>
</p:tagLst>
</file>

<file path=ppt/tags/tag528.xml><?xml version="1.0" encoding="utf-8"?>
<p:tagLst xmlns:p="http://schemas.openxmlformats.org/presentationml/2006/main">
  <p:tag name="AS_UNIQUEID" val="4390"/>
</p:tagLst>
</file>

<file path=ppt/tags/tag529.xml><?xml version="1.0" encoding="utf-8"?>
<p:tagLst xmlns:p="http://schemas.openxmlformats.org/presentationml/2006/main">
  <p:tag name="AS_UNIQUEID" val="4391"/>
</p:tagLst>
</file>

<file path=ppt/tags/tag53.xml><?xml version="1.0" encoding="utf-8"?>
<p:tagLst xmlns:p="http://schemas.openxmlformats.org/presentationml/2006/main">
  <p:tag name="AS_UNIQUEID" val="29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0.xml><?xml version="1.0" encoding="utf-8"?>
<p:tagLst xmlns:p="http://schemas.openxmlformats.org/presentationml/2006/main">
  <p:tag name="AS_UNIQUEID" val="4392"/>
</p:tagLst>
</file>

<file path=ppt/tags/tag531.xml><?xml version="1.0" encoding="utf-8"?>
<p:tagLst xmlns:p="http://schemas.openxmlformats.org/presentationml/2006/main">
  <p:tag name="AS_UNIQUEID" val="4393"/>
</p:tagLst>
</file>

<file path=ppt/tags/tag532.xml><?xml version="1.0" encoding="utf-8"?>
<p:tagLst xmlns:p="http://schemas.openxmlformats.org/presentationml/2006/main">
  <p:tag name="AS_UNIQUEID" val="4395"/>
</p:tagLst>
</file>

<file path=ppt/tags/tag533.xml><?xml version="1.0" encoding="utf-8"?>
<p:tagLst xmlns:p="http://schemas.openxmlformats.org/presentationml/2006/main">
  <p:tag name="AS_UNIQUEID" val="1728"/>
</p:tagLst>
</file>

<file path=ppt/tags/tag534.xml><?xml version="1.0" encoding="utf-8"?>
<p:tagLst xmlns:p="http://schemas.openxmlformats.org/presentationml/2006/main">
  <p:tag name="AS_UNIQUEID" val="1729"/>
</p:tagLst>
</file>

<file path=ppt/tags/tag535.xml><?xml version="1.0" encoding="utf-8"?>
<p:tagLst xmlns:p="http://schemas.openxmlformats.org/presentationml/2006/main">
  <p:tag name="AS_UNIQUEID" val="947"/>
</p:tagLst>
</file>

<file path=ppt/tags/tag536.xml><?xml version="1.0" encoding="utf-8"?>
<p:tagLst xmlns:p="http://schemas.openxmlformats.org/presentationml/2006/main">
  <p:tag name="AS_UNIQUEID" val="2938"/>
</p:tagLst>
</file>

<file path=ppt/tags/tag537.xml><?xml version="1.0" encoding="utf-8"?>
<p:tagLst xmlns:p="http://schemas.openxmlformats.org/presentationml/2006/main">
  <p:tag name="AS_UNIQUEID" val="6497"/>
</p:tagLst>
</file>

<file path=ppt/tags/tag538.xml><?xml version="1.0" encoding="utf-8"?>
<p:tagLst xmlns:p="http://schemas.openxmlformats.org/presentationml/2006/main">
  <p:tag name="AS_UNIQUEID" val="6499"/>
</p:tagLst>
</file>

<file path=ppt/tags/tag539.xml><?xml version="1.0" encoding="utf-8"?>
<p:tagLst xmlns:p="http://schemas.openxmlformats.org/presentationml/2006/main">
  <p:tag name="AS_UNIQUEID" val="4928"/>
</p:tagLst>
</file>

<file path=ppt/tags/tag54.xml><?xml version="1.0" encoding="utf-8"?>
<p:tagLst xmlns:p="http://schemas.openxmlformats.org/presentationml/2006/main">
  <p:tag name="AS_UNIQUEID" val="29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0.xml><?xml version="1.0" encoding="utf-8"?>
<p:tagLst xmlns:p="http://schemas.openxmlformats.org/presentationml/2006/main">
  <p:tag name="AS_UNIQUEID" val="966"/>
</p:tagLst>
</file>

<file path=ppt/tags/tag541.xml><?xml version="1.0" encoding="utf-8"?>
<p:tagLst xmlns:p="http://schemas.openxmlformats.org/presentationml/2006/main">
  <p:tag name="AS_UNIQUEID" val="970"/>
</p:tagLst>
</file>

<file path=ppt/tags/tag542.xml><?xml version="1.0" encoding="utf-8"?>
<p:tagLst xmlns:p="http://schemas.openxmlformats.org/presentationml/2006/main">
  <p:tag name="AS_UNIQUEID" val="2904"/>
</p:tagLst>
</file>

<file path=ppt/tags/tag543.xml><?xml version="1.0" encoding="utf-8"?>
<p:tagLst xmlns:p="http://schemas.openxmlformats.org/presentationml/2006/main">
  <p:tag name="AS_UNIQUEID" val="972"/>
</p:tagLst>
</file>

<file path=ppt/tags/tag544.xml><?xml version="1.0" encoding="utf-8"?>
<p:tagLst xmlns:p="http://schemas.openxmlformats.org/presentationml/2006/main">
  <p:tag name="AS_UNIQUEID" val="965"/>
</p:tagLst>
</file>

<file path=ppt/tags/tag545.xml><?xml version="1.0" encoding="utf-8"?>
<p:tagLst xmlns:p="http://schemas.openxmlformats.org/presentationml/2006/main">
  <p:tag name="AS_UNIQUEID" val="2905"/>
</p:tagLst>
</file>

<file path=ppt/tags/tag546.xml><?xml version="1.0" encoding="utf-8"?>
<p:tagLst xmlns:p="http://schemas.openxmlformats.org/presentationml/2006/main">
  <p:tag name="AS_UNIQUEID" val="1731"/>
</p:tagLst>
</file>

<file path=ppt/tags/tag547.xml><?xml version="1.0" encoding="utf-8"?>
<p:tagLst xmlns:p="http://schemas.openxmlformats.org/presentationml/2006/main">
  <p:tag name="AS_UNIQUEID" val="1732"/>
</p:tagLst>
</file>

<file path=ppt/tags/tag548.xml><?xml version="1.0" encoding="utf-8"?>
<p:tagLst xmlns:p="http://schemas.openxmlformats.org/presentationml/2006/main">
  <p:tag name="AS_UNIQUEID" val="1231"/>
</p:tagLst>
</file>

<file path=ppt/tags/tag549.xml><?xml version="1.0" encoding="utf-8"?>
<p:tagLst xmlns:p="http://schemas.openxmlformats.org/presentationml/2006/main">
  <p:tag name="AS_UNIQUEID" val="1232"/>
</p:tagLst>
</file>

<file path=ppt/tags/tag55.xml><?xml version="1.0" encoding="utf-8"?>
<p:tagLst xmlns:p="http://schemas.openxmlformats.org/presentationml/2006/main">
  <p:tag name="AS_UNIQUEID" val="29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0.xml><?xml version="1.0" encoding="utf-8"?>
<p:tagLst xmlns:p="http://schemas.openxmlformats.org/presentationml/2006/main">
  <p:tag name="AS_UNIQUEID" val="1233"/>
</p:tagLst>
</file>

<file path=ppt/tags/tag551.xml><?xml version="1.0" encoding="utf-8"?>
<p:tagLst xmlns:p="http://schemas.openxmlformats.org/presentationml/2006/main">
  <p:tag name="AS_UNIQUEID" val="1234"/>
</p:tagLst>
</file>

<file path=ppt/tags/tag552.xml><?xml version="1.0" encoding="utf-8"?>
<p:tagLst xmlns:p="http://schemas.openxmlformats.org/presentationml/2006/main">
  <p:tag name="AS_UNIQUEID" val="1235"/>
</p:tagLst>
</file>

<file path=ppt/tags/tag553.xml><?xml version="1.0" encoding="utf-8"?>
<p:tagLst xmlns:p="http://schemas.openxmlformats.org/presentationml/2006/main">
  <p:tag name="AS_UNIQUEID" val="1236"/>
</p:tagLst>
</file>

<file path=ppt/tags/tag554.xml><?xml version="1.0" encoding="utf-8"?>
<p:tagLst xmlns:p="http://schemas.openxmlformats.org/presentationml/2006/main">
  <p:tag name="AS_UNIQUEID" val="1238"/>
</p:tagLst>
</file>

<file path=ppt/tags/tag555.xml><?xml version="1.0" encoding="utf-8"?>
<p:tagLst xmlns:p="http://schemas.openxmlformats.org/presentationml/2006/main">
  <p:tag name="AS_UNIQUEID" val="1239"/>
</p:tagLst>
</file>

<file path=ppt/tags/tag556.xml><?xml version="1.0" encoding="utf-8"?>
<p:tagLst xmlns:p="http://schemas.openxmlformats.org/presentationml/2006/main">
  <p:tag name="AS_UNIQUEID" val="1240"/>
</p:tagLst>
</file>

<file path=ppt/tags/tag557.xml><?xml version="1.0" encoding="utf-8"?>
<p:tagLst xmlns:p="http://schemas.openxmlformats.org/presentationml/2006/main">
  <p:tag name="AS_UNIQUEID" val="1241"/>
</p:tagLst>
</file>

<file path=ppt/tags/tag558.xml><?xml version="1.0" encoding="utf-8"?>
<p:tagLst xmlns:p="http://schemas.openxmlformats.org/presentationml/2006/main">
  <p:tag name="AS_UNIQUEID" val="1242"/>
</p:tagLst>
</file>

<file path=ppt/tags/tag559.xml><?xml version="1.0" encoding="utf-8"?>
<p:tagLst xmlns:p="http://schemas.openxmlformats.org/presentationml/2006/main">
  <p:tag name="AS_UNIQUEID" val="1243"/>
</p:tagLst>
</file>

<file path=ppt/tags/tag56.xml><?xml version="1.0" encoding="utf-8"?>
<p:tagLst xmlns:p="http://schemas.openxmlformats.org/presentationml/2006/main">
  <p:tag name="AS_UNIQUEID" val="29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0.xml><?xml version="1.0" encoding="utf-8"?>
<p:tagLst xmlns:p="http://schemas.openxmlformats.org/presentationml/2006/main">
  <p:tag name="AS_UNIQUEID" val="1236"/>
</p:tagLst>
</file>

<file path=ppt/tags/tag561.xml><?xml version="1.0" encoding="utf-8"?>
<p:tagLst xmlns:p="http://schemas.openxmlformats.org/presentationml/2006/main">
  <p:tag name="AS_UNIQUEID" val="1492"/>
</p:tagLst>
</file>

<file path=ppt/tags/tag562.xml><?xml version="1.0" encoding="utf-8"?>
<p:tagLst xmlns:p="http://schemas.openxmlformats.org/presentationml/2006/main">
  <p:tag name="AS_UNIQUEID" val="2938"/>
</p:tagLst>
</file>

<file path=ppt/tags/tag563.xml><?xml version="1.0" encoding="utf-8"?>
<p:tagLst xmlns:p="http://schemas.openxmlformats.org/presentationml/2006/main">
  <p:tag name="AS_UNIQUEID" val="968"/>
</p:tagLst>
</file>

<file path=ppt/tags/tag564.xml><?xml version="1.0" encoding="utf-8"?>
<p:tagLst xmlns:p="http://schemas.openxmlformats.org/presentationml/2006/main">
  <p:tag name="AS_UNIQUEID" val="2907"/>
</p:tagLst>
</file>

<file path=ppt/tags/tag565.xml><?xml version="1.0" encoding="utf-8"?>
<p:tagLst xmlns:p="http://schemas.openxmlformats.org/presentationml/2006/main">
  <p:tag name="AS_UNIQUEID" val="1254"/>
</p:tagLst>
</file>

<file path=ppt/tags/tag566.xml><?xml version="1.0" encoding="utf-8"?>
<p:tagLst xmlns:p="http://schemas.openxmlformats.org/presentationml/2006/main">
  <p:tag name="AS_UNIQUEID" val="1257"/>
</p:tagLst>
</file>

<file path=ppt/tags/tag567.xml><?xml version="1.0" encoding="utf-8"?>
<p:tagLst xmlns:p="http://schemas.openxmlformats.org/presentationml/2006/main">
  <p:tag name="AS_UNIQUEID" val="1258"/>
</p:tagLst>
</file>

<file path=ppt/tags/tag568.xml><?xml version="1.0" encoding="utf-8"?>
<p:tagLst xmlns:p="http://schemas.openxmlformats.org/presentationml/2006/main">
  <p:tag name="AS_UNIQUEID" val="1260"/>
</p:tagLst>
</file>

<file path=ppt/tags/tag569.xml><?xml version="1.0" encoding="utf-8"?>
<p:tagLst xmlns:p="http://schemas.openxmlformats.org/presentationml/2006/main">
  <p:tag name="AS_UNIQUEID" val="2908"/>
</p:tagLst>
</file>

<file path=ppt/tags/tag57.xml><?xml version="1.0" encoding="utf-8"?>
<p:tagLst xmlns:p="http://schemas.openxmlformats.org/presentationml/2006/main">
  <p:tag name="AS_UNIQUEID" val="29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0.xml><?xml version="1.0" encoding="utf-8"?>
<p:tagLst xmlns:p="http://schemas.openxmlformats.org/presentationml/2006/main">
  <p:tag name="AS_UNIQUEID" val="1255"/>
</p:tagLst>
</file>

<file path=ppt/tags/tag571.xml><?xml version="1.0" encoding="utf-8"?>
<p:tagLst xmlns:p="http://schemas.openxmlformats.org/presentationml/2006/main">
  <p:tag name="AS_UNIQUEID" val="1256"/>
</p:tagLst>
</file>

<file path=ppt/tags/tag572.xml><?xml version="1.0" encoding="utf-8"?>
<p:tagLst xmlns:p="http://schemas.openxmlformats.org/presentationml/2006/main">
  <p:tag name="AS_UNIQUEID" val="1259"/>
</p:tagLst>
</file>

<file path=ppt/tags/tag573.xml><?xml version="1.0" encoding="utf-8"?>
<p:tagLst xmlns:p="http://schemas.openxmlformats.org/presentationml/2006/main">
  <p:tag name="AS_UNIQUEID" val="1261"/>
</p:tagLst>
</file>

<file path=ppt/tags/tag574.xml><?xml version="1.0" encoding="utf-8"?>
<p:tagLst xmlns:p="http://schemas.openxmlformats.org/presentationml/2006/main">
  <p:tag name="AS_UNIQUEID" val="2909"/>
</p:tagLst>
</file>

<file path=ppt/tags/tag575.xml><?xml version="1.0" encoding="utf-8"?>
<p:tagLst xmlns:p="http://schemas.openxmlformats.org/presentationml/2006/main">
  <p:tag name="AS_UNIQUEID" val="1263"/>
</p:tagLst>
</file>

<file path=ppt/tags/tag576.xml><?xml version="1.0" encoding="utf-8"?>
<p:tagLst xmlns:p="http://schemas.openxmlformats.org/presentationml/2006/main">
  <p:tag name="AS_UNIQUEID" val="1264"/>
</p:tagLst>
</file>

<file path=ppt/tags/tag577.xml><?xml version="1.0" encoding="utf-8"?>
<p:tagLst xmlns:p="http://schemas.openxmlformats.org/presentationml/2006/main">
  <p:tag name="AS_UNIQUEID" val="1265"/>
</p:tagLst>
</file>

<file path=ppt/tags/tag578.xml><?xml version="1.0" encoding="utf-8"?>
<p:tagLst xmlns:p="http://schemas.openxmlformats.org/presentationml/2006/main">
  <p:tag name="AS_UNIQUEID" val="1266"/>
</p:tagLst>
</file>

<file path=ppt/tags/tag579.xml><?xml version="1.0" encoding="utf-8"?>
<p:tagLst xmlns:p="http://schemas.openxmlformats.org/presentationml/2006/main">
  <p:tag name="AS_UNIQUEID" val="1267"/>
</p:tagLst>
</file>

<file path=ppt/tags/tag58.xml><?xml version="1.0" encoding="utf-8"?>
<p:tagLst xmlns:p="http://schemas.openxmlformats.org/presentationml/2006/main">
  <p:tag name="AS_UNIQUEID" val="2992"/>
</p:tagLst>
</file>

<file path=ppt/tags/tag580.xml><?xml version="1.0" encoding="utf-8"?>
<p:tagLst xmlns:p="http://schemas.openxmlformats.org/presentationml/2006/main">
  <p:tag name="AS_UNIQUEID" val="2910"/>
</p:tagLst>
</file>

<file path=ppt/tags/tag581.xml><?xml version="1.0" encoding="utf-8"?>
<p:tagLst xmlns:p="http://schemas.openxmlformats.org/presentationml/2006/main">
  <p:tag name="AS_UNIQUEID" val="2911"/>
</p:tagLst>
</file>

<file path=ppt/tags/tag582.xml><?xml version="1.0" encoding="utf-8"?>
<p:tagLst xmlns:p="http://schemas.openxmlformats.org/presentationml/2006/main">
  <p:tag name="AS_UNIQUEID" val="2912"/>
</p:tagLst>
</file>

<file path=ppt/tags/tag583.xml><?xml version="1.0" encoding="utf-8"?>
<p:tagLst xmlns:p="http://schemas.openxmlformats.org/presentationml/2006/main">
  <p:tag name="AS_UNIQUEID" val="745"/>
</p:tagLst>
</file>

<file path=ppt/tags/tag584.xml><?xml version="1.0" encoding="utf-8"?>
<p:tagLst xmlns:p="http://schemas.openxmlformats.org/presentationml/2006/main">
  <p:tag name="AS_UNIQUEID" val="413"/>
</p:tagLst>
</file>

<file path=ppt/tags/tag585.xml><?xml version="1.0" encoding="utf-8"?>
<p:tagLst xmlns:p="http://schemas.openxmlformats.org/presentationml/2006/main">
  <p:tag name="AS_UNIQUEID" val="414"/>
</p:tagLst>
</file>

<file path=ppt/tags/tag586.xml><?xml version="1.0" encoding="utf-8"?>
<p:tagLst xmlns:p="http://schemas.openxmlformats.org/presentationml/2006/main">
  <p:tag name="AS_UNIQUEID" val="416"/>
</p:tagLst>
</file>

<file path=ppt/tags/tag587.xml><?xml version="1.0" encoding="utf-8"?>
<p:tagLst xmlns:p="http://schemas.openxmlformats.org/presentationml/2006/main">
  <p:tag name="AS_UNIQUEID" val="416"/>
</p:tagLst>
</file>

<file path=ppt/tags/tag588.xml><?xml version="1.0" encoding="utf-8"?>
<p:tagLst xmlns:p="http://schemas.openxmlformats.org/presentationml/2006/main">
  <p:tag name="AS_UNIQUEID" val="415"/>
</p:tagLst>
</file>

<file path=ppt/tags/tag589.xml><?xml version="1.0" encoding="utf-8"?>
<p:tagLst xmlns:p="http://schemas.openxmlformats.org/presentationml/2006/main">
  <p:tag name="AS_UNIQUEID" val="418"/>
</p:tagLst>
</file>

<file path=ppt/tags/tag59.xml><?xml version="1.0" encoding="utf-8"?>
<p:tagLst xmlns:p="http://schemas.openxmlformats.org/presentationml/2006/main">
  <p:tag name="AS_UNIQUEID" val="2994"/>
</p:tagLst>
</file>

<file path=ppt/tags/tag590.xml><?xml version="1.0" encoding="utf-8"?>
<p:tagLst xmlns:p="http://schemas.openxmlformats.org/presentationml/2006/main">
  <p:tag name="AS_UNIQUEID" val="418"/>
</p:tagLst>
</file>

<file path=ppt/tags/tag591.xml><?xml version="1.0" encoding="utf-8"?>
<p:tagLst xmlns:p="http://schemas.openxmlformats.org/presentationml/2006/main">
  <p:tag name="AS_UNIQUEID" val="418"/>
</p:tagLst>
</file>

<file path=ppt/tags/tag592.xml><?xml version="1.0" encoding="utf-8"?>
<p:tagLst xmlns:p="http://schemas.openxmlformats.org/presentationml/2006/main">
  <p:tag name="AS_UNIQUEID" val="1091"/>
</p:tagLst>
</file>

<file path=ppt/tags/tag593.xml><?xml version="1.0" encoding="utf-8"?>
<p:tagLst xmlns:p="http://schemas.openxmlformats.org/presentationml/2006/main">
  <p:tag name="AS_UNIQUEID" val="1094"/>
</p:tagLst>
</file>

<file path=ppt/tags/tag594.xml><?xml version="1.0" encoding="utf-8"?>
<p:tagLst xmlns:p="http://schemas.openxmlformats.org/presentationml/2006/main">
  <p:tag name="AS_UNIQUEID" val="745"/>
</p:tagLst>
</file>

<file path=ppt/tags/tag595.xml><?xml version="1.0" encoding="utf-8"?>
<p:tagLst xmlns:p="http://schemas.openxmlformats.org/presentationml/2006/main">
  <p:tag name="AS_UNIQUEID" val="413"/>
</p:tagLst>
</file>

<file path=ppt/tags/tag596.xml><?xml version="1.0" encoding="utf-8"?>
<p:tagLst xmlns:p="http://schemas.openxmlformats.org/presentationml/2006/main">
  <p:tag name="AS_UNIQUEID" val="414"/>
</p:tagLst>
</file>

<file path=ppt/tags/tag597.xml><?xml version="1.0" encoding="utf-8"?>
<p:tagLst xmlns:p="http://schemas.openxmlformats.org/presentationml/2006/main">
  <p:tag name="AS_UNIQUEID" val="416"/>
</p:tagLst>
</file>

<file path=ppt/tags/tag598.xml><?xml version="1.0" encoding="utf-8"?>
<p:tagLst xmlns:p="http://schemas.openxmlformats.org/presentationml/2006/main">
  <p:tag name="AS_UNIQUEID" val="415"/>
</p:tagLst>
</file>

<file path=ppt/tags/tag599.xml><?xml version="1.0" encoding="utf-8"?>
<p:tagLst xmlns:p="http://schemas.openxmlformats.org/presentationml/2006/main">
  <p:tag name="AS_UNIQUEID" val="3465"/>
</p:tagLst>
</file>

<file path=ppt/tags/tag6.xml><?xml version="1.0" encoding="utf-8"?>
<p:tagLst xmlns:p="http://schemas.openxmlformats.org/presentationml/2006/main">
  <p:tag name="AS_UNIQUEID" val="29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2995"/>
</p:tagLst>
</file>

<file path=ppt/tags/tag600.xml><?xml version="1.0" encoding="utf-8"?>
<p:tagLst xmlns:p="http://schemas.openxmlformats.org/presentationml/2006/main">
  <p:tag name="AS_UNIQUEID" val="3466"/>
</p:tagLst>
</file>

<file path=ppt/tags/tag601.xml><?xml version="1.0" encoding="utf-8"?>
<p:tagLst xmlns:p="http://schemas.openxmlformats.org/presentationml/2006/main">
  <p:tag name="KSO_WM_SPECIAL_SOURCE" val="bdnull"/>
</p:tagLst>
</file>

<file path=ppt/tags/tag602.xml><?xml version="1.0" encoding="utf-8"?>
<p:tagLst xmlns:p="http://schemas.openxmlformats.org/presentationml/2006/main">
  <p:tag name="AS_UNIQUEID" val="1837"/>
</p:tagLst>
</file>

<file path=ppt/tags/tag603.xml><?xml version="1.0" encoding="utf-8"?>
<p:tagLst xmlns:p="http://schemas.openxmlformats.org/presentationml/2006/main">
  <p:tag name="AS_UNIQUEID" val="1838"/>
</p:tagLst>
</file>

<file path=ppt/tags/tag604.xml><?xml version="1.0" encoding="utf-8"?>
<p:tagLst xmlns:p="http://schemas.openxmlformats.org/presentationml/2006/main">
  <p:tag name="AS_UNIQUEID" val="1841"/>
</p:tagLst>
</file>

<file path=ppt/tags/tag605.xml><?xml version="1.0" encoding="utf-8"?>
<p:tagLst xmlns:p="http://schemas.openxmlformats.org/presentationml/2006/main">
  <p:tag name="AS_UNIQUEID" val="1842"/>
</p:tagLst>
</file>

<file path=ppt/tags/tag606.xml><?xml version="1.0" encoding="utf-8"?>
<p:tagLst xmlns:p="http://schemas.openxmlformats.org/presentationml/2006/main">
  <p:tag name="AS_UNIQUEID" val="1843"/>
</p:tagLst>
</file>

<file path=ppt/tags/tag607.xml><?xml version="1.0" encoding="utf-8"?>
<p:tagLst xmlns:p="http://schemas.openxmlformats.org/presentationml/2006/main">
  <p:tag name="AS_UNIQUEID" val="3359"/>
</p:tagLst>
</file>

<file path=ppt/tags/tag608.xml><?xml version="1.0" encoding="utf-8"?>
<p:tagLst xmlns:p="http://schemas.openxmlformats.org/presentationml/2006/main">
  <p:tag name="AS_UNIQUEID" val="1844"/>
</p:tagLst>
</file>

<file path=ppt/tags/tag609.xml><?xml version="1.0" encoding="utf-8"?>
<p:tagLst xmlns:p="http://schemas.openxmlformats.org/presentationml/2006/main">
  <p:tag name="AS_UNIQUEID" val="1847"/>
</p:tagLst>
</file>

<file path=ppt/tags/tag61.xml><?xml version="1.0" encoding="utf-8"?>
<p:tagLst xmlns:p="http://schemas.openxmlformats.org/presentationml/2006/main">
  <p:tag name="AS_UNIQUEID" val="2996"/>
</p:tagLst>
</file>

<file path=ppt/tags/tag610.xml><?xml version="1.0" encoding="utf-8"?>
<p:tagLst xmlns:p="http://schemas.openxmlformats.org/presentationml/2006/main">
  <p:tag name="AS_UNIQUEID" val="1841"/>
</p:tagLst>
</file>

<file path=ppt/tags/tag611.xml><?xml version="1.0" encoding="utf-8"?>
<p:tagLst xmlns:p="http://schemas.openxmlformats.org/presentationml/2006/main">
  <p:tag name="KSO_WM_SPECIAL_SOURCE" val="bdnull"/>
</p:tagLst>
</file>

<file path=ppt/tags/tag612.xml><?xml version="1.0" encoding="utf-8"?>
<p:tagLst xmlns:p="http://schemas.openxmlformats.org/presentationml/2006/main">
  <p:tag name="AS_UNIQUEID" val="1851"/>
</p:tagLst>
</file>

<file path=ppt/tags/tag613.xml><?xml version="1.0" encoding="utf-8"?>
<p:tagLst xmlns:p="http://schemas.openxmlformats.org/presentationml/2006/main">
  <p:tag name="AS_UNIQUEID" val="1853"/>
</p:tagLst>
</file>

<file path=ppt/tags/tag614.xml><?xml version="1.0" encoding="utf-8"?>
<p:tagLst xmlns:p="http://schemas.openxmlformats.org/presentationml/2006/main">
  <p:tag name="AS_UNIQUEID" val="1849"/>
</p:tagLst>
</file>

<file path=ppt/tags/tag615.xml><?xml version="1.0" encoding="utf-8"?>
<p:tagLst xmlns:p="http://schemas.openxmlformats.org/presentationml/2006/main">
  <p:tag name="AS_UNIQUEID" val="3691"/>
</p:tagLst>
</file>

<file path=ppt/tags/tag616.xml><?xml version="1.0" encoding="utf-8"?>
<p:tagLst xmlns:p="http://schemas.openxmlformats.org/presentationml/2006/main">
  <p:tag name="AS_UNIQUEID" val="1857"/>
</p:tagLst>
</file>

<file path=ppt/tags/tag617.xml><?xml version="1.0" encoding="utf-8"?>
<p:tagLst xmlns:p="http://schemas.openxmlformats.org/presentationml/2006/main">
  <p:tag name="AS_UNIQUEID" val="6504"/>
</p:tagLst>
</file>

<file path=ppt/tags/tag618.xml><?xml version="1.0" encoding="utf-8"?>
<p:tagLst xmlns:p="http://schemas.openxmlformats.org/presentationml/2006/main">
  <p:tag name="KSO_WM_SPECIAL_SOURCE" val="bdnull"/>
</p:tagLst>
</file>

<file path=ppt/tags/tag619.xml><?xml version="1.0" encoding="utf-8"?>
<p:tagLst xmlns:p="http://schemas.openxmlformats.org/presentationml/2006/main">
  <p:tag name="AS_UNIQUEID" val="3473"/>
</p:tagLst>
</file>

<file path=ppt/tags/tag62.xml><?xml version="1.0" encoding="utf-8"?>
<p:tagLst xmlns:p="http://schemas.openxmlformats.org/presentationml/2006/main">
  <p:tag name="AS_UNIQUEID" val="1593"/>
</p:tagLst>
</file>

<file path=ppt/tags/tag620.xml><?xml version="1.0" encoding="utf-8"?>
<p:tagLst xmlns:p="http://schemas.openxmlformats.org/presentationml/2006/main">
  <p:tag name="AS_UNIQUEID" val="3474"/>
</p:tagLst>
</file>

<file path=ppt/tags/tag621.xml><?xml version="1.0" encoding="utf-8"?>
<p:tagLst xmlns:p="http://schemas.openxmlformats.org/presentationml/2006/main">
  <p:tag name="AS_UNIQUEID" val="3475"/>
</p:tagLst>
</file>

<file path=ppt/tags/tag622.xml><?xml version="1.0" encoding="utf-8"?>
<p:tagLst xmlns:p="http://schemas.openxmlformats.org/presentationml/2006/main">
  <p:tag name="AS_UNIQUEID" val="3476"/>
</p:tagLst>
</file>

<file path=ppt/tags/tag623.xml><?xml version="1.0" encoding="utf-8"?>
<p:tagLst xmlns:p="http://schemas.openxmlformats.org/presentationml/2006/main">
  <p:tag name="AS_UNIQUEID" val="3477"/>
</p:tagLst>
</file>

<file path=ppt/tags/tag624.xml><?xml version="1.0" encoding="utf-8"?>
<p:tagLst xmlns:p="http://schemas.openxmlformats.org/presentationml/2006/main">
  <p:tag name="AS_UNIQUEID" val="3478"/>
</p:tagLst>
</file>

<file path=ppt/tags/tag625.xml><?xml version="1.0" encoding="utf-8"?>
<p:tagLst xmlns:p="http://schemas.openxmlformats.org/presentationml/2006/main">
  <p:tag name="KSO_WM_SPECIAL_SOURCE" val="bdnull"/>
</p:tagLst>
</file>

<file path=ppt/tags/tag626.xml><?xml version="1.0" encoding="utf-8"?>
<p:tagLst xmlns:p="http://schemas.openxmlformats.org/presentationml/2006/main">
  <p:tag name="AS_UNIQUEID" val="3154"/>
</p:tagLst>
</file>

<file path=ppt/tags/tag627.xml><?xml version="1.0" encoding="utf-8"?>
<p:tagLst xmlns:p="http://schemas.openxmlformats.org/presentationml/2006/main">
  <p:tag name="AS_UNIQUEID" val="3155"/>
</p:tagLst>
</file>

<file path=ppt/tags/tag628.xml><?xml version="1.0" encoding="utf-8"?>
<p:tagLst xmlns:p="http://schemas.openxmlformats.org/presentationml/2006/main">
  <p:tag name="AS_UNIQUEID" val="3156"/>
</p:tagLst>
</file>

<file path=ppt/tags/tag629.xml><?xml version="1.0" encoding="utf-8"?>
<p:tagLst xmlns:p="http://schemas.openxmlformats.org/presentationml/2006/main">
  <p:tag name="AS_UNIQUEID" val="3157"/>
</p:tagLst>
</file>

<file path=ppt/tags/tag63.xml><?xml version="1.0" encoding="utf-8"?>
<p:tagLst xmlns:p="http://schemas.openxmlformats.org/presentationml/2006/main">
  <p:tag name="AS_UNIQUEID" val="1024"/>
</p:tagLst>
</file>

<file path=ppt/tags/tag630.xml><?xml version="1.0" encoding="utf-8"?>
<p:tagLst xmlns:p="http://schemas.openxmlformats.org/presentationml/2006/main">
  <p:tag name="AS_UNIQUEID" val="3158"/>
</p:tagLst>
</file>

<file path=ppt/tags/tag631.xml><?xml version="1.0" encoding="utf-8"?>
<p:tagLst xmlns:p="http://schemas.openxmlformats.org/presentationml/2006/main">
  <p:tag name="AS_UNIQUEID" val="3159"/>
</p:tagLst>
</file>

<file path=ppt/tags/tag632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64.xml><?xml version="1.0" encoding="utf-8"?>
<p:tagLst xmlns:p="http://schemas.openxmlformats.org/presentationml/2006/main">
  <p:tag name="AS_UNIQUEID" val="2575"/>
</p:tagLst>
</file>

<file path=ppt/tags/tag65.xml><?xml version="1.0" encoding="utf-8"?>
<p:tagLst xmlns:p="http://schemas.openxmlformats.org/presentationml/2006/main">
  <p:tag name="AS_UNIQUEID" val="1706"/>
</p:tagLst>
</file>

<file path=ppt/tags/tag66.xml><?xml version="1.0" encoding="utf-8"?>
<p:tagLst xmlns:p="http://schemas.openxmlformats.org/presentationml/2006/main">
  <p:tag name="AS_UNIQUEID" val="1707"/>
</p:tagLst>
</file>

<file path=ppt/tags/tag67.xml><?xml version="1.0" encoding="utf-8"?>
<p:tagLst xmlns:p="http://schemas.openxmlformats.org/presentationml/2006/main">
  <p:tag name="AS_UNIQUEID" val="1708"/>
</p:tagLst>
</file>

<file path=ppt/tags/tag68.xml><?xml version="1.0" encoding="utf-8"?>
<p:tagLst xmlns:p="http://schemas.openxmlformats.org/presentationml/2006/main">
  <p:tag name="AS_UNIQUEID" val="1709"/>
</p:tagLst>
</file>

<file path=ppt/tags/tag69.xml><?xml version="1.0" encoding="utf-8"?>
<p:tagLst xmlns:p="http://schemas.openxmlformats.org/presentationml/2006/main">
  <p:tag name="AS_UNIQUEID" val="1710"/>
</p:tagLst>
</file>

<file path=ppt/tags/tag7.xml><?xml version="1.0" encoding="utf-8"?>
<p:tagLst xmlns:p="http://schemas.openxmlformats.org/presentationml/2006/main">
  <p:tag name="AS_UNIQUEID" val="29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2257"/>
</p:tagLst>
</file>

<file path=ppt/tags/tag71.xml><?xml version="1.0" encoding="utf-8"?>
<p:tagLst xmlns:p="http://schemas.openxmlformats.org/presentationml/2006/main">
  <p:tag name="AS_UNIQUEID" val="2258"/>
</p:tagLst>
</file>

<file path=ppt/tags/tag72.xml><?xml version="1.0" encoding="utf-8"?>
<p:tagLst xmlns:p="http://schemas.openxmlformats.org/presentationml/2006/main">
  <p:tag name="AS_UNIQUEID" val="2259"/>
</p:tagLst>
</file>

<file path=ppt/tags/tag73.xml><?xml version="1.0" encoding="utf-8"?>
<p:tagLst xmlns:p="http://schemas.openxmlformats.org/presentationml/2006/main">
  <p:tag name="AS_UNIQUEID" val="2260"/>
</p:tagLst>
</file>

<file path=ppt/tags/tag74.xml><?xml version="1.0" encoding="utf-8"?>
<p:tagLst xmlns:p="http://schemas.openxmlformats.org/presentationml/2006/main">
  <p:tag name="AS_UNIQUEID" val="2262"/>
</p:tagLst>
</file>

<file path=ppt/tags/tag75.xml><?xml version="1.0" encoding="utf-8"?>
<p:tagLst xmlns:p="http://schemas.openxmlformats.org/presentationml/2006/main">
  <p:tag name="AS_UNIQUEID" val="2257"/>
</p:tagLst>
</file>

<file path=ppt/tags/tag76.xml><?xml version="1.0" encoding="utf-8"?>
<p:tagLst xmlns:p="http://schemas.openxmlformats.org/presentationml/2006/main">
  <p:tag name="AS_UNIQUEID" val="2258"/>
</p:tagLst>
</file>

<file path=ppt/tags/tag77.xml><?xml version="1.0" encoding="utf-8"?>
<p:tagLst xmlns:p="http://schemas.openxmlformats.org/presentationml/2006/main">
  <p:tag name="AS_UNIQUEID" val="2259"/>
</p:tagLst>
</file>

<file path=ppt/tags/tag78.xml><?xml version="1.0" encoding="utf-8"?>
<p:tagLst xmlns:p="http://schemas.openxmlformats.org/presentationml/2006/main">
  <p:tag name="AS_UNIQUEID" val="2260"/>
</p:tagLst>
</file>

<file path=ppt/tags/tag79.xml><?xml version="1.0" encoding="utf-8"?>
<p:tagLst xmlns:p="http://schemas.openxmlformats.org/presentationml/2006/main">
  <p:tag name="AS_UNIQUEID" val="2262"/>
</p:tagLst>
</file>

<file path=ppt/tags/tag8.xml><?xml version="1.0" encoding="utf-8"?>
<p:tagLst xmlns:p="http://schemas.openxmlformats.org/presentationml/2006/main">
  <p:tag name="AS_UNIQUEID" val="29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2257"/>
</p:tagLst>
</file>

<file path=ppt/tags/tag81.xml><?xml version="1.0" encoding="utf-8"?>
<p:tagLst xmlns:p="http://schemas.openxmlformats.org/presentationml/2006/main">
  <p:tag name="AS_UNIQUEID" val="2258"/>
</p:tagLst>
</file>

<file path=ppt/tags/tag82.xml><?xml version="1.0" encoding="utf-8"?>
<p:tagLst xmlns:p="http://schemas.openxmlformats.org/presentationml/2006/main">
  <p:tag name="AS_UNIQUEID" val="2259"/>
</p:tagLst>
</file>

<file path=ppt/tags/tag83.xml><?xml version="1.0" encoding="utf-8"?>
<p:tagLst xmlns:p="http://schemas.openxmlformats.org/presentationml/2006/main">
  <p:tag name="AS_UNIQUEID" val="2260"/>
</p:tagLst>
</file>

<file path=ppt/tags/tag84.xml><?xml version="1.0" encoding="utf-8"?>
<p:tagLst xmlns:p="http://schemas.openxmlformats.org/presentationml/2006/main">
  <p:tag name="AS_UNIQUEID" val="2262"/>
</p:tagLst>
</file>

<file path=ppt/tags/tag85.xml><?xml version="1.0" encoding="utf-8"?>
<p:tagLst xmlns:p="http://schemas.openxmlformats.org/presentationml/2006/main">
  <p:tag name="AS_UNIQUEID" val="2257"/>
</p:tagLst>
</file>

<file path=ppt/tags/tag86.xml><?xml version="1.0" encoding="utf-8"?>
<p:tagLst xmlns:p="http://schemas.openxmlformats.org/presentationml/2006/main">
  <p:tag name="AS_UNIQUEID" val="2258"/>
</p:tagLst>
</file>

<file path=ppt/tags/tag87.xml><?xml version="1.0" encoding="utf-8"?>
<p:tagLst xmlns:p="http://schemas.openxmlformats.org/presentationml/2006/main">
  <p:tag name="AS_UNIQUEID" val="2259"/>
</p:tagLst>
</file>

<file path=ppt/tags/tag88.xml><?xml version="1.0" encoding="utf-8"?>
<p:tagLst xmlns:p="http://schemas.openxmlformats.org/presentationml/2006/main">
  <p:tag name="AS_UNIQUEID" val="2260"/>
</p:tagLst>
</file>

<file path=ppt/tags/tag89.xml><?xml version="1.0" encoding="utf-8"?>
<p:tagLst xmlns:p="http://schemas.openxmlformats.org/presentationml/2006/main">
  <p:tag name="AS_UNIQUEID" val="2262"/>
</p:tagLst>
</file>

<file path=ppt/tags/tag9.xml><?xml version="1.0" encoding="utf-8"?>
<p:tagLst xmlns:p="http://schemas.openxmlformats.org/presentationml/2006/main">
  <p:tag name="AS_UNIQUEID" val="29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3439"/>
</p:tagLst>
</file>

<file path=ppt/tags/tag91.xml><?xml version="1.0" encoding="utf-8"?>
<p:tagLst xmlns:p="http://schemas.openxmlformats.org/presentationml/2006/main">
  <p:tag name="AS_UNIQUEID" val="3440"/>
</p:tagLst>
</file>

<file path=ppt/tags/tag92.xml><?xml version="1.0" encoding="utf-8"?>
<p:tagLst xmlns:p="http://schemas.openxmlformats.org/presentationml/2006/main">
  <p:tag name="AS_UNIQUEID" val="2257"/>
</p:tagLst>
</file>

<file path=ppt/tags/tag93.xml><?xml version="1.0" encoding="utf-8"?>
<p:tagLst xmlns:p="http://schemas.openxmlformats.org/presentationml/2006/main">
  <p:tag name="AS_UNIQUEID" val="2258"/>
</p:tagLst>
</file>

<file path=ppt/tags/tag94.xml><?xml version="1.0" encoding="utf-8"?>
<p:tagLst xmlns:p="http://schemas.openxmlformats.org/presentationml/2006/main">
  <p:tag name="AS_UNIQUEID" val="2259"/>
</p:tagLst>
</file>

<file path=ppt/tags/tag95.xml><?xml version="1.0" encoding="utf-8"?>
<p:tagLst xmlns:p="http://schemas.openxmlformats.org/presentationml/2006/main">
  <p:tag name="AS_UNIQUEID" val="2260"/>
</p:tagLst>
</file>

<file path=ppt/tags/tag96.xml><?xml version="1.0" encoding="utf-8"?>
<p:tagLst xmlns:p="http://schemas.openxmlformats.org/presentationml/2006/main">
  <p:tag name="AS_UNIQUEID" val="2262"/>
</p:tagLst>
</file>

<file path=ppt/tags/tag97.xml><?xml version="1.0" encoding="utf-8"?>
<p:tagLst xmlns:p="http://schemas.openxmlformats.org/presentationml/2006/main">
  <p:tag name="AS_UNIQUEID" val="2257"/>
</p:tagLst>
</file>

<file path=ppt/tags/tag98.xml><?xml version="1.0" encoding="utf-8"?>
<p:tagLst xmlns:p="http://schemas.openxmlformats.org/presentationml/2006/main">
  <p:tag name="AS_UNIQUEID" val="2258"/>
</p:tagLst>
</file>

<file path=ppt/tags/tag99.xml><?xml version="1.0" encoding="utf-8"?>
<p:tagLst xmlns:p="http://schemas.openxmlformats.org/presentationml/2006/main">
  <p:tag name="AS_UNIQUEID" val="2259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4114</Words>
  <Application>WPS 演示</Application>
  <PresentationFormat>宽屏</PresentationFormat>
  <Paragraphs>644</Paragraphs>
  <Slides>28</Slides>
  <Notes>6</Notes>
  <HiddenSlides>5</HiddenSlides>
  <MMClips>1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54" baseType="lpstr">
      <vt:lpstr>Arial</vt:lpstr>
      <vt:lpstr>宋体</vt:lpstr>
      <vt:lpstr>Wingdings</vt:lpstr>
      <vt:lpstr>微软雅黑</vt:lpstr>
      <vt:lpstr>Wingdings</vt:lpstr>
      <vt:lpstr>Heiti SC Light</vt:lpstr>
      <vt:lpstr>微软雅黑 Light</vt:lpstr>
      <vt:lpstr>华文楷体</vt:lpstr>
      <vt:lpstr>Arial</vt:lpstr>
      <vt:lpstr>黑体</vt:lpstr>
      <vt:lpstr>Segoe UI</vt:lpstr>
      <vt:lpstr>等线</vt:lpstr>
      <vt:lpstr>Impact</vt:lpstr>
      <vt:lpstr>楷体</vt:lpstr>
      <vt:lpstr>Times New Roman</vt:lpstr>
      <vt:lpstr>Calibri</vt:lpstr>
      <vt:lpstr>Helvetica</vt:lpstr>
      <vt:lpstr>仿宋</vt:lpstr>
      <vt:lpstr>Arial Unicode MS</vt:lpstr>
      <vt:lpstr>新宋体</vt:lpstr>
      <vt:lpstr>Calibri</vt:lpstr>
      <vt:lpstr>Times New Roman</vt:lpstr>
      <vt:lpstr>Courier New</vt:lpstr>
      <vt:lpstr>华文中宋</vt:lpstr>
      <vt:lpstr>Office 主题​​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龙强</cp:lastModifiedBy>
  <cp:revision>30</cp:revision>
  <cp:lastPrinted>2025-02-12T13:30:00Z</cp:lastPrinted>
  <dcterms:created xsi:type="dcterms:W3CDTF">2025-02-12T13:30:00Z</dcterms:created>
  <dcterms:modified xsi:type="dcterms:W3CDTF">2026-03-12T11:56:44Z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07853DA9190242D5B3A9E6E4F4D2BF45_13</vt:lpwstr>
  </property>
  <property fmtid="{D5CDD505-2E9C-101B-9397-08002B2CF9AE}" pid="7" name="KSOProductBuildVer">
    <vt:lpwstr>2052-12.1.0.23542</vt:lpwstr>
  </property>
</Properties>
</file>