
<file path=[Content_Types].xml><?xml version="1.0" encoding="utf-8"?>
<Types xmlns="http://schemas.openxmlformats.org/package/2006/content-types">
  <Default Extension="jpeg" ContentType="image/jpeg"/>
  <Default Extension="JPG" ContentType="image/.jpg"/>
  <Default Extension="vml" ContentType="application/vnd.openxmlformats-officedocument.vmlDrawing"/>
  <Default Extension="bin" ContentType="application/vnd.openxmlformats-officedocument.oleObject"/>
  <Default Extension="png" ContentType="image/png"/>
  <Default Extension="mp4" ContentType="video/mp4"/>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media/image17.svg" ContentType="image/svg+xml"/>
  <Override PartName="/ppt/media/image20.svg" ContentType="image/svg+xml"/>
  <Override PartName="/ppt/media/image22.svg" ContentType="image/svg+xml"/>
  <Override PartName="/ppt/notesMasters/notesMaster1.xml" ContentType="application/vnd.openxmlformats-officedocument.presentationml.notesMaster+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ags/tag10.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xml" ContentType="application/vnd.openxmlformats-officedocument.presentationml.tags+xml"/>
  <Override PartName="/ppt/tags/tag190.xml" ContentType="application/vnd.openxmlformats-officedocument.presentationml.tags+xml"/>
  <Override PartName="/ppt/tags/tag191.xml" ContentType="application/vnd.openxmlformats-officedocument.presentationml.tags+xml"/>
  <Override PartName="/ppt/tags/tag192.xml" ContentType="application/vnd.openxmlformats-officedocument.presentationml.tags+xml"/>
  <Override PartName="/ppt/tags/tag193.xml" ContentType="application/vnd.openxmlformats-officedocument.presentationml.tags+xml"/>
  <Override PartName="/ppt/tags/tag194.xml" ContentType="application/vnd.openxmlformats-officedocument.presentationml.tags+xml"/>
  <Override PartName="/ppt/tags/tag195.xml" ContentType="application/vnd.openxmlformats-officedocument.presentationml.tags+xml"/>
  <Override PartName="/ppt/tags/tag196.xml" ContentType="application/vnd.openxmlformats-officedocument.presentationml.tags+xml"/>
  <Override PartName="/ppt/tags/tag197.xml" ContentType="application/vnd.openxmlformats-officedocument.presentationml.tags+xml"/>
  <Override PartName="/ppt/tags/tag198.xml" ContentType="application/vnd.openxmlformats-officedocument.presentationml.tags+xml"/>
  <Override PartName="/ppt/tags/tag199.xml" ContentType="application/vnd.openxmlformats-officedocument.presentationml.tags+xml"/>
  <Override PartName="/ppt/tags/tag2.xml" ContentType="application/vnd.openxmlformats-officedocument.presentationml.tags+xml"/>
  <Override PartName="/ppt/tags/tag20.xml" ContentType="application/vnd.openxmlformats-officedocument.presentationml.tags+xml"/>
  <Override PartName="/ppt/tags/tag200.xml" ContentType="application/vnd.openxmlformats-officedocument.presentationml.tags+xml"/>
  <Override PartName="/ppt/tags/tag201.xml" ContentType="application/vnd.openxmlformats-officedocument.presentationml.tags+xml"/>
  <Override PartName="/ppt/tags/tag202.xml" ContentType="application/vnd.openxmlformats-officedocument.presentationml.tags+xml"/>
  <Override PartName="/ppt/tags/tag203.xml" ContentType="application/vnd.openxmlformats-officedocument.presentationml.tags+xml"/>
  <Override PartName="/ppt/tags/tag204.xml" ContentType="application/vnd.openxmlformats-officedocument.presentationml.tags+xml"/>
  <Override PartName="/ppt/tags/tag205.xml" ContentType="application/vnd.openxmlformats-officedocument.presentationml.tags+xml"/>
  <Override PartName="/ppt/tags/tag206.xml" ContentType="application/vnd.openxmlformats-officedocument.presentationml.tags+xml"/>
  <Override PartName="/ppt/tags/tag207.xml" ContentType="application/vnd.openxmlformats-officedocument.presentationml.tags+xml"/>
  <Override PartName="/ppt/tags/tag208.xml" ContentType="application/vnd.openxmlformats-officedocument.presentationml.tags+xml"/>
  <Override PartName="/ppt/tags/tag209.xml" ContentType="application/vnd.openxmlformats-officedocument.presentationml.tags+xml"/>
  <Override PartName="/ppt/tags/tag21.xml" ContentType="application/vnd.openxmlformats-officedocument.presentationml.tags+xml"/>
  <Override PartName="/ppt/tags/tag210.xml" ContentType="application/vnd.openxmlformats-officedocument.presentationml.tags+xml"/>
  <Override PartName="/ppt/tags/tag211.xml" ContentType="application/vnd.openxmlformats-officedocument.presentationml.tags+xml"/>
  <Override PartName="/ppt/tags/tag212.xml" ContentType="application/vnd.openxmlformats-officedocument.presentationml.tags+xml"/>
  <Override PartName="/ppt/tags/tag213.xml" ContentType="application/vnd.openxmlformats-officedocument.presentationml.tags+xml"/>
  <Override PartName="/ppt/tags/tag214.xml" ContentType="application/vnd.openxmlformats-officedocument.presentationml.tags+xml"/>
  <Override PartName="/ppt/tags/tag215.xml" ContentType="application/vnd.openxmlformats-officedocument.presentationml.tags+xml"/>
  <Override PartName="/ppt/tags/tag216.xml" ContentType="application/vnd.openxmlformats-officedocument.presentationml.tags+xml"/>
  <Override PartName="/ppt/tags/tag217.xml" ContentType="application/vnd.openxmlformats-officedocument.presentationml.tags+xml"/>
  <Override PartName="/ppt/tags/tag218.xml" ContentType="application/vnd.openxmlformats-officedocument.presentationml.tags+xml"/>
  <Override PartName="/ppt/tags/tag219.xml" ContentType="application/vnd.openxmlformats-officedocument.presentationml.tags+xml"/>
  <Override PartName="/ppt/tags/tag22.xml" ContentType="application/vnd.openxmlformats-officedocument.presentationml.tags+xml"/>
  <Override PartName="/ppt/tags/tag220.xml" ContentType="application/vnd.openxmlformats-officedocument.presentationml.tags+xml"/>
  <Override PartName="/ppt/tags/tag221.xml" ContentType="application/vnd.openxmlformats-officedocument.presentationml.tags+xml"/>
  <Override PartName="/ppt/tags/tag222.xml" ContentType="application/vnd.openxmlformats-officedocument.presentationml.tags+xml"/>
  <Override PartName="/ppt/tags/tag223.xml" ContentType="application/vnd.openxmlformats-officedocument.presentationml.tags+xml"/>
  <Override PartName="/ppt/tags/tag224.xml" ContentType="application/vnd.openxmlformats-officedocument.presentationml.tags+xml"/>
  <Override PartName="/ppt/tags/tag225.xml" ContentType="application/vnd.openxmlformats-officedocument.presentationml.tags+xml"/>
  <Override PartName="/ppt/tags/tag226.xml" ContentType="application/vnd.openxmlformats-officedocument.presentationml.tags+xml"/>
  <Override PartName="/ppt/tags/tag227.xml" ContentType="application/vnd.openxmlformats-officedocument.presentationml.tags+xml"/>
  <Override PartName="/ppt/tags/tag228.xml" ContentType="application/vnd.openxmlformats-officedocument.presentationml.tags+xml"/>
  <Override PartName="/ppt/tags/tag229.xml" ContentType="application/vnd.openxmlformats-officedocument.presentationml.tags+xml"/>
  <Override PartName="/ppt/tags/tag23.xml" ContentType="application/vnd.openxmlformats-officedocument.presentationml.tags+xml"/>
  <Override PartName="/ppt/tags/tag230.xml" ContentType="application/vnd.openxmlformats-officedocument.presentationml.tags+xml"/>
  <Override PartName="/ppt/tags/tag231.xml" ContentType="application/vnd.openxmlformats-officedocument.presentationml.tags+xml"/>
  <Override PartName="/ppt/tags/tag232.xml" ContentType="application/vnd.openxmlformats-officedocument.presentationml.tags+xml"/>
  <Override PartName="/ppt/tags/tag233.xml" ContentType="application/vnd.openxmlformats-officedocument.presentationml.tags+xml"/>
  <Override PartName="/ppt/tags/tag234.xml" ContentType="application/vnd.openxmlformats-officedocument.presentationml.tags+xml"/>
  <Override PartName="/ppt/tags/tag235.xml" ContentType="application/vnd.openxmlformats-officedocument.presentationml.tags+xml"/>
  <Override PartName="/ppt/tags/tag236.xml" ContentType="application/vnd.openxmlformats-officedocument.presentationml.tags+xml"/>
  <Override PartName="/ppt/tags/tag237.xml" ContentType="application/vnd.openxmlformats-officedocument.presentationml.tags+xml"/>
  <Override PartName="/ppt/tags/tag238.xml" ContentType="application/vnd.openxmlformats-officedocument.presentationml.tags+xml"/>
  <Override PartName="/ppt/tags/tag239.xml" ContentType="application/vnd.openxmlformats-officedocument.presentationml.tags+xml"/>
  <Override PartName="/ppt/tags/tag24.xml" ContentType="application/vnd.openxmlformats-officedocument.presentationml.tags+xml"/>
  <Override PartName="/ppt/tags/tag240.xml" ContentType="application/vnd.openxmlformats-officedocument.presentationml.tags+xml"/>
  <Override PartName="/ppt/tags/tag241.xml" ContentType="application/vnd.openxmlformats-officedocument.presentationml.tags+xml"/>
  <Override PartName="/ppt/tags/tag242.xml" ContentType="application/vnd.openxmlformats-officedocument.presentationml.tags+xml"/>
  <Override PartName="/ppt/tags/tag243.xml" ContentType="application/vnd.openxmlformats-officedocument.presentationml.tags+xml"/>
  <Override PartName="/ppt/tags/tag244.xml" ContentType="application/vnd.openxmlformats-officedocument.presentationml.tags+xml"/>
  <Override PartName="/ppt/tags/tag245.xml" ContentType="application/vnd.openxmlformats-officedocument.presentationml.tags+xml"/>
  <Override PartName="/ppt/tags/tag246.xml" ContentType="application/vnd.openxmlformats-officedocument.presentationml.tags+xml"/>
  <Override PartName="/ppt/tags/tag247.xml" ContentType="application/vnd.openxmlformats-officedocument.presentationml.tags+xml"/>
  <Override PartName="/ppt/tags/tag248.xml" ContentType="application/vnd.openxmlformats-officedocument.presentationml.tags+xml"/>
  <Override PartName="/ppt/tags/tag249.xml" ContentType="application/vnd.openxmlformats-officedocument.presentationml.tags+xml"/>
  <Override PartName="/ppt/tags/tag25.xml" ContentType="application/vnd.openxmlformats-officedocument.presentationml.tags+xml"/>
  <Override PartName="/ppt/tags/tag250.xml" ContentType="application/vnd.openxmlformats-officedocument.presentationml.tags+xml"/>
  <Override PartName="/ppt/tags/tag251.xml" ContentType="application/vnd.openxmlformats-officedocument.presentationml.tags+xml"/>
  <Override PartName="/ppt/tags/tag252.xml" ContentType="application/vnd.openxmlformats-officedocument.presentationml.tags+xml"/>
  <Override PartName="/ppt/tags/tag253.xml" ContentType="application/vnd.openxmlformats-officedocument.presentationml.tags+xml"/>
  <Override PartName="/ppt/tags/tag254.xml" ContentType="application/vnd.openxmlformats-officedocument.presentationml.tags+xml"/>
  <Override PartName="/ppt/tags/tag255.xml" ContentType="application/vnd.openxmlformats-officedocument.presentationml.tags+xml"/>
  <Override PartName="/ppt/tags/tag256.xml" ContentType="application/vnd.openxmlformats-officedocument.presentationml.tags+xml"/>
  <Override PartName="/ppt/tags/tag257.xml" ContentType="application/vnd.openxmlformats-officedocument.presentationml.tags+xml"/>
  <Override PartName="/ppt/tags/tag258.xml" ContentType="application/vnd.openxmlformats-officedocument.presentationml.tags+xml"/>
  <Override PartName="/ppt/tags/tag259.xml" ContentType="application/vnd.openxmlformats-officedocument.presentationml.tags+xml"/>
  <Override PartName="/ppt/tags/tag26.xml" ContentType="application/vnd.openxmlformats-officedocument.presentationml.tags+xml"/>
  <Override PartName="/ppt/tags/tag260.xml" ContentType="application/vnd.openxmlformats-officedocument.presentationml.tags+xml"/>
  <Override PartName="/ppt/tags/tag261.xml" ContentType="application/vnd.openxmlformats-officedocument.presentationml.tags+xml"/>
  <Override PartName="/ppt/tags/tag262.xml" ContentType="application/vnd.openxmlformats-officedocument.presentationml.tags+xml"/>
  <Override PartName="/ppt/tags/tag263.xml" ContentType="application/vnd.openxmlformats-officedocument.presentationml.tags+xml"/>
  <Override PartName="/ppt/tags/tag264.xml" ContentType="application/vnd.openxmlformats-officedocument.presentationml.tags+xml"/>
  <Override PartName="/ppt/tags/tag265.xml" ContentType="application/vnd.openxmlformats-officedocument.presentationml.tags+xml"/>
  <Override PartName="/ppt/tags/tag266.xml" ContentType="application/vnd.openxmlformats-officedocument.presentationml.tags+xml"/>
  <Override PartName="/ppt/tags/tag267.xml" ContentType="application/vnd.openxmlformats-officedocument.presentationml.tags+xml"/>
  <Override PartName="/ppt/tags/tag268.xml" ContentType="application/vnd.openxmlformats-officedocument.presentationml.tags+xml"/>
  <Override PartName="/ppt/tags/tag269.xml" ContentType="application/vnd.openxmlformats-officedocument.presentationml.tags+xml"/>
  <Override PartName="/ppt/tags/tag27.xml" ContentType="application/vnd.openxmlformats-officedocument.presentationml.tags+xml"/>
  <Override PartName="/ppt/tags/tag270.xml" ContentType="application/vnd.openxmlformats-officedocument.presentationml.tags+xml"/>
  <Override PartName="/ppt/tags/tag271.xml" ContentType="application/vnd.openxmlformats-officedocument.presentationml.tags+xml"/>
  <Override PartName="/ppt/tags/tag272.xml" ContentType="application/vnd.openxmlformats-officedocument.presentationml.tags+xml"/>
  <Override PartName="/ppt/tags/tag273.xml" ContentType="application/vnd.openxmlformats-officedocument.presentationml.tags+xml"/>
  <Override PartName="/ppt/tags/tag274.xml" ContentType="application/vnd.openxmlformats-officedocument.presentationml.tags+xml"/>
  <Override PartName="/ppt/tags/tag275.xml" ContentType="application/vnd.openxmlformats-officedocument.presentationml.tags+xml"/>
  <Override PartName="/ppt/tags/tag276.xml" ContentType="application/vnd.openxmlformats-officedocument.presentationml.tags+xml"/>
  <Override PartName="/ppt/tags/tag277.xml" ContentType="application/vnd.openxmlformats-officedocument.presentationml.tags+xml"/>
  <Override PartName="/ppt/tags/tag278.xml" ContentType="application/vnd.openxmlformats-officedocument.presentationml.tags+xml"/>
  <Override PartName="/ppt/tags/tag279.xml" ContentType="application/vnd.openxmlformats-officedocument.presentationml.tags+xml"/>
  <Override PartName="/ppt/tags/tag28.xml" ContentType="application/vnd.openxmlformats-officedocument.presentationml.tags+xml"/>
  <Override PartName="/ppt/tags/tag280.xml" ContentType="application/vnd.openxmlformats-officedocument.presentationml.tags+xml"/>
  <Override PartName="/ppt/tags/tag281.xml" ContentType="application/vnd.openxmlformats-officedocument.presentationml.tags+xml"/>
  <Override PartName="/ppt/tags/tag282.xml" ContentType="application/vnd.openxmlformats-officedocument.presentationml.tags+xml"/>
  <Override PartName="/ppt/tags/tag283.xml" ContentType="application/vnd.openxmlformats-officedocument.presentationml.tags+xml"/>
  <Override PartName="/ppt/tags/tag284.xml" ContentType="application/vnd.openxmlformats-officedocument.presentationml.tags+xml"/>
  <Override PartName="/ppt/tags/tag285.xml" ContentType="application/vnd.openxmlformats-officedocument.presentationml.tags+xml"/>
  <Override PartName="/ppt/tags/tag286.xml" ContentType="application/vnd.openxmlformats-officedocument.presentationml.tags+xml"/>
  <Override PartName="/ppt/tags/tag287.xml" ContentType="application/vnd.openxmlformats-officedocument.presentationml.tags+xml"/>
  <Override PartName="/ppt/tags/tag288.xml" ContentType="application/vnd.openxmlformats-officedocument.presentationml.tags+xml"/>
  <Override PartName="/ppt/tags/tag289.xml" ContentType="application/vnd.openxmlformats-officedocument.presentationml.tags+xml"/>
  <Override PartName="/ppt/tags/tag29.xml" ContentType="application/vnd.openxmlformats-officedocument.presentationml.tags+xml"/>
  <Override PartName="/ppt/tags/tag290.xml" ContentType="application/vnd.openxmlformats-officedocument.presentationml.tags+xml"/>
  <Override PartName="/ppt/tags/tag291.xml" ContentType="application/vnd.openxmlformats-officedocument.presentationml.tags+xml"/>
  <Override PartName="/ppt/tags/tag292.xml" ContentType="application/vnd.openxmlformats-officedocument.presentationml.tags+xml"/>
  <Override PartName="/ppt/tags/tag293.xml" ContentType="application/vnd.openxmlformats-officedocument.presentationml.tags+xml"/>
  <Override PartName="/ppt/tags/tag294.xml" ContentType="application/vnd.openxmlformats-officedocument.presentationml.tags+xml"/>
  <Override PartName="/ppt/tags/tag295.xml" ContentType="application/vnd.openxmlformats-officedocument.presentationml.tags+xml"/>
  <Override PartName="/ppt/tags/tag296.xml" ContentType="application/vnd.openxmlformats-officedocument.presentationml.tags+xml"/>
  <Override PartName="/ppt/tags/tag297.xml" ContentType="application/vnd.openxmlformats-officedocument.presentationml.tags+xml"/>
  <Override PartName="/ppt/tags/tag298.xml" ContentType="application/vnd.openxmlformats-officedocument.presentationml.tags+xml"/>
  <Override PartName="/ppt/tags/tag299.xml" ContentType="application/vnd.openxmlformats-officedocument.presentationml.tags+xml"/>
  <Override PartName="/ppt/tags/tag3.xml" ContentType="application/vnd.openxmlformats-officedocument.presentationml.tags+xml"/>
  <Override PartName="/ppt/tags/tag30.xml" ContentType="application/vnd.openxmlformats-officedocument.presentationml.tags+xml"/>
  <Override PartName="/ppt/tags/tag300.xml" ContentType="application/vnd.openxmlformats-officedocument.presentationml.tags+xml"/>
  <Override PartName="/ppt/tags/tag301.xml" ContentType="application/vnd.openxmlformats-officedocument.presentationml.tags+xml"/>
  <Override PartName="/ppt/tags/tag302.xml" ContentType="application/vnd.openxmlformats-officedocument.presentationml.tags+xml"/>
  <Override PartName="/ppt/tags/tag303.xml" ContentType="application/vnd.openxmlformats-officedocument.presentationml.tags+xml"/>
  <Override PartName="/ppt/tags/tag304.xml" ContentType="application/vnd.openxmlformats-officedocument.presentationml.tags+xml"/>
  <Override PartName="/ppt/tags/tag305.xml" ContentType="application/vnd.openxmlformats-officedocument.presentationml.tags+xml"/>
  <Override PartName="/ppt/tags/tag306.xml" ContentType="application/vnd.openxmlformats-officedocument.presentationml.tags+xml"/>
  <Override PartName="/ppt/tags/tag307.xml" ContentType="application/vnd.openxmlformats-officedocument.presentationml.tags+xml"/>
  <Override PartName="/ppt/tags/tag308.xml" ContentType="application/vnd.openxmlformats-officedocument.presentationml.tags+xml"/>
  <Override PartName="/ppt/tags/tag309.xml" ContentType="application/vnd.openxmlformats-officedocument.presentationml.tags+xml"/>
  <Override PartName="/ppt/tags/tag31.xml" ContentType="application/vnd.openxmlformats-officedocument.presentationml.tags+xml"/>
  <Override PartName="/ppt/tags/tag310.xml" ContentType="application/vnd.openxmlformats-officedocument.presentationml.tags+xml"/>
  <Override PartName="/ppt/tags/tag311.xml" ContentType="application/vnd.openxmlformats-officedocument.presentationml.tags+xml"/>
  <Override PartName="/ppt/tags/tag312.xml" ContentType="application/vnd.openxmlformats-officedocument.presentationml.tags+xml"/>
  <Override PartName="/ppt/tags/tag313.xml" ContentType="application/vnd.openxmlformats-officedocument.presentationml.tags+xml"/>
  <Override PartName="/ppt/tags/tag314.xml" ContentType="application/vnd.openxmlformats-officedocument.presentationml.tags+xml"/>
  <Override PartName="/ppt/tags/tag315.xml" ContentType="application/vnd.openxmlformats-officedocument.presentationml.tags+xml"/>
  <Override PartName="/ppt/tags/tag316.xml" ContentType="application/vnd.openxmlformats-officedocument.presentationml.tags+xml"/>
  <Override PartName="/ppt/tags/tag317.xml" ContentType="application/vnd.openxmlformats-officedocument.presentationml.tags+xml"/>
  <Override PartName="/ppt/tags/tag318.xml" ContentType="application/vnd.openxmlformats-officedocument.presentationml.tags+xml"/>
  <Override PartName="/ppt/tags/tag319.xml" ContentType="application/vnd.openxmlformats-officedocument.presentationml.tags+xml"/>
  <Override PartName="/ppt/tags/tag32.xml" ContentType="application/vnd.openxmlformats-officedocument.presentationml.tags+xml"/>
  <Override PartName="/ppt/tags/tag320.xml" ContentType="application/vnd.openxmlformats-officedocument.presentationml.tags+xml"/>
  <Override PartName="/ppt/tags/tag321.xml" ContentType="application/vnd.openxmlformats-officedocument.presentationml.tags+xml"/>
  <Override PartName="/ppt/tags/tag322.xml" ContentType="application/vnd.openxmlformats-officedocument.presentationml.tags+xml"/>
  <Override PartName="/ppt/tags/tag323.xml" ContentType="application/vnd.openxmlformats-officedocument.presentationml.tags+xml"/>
  <Override PartName="/ppt/tags/tag324.xml" ContentType="application/vnd.openxmlformats-officedocument.presentationml.tags+xml"/>
  <Override PartName="/ppt/tags/tag325.xml" ContentType="application/vnd.openxmlformats-officedocument.presentationml.tags+xml"/>
  <Override PartName="/ppt/tags/tag326.xml" ContentType="application/vnd.openxmlformats-officedocument.presentationml.tags+xml"/>
  <Override PartName="/ppt/tags/tag327.xml" ContentType="application/vnd.openxmlformats-officedocument.presentationml.tags+xml"/>
  <Override PartName="/ppt/tags/tag328.xml" ContentType="application/vnd.openxmlformats-officedocument.presentationml.tags+xml"/>
  <Override PartName="/ppt/tags/tag329.xml" ContentType="application/vnd.openxmlformats-officedocument.presentationml.tags+xml"/>
  <Override PartName="/ppt/tags/tag33.xml" ContentType="application/vnd.openxmlformats-officedocument.presentationml.tags+xml"/>
  <Override PartName="/ppt/tags/tag330.xml" ContentType="application/vnd.openxmlformats-officedocument.presentationml.tags+xml"/>
  <Override PartName="/ppt/tags/tag331.xml" ContentType="application/vnd.openxmlformats-officedocument.presentationml.tags+xml"/>
  <Override PartName="/ppt/tags/tag332.xml" ContentType="application/vnd.openxmlformats-officedocument.presentationml.tags+xml"/>
  <Override PartName="/ppt/tags/tag333.xml" ContentType="application/vnd.openxmlformats-officedocument.presentationml.tags+xml"/>
  <Override PartName="/ppt/tags/tag334.xml" ContentType="application/vnd.openxmlformats-officedocument.presentationml.tags+xml"/>
  <Override PartName="/ppt/tags/tag335.xml" ContentType="application/vnd.openxmlformats-officedocument.presentationml.tags+xml"/>
  <Override PartName="/ppt/tags/tag336.xml" ContentType="application/vnd.openxmlformats-officedocument.presentationml.tags+xml"/>
  <Override PartName="/ppt/tags/tag337.xml" ContentType="application/vnd.openxmlformats-officedocument.presentationml.tags+xml"/>
  <Override PartName="/ppt/tags/tag338.xml" ContentType="application/vnd.openxmlformats-officedocument.presentationml.tags+xml"/>
  <Override PartName="/ppt/tags/tag339.xml" ContentType="application/vnd.openxmlformats-officedocument.presentationml.tags+xml"/>
  <Override PartName="/ppt/tags/tag34.xml" ContentType="application/vnd.openxmlformats-officedocument.presentationml.tags+xml"/>
  <Override PartName="/ppt/tags/tag340.xml" ContentType="application/vnd.openxmlformats-officedocument.presentationml.tags+xml"/>
  <Override PartName="/ppt/tags/tag341.xml" ContentType="application/vnd.openxmlformats-officedocument.presentationml.tags+xml"/>
  <Override PartName="/ppt/tags/tag342.xml" ContentType="application/vnd.openxmlformats-officedocument.presentationml.tags+xml"/>
  <Override PartName="/ppt/tags/tag343.xml" ContentType="application/vnd.openxmlformats-officedocument.presentationml.tags+xml"/>
  <Override PartName="/ppt/tags/tag344.xml" ContentType="application/vnd.openxmlformats-officedocument.presentationml.tags+xml"/>
  <Override PartName="/ppt/tags/tag345.xml" ContentType="application/vnd.openxmlformats-officedocument.presentationml.tags+xml"/>
  <Override PartName="/ppt/tags/tag346.xml" ContentType="application/vnd.openxmlformats-officedocument.presentationml.tags+xml"/>
  <Override PartName="/ppt/tags/tag347.xml" ContentType="application/vnd.openxmlformats-officedocument.presentationml.tags+xml"/>
  <Override PartName="/ppt/tags/tag348.xml" ContentType="application/vnd.openxmlformats-officedocument.presentationml.tags+xml"/>
  <Override PartName="/ppt/tags/tag349.xml" ContentType="application/vnd.openxmlformats-officedocument.presentationml.tags+xml"/>
  <Override PartName="/ppt/tags/tag35.xml" ContentType="application/vnd.openxmlformats-officedocument.presentationml.tags+xml"/>
  <Override PartName="/ppt/tags/tag350.xml" ContentType="application/vnd.openxmlformats-officedocument.presentationml.tags+xml"/>
  <Override PartName="/ppt/tags/tag351.xml" ContentType="application/vnd.openxmlformats-officedocument.presentationml.tags+xml"/>
  <Override PartName="/ppt/tags/tag352.xml" ContentType="application/vnd.openxmlformats-officedocument.presentationml.tags+xml"/>
  <Override PartName="/ppt/tags/tag353.xml" ContentType="application/vnd.openxmlformats-officedocument.presentationml.tags+xml"/>
  <Override PartName="/ppt/tags/tag354.xml" ContentType="application/vnd.openxmlformats-officedocument.presentationml.tags+xml"/>
  <Override PartName="/ppt/tags/tag355.xml" ContentType="application/vnd.openxmlformats-officedocument.presentationml.tags+xml"/>
  <Override PartName="/ppt/tags/tag356.xml" ContentType="application/vnd.openxmlformats-officedocument.presentationml.tags+xml"/>
  <Override PartName="/ppt/tags/tag357.xml" ContentType="application/vnd.openxmlformats-officedocument.presentationml.tags+xml"/>
  <Override PartName="/ppt/tags/tag358.xml" ContentType="application/vnd.openxmlformats-officedocument.presentationml.tags+xml"/>
  <Override PartName="/ppt/tags/tag359.xml" ContentType="application/vnd.openxmlformats-officedocument.presentationml.tags+xml"/>
  <Override PartName="/ppt/tags/tag36.xml" ContentType="application/vnd.openxmlformats-officedocument.presentationml.tags+xml"/>
  <Override PartName="/ppt/tags/tag360.xml" ContentType="application/vnd.openxmlformats-officedocument.presentationml.tags+xml"/>
  <Override PartName="/ppt/tags/tag361.xml" ContentType="application/vnd.openxmlformats-officedocument.presentationml.tags+xml"/>
  <Override PartName="/ppt/tags/tag362.xml" ContentType="application/vnd.openxmlformats-officedocument.presentationml.tags+xml"/>
  <Override PartName="/ppt/tags/tag363.xml" ContentType="application/vnd.openxmlformats-officedocument.presentationml.tags+xml"/>
  <Override PartName="/ppt/tags/tag364.xml" ContentType="application/vnd.openxmlformats-officedocument.presentationml.tags+xml"/>
  <Override PartName="/ppt/tags/tag365.xml" ContentType="application/vnd.openxmlformats-officedocument.presentationml.tags+xml"/>
  <Override PartName="/ppt/tags/tag366.xml" ContentType="application/vnd.openxmlformats-officedocument.presentationml.tags+xml"/>
  <Override PartName="/ppt/tags/tag367.xml" ContentType="application/vnd.openxmlformats-officedocument.presentationml.tags+xml"/>
  <Override PartName="/ppt/tags/tag368.xml" ContentType="application/vnd.openxmlformats-officedocument.presentationml.tags+xml"/>
  <Override PartName="/ppt/tags/tag369.xml" ContentType="application/vnd.openxmlformats-officedocument.presentationml.tags+xml"/>
  <Override PartName="/ppt/tags/tag37.xml" ContentType="application/vnd.openxmlformats-officedocument.presentationml.tags+xml"/>
  <Override PartName="/ppt/tags/tag370.xml" ContentType="application/vnd.openxmlformats-officedocument.presentationml.tags+xml"/>
  <Override PartName="/ppt/tags/tag371.xml" ContentType="application/vnd.openxmlformats-officedocument.presentationml.tags+xml"/>
  <Override PartName="/ppt/tags/tag372.xml" ContentType="application/vnd.openxmlformats-officedocument.presentationml.tags+xml"/>
  <Override PartName="/ppt/tags/tag373.xml" ContentType="application/vnd.openxmlformats-officedocument.presentationml.tags+xml"/>
  <Override PartName="/ppt/tags/tag374.xml" ContentType="application/vnd.openxmlformats-officedocument.presentationml.tags+xml"/>
  <Override PartName="/ppt/tags/tag375.xml" ContentType="application/vnd.openxmlformats-officedocument.presentationml.tags+xml"/>
  <Override PartName="/ppt/tags/tag376.xml" ContentType="application/vnd.openxmlformats-officedocument.presentationml.tags+xml"/>
  <Override PartName="/ppt/tags/tag377.xml" ContentType="application/vnd.openxmlformats-officedocument.presentationml.tags+xml"/>
  <Override PartName="/ppt/tags/tag378.xml" ContentType="application/vnd.openxmlformats-officedocument.presentationml.tags+xml"/>
  <Override PartName="/ppt/tags/tag379.xml" ContentType="application/vnd.openxmlformats-officedocument.presentationml.tags+xml"/>
  <Override PartName="/ppt/tags/tag38.xml" ContentType="application/vnd.openxmlformats-officedocument.presentationml.tags+xml"/>
  <Override PartName="/ppt/tags/tag380.xml" ContentType="application/vnd.openxmlformats-officedocument.presentationml.tags+xml"/>
  <Override PartName="/ppt/tags/tag381.xml" ContentType="application/vnd.openxmlformats-officedocument.presentationml.tags+xml"/>
  <Override PartName="/ppt/tags/tag382.xml" ContentType="application/vnd.openxmlformats-officedocument.presentationml.tags+xml"/>
  <Override PartName="/ppt/tags/tag383.xml" ContentType="application/vnd.openxmlformats-officedocument.presentationml.tags+xml"/>
  <Override PartName="/ppt/tags/tag384.xml" ContentType="application/vnd.openxmlformats-officedocument.presentationml.tags+xml"/>
  <Override PartName="/ppt/tags/tag385.xml" ContentType="application/vnd.openxmlformats-officedocument.presentationml.tags+xml"/>
  <Override PartName="/ppt/tags/tag386.xml" ContentType="application/vnd.openxmlformats-officedocument.presentationml.tags+xml"/>
  <Override PartName="/ppt/tags/tag387.xml" ContentType="application/vnd.openxmlformats-officedocument.presentationml.tags+xml"/>
  <Override PartName="/ppt/tags/tag388.xml" ContentType="application/vnd.openxmlformats-officedocument.presentationml.tags+xml"/>
  <Override PartName="/ppt/tags/tag389.xml" ContentType="application/vnd.openxmlformats-officedocument.presentationml.tags+xml"/>
  <Override PartName="/ppt/tags/tag39.xml" ContentType="application/vnd.openxmlformats-officedocument.presentationml.tags+xml"/>
  <Override PartName="/ppt/tags/tag390.xml" ContentType="application/vnd.openxmlformats-officedocument.presentationml.tags+xml"/>
  <Override PartName="/ppt/tags/tag391.xml" ContentType="application/vnd.openxmlformats-officedocument.presentationml.tags+xml"/>
  <Override PartName="/ppt/tags/tag392.xml" ContentType="application/vnd.openxmlformats-officedocument.presentationml.tags+xml"/>
  <Override PartName="/ppt/tags/tag393.xml" ContentType="application/vnd.openxmlformats-officedocument.presentationml.tags+xml"/>
  <Override PartName="/ppt/tags/tag394.xml" ContentType="application/vnd.openxmlformats-officedocument.presentationml.tags+xml"/>
  <Override PartName="/ppt/tags/tag395.xml" ContentType="application/vnd.openxmlformats-officedocument.presentationml.tags+xml"/>
  <Override PartName="/ppt/tags/tag396.xml" ContentType="application/vnd.openxmlformats-officedocument.presentationml.tags+xml"/>
  <Override PartName="/ppt/tags/tag397.xml" ContentType="application/vnd.openxmlformats-officedocument.presentationml.tags+xml"/>
  <Override PartName="/ppt/tags/tag398.xml" ContentType="application/vnd.openxmlformats-officedocument.presentationml.tags+xml"/>
  <Override PartName="/ppt/tags/tag399.xml" ContentType="application/vnd.openxmlformats-officedocument.presentationml.tags+xml"/>
  <Override PartName="/ppt/tags/tag4.xml" ContentType="application/vnd.openxmlformats-officedocument.presentationml.tags+xml"/>
  <Override PartName="/ppt/tags/tag40.xml" ContentType="application/vnd.openxmlformats-officedocument.presentationml.tags+xml"/>
  <Override PartName="/ppt/tags/tag400.xml" ContentType="application/vnd.openxmlformats-officedocument.presentationml.tags+xml"/>
  <Override PartName="/ppt/tags/tag401.xml" ContentType="application/vnd.openxmlformats-officedocument.presentationml.tags+xml"/>
  <Override PartName="/ppt/tags/tag402.xml" ContentType="application/vnd.openxmlformats-officedocument.presentationml.tags+xml"/>
  <Override PartName="/ppt/tags/tag403.xml" ContentType="application/vnd.openxmlformats-officedocument.presentationml.tags+xml"/>
  <Override PartName="/ppt/tags/tag404.xml" ContentType="application/vnd.openxmlformats-officedocument.presentationml.tags+xml"/>
  <Override PartName="/ppt/tags/tag405.xml" ContentType="application/vnd.openxmlformats-officedocument.presentationml.tags+xml"/>
  <Override PartName="/ppt/tags/tag406.xml" ContentType="application/vnd.openxmlformats-officedocument.presentationml.tags+xml"/>
  <Override PartName="/ppt/tags/tag407.xml" ContentType="application/vnd.openxmlformats-officedocument.presentationml.tags+xml"/>
  <Override PartName="/ppt/tags/tag408.xml" ContentType="application/vnd.openxmlformats-officedocument.presentationml.tags+xml"/>
  <Override PartName="/ppt/tags/tag409.xml" ContentType="application/vnd.openxmlformats-officedocument.presentationml.tags+xml"/>
  <Override PartName="/ppt/tags/tag41.xml" ContentType="application/vnd.openxmlformats-officedocument.presentationml.tags+xml"/>
  <Override PartName="/ppt/tags/tag410.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heme/theme1.xml" ContentType="application/vnd.openxmlformats-officedocument.theme+xml"/>
  <Override PartName="/ppt/theme/theme2.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14"/>
  </p:notesMasterIdLst>
  <p:sldIdLst>
    <p:sldId id="1335" r:id="rId3"/>
    <p:sldId id="1258" r:id="rId4"/>
    <p:sldId id="1275" r:id="rId5"/>
    <p:sldId id="1265" r:id="rId6"/>
    <p:sldId id="1263" r:id="rId7"/>
    <p:sldId id="1264" r:id="rId8"/>
    <p:sldId id="1266" r:id="rId9"/>
    <p:sldId id="1259" r:id="rId10"/>
    <p:sldId id="1274" r:id="rId11"/>
    <p:sldId id="1290" r:id="rId12"/>
    <p:sldId id="1284" r:id="rId13"/>
    <p:sldId id="1285" r:id="rId15"/>
    <p:sldId id="1288" r:id="rId16"/>
    <p:sldId id="1297" r:id="rId17"/>
    <p:sldId id="1299" r:id="rId18"/>
    <p:sldId id="1300" r:id="rId19"/>
    <p:sldId id="1304" r:id="rId20"/>
    <p:sldId id="1294" r:id="rId21"/>
    <p:sldId id="1318" r:id="rId22"/>
    <p:sldId id="1314" r:id="rId23"/>
    <p:sldId id="1387" r:id="rId24"/>
    <p:sldId id="1388" r:id="rId25"/>
    <p:sldId id="1376" r:id="rId26"/>
    <p:sldId id="1326" r:id="rId27"/>
    <p:sldId id="1328" r:id="rId28"/>
    <p:sldId id="1323" r:id="rId29"/>
    <p:sldId id="1369" r:id="rId30"/>
    <p:sldId id="1370" r:id="rId31"/>
    <p:sldId id="1372" r:id="rId32"/>
    <p:sldId id="1373" r:id="rId33"/>
    <p:sldId id="1374" r:id="rId34"/>
    <p:sldId id="1375" r:id="rId35"/>
  </p:sldIdLst>
  <p:sldSz cx="12192000" cy="6858000"/>
  <p:notesSz cx="6858000" cy="9144000"/>
  <p:custDataLst>
    <p:tags r:id="rId39"/>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19" userDrawn="1">
          <p15:clr>
            <a:srgbClr val="A4A3A4"/>
          </p15:clr>
        </p15:guide>
        <p15:guide id="2" pos="3873"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12863E"/>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中度样式 2 - 强调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SorterView">
  <p:normalViewPr horzBarState="maximized">
    <p:restoredLeft sz="13778" autoAdjust="0"/>
    <p:restoredTop sz="94660"/>
  </p:normalViewPr>
  <p:slideViewPr>
    <p:cSldViewPr snapToGrid="0" showGuides="1">
      <p:cViewPr varScale="1">
        <p:scale>
          <a:sx n="76" d="100"/>
          <a:sy n="76" d="100"/>
        </p:scale>
        <p:origin x="84" y="732"/>
      </p:cViewPr>
      <p:guideLst>
        <p:guide orient="horz" pos="2219"/>
        <p:guide pos="3873"/>
      </p:guideLst>
    </p:cSldViewPr>
  </p:slideViewPr>
  <p:notesTextViewPr>
    <p:cViewPr>
      <p:scale>
        <a:sx n="3" d="2"/>
        <a:sy n="3" d="2"/>
      </p:scale>
      <p:origin x="0" y="0"/>
    </p:cViewPr>
  </p:notesTextViewPr>
  <p:sorterViewPr>
    <p:cViewPr>
      <p:scale>
        <a:sx n="110" d="100"/>
        <a:sy n="110" d="100"/>
      </p:scale>
      <p:origin x="0" y="-13458"/>
    </p:cViewPr>
  </p:sorterViewPr>
  <p:notesViewPr>
    <p:cSldViewPr snapToGrid="0">
      <p:cViewPr varScale="1">
        <p:scale>
          <a:sx n="92" d="100"/>
          <a:sy n="92" d="100"/>
        </p:scale>
        <p:origin x="2550" y="102"/>
      </p:cViewPr>
      <p:guideLst/>
    </p:cSldViewPr>
  </p:notesViewPr>
  <p:gridSpacing cx="72008" cy="72008"/>
</p:viewPr>
</file>

<file path=ppt/_rels/presentation.xml.rels><?xml version="1.0" encoding="UTF-8" standalone="yes"?>
<Relationships xmlns="http://schemas.openxmlformats.org/package/2006/relationships"><Relationship Id="rId9" Type="http://schemas.openxmlformats.org/officeDocument/2006/relationships/slide" Target="slides/slide7.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9" Type="http://schemas.openxmlformats.org/officeDocument/2006/relationships/tags" Target="tags/tag410.xml"/><Relationship Id="rId38" Type="http://schemas.openxmlformats.org/officeDocument/2006/relationships/tableStyles" Target="tableStyles.xml"/><Relationship Id="rId37" Type="http://schemas.openxmlformats.org/officeDocument/2006/relationships/viewProps" Target="viewProps.xml"/><Relationship Id="rId36" Type="http://schemas.openxmlformats.org/officeDocument/2006/relationships/presProps" Target="presProps.xml"/><Relationship Id="rId35" Type="http://schemas.openxmlformats.org/officeDocument/2006/relationships/slide" Target="slides/slide32.xml"/><Relationship Id="rId34" Type="http://schemas.openxmlformats.org/officeDocument/2006/relationships/slide" Target="slides/slide31.xml"/><Relationship Id="rId33" Type="http://schemas.openxmlformats.org/officeDocument/2006/relationships/slide" Target="slides/slide30.xml"/><Relationship Id="rId32" Type="http://schemas.openxmlformats.org/officeDocument/2006/relationships/slide" Target="slides/slide29.xml"/><Relationship Id="rId31" Type="http://schemas.openxmlformats.org/officeDocument/2006/relationships/slide" Target="slides/slide28.xml"/><Relationship Id="rId30" Type="http://schemas.openxmlformats.org/officeDocument/2006/relationships/slide" Target="slides/slide27.xml"/><Relationship Id="rId3" Type="http://schemas.openxmlformats.org/officeDocument/2006/relationships/slide" Target="slides/slide1.xml"/><Relationship Id="rId29" Type="http://schemas.openxmlformats.org/officeDocument/2006/relationships/slide" Target="slides/slide26.xml"/><Relationship Id="rId28" Type="http://schemas.openxmlformats.org/officeDocument/2006/relationships/slide" Target="slides/slide25.xml"/><Relationship Id="rId27" Type="http://schemas.openxmlformats.org/officeDocument/2006/relationships/slide" Target="slides/slide24.xml"/><Relationship Id="rId26" Type="http://schemas.openxmlformats.org/officeDocument/2006/relationships/slide" Target="slides/slide23.xml"/><Relationship Id="rId25" Type="http://schemas.openxmlformats.org/officeDocument/2006/relationships/slide" Target="slides/slide22.xml"/><Relationship Id="rId24" Type="http://schemas.openxmlformats.org/officeDocument/2006/relationships/slide" Target="slides/slide21.xml"/><Relationship Id="rId23" Type="http://schemas.openxmlformats.org/officeDocument/2006/relationships/slide" Target="slides/slide20.xml"/><Relationship Id="rId22" Type="http://schemas.openxmlformats.org/officeDocument/2006/relationships/slide" Target="slides/slide19.xml"/><Relationship Id="rId21" Type="http://schemas.openxmlformats.org/officeDocument/2006/relationships/slide" Target="slides/slide18.xml"/><Relationship Id="rId20" Type="http://schemas.openxmlformats.org/officeDocument/2006/relationships/slide" Target="slides/slide17.xml"/><Relationship Id="rId2" Type="http://schemas.openxmlformats.org/officeDocument/2006/relationships/theme" Target="theme/theme1.xml"/><Relationship Id="rId19" Type="http://schemas.openxmlformats.org/officeDocument/2006/relationships/slide" Target="slides/slide16.xml"/><Relationship Id="rId18" Type="http://schemas.openxmlformats.org/officeDocument/2006/relationships/slide" Target="slides/slide15.xml"/><Relationship Id="rId17" Type="http://schemas.openxmlformats.org/officeDocument/2006/relationships/slide" Target="slides/slide14.xml"/><Relationship Id="rId16" Type="http://schemas.openxmlformats.org/officeDocument/2006/relationships/slide" Target="slides/slide13.xml"/><Relationship Id="rId15" Type="http://schemas.openxmlformats.org/officeDocument/2006/relationships/slide" Target="slides/slide12.xml"/><Relationship Id="rId14" Type="http://schemas.openxmlformats.org/officeDocument/2006/relationships/notesMaster" Target="notesMasters/notesMaster1.xml"/><Relationship Id="rId13" Type="http://schemas.openxmlformats.org/officeDocument/2006/relationships/slide" Target="slides/slide11.xml"/><Relationship Id="rId12" Type="http://schemas.openxmlformats.org/officeDocument/2006/relationships/slide" Target="slides/slide10.xml"/><Relationship Id="rId11" Type="http://schemas.openxmlformats.org/officeDocument/2006/relationships/slide" Target="slides/slide9.xml"/><Relationship Id="rId10" Type="http://schemas.openxmlformats.org/officeDocument/2006/relationships/slide" Target="slides/slide8.xml"/><Relationship Id="rId1" Type="http://schemas.openxmlformats.org/officeDocument/2006/relationships/slideMaster" Target="slideMasters/slide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28.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47.png"/></Relationships>
</file>

<file path=ppt/notesMasters/_rels/notesMaster1.xml.rels><?xml version="1.0" encoding="UTF-8" standalone="yes"?>
<Relationships xmlns="http://schemas.openxmlformats.org/package/2006/relationships"><Relationship Id="rId7" Type="http://schemas.openxmlformats.org/officeDocument/2006/relationships/theme" Target="../theme/theme2.xml"/><Relationship Id="rId6" Type="http://schemas.openxmlformats.org/officeDocument/2006/relationships/tags" Target="../tags/tag409.xml"/><Relationship Id="rId5" Type="http://schemas.openxmlformats.org/officeDocument/2006/relationships/tags" Target="../tags/tag408.xml"/><Relationship Id="rId4" Type="http://schemas.openxmlformats.org/officeDocument/2006/relationships/tags" Target="../tags/tag407.xml"/><Relationship Id="rId3" Type="http://schemas.openxmlformats.org/officeDocument/2006/relationships/tags" Target="../tags/tag406.xml"/><Relationship Id="rId2" Type="http://schemas.openxmlformats.org/officeDocument/2006/relationships/tags" Target="../tags/tag405.xml"/><Relationship Id="rId1" Type="http://schemas.openxmlformats.org/officeDocument/2006/relationships/tags" Target="../tags/tag40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custDataLst>
              <p:tags r:id="rId1"/>
            </p:custDataLst>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custDataLst>
              <p:tags r:id="rId2"/>
            </p:custDataLst>
          </p:nvPr>
        </p:nvSpPr>
        <p:spPr>
          <a:xfrm>
            <a:off x="3884613" y="0"/>
            <a:ext cx="2971800" cy="458788"/>
          </a:xfrm>
          <a:prstGeom prst="rect">
            <a:avLst/>
          </a:prstGeom>
        </p:spPr>
        <p:txBody>
          <a:bodyPr vert="horz" lIns="91440" tIns="45720" rIns="91440" bIns="45720" rtlCol="0"/>
          <a:lstStyle>
            <a:lvl1pPr algn="r">
              <a:defRPr sz="1200"/>
            </a:lvl1pPr>
          </a:lstStyle>
          <a:p>
            <a:fld id="{D2A48B96-639E-45A3-A0BA-2464DFDB1FAA}" type="datetimeFigureOut">
              <a:rPr lang="zh-CN" altLang="en-US" smtClean="0"/>
            </a:fld>
            <a:endParaRPr lang="zh-CN" altLang="en-US"/>
          </a:p>
        </p:txBody>
      </p:sp>
      <p:sp>
        <p:nvSpPr>
          <p:cNvPr id="4" name="幻灯片图像占位符 3"/>
          <p:cNvSpPr>
            <a:spLocks noGrp="1" noRot="1" noChangeAspect="1"/>
          </p:cNvSpPr>
          <p:nvPr>
            <p:ph type="sldImg" idx="2"/>
            <p:custDataLst>
              <p:tags r:id="rId3"/>
            </p:custDataLst>
          </p:nvPr>
        </p:nvSpPr>
        <p:spPr>
          <a:xfrm>
            <a:off x="685800" y="1143000"/>
            <a:ext cx="5486400" cy="3086100"/>
          </a:xfrm>
          <a:prstGeom prst="rect">
            <a:avLst/>
          </a:prstGeom>
          <a:noFill/>
          <a:ln w="12700">
            <a:solidFill>
              <a:prstClr val="black"/>
            </a:solidFill>
          </a:ln>
        </p:spPr>
      </p:sp>
      <p:sp>
        <p:nvSpPr>
          <p:cNvPr id="5" name="备注占位符 4"/>
          <p:cNvSpPr>
            <a:spLocks noGrp="1"/>
          </p:cNvSpPr>
          <p:nvPr>
            <p:ph type="body" sz="quarter" idx="3"/>
            <p:custDataLst>
              <p:tags r:id="rId4"/>
            </p:custDataLst>
          </p:nvPr>
        </p:nvSpPr>
        <p:spPr>
          <a:xfrm>
            <a:off x="685800" y="4400550"/>
            <a:ext cx="5486400" cy="3600450"/>
          </a:xfrm>
          <a:prstGeom prst="rect">
            <a:avLst/>
          </a:prstGeom>
        </p:spPr>
        <p:txBody>
          <a:bodyPr vert="horz" lIns="91440" tIns="45720" rIns="91440" bIns="45720" rtlCol="0"/>
          <a:lstStyle/>
          <a:p>
            <a:pPr lvl="0"/>
            <a:r>
              <a:rPr lang="zh-CN" altLang="en-US" smtClean="0"/>
              <a:t>单击此处编辑母版文本样式</a:t>
            </a:r>
            <a:endParaRPr lang="zh-CN" altLang="en-US" smtClean="0"/>
          </a:p>
          <a:p>
            <a:pPr lvl="1"/>
            <a:r>
              <a:rPr lang="zh-CN" altLang="en-US" smtClean="0"/>
              <a:t>第二级</a:t>
            </a:r>
            <a:endParaRPr lang="zh-CN" altLang="en-US" smtClean="0"/>
          </a:p>
          <a:p>
            <a:pPr lvl="2"/>
            <a:r>
              <a:rPr lang="zh-CN" altLang="en-US" smtClean="0"/>
              <a:t>第三级</a:t>
            </a:r>
            <a:endParaRPr lang="zh-CN" altLang="en-US" smtClean="0"/>
          </a:p>
          <a:p>
            <a:pPr lvl="3"/>
            <a:r>
              <a:rPr lang="zh-CN" altLang="en-US" smtClean="0"/>
              <a:t>第四级</a:t>
            </a:r>
            <a:endParaRPr lang="zh-CN" altLang="en-US" smtClean="0"/>
          </a:p>
          <a:p>
            <a:pPr lvl="4"/>
            <a:r>
              <a:rPr lang="zh-CN" altLang="en-US" smtClean="0"/>
              <a:t>第五级</a:t>
            </a:r>
            <a:endParaRPr lang="zh-CN" altLang="en-US"/>
          </a:p>
        </p:txBody>
      </p:sp>
      <p:sp>
        <p:nvSpPr>
          <p:cNvPr id="6" name="页脚占位符 5"/>
          <p:cNvSpPr>
            <a:spLocks noGrp="1"/>
          </p:cNvSpPr>
          <p:nvPr>
            <p:ph type="ftr" sz="quarter" idx="4"/>
            <p:custDataLst>
              <p:tags r:id="rId5"/>
            </p:custDataLst>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custDataLst>
              <p:tags r:id="rId6"/>
            </p:custDataLst>
          </p:nvPr>
        </p:nvSpPr>
        <p:spPr>
          <a:xfrm>
            <a:off x="3884613" y="8685213"/>
            <a:ext cx="2971800" cy="458787"/>
          </a:xfrm>
          <a:prstGeom prst="rect">
            <a:avLst/>
          </a:prstGeom>
        </p:spPr>
        <p:txBody>
          <a:bodyPr vert="horz" lIns="91440" tIns="45720" rIns="91440" bIns="45720" rtlCol="0" anchor="b"/>
          <a:lstStyle>
            <a:lvl1pPr algn="r">
              <a:defRPr sz="1200"/>
            </a:lvl1pPr>
          </a:lstStyle>
          <a:p>
            <a:fld id="{A6837353-30EB-4A48-80EB-173D804AEFB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5" Type="http://schemas.openxmlformats.org/officeDocument/2006/relationships/tags" Target="../tags/tag131.xml"/><Relationship Id="rId4" Type="http://schemas.openxmlformats.org/officeDocument/2006/relationships/tags" Target="../tags/tag130.xml"/><Relationship Id="rId3" Type="http://schemas.openxmlformats.org/officeDocument/2006/relationships/tags" Target="../tags/tag129.xml"/><Relationship Id="rId2" Type="http://schemas.openxmlformats.org/officeDocument/2006/relationships/notesMaster" Target="../notesMasters/notesMaster1.xml"/><Relationship Id="rId1" Type="http://schemas.openxmlformats.org/officeDocument/2006/relationships/slide" Target="../slides/slide11.xml"/></Relationships>
</file>

<file path=ppt/notesSlides/_rels/notesSlide2.xml.rels><?xml version="1.0" encoding="UTF-8" standalone="yes"?>
<Relationships xmlns="http://schemas.openxmlformats.org/package/2006/relationships"><Relationship Id="rId5" Type="http://schemas.openxmlformats.org/officeDocument/2006/relationships/tags" Target="../tags/tag221.xml"/><Relationship Id="rId4" Type="http://schemas.openxmlformats.org/officeDocument/2006/relationships/tags" Target="../tags/tag220.xml"/><Relationship Id="rId3" Type="http://schemas.openxmlformats.org/officeDocument/2006/relationships/tags" Target="../tags/tag219.xml"/><Relationship Id="rId2" Type="http://schemas.openxmlformats.org/officeDocument/2006/relationships/notesMaster" Target="../notesMasters/notesMaster1.xml"/><Relationship Id="rId1" Type="http://schemas.openxmlformats.org/officeDocument/2006/relationships/slide" Target="../slides/slide15.xml"/></Relationships>
</file>

<file path=ppt/notesSlides/_rels/notesSlide3.xml.rels><?xml version="1.0" encoding="UTF-8" standalone="yes"?>
<Relationships xmlns="http://schemas.openxmlformats.org/package/2006/relationships"><Relationship Id="rId5" Type="http://schemas.openxmlformats.org/officeDocument/2006/relationships/tags" Target="../tags/tag263.xml"/><Relationship Id="rId4" Type="http://schemas.openxmlformats.org/officeDocument/2006/relationships/tags" Target="../tags/tag262.xml"/><Relationship Id="rId3" Type="http://schemas.openxmlformats.org/officeDocument/2006/relationships/tags" Target="../tags/tag261.xml"/><Relationship Id="rId2" Type="http://schemas.openxmlformats.org/officeDocument/2006/relationships/notesMaster" Target="../notesMasters/notesMaster1.xml"/><Relationship Id="rId1" Type="http://schemas.openxmlformats.org/officeDocument/2006/relationships/slide" Target="../slides/slide16.xml"/></Relationships>
</file>

<file path=ppt/notesSlides/_rels/notesSlide4.xml.rels><?xml version="1.0" encoding="UTF-8" standalone="yes"?>
<Relationships xmlns="http://schemas.openxmlformats.org/package/2006/relationships"><Relationship Id="rId5" Type="http://schemas.openxmlformats.org/officeDocument/2006/relationships/tags" Target="../tags/tag340.xml"/><Relationship Id="rId4" Type="http://schemas.openxmlformats.org/officeDocument/2006/relationships/tags" Target="../tags/tag339.xml"/><Relationship Id="rId3" Type="http://schemas.openxmlformats.org/officeDocument/2006/relationships/tags" Target="../tags/tag338.xml"/><Relationship Id="rId2" Type="http://schemas.openxmlformats.org/officeDocument/2006/relationships/notesMaster" Target="../notesMasters/notesMaster1.xml"/><Relationship Id="rId1" Type="http://schemas.openxmlformats.org/officeDocument/2006/relationships/slide" Target="../slides/slide19.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ChangeArrowheads="1"/>
          </p:cNvSpPr>
          <p:nvPr>
            <p:ph type="sldImg" idx="4294967295"/>
            <p:custDataLst>
              <p:tags r:id="rId3"/>
            </p:custDataLst>
          </p:nvPr>
        </p:nvSpPr>
        <p:spPr/>
      </p:sp>
      <p:sp>
        <p:nvSpPr>
          <p:cNvPr id="18434" name="Notes Placeholder 2"/>
          <p:cNvSpPr>
            <a:spLocks noGrp="1" noChangeArrowheads="1"/>
          </p:cNvSpPr>
          <p:nvPr>
            <p:ph type="body" idx="1"/>
            <p:custDataLst>
              <p:tags r:id="rId4"/>
            </p:custDataLst>
          </p:nvPr>
        </p:nvSpPr>
        <p:spPr bwMode="auto">
          <a:xfrm flipH="1">
            <a:off x="0" y="0"/>
            <a:ext cx="0" cy="0"/>
          </a:xfrm>
          <a:prstGeom prst="rect">
            <a:avLst/>
          </a:prstGeom>
          <a:noFill/>
          <a:ln>
            <a:miter lim="800000"/>
          </a:ln>
        </p:spPr>
        <p:txBody>
          <a:bodyPr/>
          <a:lstStyle/>
          <a:p>
            <a:endParaRPr lang="zh-CN" altLang="zh-CN" smtClean="0"/>
          </a:p>
        </p:txBody>
      </p:sp>
      <p:sp>
        <p:nvSpPr>
          <p:cNvPr id="18435" name="Slide Number Placeholder 3"/>
          <p:cNvSpPr>
            <a:spLocks noGrp="1" noChangeArrowheads="1"/>
          </p:cNvSpPr>
          <p:nvPr>
            <p:custDataLst>
              <p:tags r:id="rId5"/>
            </p:custDataLst>
          </p:nvPr>
        </p:nvSpPr>
        <p:spPr bwMode="auto">
          <a:xfrm>
            <a:off x="3884613" y="8685213"/>
            <a:ext cx="2971800" cy="457200"/>
          </a:xfrm>
          <a:prstGeom prst="rect">
            <a:avLst/>
          </a:prstGeom>
          <a:noFill/>
          <a:ln w="9525">
            <a:noFill/>
            <a:miter lim="800000"/>
          </a:ln>
        </p:spPr>
        <p:txBody>
          <a:bodyPr/>
          <a:lstStyle/>
          <a:p>
            <a:fld id="{5765B4B7-52B5-40AA-8EFE-0E473D46DF88}" type="slidenum">
              <a:rPr lang="en-US" altLang="zh-CN"/>
            </a:fld>
            <a:endParaRPr lang="en-US" altLang="zh-CN"/>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Slide Image Placeholder 1"/>
          <p:cNvSpPr>
            <a:spLocks noGrp="1" noRot="1" noChangeAspect="1" noChangeArrowheads="1"/>
          </p:cNvSpPr>
          <p:nvPr>
            <p:ph type="sldImg" idx="4294967295"/>
            <p:custDataLst>
              <p:tags r:id="rId3"/>
            </p:custDataLst>
          </p:nvPr>
        </p:nvSpPr>
        <p:spPr>
          <a:ln cap="flat"/>
        </p:spPr>
      </p:sp>
      <p:sp>
        <p:nvSpPr>
          <p:cNvPr id="32770" name="Notes Placeholder 2"/>
          <p:cNvSpPr>
            <a:spLocks noGrp="1" noChangeArrowheads="1"/>
          </p:cNvSpPr>
          <p:nvPr>
            <p:ph type="body" idx="1"/>
            <p:custDataLst>
              <p:tags r:id="rId4"/>
            </p:custDataLst>
          </p:nvPr>
        </p:nvSpPr>
        <p:spPr/>
        <p:txBody>
          <a:bodyPr/>
          <a:lstStyle/>
          <a:p>
            <a:endParaRPr lang="zh-CN" altLang="zh-CN" smtClean="0"/>
          </a:p>
        </p:txBody>
      </p:sp>
      <p:sp>
        <p:nvSpPr>
          <p:cNvPr id="32771" name="Slide Number Placeholder 3"/>
          <p:cNvSpPr>
            <a:spLocks noGrp="1" noChangeArrowheads="1"/>
          </p:cNvSpPr>
          <p:nvPr>
            <p:custDataLst>
              <p:tags r:id="rId5"/>
            </p:custDataLst>
          </p:nvPr>
        </p:nvSpPr>
        <p:spPr bwMode="auto">
          <a:xfrm>
            <a:off x="3884106" y="8685413"/>
            <a:ext cx="2972283" cy="457126"/>
          </a:xfrm>
          <a:prstGeom prst="rect">
            <a:avLst/>
          </a:prstGeom>
          <a:noFill/>
          <a:ln w="9525">
            <a:noFill/>
            <a:miter lim="800000"/>
          </a:ln>
        </p:spPr>
        <p:txBody>
          <a:bodyPr/>
          <a:lstStyle/>
          <a:p>
            <a:fld id="{910C1FC7-4AB9-413D-AEDA-CE4556AAA7A6}" type="slidenum">
              <a:rPr lang="en-US" altLang="zh-CN"/>
            </a:fld>
            <a:endParaRPr lang="en-US" altLang="zh-CN"/>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Slide Image Placeholder 1"/>
          <p:cNvSpPr>
            <a:spLocks noGrp="1" noRot="1" noChangeAspect="1" noChangeArrowheads="1"/>
          </p:cNvSpPr>
          <p:nvPr>
            <p:ph type="sldImg" idx="4294967295"/>
            <p:custDataLst>
              <p:tags r:id="rId3"/>
            </p:custDataLst>
          </p:nvPr>
        </p:nvSpPr>
        <p:spPr>
          <a:ln cap="flat"/>
        </p:spPr>
      </p:sp>
      <p:sp>
        <p:nvSpPr>
          <p:cNvPr id="34818" name="Notes Placeholder 2"/>
          <p:cNvSpPr>
            <a:spLocks noGrp="1" noChangeArrowheads="1"/>
          </p:cNvSpPr>
          <p:nvPr>
            <p:ph type="body" idx="1"/>
            <p:custDataLst>
              <p:tags r:id="rId4"/>
            </p:custDataLst>
          </p:nvPr>
        </p:nvSpPr>
        <p:spPr/>
        <p:txBody>
          <a:bodyPr/>
          <a:lstStyle/>
          <a:p>
            <a:endParaRPr lang="zh-CN" altLang="zh-CN" smtClean="0"/>
          </a:p>
        </p:txBody>
      </p:sp>
      <p:sp>
        <p:nvSpPr>
          <p:cNvPr id="34819" name="Slide Number Placeholder 3"/>
          <p:cNvSpPr>
            <a:spLocks noGrp="1" noChangeArrowheads="1"/>
          </p:cNvSpPr>
          <p:nvPr>
            <p:custDataLst>
              <p:tags r:id="rId5"/>
            </p:custDataLst>
          </p:nvPr>
        </p:nvSpPr>
        <p:spPr bwMode="auto">
          <a:xfrm>
            <a:off x="3884106" y="8685413"/>
            <a:ext cx="2972283" cy="457126"/>
          </a:xfrm>
          <a:prstGeom prst="rect">
            <a:avLst/>
          </a:prstGeom>
          <a:noFill/>
          <a:ln w="9525">
            <a:noFill/>
            <a:miter lim="800000"/>
          </a:ln>
        </p:spPr>
        <p:txBody>
          <a:bodyPr/>
          <a:lstStyle/>
          <a:p>
            <a:fld id="{670BCF4F-4899-4B57-A0A5-E138FB83F28E}" type="slidenum">
              <a:rPr lang="en-US" altLang="zh-CN"/>
            </a:fld>
            <a:endParaRPr lang="en-US" altLang="zh-CN"/>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Slide Image Placeholder 1"/>
          <p:cNvSpPr>
            <a:spLocks noGrp="1" noRot="1" noChangeAspect="1" noChangeArrowheads="1"/>
          </p:cNvSpPr>
          <p:nvPr>
            <p:ph type="sldImg" idx="4294967295"/>
            <p:custDataLst>
              <p:tags r:id="rId3"/>
            </p:custDataLst>
          </p:nvPr>
        </p:nvSpPr>
        <p:spPr/>
      </p:sp>
      <p:sp>
        <p:nvSpPr>
          <p:cNvPr id="18434" name="Notes Placeholder 2"/>
          <p:cNvSpPr>
            <a:spLocks noGrp="1" noChangeArrowheads="1"/>
          </p:cNvSpPr>
          <p:nvPr>
            <p:ph type="body" idx="1"/>
            <p:custDataLst>
              <p:tags r:id="rId4"/>
            </p:custDataLst>
          </p:nvPr>
        </p:nvSpPr>
        <p:spPr bwMode="auto">
          <a:xfrm flipH="1">
            <a:off x="0" y="0"/>
            <a:ext cx="0" cy="0"/>
          </a:xfrm>
          <a:prstGeom prst="rect">
            <a:avLst/>
          </a:prstGeom>
          <a:noFill/>
          <a:ln>
            <a:miter lim="800000"/>
          </a:ln>
        </p:spPr>
        <p:txBody>
          <a:bodyPr/>
          <a:lstStyle/>
          <a:p>
            <a:endParaRPr lang="zh-CN" altLang="zh-CN" smtClean="0"/>
          </a:p>
        </p:txBody>
      </p:sp>
      <p:sp>
        <p:nvSpPr>
          <p:cNvPr id="18435" name="Slide Number Placeholder 3"/>
          <p:cNvSpPr>
            <a:spLocks noGrp="1" noChangeArrowheads="1"/>
          </p:cNvSpPr>
          <p:nvPr>
            <p:custDataLst>
              <p:tags r:id="rId5"/>
            </p:custDataLst>
          </p:nvPr>
        </p:nvSpPr>
        <p:spPr bwMode="auto">
          <a:xfrm>
            <a:off x="3884613" y="8685213"/>
            <a:ext cx="2971800" cy="457200"/>
          </a:xfrm>
          <a:prstGeom prst="rect">
            <a:avLst/>
          </a:prstGeom>
          <a:noFill/>
          <a:ln w="9525">
            <a:noFill/>
            <a:miter lim="800000"/>
          </a:ln>
        </p:spPr>
        <p:txBody>
          <a:bodyPr/>
          <a:lstStyle/>
          <a:p>
            <a:fld id="{5765B4B7-52B5-40AA-8EFE-0E473D46DF88}" type="slidenum">
              <a:rPr lang="en-US" altLang="zh-CN"/>
            </a:fld>
            <a:endParaRPr lang="en-US" altLang="zh-CN"/>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5" Type="http://schemas.openxmlformats.org/officeDocument/2006/relationships/tags" Target="../tags/tag41.xml"/><Relationship Id="rId4" Type="http://schemas.openxmlformats.org/officeDocument/2006/relationships/tags" Target="../tags/tag40.xml"/><Relationship Id="rId3" Type="http://schemas.openxmlformats.org/officeDocument/2006/relationships/tags" Target="../tags/tag39.xml"/><Relationship Id="rId2" Type="http://schemas.openxmlformats.org/officeDocument/2006/relationships/tags" Target="../tags/tag38.xm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6" Type="http://schemas.openxmlformats.org/officeDocument/2006/relationships/tags" Target="../tags/tag5.xml"/><Relationship Id="rId5" Type="http://schemas.openxmlformats.org/officeDocument/2006/relationships/tags" Target="../tags/tag4.xml"/><Relationship Id="rId4" Type="http://schemas.openxmlformats.org/officeDocument/2006/relationships/tags" Target="../tags/tag3.xml"/><Relationship Id="rId3" Type="http://schemas.openxmlformats.org/officeDocument/2006/relationships/tags" Target="../tags/tag2.xml"/><Relationship Id="rId2" Type="http://schemas.openxmlformats.org/officeDocument/2006/relationships/tags" Target="../tags/tag1.xm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7" Type="http://schemas.openxmlformats.org/officeDocument/2006/relationships/tags" Target="../tags/tag11.xml"/><Relationship Id="rId6" Type="http://schemas.openxmlformats.org/officeDocument/2006/relationships/tags" Target="../tags/tag10.xml"/><Relationship Id="rId5" Type="http://schemas.openxmlformats.org/officeDocument/2006/relationships/tags" Target="../tags/tag9.xml"/><Relationship Id="rId4" Type="http://schemas.openxmlformats.org/officeDocument/2006/relationships/tags" Target="../tags/tag8.xml"/><Relationship Id="rId3" Type="http://schemas.openxmlformats.org/officeDocument/2006/relationships/tags" Target="../tags/tag7.xml"/><Relationship Id="rId2" Type="http://schemas.openxmlformats.org/officeDocument/2006/relationships/tags" Target="../tags/tag6.xm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9" Type="http://schemas.openxmlformats.org/officeDocument/2006/relationships/tags" Target="../tags/tag19.xml"/><Relationship Id="rId8" Type="http://schemas.openxmlformats.org/officeDocument/2006/relationships/tags" Target="../tags/tag18.xml"/><Relationship Id="rId7" Type="http://schemas.openxmlformats.org/officeDocument/2006/relationships/tags" Target="../tags/tag17.xml"/><Relationship Id="rId6" Type="http://schemas.openxmlformats.org/officeDocument/2006/relationships/tags" Target="../tags/tag16.xml"/><Relationship Id="rId5" Type="http://schemas.openxmlformats.org/officeDocument/2006/relationships/tags" Target="../tags/tag15.xml"/><Relationship Id="rId4" Type="http://schemas.openxmlformats.org/officeDocument/2006/relationships/tags" Target="../tags/tag14.xml"/><Relationship Id="rId3" Type="http://schemas.openxmlformats.org/officeDocument/2006/relationships/tags" Target="../tags/tag13.xml"/><Relationship Id="rId2" Type="http://schemas.openxmlformats.org/officeDocument/2006/relationships/tags" Target="../tags/tag12.xm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5" Type="http://schemas.openxmlformats.org/officeDocument/2006/relationships/tags" Target="../tags/tag23.xml"/><Relationship Id="rId4" Type="http://schemas.openxmlformats.org/officeDocument/2006/relationships/tags" Target="../tags/tag22.xml"/><Relationship Id="rId3" Type="http://schemas.openxmlformats.org/officeDocument/2006/relationships/tags" Target="../tags/tag21.xml"/><Relationship Id="rId2" Type="http://schemas.openxmlformats.org/officeDocument/2006/relationships/tags" Target="../tags/tag20.xm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4" Type="http://schemas.openxmlformats.org/officeDocument/2006/relationships/tags" Target="../tags/tag26.xml"/><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7" Type="http://schemas.openxmlformats.org/officeDocument/2006/relationships/tags" Target="../tags/tag32.xml"/><Relationship Id="rId6" Type="http://schemas.openxmlformats.org/officeDocument/2006/relationships/tags" Target="../tags/tag31.xml"/><Relationship Id="rId5" Type="http://schemas.openxmlformats.org/officeDocument/2006/relationships/tags" Target="../tags/tag30.xml"/><Relationship Id="rId4" Type="http://schemas.openxmlformats.org/officeDocument/2006/relationships/tags" Target="../tags/tag29.xml"/><Relationship Id="rId3" Type="http://schemas.openxmlformats.org/officeDocument/2006/relationships/tags" Target="../tags/tag28.xml"/><Relationship Id="rId2" Type="http://schemas.openxmlformats.org/officeDocument/2006/relationships/tags" Target="../tags/tag27.xm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6" Type="http://schemas.openxmlformats.org/officeDocument/2006/relationships/tags" Target="../tags/tag37.xml"/><Relationship Id="rId5" Type="http://schemas.openxmlformats.org/officeDocument/2006/relationships/tags" Target="../tags/tag36.xml"/><Relationship Id="rId4" Type="http://schemas.openxmlformats.org/officeDocument/2006/relationships/tags" Target="../tags/tag35.xml"/><Relationship Id="rId3" Type="http://schemas.openxmlformats.org/officeDocument/2006/relationships/tags" Target="../tags/tag34.xml"/><Relationship Id="rId2" Type="http://schemas.openxmlformats.org/officeDocument/2006/relationships/tags" Target="../tags/tag33.xm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custDataLst>
              <p:tags r:id="rId2"/>
            </p:custDataLst>
          </p:nvPr>
        </p:nvSpPr>
        <p:spPr>
          <a:xfrm>
            <a:off x="612000" y="6314400"/>
            <a:ext cx="2700000" cy="316800"/>
          </a:xfrm>
          <a:prstGeom prst="rect">
            <a:avLst/>
          </a:prstGeo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3"/>
            </p:custDataLst>
          </p:nvPr>
        </p:nvSpPr>
        <p:spPr>
          <a:xfrm>
            <a:off x="4116000" y="6314400"/>
            <a:ext cx="3960000" cy="316800"/>
          </a:xfrm>
          <a:prstGeom prst="rect">
            <a:avLst/>
          </a:prstGeom>
        </p:spPr>
        <p:txBody>
          <a:bodyPr/>
          <a:lstStyle/>
          <a:p>
            <a:endParaRPr lang="zh-CN" altLang="en-US"/>
          </a:p>
        </p:txBody>
      </p:sp>
      <p:sp>
        <p:nvSpPr>
          <p:cNvPr id="5" name="灯片编号占位符 4"/>
          <p:cNvSpPr>
            <a:spLocks noGrp="1"/>
          </p:cNvSpPr>
          <p:nvPr>
            <p:ph type="sldNum" sz="quarter" idx="12"/>
            <p:custDataLst>
              <p:tags r:id="rId4"/>
            </p:custDataLst>
          </p:nvPr>
        </p:nvSpPr>
        <p:spPr>
          <a:xfrm>
            <a:off x="8877600" y="6314400"/>
            <a:ext cx="2700000" cy="316800"/>
          </a:xfrm>
          <a:prstGeom prst="rect">
            <a:avLst/>
          </a:prstGeom>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custDataLst>
              <p:tags r:id="rId5"/>
            </p:custDataLst>
          </p:nvPr>
        </p:nvSpPr>
        <p:spPr>
          <a:xfrm>
            <a:off x="608400" y="774000"/>
            <a:ext cx="10972800" cy="5482800"/>
          </a:xfrm>
          <a:prstGeom prst="rect">
            <a:avLst/>
          </a:prstGeom>
        </p:spPr>
        <p:txBody>
          <a:bodyPr/>
          <a:lstStyle>
            <a:lvl1pPr marL="228600" indent="-228600" eaLnBrk="1" fontAlgn="auto" latinLnBrk="0" hangingPunct="1">
              <a:lnSpc>
                <a:spcPct val="130000"/>
              </a:lnSpc>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buFont typeface="Arial" panose="020B0604020202020204" pitchFamily="34" charset="0"/>
              <a:buChar char="●"/>
              <a:tabLst>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buFont typeface="Wingdings" panose="0500000000000000000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userDrawn="1">
  <p:cSld name="栏目三">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hasCustomPrompt="1"/>
            <p:custDataLst>
              <p:tags r:id="rId2"/>
            </p:custDataLst>
          </p:nvPr>
        </p:nvSpPr>
        <p:spPr>
          <a:xfrm>
            <a:off x="1990800" y="3848400"/>
            <a:ext cx="7768800" cy="766800"/>
          </a:xfrm>
          <a:prstGeom prst="rect">
            <a:avLst/>
          </a:prstGeom>
        </p:spPr>
        <p:txBody>
          <a:bodyPr lIns="90000" tIns="46800" rIns="90000" bIns="46800" anchor="b" anchorCtr="0">
            <a:normAutofit/>
          </a:bodyPr>
          <a:lstStyle>
            <a:lvl1pPr>
              <a:defRPr sz="4400" b="1" i="0" u="none" strike="noStrike" kern="1200" cap="none" spc="300" normalizeH="0" baseline="0">
                <a:solidFill>
                  <a:schemeClr val="tx1">
                    <a:lumMod val="85000"/>
                    <a:lumOff val="15000"/>
                  </a:schemeClr>
                </a:solidFill>
                <a:effectLst/>
                <a:uFillTx/>
              </a:defRPr>
            </a:lvl1pPr>
          </a:lstStyle>
          <a:p>
            <a:r>
              <a:rPr lang="zh-CN" altLang="en-US"/>
              <a:t>单击此处编辑标题</a:t>
            </a:r>
            <a:endParaRPr lang="zh-CN" altLang="en-US"/>
          </a:p>
        </p:txBody>
      </p:sp>
      <p:sp>
        <p:nvSpPr>
          <p:cNvPr id="3" name="文本占位符 2"/>
          <p:cNvSpPr>
            <a:spLocks noGrp="1"/>
          </p:cNvSpPr>
          <p:nvPr>
            <p:ph type="body" idx="1" hasCustomPrompt="1"/>
            <p:custDataLst>
              <p:tags r:id="rId3"/>
            </p:custDataLst>
          </p:nvPr>
        </p:nvSpPr>
        <p:spPr>
          <a:xfrm>
            <a:off x="1990800" y="4615200"/>
            <a:ext cx="7768800" cy="867600"/>
          </a:xfrm>
          <a:prstGeom prst="rect">
            <a:avLst/>
          </a:prstGeom>
        </p:spPr>
        <p:txBody>
          <a:bodyPr lIns="90000" tIns="46800" rIns="90000" bIns="46800">
            <a:normAutofit/>
          </a:bodyPr>
          <a:lstStyle>
            <a:lvl1pPr marL="0" indent="0" eaLnBrk="1" fontAlgn="auto" latinLnBrk="0" hangingPunct="1">
              <a:lnSpc>
                <a:spcPct val="130000"/>
              </a:lnSpc>
              <a:buNone/>
              <a:defRPr kumimoji="0" lang="zh-CN" altLang="en-US" sz="18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单击此处编辑文本</a:t>
            </a:r>
            <a:endParaRPr lang="zh-CN" altLang="en-US"/>
          </a:p>
        </p:txBody>
      </p:sp>
      <p:sp>
        <p:nvSpPr>
          <p:cNvPr id="4" name="日期占位符 3"/>
          <p:cNvSpPr>
            <a:spLocks noGrp="1"/>
          </p:cNvSpPr>
          <p:nvPr>
            <p:ph type="dt" sz="half" idx="10"/>
            <p:custDataLst>
              <p:tags r:id="rId4"/>
            </p:custDataLst>
          </p:nvPr>
        </p:nvSpPr>
        <p:spPr>
          <a:xfrm>
            <a:off x="612000" y="6314400"/>
            <a:ext cx="2700000" cy="316800"/>
          </a:xfrm>
          <a:prstGeom prst="rect">
            <a:avLst/>
          </a:prstGeo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a:prstGeom prst="rect">
            <a:avLst/>
          </a:prstGeo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a:prstGeom prst="rect">
            <a:avLst/>
          </a:prstGeom>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a:prstGeom prst="rect">
            <a:avLst/>
          </a:prstGeo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内容占位符 2"/>
          <p:cNvSpPr>
            <a:spLocks noGrp="1"/>
          </p:cNvSpPr>
          <p:nvPr>
            <p:ph sz="half" idx="1"/>
            <p:custDataLst>
              <p:tags r:id="rId3"/>
            </p:custDataLst>
          </p:nvPr>
        </p:nvSpPr>
        <p:spPr>
          <a:xfrm>
            <a:off x="608400" y="1501200"/>
            <a:ext cx="5176800" cy="4748400"/>
          </a:xfrm>
          <a:prstGeom prst="rect">
            <a:avLst/>
          </a:prstGeom>
        </p:spPr>
        <p:txBody>
          <a:bodyPr vert="horz" lIns="90000" tIns="46800" rIns="90000" bIns="46800" rtlCol="0">
            <a:normAutofit/>
          </a:bodyPr>
          <a:lstStyle>
            <a:lvl1pPr marL="228600" marR="0" lvl="0" indent="-228600" algn="l" defTabSz="914400" rtl="0" eaLnBrk="1" fontAlgn="auto" latinLnBrk="0" hangingPunct="1">
              <a:lnSpc>
                <a:spcPct val="13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ct val="0"/>
              </a:spcBef>
              <a:spcAft>
                <a:spcPts val="300"/>
              </a:spcAft>
              <a:buFont typeface="Wingdings" panose="0500000000000000000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ct val="0"/>
              </a:spcBef>
              <a:spcAft>
                <a:spcPts val="300"/>
              </a:spcAft>
              <a:buFont typeface="Arial" panose="020B0604020202020204" pitchFamily="34"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4" name="内容占位符 3"/>
          <p:cNvSpPr>
            <a:spLocks noGrp="1"/>
          </p:cNvSpPr>
          <p:nvPr>
            <p:ph sz="half" idx="2"/>
            <p:custDataLst>
              <p:tags r:id="rId4"/>
            </p:custDataLst>
          </p:nvPr>
        </p:nvSpPr>
        <p:spPr>
          <a:xfrm>
            <a:off x="6411600" y="1501200"/>
            <a:ext cx="5176800" cy="4748400"/>
          </a:xfrm>
          <a:prstGeom prst="rect">
            <a:avLst/>
          </a:prstGeom>
        </p:spPr>
        <p:txBody>
          <a:bodyPr lIns="90000" tIns="46800" rIns="90000" bIns="46800">
            <a:normAutofit/>
          </a:bodyPr>
          <a:lstStyle>
            <a:lvl1pPr marL="228600" indent="-228600" eaLnBrk="1" fontAlgn="auto" latinLnBrk="0" hangingPunct="1">
              <a:lnSpc>
                <a:spcPct val="130000"/>
              </a:lnSpc>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1pPr>
            <a:lvl2pPr marL="685800" indent="-228600" defTabSz="914400" eaLnBrk="1" fontAlgn="auto" latinLnBrk="0" hangingPunct="1">
              <a:lnSpc>
                <a:spcPct val="120000"/>
              </a:lnSpc>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2pPr>
            <a:lvl3pPr marL="1143000" indent="-228600" eaLnBrk="1" fontAlgn="auto" latinLnBrk="0" hangingPunct="1">
              <a:lnSpc>
                <a:spcPct val="120000"/>
              </a:lnSpc>
              <a:buFont typeface="Arial" panose="020B0604020202020204" pitchFamily="34" charset="0"/>
              <a:buChar char="●"/>
              <a:defRPr sz="16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3pPr>
            <a:lvl4pPr marL="1600200" indent="-228600" eaLnBrk="1" fontAlgn="auto" latinLnBrk="0" hangingPunct="1">
              <a:lnSpc>
                <a:spcPct val="120000"/>
              </a:lnSpc>
              <a:buFont typeface="Wingdings" panose="05000000000000000000"/>
              <a:buChar char=""/>
              <a:defRPr sz="1400" u="none" strike="noStrike" kern="1200" cap="none" spc="150" normalizeH="0" baseline="0">
                <a:solidFill>
                  <a:schemeClr val="tx1">
                    <a:lumMod val="65000"/>
                    <a:lumOff val="35000"/>
                  </a:schemeClr>
                </a:solidFill>
                <a:latin typeface="Arial" panose="020B0604020202020204" pitchFamily="34" charset="0"/>
                <a:ea typeface="微软雅黑" panose="020B0503020204020204" pitchFamily="34" charset="-122"/>
              </a:defRPr>
            </a:lvl4pPr>
            <a:lvl5pPr eaLnBrk="1" fontAlgn="auto" latinLnBrk="0" hangingPunct="1">
              <a:lnSpc>
                <a:spcPct val="120000"/>
              </a:lnSpc>
              <a:defRPr sz="1400" u="none" strike="noStrike" kern="1200" cap="none" spc="150" normalizeH="0">
                <a:solidFill>
                  <a:schemeClr val="tx1">
                    <a:lumMod val="65000"/>
                    <a:lumOff val="35000"/>
                  </a:schemeClr>
                </a:solidFill>
                <a:latin typeface="Arial" panose="020B0604020202020204" pitchFamily="34" charset="0"/>
                <a:ea typeface="微软雅黑" panose="020B0503020204020204" pitchFamily="34" charset="-122"/>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5" name="日期占位符 4"/>
          <p:cNvSpPr>
            <a:spLocks noGrp="1"/>
          </p:cNvSpPr>
          <p:nvPr>
            <p:ph type="dt" sz="half" idx="10"/>
            <p:custDataLst>
              <p:tags r:id="rId5"/>
            </p:custDataLst>
          </p:nvPr>
        </p:nvSpPr>
        <p:spPr>
          <a:xfrm>
            <a:off x="612000" y="6314400"/>
            <a:ext cx="2700000" cy="316800"/>
          </a:xfrm>
          <a:prstGeom prst="rect">
            <a:avLst/>
          </a:prstGeom>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custDataLst>
              <p:tags r:id="rId6"/>
            </p:custDataLst>
          </p:nvPr>
        </p:nvSpPr>
        <p:spPr>
          <a:xfrm>
            <a:off x="4116000" y="6314400"/>
            <a:ext cx="3960000" cy="316800"/>
          </a:xfrm>
          <a:prstGeom prst="rect">
            <a:avLst/>
          </a:prstGeom>
        </p:spPr>
        <p:txBody>
          <a:bodyPr/>
          <a:lstStyle/>
          <a:p>
            <a:endParaRPr lang="zh-CN" altLang="en-US"/>
          </a:p>
        </p:txBody>
      </p:sp>
      <p:sp>
        <p:nvSpPr>
          <p:cNvPr id="7" name="灯片编号占位符 6"/>
          <p:cNvSpPr>
            <a:spLocks noGrp="1"/>
          </p:cNvSpPr>
          <p:nvPr>
            <p:ph type="sldNum" sz="quarter" idx="12"/>
            <p:custDataLst>
              <p:tags r:id="rId7"/>
            </p:custDataLst>
          </p:nvPr>
        </p:nvSpPr>
        <p:spPr>
          <a:xfrm>
            <a:off x="8877600" y="6314400"/>
            <a:ext cx="2700000" cy="316800"/>
          </a:xfrm>
          <a:prstGeom prst="rect">
            <a:avLst/>
          </a:prstGeom>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a:prstGeom prst="rect">
            <a:avLst/>
          </a:prstGeo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文本占位符 2"/>
          <p:cNvSpPr>
            <a:spLocks noGrp="1"/>
          </p:cNvSpPr>
          <p:nvPr>
            <p:ph type="body" idx="1" hasCustomPrompt="1"/>
            <p:custDataLst>
              <p:tags r:id="rId3"/>
            </p:custDataLst>
          </p:nvPr>
        </p:nvSpPr>
        <p:spPr>
          <a:xfrm>
            <a:off x="608400" y="1429200"/>
            <a:ext cx="5342400" cy="381600"/>
          </a:xfrm>
          <a:prstGeom prst="rect">
            <a:avLst/>
          </a:prstGeom>
        </p:spPr>
        <p:txBody>
          <a:bodyPr lIns="101600" tIns="38100" rIns="76200" bIns="38100" anchor="t" anchorCtr="0">
            <a:normAutofit/>
          </a:bodyPr>
          <a:lstStyle>
            <a:lvl1pPr marL="0" indent="0" eaLnBrk="1" fontAlgn="auto" latinLnBrk="0" hangingPunct="1">
              <a:lnSpc>
                <a:spcPct val="100000"/>
              </a:lnSpc>
              <a:spcAft>
                <a:spcPct val="0"/>
              </a:spcAft>
              <a:buNone/>
              <a:defRPr sz="2000" b="1" u="none" strike="noStrike" kern="1200" cap="none" spc="200" normalizeH="0" baseline="0">
                <a:solidFill>
                  <a:schemeClr val="tx1">
                    <a:lumMod val="75000"/>
                    <a:lumOff val="25000"/>
                  </a:schemeClr>
                </a:solidFill>
                <a:uFillTx/>
                <a:latin typeface="Arial" panose="020B0604020202020204" pitchFamily="34" charset="0"/>
                <a:ea typeface="微软雅黑" panose="020B0503020204020204" pitchFamily="34" charset="-122"/>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单击此处编辑文本</a:t>
            </a:r>
            <a:endParaRPr lang="zh-CN" altLang="en-US"/>
          </a:p>
        </p:txBody>
      </p:sp>
      <p:sp>
        <p:nvSpPr>
          <p:cNvPr id="4" name="内容占位符 3"/>
          <p:cNvSpPr>
            <a:spLocks noGrp="1"/>
          </p:cNvSpPr>
          <p:nvPr>
            <p:ph sz="half" idx="2"/>
            <p:custDataLst>
              <p:tags r:id="rId4"/>
            </p:custDataLst>
          </p:nvPr>
        </p:nvSpPr>
        <p:spPr>
          <a:xfrm>
            <a:off x="608400" y="1854000"/>
            <a:ext cx="5342400" cy="4395600"/>
          </a:xfrm>
          <a:prstGeom prst="rect">
            <a:avLst/>
          </a:prstGeo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ct val="0"/>
              </a:spcBef>
              <a:spcAft>
                <a:spcPts val="300"/>
              </a:spcAft>
              <a:buFont typeface="Wingdings" panose="0500000000000000000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ct val="0"/>
              </a:spcBef>
              <a:spcAft>
                <a:spcPts val="300"/>
              </a:spcAft>
              <a:buFont typeface="Arial" panose="020B0604020202020204" pitchFamily="34"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5" name="文本占位符 4"/>
          <p:cNvSpPr>
            <a:spLocks noGrp="1"/>
          </p:cNvSpPr>
          <p:nvPr>
            <p:ph type="body" sz="quarter" idx="3" hasCustomPrompt="1"/>
            <p:custDataLst>
              <p:tags r:id="rId5"/>
            </p:custDataLst>
          </p:nvPr>
        </p:nvSpPr>
        <p:spPr>
          <a:xfrm>
            <a:off x="6235750" y="1421729"/>
            <a:ext cx="5342400" cy="381600"/>
          </a:xfrm>
          <a:prstGeom prst="rect">
            <a:avLst/>
          </a:prstGeom>
        </p:spPr>
        <p:txBody>
          <a:bodyPr vert="horz" lIns="101600" tIns="38100" rIns="76200" bIns="38100" rtlCol="0" anchor="t" anchorCtr="0">
            <a:normAutofit/>
          </a:bodyPr>
          <a:lstStyle>
            <a:lvl1pPr marL="0" marR="0" lvl="0" indent="0" algn="l" defTabSz="914400" rtl="0" eaLnBrk="1" fontAlgn="auto" latinLnBrk="0" hangingPunct="1">
              <a:lnSpc>
                <a:spcPct val="100000"/>
              </a:lnSpc>
              <a:spcBef>
                <a:spcPct val="0"/>
              </a:spcBef>
              <a:spcAft>
                <a:spcPct val="0"/>
              </a:spcAft>
              <a:buFont typeface="Arial" panose="020B0604020202020204" pitchFamily="34" charset="0"/>
              <a:buNone/>
              <a:defRPr kumimoji="0" lang="zh-CN" altLang="en-US" sz="2000" b="1" i="0" u="none" strike="noStrike" kern="1200" cap="none" spc="200" normalizeH="0" baseline="0" noProof="1">
                <a:solidFill>
                  <a:schemeClr val="tx1">
                    <a:lumMod val="75000"/>
                    <a:lumOff val="25000"/>
                  </a:schemeClr>
                </a:solidFill>
                <a:uFillTx/>
                <a:latin typeface="Arial" panose="020B0604020202020204" pitchFamily="34" charset="0"/>
                <a:ea typeface="微软雅黑" panose="020B0503020204020204" pitchFamily="34" charset="-122"/>
                <a:cs typeface="+mn-cs"/>
                <a:sym typeface="+mn-ea"/>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a:sym typeface="+mn-ea"/>
              </a:rPr>
              <a:t>单击此处编辑文本</a:t>
            </a:r>
            <a:endParaRPr>
              <a:sym typeface="+mn-ea"/>
            </a:endParaRPr>
          </a:p>
        </p:txBody>
      </p:sp>
      <p:sp>
        <p:nvSpPr>
          <p:cNvPr id="6" name="内容占位符 5"/>
          <p:cNvSpPr>
            <a:spLocks noGrp="1"/>
          </p:cNvSpPr>
          <p:nvPr>
            <p:ph sz="quarter" idx="4"/>
            <p:custDataLst>
              <p:tags r:id="rId6"/>
            </p:custDataLst>
          </p:nvPr>
        </p:nvSpPr>
        <p:spPr>
          <a:xfrm>
            <a:off x="6235750" y="1854000"/>
            <a:ext cx="5342400" cy="4395600"/>
          </a:xfrm>
          <a:prstGeom prst="rect">
            <a:avLst/>
          </a:prstGeom>
        </p:spPr>
        <p:txBody>
          <a:bodyPr vert="horz" lIns="101600" tIns="0" rIns="82550" bIns="0" rtlCol="0">
            <a:normAutofit/>
          </a:bodyPr>
          <a:lstStyle>
            <a:lvl1pPr marL="228600" marR="0" lvl="0" indent="-228600" algn="l" defTabSz="914400" rtl="0" eaLnBrk="1" fontAlgn="auto" latinLnBrk="0" hangingPunct="1">
              <a:lnSpc>
                <a:spcPct val="13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2pPr>
            <a:lvl3pPr marL="1143000" marR="0" lvl="2" indent="-228600" algn="l" defTabSz="914400" rtl="0" eaLnBrk="1" fontAlgn="auto" latinLnBrk="0" hangingPunct="1">
              <a:lnSpc>
                <a:spcPct val="120000"/>
              </a:lnSpc>
              <a:spcBef>
                <a:spcPct val="0"/>
              </a:spcBef>
              <a:spcAft>
                <a:spcPts val="600"/>
              </a:spcAft>
              <a:buFont typeface="Arial" panose="020B0604020202020204" pitchFamily="34" charset="0"/>
              <a:buChar char="●"/>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3pPr>
            <a:lvl4pPr marL="1600200" marR="0" lvl="3" indent="-228600" algn="l" defTabSz="914400" rtl="0" eaLnBrk="1" fontAlgn="auto" latinLnBrk="0" hangingPunct="1">
              <a:lnSpc>
                <a:spcPct val="120000"/>
              </a:lnSpc>
              <a:spcBef>
                <a:spcPct val="0"/>
              </a:spcBef>
              <a:spcAft>
                <a:spcPts val="300"/>
              </a:spcAft>
              <a:buFont typeface="Wingdings" panose="0500000000000000000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4pPr>
            <a:lvl5pPr marL="2057400" marR="0" lvl="4" indent="-228600" algn="l" defTabSz="914400" rtl="0" eaLnBrk="1" fontAlgn="auto" latinLnBrk="0" hangingPunct="1">
              <a:lnSpc>
                <a:spcPct val="120000"/>
              </a:lnSpc>
              <a:spcBef>
                <a:spcPct val="0"/>
              </a:spcBef>
              <a:spcAft>
                <a:spcPts val="300"/>
              </a:spcAft>
              <a:buFont typeface="Arial" panose="020B0604020202020204" pitchFamily="34" charset="0"/>
              <a:buChar char="•"/>
              <a:defRPr kumimoji="0" lang="zh-CN" altLang="en-US" sz="14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5pPr>
          </a:lstStyle>
          <a:p>
            <a:pPr lvl="0"/>
            <a:r>
              <a:rPr>
                <a:sym typeface="+mn-ea"/>
              </a:rPr>
              <a:t>单击此处编辑母版文本样式</a:t>
            </a:r>
            <a:endParaRPr>
              <a:sym typeface="+mn-ea"/>
            </a:endParaRPr>
          </a:p>
          <a:p>
            <a:pPr lvl="1"/>
            <a:r>
              <a:rPr>
                <a:sym typeface="+mn-ea"/>
              </a:rPr>
              <a:t>第二级</a:t>
            </a:r>
            <a:endParaRPr>
              <a:sym typeface="+mn-ea"/>
            </a:endParaRPr>
          </a:p>
          <a:p>
            <a:pPr lvl="2"/>
            <a:r>
              <a:rPr>
                <a:sym typeface="+mn-ea"/>
              </a:rPr>
              <a:t>第三级</a:t>
            </a:r>
            <a:endParaRPr>
              <a:sym typeface="+mn-ea"/>
            </a:endParaRPr>
          </a:p>
          <a:p>
            <a:pPr lvl="3"/>
            <a:r>
              <a:rPr>
                <a:sym typeface="+mn-ea"/>
              </a:rPr>
              <a:t>第四级</a:t>
            </a:r>
            <a:endParaRPr>
              <a:sym typeface="+mn-ea"/>
            </a:endParaRPr>
          </a:p>
          <a:p>
            <a:pPr lvl="4"/>
            <a:r>
              <a:rPr>
                <a:sym typeface="+mn-ea"/>
              </a:rPr>
              <a:t>第五级</a:t>
            </a:r>
            <a:endParaRPr>
              <a:sym typeface="+mn-ea"/>
            </a:endParaRPr>
          </a:p>
        </p:txBody>
      </p:sp>
      <p:sp>
        <p:nvSpPr>
          <p:cNvPr id="7" name="日期占位符 6"/>
          <p:cNvSpPr>
            <a:spLocks noGrp="1"/>
          </p:cNvSpPr>
          <p:nvPr>
            <p:ph type="dt" sz="half" idx="10"/>
            <p:custDataLst>
              <p:tags r:id="rId7"/>
            </p:custDataLst>
          </p:nvPr>
        </p:nvSpPr>
        <p:spPr>
          <a:xfrm>
            <a:off x="612000" y="6314400"/>
            <a:ext cx="2700000" cy="316800"/>
          </a:xfrm>
          <a:prstGeom prst="rect">
            <a:avLst/>
          </a:prstGeom>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custDataLst>
              <p:tags r:id="rId8"/>
            </p:custDataLst>
          </p:nvPr>
        </p:nvSpPr>
        <p:spPr>
          <a:xfrm>
            <a:off x="4116000" y="6314400"/>
            <a:ext cx="3960000" cy="316800"/>
          </a:xfrm>
          <a:prstGeom prst="rect">
            <a:avLst/>
          </a:prstGeom>
        </p:spPr>
        <p:txBody>
          <a:bodyPr/>
          <a:lstStyle/>
          <a:p>
            <a:endParaRPr lang="zh-CN" altLang="en-US"/>
          </a:p>
        </p:txBody>
      </p:sp>
      <p:sp>
        <p:nvSpPr>
          <p:cNvPr id="9" name="灯片编号占位符 8"/>
          <p:cNvSpPr>
            <a:spLocks noGrp="1"/>
          </p:cNvSpPr>
          <p:nvPr>
            <p:ph type="sldNum" sz="quarter" idx="12"/>
            <p:custDataLst>
              <p:tags r:id="rId9"/>
            </p:custDataLst>
          </p:nvPr>
        </p:nvSpPr>
        <p:spPr>
          <a:xfrm>
            <a:off x="8877600" y="6314400"/>
            <a:ext cx="2700000" cy="316800"/>
          </a:xfrm>
          <a:prstGeom prst="rect">
            <a:avLst/>
          </a:prstGeom>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custDataLst>
              <p:tags r:id="rId2"/>
            </p:custDataLst>
          </p:nvPr>
        </p:nvSpPr>
        <p:spPr>
          <a:xfrm>
            <a:off x="608400" y="608400"/>
            <a:ext cx="10969200" cy="705600"/>
          </a:xfrm>
          <a:prstGeom prst="rect">
            <a:avLst/>
          </a:prstGeom>
        </p:spPr>
        <p:txBody>
          <a:bodyPr vert="horz" lIns="90000" tIns="46800" rIns="90000" bIns="46800" rtlCol="0" anchor="ctr" anchorCtr="0">
            <a:normAutofit/>
          </a:bodyPr>
          <a:lstStyle>
            <a:lvl1pPr marL="0" marR="0" lvl="0" algn="l" defTabSz="914400" rtl="0" eaLnBrk="1" fontAlgn="auto" latinLnBrk="0" hangingPunct="1">
              <a:lnSpc>
                <a:spcPct val="100000"/>
              </a:lnSpc>
              <a:buNone/>
              <a:defRPr kumimoji="0" lang="zh-CN" altLang="en-US" sz="3600" b="1" i="0" u="none" strike="noStrike" kern="1200" cap="none" spc="3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单击此处编辑母版标题样式</a:t>
            </a:r>
            <a:endParaRPr>
              <a:sym typeface="+mn-ea"/>
            </a:endParaRPr>
          </a:p>
        </p:txBody>
      </p:sp>
      <p:sp>
        <p:nvSpPr>
          <p:cNvPr id="3" name="日期占位符 2"/>
          <p:cNvSpPr>
            <a:spLocks noGrp="1"/>
          </p:cNvSpPr>
          <p:nvPr>
            <p:ph type="dt" sz="half" idx="10"/>
            <p:custDataLst>
              <p:tags r:id="rId3"/>
            </p:custDataLst>
          </p:nvPr>
        </p:nvSpPr>
        <p:spPr>
          <a:xfrm>
            <a:off x="612000" y="6314400"/>
            <a:ext cx="2700000" cy="316800"/>
          </a:xfrm>
          <a:prstGeom prst="rect">
            <a:avLst/>
          </a:prstGeom>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custDataLst>
              <p:tags r:id="rId4"/>
            </p:custDataLst>
          </p:nvPr>
        </p:nvSpPr>
        <p:spPr>
          <a:xfrm>
            <a:off x="4116000" y="6314400"/>
            <a:ext cx="3960000" cy="316800"/>
          </a:xfrm>
          <a:prstGeom prst="rect">
            <a:avLst/>
          </a:prstGeom>
        </p:spPr>
        <p:txBody>
          <a:bodyPr/>
          <a:lstStyle/>
          <a:p>
            <a:endParaRPr lang="zh-CN" altLang="en-US"/>
          </a:p>
        </p:txBody>
      </p:sp>
      <p:sp>
        <p:nvSpPr>
          <p:cNvPr id="5" name="灯片编号占位符 4"/>
          <p:cNvSpPr>
            <a:spLocks noGrp="1"/>
          </p:cNvSpPr>
          <p:nvPr>
            <p:ph type="sldNum" sz="quarter" idx="12"/>
            <p:custDataLst>
              <p:tags r:id="rId5"/>
            </p:custDataLst>
          </p:nvPr>
        </p:nvSpPr>
        <p:spPr>
          <a:xfrm>
            <a:off x="8877600" y="6314400"/>
            <a:ext cx="2700000" cy="316800"/>
          </a:xfrm>
          <a:prstGeom prst="rect">
            <a:avLst/>
          </a:prstGeom>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custDataLst>
              <p:tags r:id="rId2"/>
            </p:custDataLst>
          </p:nvPr>
        </p:nvSpPr>
        <p:spPr>
          <a:xfrm>
            <a:off x="612000" y="6314400"/>
            <a:ext cx="2700000" cy="316800"/>
          </a:xfrm>
          <a:prstGeom prst="rect">
            <a:avLst/>
          </a:prstGeom>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custDataLst>
              <p:tags r:id="rId3"/>
            </p:custDataLst>
          </p:nvPr>
        </p:nvSpPr>
        <p:spPr>
          <a:xfrm>
            <a:off x="4116000" y="6314400"/>
            <a:ext cx="3960000" cy="316800"/>
          </a:xfrm>
          <a:prstGeom prst="rect">
            <a:avLst/>
          </a:prstGeom>
        </p:spPr>
        <p:txBody>
          <a:bodyPr/>
          <a:lstStyle/>
          <a:p>
            <a:endParaRPr lang="zh-CN" altLang="en-US"/>
          </a:p>
        </p:txBody>
      </p:sp>
      <p:sp>
        <p:nvSpPr>
          <p:cNvPr id="4" name="灯片编号占位符 3"/>
          <p:cNvSpPr>
            <a:spLocks noGrp="1"/>
          </p:cNvSpPr>
          <p:nvPr>
            <p:ph type="sldNum" sz="quarter" idx="12"/>
            <p:custDataLst>
              <p:tags r:id="rId4"/>
            </p:custDataLst>
          </p:nvPr>
        </p:nvSpPr>
        <p:spPr>
          <a:xfrm>
            <a:off x="8877600" y="6314400"/>
            <a:ext cx="2700000" cy="316800"/>
          </a:xfrm>
          <a:prstGeom prst="rect">
            <a:avLst/>
          </a:prstGeom>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
        <p:nvSpPr>
          <p:cNvPr id="3" name="图片占位符 2"/>
          <p:cNvSpPr>
            <a:spLocks noGrp="1"/>
          </p:cNvSpPr>
          <p:nvPr>
            <p:ph type="pic" idx="1"/>
            <p:custDataLst>
              <p:tags r:id="rId2"/>
            </p:custDataLst>
          </p:nvPr>
        </p:nvSpPr>
        <p:spPr>
          <a:xfrm>
            <a:off x="608330" y="1555115"/>
            <a:ext cx="5233035" cy="4608195"/>
          </a:xfrm>
          <a:prstGeom prst="rect">
            <a:avLst/>
          </a:prstGeom>
        </p:spPr>
        <p:txBody>
          <a:bodyPr vert="horz" lIns="90000" tIns="46800" rIns="90000" bIns="46800" rtlCol="0">
            <a:normAutofit/>
          </a:bodyPr>
          <a:lstStyle>
            <a:lvl1pPr marL="0" marR="0" lvl="0" indent="0" algn="l" defTabSz="914400" rtl="0" eaLnBrk="1" fontAlgn="auto" latinLnBrk="0" hangingPunct="1">
              <a:lnSpc>
                <a:spcPct val="130000"/>
              </a:lnSpc>
              <a:spcBef>
                <a:spcPct val="0"/>
              </a:spcBef>
              <a:spcAft>
                <a:spcPts val="1000"/>
              </a:spcAft>
              <a:buFont typeface="Arial" panose="020B0604020202020204" pitchFamily="34" charset="0"/>
              <a:buNone/>
              <a:defRPr kumimoji="0" lang="zh-CN" altLang="en-US" sz="1600" b="0" i="0" u="none" strike="noStrike" kern="1200" cap="none" spc="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685800" marR="0" lvl="1" indent="-228600" algn="l" defTabSz="914400" rtl="0" eaLnBrk="1" fontAlgn="auto" latinLnBrk="0" hangingPunct="1">
              <a:lnSpc>
                <a:spcPct val="130000"/>
              </a:lnSpc>
              <a:spcBef>
                <a:spcPct val="0"/>
              </a:spcBef>
              <a:spcAft>
                <a:spcPts val="1000"/>
              </a:spcAft>
              <a:buFont typeface="Arial" panose="020B0604020202020204" pitchFamily="34" charset="0"/>
              <a:buChar char="•"/>
              <a:tabLst>
                <a:tab pos="1609725" algn="l"/>
              </a:tabLst>
              <a:defRPr kumimoji="0" lang="zh-CN" altLang="en-US" sz="1600" b="0" i="0" u="none" strike="noStrike" kern="1200" cap="none" spc="150" normalizeH="0" baseline="0" noProof="1">
                <a:solidFill>
                  <a:schemeClr val="tx1"/>
                </a:solidFill>
                <a:uFillTx/>
                <a:latin typeface="+mn-lt"/>
                <a:ea typeface="+mn-ea"/>
                <a:cs typeface="+mn-cs"/>
                <a:sym typeface="+mn-ea"/>
              </a:defRPr>
            </a:lvl2pPr>
            <a:lvl3pPr marL="1143000" marR="0" lvl="2"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3pPr>
            <a:lvl4pPr marL="1600200" marR="0" lvl="3"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4pPr>
            <a:lvl5pPr marL="2057400" marR="0" lvl="4" indent="-228600" algn="l" defTabSz="914400" rtl="0" eaLnBrk="1" fontAlgn="auto" latinLnBrk="0" hangingPunct="1">
              <a:lnSpc>
                <a:spcPct val="130000"/>
              </a:lnSpc>
              <a:spcBef>
                <a:spcPct val="0"/>
              </a:spcBef>
              <a:spcAft>
                <a:spcPts val="1000"/>
              </a:spcAft>
              <a:buFont typeface="Arial" panose="020B0604020202020204" pitchFamily="34" charset="0"/>
              <a:buChar char="•"/>
              <a:defRPr kumimoji="0" lang="zh-CN" altLang="en-US" sz="1600" b="0" i="0" u="none" strike="noStrike" kern="1200" cap="none" spc="150" normalizeH="0" baseline="0" noProof="1">
                <a:solidFill>
                  <a:schemeClr val="tx1"/>
                </a:solidFill>
                <a:uFillTx/>
                <a:latin typeface="+mn-lt"/>
                <a:ea typeface="+mn-ea"/>
                <a:cs typeface="+mn-cs"/>
                <a:sym typeface="+mn-ea"/>
              </a:defRPr>
            </a:lvl5pPr>
          </a:lstStyle>
          <a:p>
            <a:pPr lvl="0"/>
            <a:endParaRPr>
              <a:sym typeface="+mn-ea"/>
            </a:endParaRPr>
          </a:p>
        </p:txBody>
      </p:sp>
      <p:sp>
        <p:nvSpPr>
          <p:cNvPr id="4" name="文本占位符 3"/>
          <p:cNvSpPr>
            <a:spLocks noGrp="1"/>
          </p:cNvSpPr>
          <p:nvPr>
            <p:ph type="body" sz="half" idx="2"/>
            <p:custDataLst>
              <p:tags r:id="rId3"/>
            </p:custDataLst>
          </p:nvPr>
        </p:nvSpPr>
        <p:spPr>
          <a:xfrm>
            <a:off x="6350400" y="1555200"/>
            <a:ext cx="5227200" cy="4608000"/>
          </a:xfrm>
          <a:prstGeom prst="rect">
            <a:avLst/>
          </a:prstGeom>
        </p:spPr>
        <p:txBody>
          <a:bodyPr vert="horz" lIns="90000" tIns="46800" rIns="90000" bIns="46800" rtlCol="0">
            <a:normAutofit/>
          </a:bodyPr>
          <a:lstStyle>
            <a:lvl1pPr marL="0" marR="0" lvl="0" indent="0" algn="l" defTabSz="914400" rtl="0" eaLnBrk="1" fontAlgn="auto" latinLnBrk="0" hangingPunct="1">
              <a:lnSpc>
                <a:spcPct val="130000"/>
              </a:lnSpc>
              <a:spcBef>
                <a:spcPct val="0"/>
              </a:spcBef>
              <a:spcAft>
                <a:spcPts val="600"/>
              </a:spcAft>
              <a:buFont typeface="Arial" panose="020B0604020202020204" pitchFamily="34" charset="0"/>
              <a:buNone/>
              <a:defRPr kumimoji="0" lang="zh-CN" altLang="en-US" sz="1600" b="0" i="0" u="none" strike="noStrike" kern="1200" cap="none" spc="150" normalizeH="0" baseline="0" noProof="1">
                <a:solidFill>
                  <a:schemeClr val="tx1">
                    <a:lumMod val="65000"/>
                    <a:lumOff val="35000"/>
                  </a:schemeClr>
                </a:solidFill>
                <a:uFillTx/>
                <a:latin typeface="Arial" panose="020B0604020202020204" pitchFamily="34" charset="0"/>
                <a:ea typeface="微软雅黑" panose="020B0503020204020204" pitchFamily="34" charset="-122"/>
                <a:cs typeface="+mn-cs"/>
                <a:sym typeface="+mn-ea"/>
              </a:defRPr>
            </a:lvl1pPr>
            <a:lvl2pPr marL="457200" indent="0" defTabSz="914400" eaLnBrk="1" fontAlgn="auto" latinLnBrk="0" hangingPunct="1">
              <a:buNone/>
              <a:tabLst>
                <a:tab pos="1609725" algn="l"/>
              </a:tabLst>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2pPr>
            <a:lvl3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3pPr>
            <a:lvl4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4pPr>
            <a:lvl5pPr eaLnBrk="1" fontAlgn="auto" latinLnBrk="0" hangingPunct="1">
              <a:defRPr u="none" strike="noStrike" kern="1200" cap="none" spc="150" normalizeH="0">
                <a:solidFill>
                  <a:schemeClr val="tx1">
                    <a:lumMod val="65000"/>
                    <a:lumOff val="35000"/>
                  </a:schemeClr>
                </a:solidFill>
                <a:uFillTx/>
                <a:latin typeface="Arial" panose="020B0604020202020204" pitchFamily="34" charset="0"/>
                <a:ea typeface="微软雅黑" panose="020B0503020204020204" pitchFamily="34" charset="-122"/>
              </a:defRPr>
            </a:lvl5pPr>
          </a:lstStyle>
          <a:p>
            <a:pPr lvl="0"/>
            <a:r>
              <a:rPr>
                <a:sym typeface="+mn-ea"/>
              </a:rPr>
              <a:t>单击此处编辑母版文本样式</a:t>
            </a:r>
            <a:endParaRPr>
              <a:sym typeface="+mn-ea"/>
            </a:endParaRPr>
          </a:p>
        </p:txBody>
      </p:sp>
      <p:sp>
        <p:nvSpPr>
          <p:cNvPr id="5" name="日期占位符 4"/>
          <p:cNvSpPr>
            <a:spLocks noGrp="1"/>
          </p:cNvSpPr>
          <p:nvPr>
            <p:ph type="dt" sz="half" idx="10"/>
            <p:custDataLst>
              <p:tags r:id="rId4"/>
            </p:custDataLst>
          </p:nvPr>
        </p:nvSpPr>
        <p:spPr>
          <a:xfrm>
            <a:off x="612000" y="6314400"/>
            <a:ext cx="2700000" cy="316800"/>
          </a:xfrm>
          <a:prstGeom prst="rect">
            <a:avLst/>
          </a:prstGeom>
        </p:spPr>
        <p:txBody>
          <a:bodyPr/>
          <a:lstStyle/>
          <a:p>
            <a:fld id="{9EFD9D74-47D9-4702-A33C-335B63B48DBF}" type="datetimeFigureOut">
              <a:rPr lang="zh-CN" altLang="en-US" smtClean="0"/>
            </a:fld>
            <a:endParaRPr lang="zh-CN" altLang="en-US"/>
          </a:p>
        </p:txBody>
      </p:sp>
      <p:sp>
        <p:nvSpPr>
          <p:cNvPr id="6" name="页脚占位符 5"/>
          <p:cNvSpPr>
            <a:spLocks noGrp="1"/>
          </p:cNvSpPr>
          <p:nvPr>
            <p:ph type="ftr" sz="quarter" idx="11"/>
            <p:custDataLst>
              <p:tags r:id="rId5"/>
            </p:custDataLst>
          </p:nvPr>
        </p:nvSpPr>
        <p:spPr>
          <a:xfrm>
            <a:off x="4116000" y="6314400"/>
            <a:ext cx="3960000" cy="316800"/>
          </a:xfrm>
          <a:prstGeom prst="rect">
            <a:avLst/>
          </a:prstGeom>
        </p:spPr>
        <p:txBody>
          <a:bodyPr/>
          <a:lstStyle/>
          <a:p>
            <a:endParaRPr lang="zh-CN" altLang="en-US"/>
          </a:p>
        </p:txBody>
      </p:sp>
      <p:sp>
        <p:nvSpPr>
          <p:cNvPr id="7" name="灯片编号占位符 6"/>
          <p:cNvSpPr>
            <a:spLocks noGrp="1"/>
          </p:cNvSpPr>
          <p:nvPr>
            <p:ph type="sldNum" sz="quarter" idx="12"/>
            <p:custDataLst>
              <p:tags r:id="rId6"/>
            </p:custDataLst>
          </p:nvPr>
        </p:nvSpPr>
        <p:spPr>
          <a:xfrm>
            <a:off x="8877600" y="6314400"/>
            <a:ext cx="2700000" cy="316800"/>
          </a:xfrm>
          <a:prstGeom prst="rect">
            <a:avLst/>
          </a:prstGeom>
        </p:spPr>
        <p:txBody>
          <a:bodyPr/>
          <a:lstStyle/>
          <a:p>
            <a:fld id="{FABC47A4-756D-490B-A52F-7D9E2C9FC05F}" type="slidenum">
              <a:rPr lang="zh-CN" altLang="en-US" smtClean="0"/>
            </a:fld>
            <a:endParaRPr lang="zh-CN" altLang="en-US"/>
          </a:p>
        </p:txBody>
      </p:sp>
      <p:sp>
        <p:nvSpPr>
          <p:cNvPr id="9" name="标题 8"/>
          <p:cNvSpPr>
            <a:spLocks noGrp="1"/>
          </p:cNvSpPr>
          <p:nvPr>
            <p:ph type="title"/>
            <p:custDataLst>
              <p:tags r:id="rId7"/>
            </p:custDataLst>
          </p:nvPr>
        </p:nvSpPr>
        <p:spPr>
          <a:xfrm>
            <a:off x="608400" y="608400"/>
            <a:ext cx="10969200" cy="705600"/>
          </a:xfrm>
          <a:prstGeom prst="rect">
            <a:avLst/>
          </a:prstGeom>
        </p:spPr>
        <p:txBody>
          <a:bodyPr/>
          <a:lstStyle>
            <a:lvl1pPr>
              <a:defRPr baseline="0"/>
            </a:lvl1pPr>
          </a:lstStyle>
          <a:p>
            <a:r>
              <a:rPr lang="zh-CN" altLang="en-US"/>
              <a:t>单击此处编辑母版标题样式</a:t>
            </a:r>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hasCustomPrompt="1"/>
            <p:custDataLst>
              <p:tags r:id="rId2"/>
            </p:custDataLst>
          </p:nvPr>
        </p:nvSpPr>
        <p:spPr>
          <a:xfrm>
            <a:off x="10234800" y="914400"/>
            <a:ext cx="1044000" cy="5029200"/>
          </a:xfrm>
          <a:prstGeom prst="rect">
            <a:avLst/>
          </a:prstGeom>
        </p:spPr>
        <p:txBody>
          <a:bodyPr vert="eaVert" lIns="90000" tIns="46800" rIns="90000" bIns="46800" rtlCol="0" anchor="ctr" anchorCtr="0">
            <a:normAutofit/>
          </a:bodyPr>
          <a:lstStyle>
            <a:lvl1pPr marL="0" marR="0" lvl="0" algn="l" defTabSz="914400" rtl="0" eaLnBrk="1" fontAlgn="auto" latinLnBrk="0" hangingPunct="1">
              <a:lnSpc>
                <a:spcPct val="100000"/>
              </a:lnSpc>
              <a:spcAft>
                <a:spcPct val="0"/>
              </a:spcAft>
              <a:buNone/>
              <a:defRPr kumimoji="0" lang="zh-CN" altLang="en-US" sz="2800" b="1" i="0" u="none" strike="noStrike" kern="1200" cap="none" spc="300" normalizeH="0" baseline="0" noProof="1">
                <a:solidFill>
                  <a:schemeClr val="tx1">
                    <a:lumMod val="85000"/>
                    <a:lumOff val="15000"/>
                  </a:schemeClr>
                </a:solidFill>
                <a:uFillTx/>
                <a:latin typeface="Arial" panose="020B0604020202020204" pitchFamily="34" charset="0"/>
                <a:ea typeface="微软雅黑" panose="020B0503020204020204" pitchFamily="34" charset="-122"/>
                <a:cs typeface="+mj-cs"/>
                <a:sym typeface="+mn-ea"/>
              </a:defRPr>
            </a:lvl1pPr>
          </a:lstStyle>
          <a:p>
            <a:pPr lvl="0"/>
            <a:r>
              <a:rPr>
                <a:sym typeface="+mn-ea"/>
              </a:rPr>
              <a:t>单击此处编辑标题</a:t>
            </a:r>
            <a:endParaRPr>
              <a:sym typeface="+mn-ea"/>
            </a:endParaRPr>
          </a:p>
        </p:txBody>
      </p:sp>
      <p:sp>
        <p:nvSpPr>
          <p:cNvPr id="3" name="竖排文字占位符 2"/>
          <p:cNvSpPr>
            <a:spLocks noGrp="1"/>
          </p:cNvSpPr>
          <p:nvPr>
            <p:ph type="body" orient="vert" idx="1"/>
            <p:custDataLst>
              <p:tags r:id="rId3"/>
            </p:custDataLst>
          </p:nvPr>
        </p:nvSpPr>
        <p:spPr>
          <a:xfrm>
            <a:off x="914400" y="914400"/>
            <a:ext cx="9169200" cy="5029200"/>
          </a:xfrm>
          <a:prstGeom prst="rect">
            <a:avLst/>
          </a:prstGeom>
        </p:spPr>
        <p:txBody>
          <a:bodyPr vert="eaVert" lIns="46800" tIns="46800" rIns="46800" bIns="46800"/>
          <a:lstStyle>
            <a:lvl1pPr marL="228600" indent="-228600" eaLnBrk="1" fontAlgn="auto" latinLnBrk="0" hangingPunct="1">
              <a:lnSpc>
                <a:spcPct val="130000"/>
              </a:lnSpc>
              <a:spcAft>
                <a:spcPts val="1000"/>
              </a:spcAft>
              <a:buFont typeface="Arial" panose="020B0604020202020204" pitchFamily="34" charset="0"/>
              <a:buChar char="●"/>
              <a:defRPr u="none" strike="noStrike" kern="1200" cap="none" spc="150" normalizeH="0" baseline="0">
                <a:solidFill>
                  <a:schemeClr val="tx1">
                    <a:lumMod val="65000"/>
                    <a:lumOff val="35000"/>
                  </a:schemeClr>
                </a:solidFill>
                <a:uFillTx/>
              </a:defRPr>
            </a:lvl1pPr>
            <a:lvl2pPr marL="685800" indent="-228600" defTabSz="914400" eaLnBrk="1" fontAlgn="auto" latinLnBrk="0" hangingPunct="1">
              <a:lnSpc>
                <a:spcPct val="120000"/>
              </a:lnSpc>
              <a:spcAft>
                <a:spcPts val="600"/>
              </a:spcAft>
              <a:buFont typeface="Arial" panose="020B0604020202020204" pitchFamily="34" charset="0"/>
              <a:buChar char="●"/>
              <a:tabLst>
                <a:tab pos="1609725" algn="l"/>
              </a:tabLst>
              <a:defRPr u="none" strike="noStrike" kern="1200" cap="none" spc="150" normalizeH="0" baseline="0">
                <a:solidFill>
                  <a:schemeClr val="tx1">
                    <a:lumMod val="65000"/>
                    <a:lumOff val="35000"/>
                  </a:schemeClr>
                </a:solidFill>
                <a:uFillTx/>
              </a:defRPr>
            </a:lvl2pPr>
            <a:lvl3pPr marL="1143000" indent="-228600" eaLnBrk="1" fontAlgn="auto" latinLnBrk="0" hangingPunct="1">
              <a:lnSpc>
                <a:spcPct val="120000"/>
              </a:lnSpc>
              <a:spcAft>
                <a:spcPts val="600"/>
              </a:spcAft>
              <a:buFont typeface="Arial" panose="020B0604020202020204" pitchFamily="34" charset="0"/>
              <a:buChar char="●"/>
              <a:defRPr u="none" strike="noStrike" kern="1200" cap="none" spc="150" normalizeH="0" baseline="0">
                <a:solidFill>
                  <a:schemeClr val="tx1">
                    <a:lumMod val="65000"/>
                    <a:lumOff val="35000"/>
                  </a:schemeClr>
                </a:solidFill>
                <a:uFillTx/>
              </a:defRPr>
            </a:lvl3pPr>
            <a:lvl4pPr marL="1600200" indent="-228600" eaLnBrk="1" fontAlgn="auto" latinLnBrk="0" hangingPunct="1">
              <a:lnSpc>
                <a:spcPct val="120000"/>
              </a:lnSpc>
              <a:spcAft>
                <a:spcPts val="300"/>
              </a:spcAft>
              <a:buFont typeface="Wingdings" panose="05000000000000000000"/>
              <a:buChar char=""/>
              <a:defRPr u="none" strike="noStrike" kern="1200" cap="none" spc="150" normalizeH="0" baseline="0">
                <a:solidFill>
                  <a:schemeClr val="tx1">
                    <a:lumMod val="65000"/>
                    <a:lumOff val="35000"/>
                  </a:schemeClr>
                </a:solidFill>
                <a:uFillTx/>
              </a:defRPr>
            </a:lvl4pPr>
            <a:lvl5pPr marL="2057400" indent="-228600" eaLnBrk="1" fontAlgn="auto" latinLnBrk="0" hangingPunct="1">
              <a:lnSpc>
                <a:spcPct val="120000"/>
              </a:lnSpc>
              <a:spcAft>
                <a:spcPts val="300"/>
              </a:spcAft>
              <a:buFont typeface="Arial" panose="020B0604020202020204" pitchFamily="34" charset="0"/>
              <a:buChar char="•"/>
              <a:defRPr u="none" strike="noStrike" kern="1200" cap="none" spc="150" normalizeH="0" baseline="0">
                <a:solidFill>
                  <a:schemeClr val="tx1">
                    <a:lumMod val="65000"/>
                    <a:lumOff val="35000"/>
                  </a:schemeClr>
                </a:solidFill>
                <a:uFillTx/>
              </a:defRPr>
            </a:lvl5pPr>
          </a:lstStyle>
          <a:p>
            <a:pPr lvl="0"/>
            <a:r>
              <a:rPr lang="zh-CN" altLang="en-US"/>
              <a:t>单击此处编辑母版文本样式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4" name="日期占位符 3"/>
          <p:cNvSpPr>
            <a:spLocks noGrp="1"/>
          </p:cNvSpPr>
          <p:nvPr>
            <p:ph type="dt" sz="half" idx="10"/>
            <p:custDataLst>
              <p:tags r:id="rId4"/>
            </p:custDataLst>
          </p:nvPr>
        </p:nvSpPr>
        <p:spPr>
          <a:xfrm>
            <a:off x="612000" y="6314400"/>
            <a:ext cx="2700000" cy="316800"/>
          </a:xfrm>
          <a:prstGeom prst="rect">
            <a:avLst/>
          </a:prstGeom>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custDataLst>
              <p:tags r:id="rId5"/>
            </p:custDataLst>
          </p:nvPr>
        </p:nvSpPr>
        <p:spPr>
          <a:xfrm>
            <a:off x="4116000" y="6314400"/>
            <a:ext cx="3960000" cy="316800"/>
          </a:xfrm>
          <a:prstGeom prst="rect">
            <a:avLst/>
          </a:prstGeom>
        </p:spPr>
        <p:txBody>
          <a:bodyPr/>
          <a:lstStyle/>
          <a:p>
            <a:endParaRPr lang="zh-CN" altLang="en-US"/>
          </a:p>
        </p:txBody>
      </p:sp>
      <p:sp>
        <p:nvSpPr>
          <p:cNvPr id="6" name="灯片编号占位符 5"/>
          <p:cNvSpPr>
            <a:spLocks noGrp="1"/>
          </p:cNvSpPr>
          <p:nvPr>
            <p:ph type="sldNum" sz="quarter" idx="12"/>
            <p:custDataLst>
              <p:tags r:id="rId6"/>
            </p:custDataLst>
          </p:nvPr>
        </p:nvSpPr>
        <p:spPr>
          <a:xfrm>
            <a:off x="8877600" y="6314400"/>
            <a:ext cx="2700000" cy="316800"/>
          </a:xfrm>
          <a:prstGeom prst="rect">
            <a:avLst/>
          </a:prstGeom>
        </p:spPr>
        <p:txBody>
          <a:bodyPr/>
          <a:lstStyle/>
          <a:p>
            <a:fld id="{49AE70B2-8BF9-45C0-BB95-33D1B9D3A854}" type="slidenum">
              <a:rPr lang="zh-CN" altLang="en-US" smtClean="0"/>
            </a:fld>
            <a:endParaRPr lang="zh-CN" altLang="en-US"/>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3" Type="http://schemas.openxmlformats.org/officeDocument/2006/relationships/theme" Target="../theme/theme1.xml"/><Relationship Id="rId12" Type="http://schemas.openxmlformats.org/officeDocument/2006/relationships/tags" Target="../tags/tag42.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custDataLst>
      <p:tags r:id="rId12"/>
    </p:custData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xStyles>
    <p:titleStyle>
      <a:lvl1pPr algn="l" defTabSz="914400" rtl="0" eaLnBrk="1" fontAlgn="auto" latinLnBrk="0" hangingPunct="1">
        <a:lnSpc>
          <a:spcPct val="100000"/>
        </a:lnSpc>
        <a:spcBef>
          <a:spcPct val="0"/>
        </a:spcBef>
        <a:buNone/>
        <a:defRPr sz="3600" b="1" u="none" strike="noStrike" kern="1200" cap="none" spc="300" normalizeH="0" baseline="0">
          <a:solidFill>
            <a:schemeClr val="tx1">
              <a:lumMod val="85000"/>
              <a:lumOff val="15000"/>
            </a:schemeClr>
          </a:solidFill>
          <a:uFillTx/>
          <a:latin typeface="Arial" panose="020B0604020202020204" pitchFamily="34" charset="0"/>
          <a:ea typeface="微软雅黑" panose="020B0503020204020204" pitchFamily="34" charset="-122"/>
          <a:cs typeface="+mj-cs"/>
        </a:defRPr>
      </a:lvl1pPr>
    </p:titleStyle>
    <p:bodyStyle>
      <a:lvl1pPr marL="228600" indent="-228600" algn="l" defTabSz="914400" rtl="0" eaLnBrk="1" fontAlgn="auto" latinLnBrk="0" hangingPunct="1">
        <a:lnSpc>
          <a:spcPct val="130000"/>
        </a:lnSpc>
        <a:spcBef>
          <a:spcPct val="0"/>
        </a:spcBef>
        <a:spcAft>
          <a:spcPts val="1000"/>
        </a:spcAft>
        <a:buFont typeface="Arial" panose="020B0604020202020204" pitchFamily="34" charset="0"/>
        <a:buChar char="●"/>
        <a:defRPr sz="18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1pPr>
      <a:lvl2pPr marL="685800" indent="-228600" algn="l" defTabSz="914400" rtl="0" eaLnBrk="1" fontAlgn="auto" latinLnBrk="0" hangingPunct="1">
        <a:lnSpc>
          <a:spcPct val="120000"/>
        </a:lnSpc>
        <a:spcBef>
          <a:spcPct val="0"/>
        </a:spcBef>
        <a:spcAft>
          <a:spcPts val="600"/>
        </a:spcAft>
        <a:buFont typeface="Arial" panose="020B0604020202020204" pitchFamily="34" charset="0"/>
        <a:buChar char="●"/>
        <a:tabLst>
          <a:tab pos="1609725" algn="l"/>
        </a:tabLst>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2pPr>
      <a:lvl3pPr marL="1143000" indent="-228600" algn="l" defTabSz="914400" rtl="0" eaLnBrk="1" fontAlgn="auto" latinLnBrk="0" hangingPunct="1">
        <a:lnSpc>
          <a:spcPct val="120000"/>
        </a:lnSpc>
        <a:spcBef>
          <a:spcPct val="0"/>
        </a:spcBef>
        <a:spcAft>
          <a:spcPts val="600"/>
        </a:spcAft>
        <a:buFont typeface="Arial" panose="020B0604020202020204" pitchFamily="34" charset="0"/>
        <a:buChar char="●"/>
        <a:defRPr sz="16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3pPr>
      <a:lvl4pPr marL="1600200" indent="-228600" algn="l" defTabSz="914400" rtl="0" eaLnBrk="1" fontAlgn="auto" latinLnBrk="0" hangingPunct="1">
        <a:lnSpc>
          <a:spcPct val="120000"/>
        </a:lnSpc>
        <a:spcBef>
          <a:spcPct val="0"/>
        </a:spcBef>
        <a:spcAft>
          <a:spcPts val="300"/>
        </a:spcAft>
        <a:buFont typeface="Wingdings" panose="0500000000000000000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4pPr>
      <a:lvl5pPr marL="2057400" indent="-228600" algn="l" defTabSz="914400" rtl="0" eaLnBrk="1" fontAlgn="auto" latinLnBrk="0" hangingPunct="1">
        <a:lnSpc>
          <a:spcPct val="120000"/>
        </a:lnSpc>
        <a:spcBef>
          <a:spcPct val="0"/>
        </a:spcBef>
        <a:spcAft>
          <a:spcPts val="300"/>
        </a:spcAft>
        <a:buFont typeface="Arial" panose="020B0604020202020204" pitchFamily="34" charset="0"/>
        <a:buChar char="•"/>
        <a:defRPr sz="1400" u="none" strike="noStrike" kern="1200" cap="none" spc="150" normalizeH="0" baseline="0">
          <a:solidFill>
            <a:schemeClr val="tx1">
              <a:lumMod val="65000"/>
              <a:lumOff val="35000"/>
            </a:schemeClr>
          </a:solidFill>
          <a:uFillTx/>
          <a:latin typeface="Arial" panose="020B0604020202020204" pitchFamily="34" charset="0"/>
          <a:ea typeface="微软雅黑" panose="020B0503020204020204" pitchFamily="34" charset="-122"/>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9" Type="http://schemas.openxmlformats.org/officeDocument/2006/relationships/image" Target="../media/image9.png"/><Relationship Id="rId8" Type="http://schemas.openxmlformats.org/officeDocument/2006/relationships/image" Target="../media/image8.png"/><Relationship Id="rId7" Type="http://schemas.openxmlformats.org/officeDocument/2006/relationships/image" Target="../media/image7.png"/><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png"/><Relationship Id="rId3" Type="http://schemas.openxmlformats.org/officeDocument/2006/relationships/image" Target="../media/image3.png"/><Relationship Id="rId2" Type="http://schemas.openxmlformats.org/officeDocument/2006/relationships/image" Target="../media/image2.png"/><Relationship Id="rId16" Type="http://schemas.openxmlformats.org/officeDocument/2006/relationships/slideLayout" Target="../slideLayouts/slideLayout7.xml"/><Relationship Id="rId15" Type="http://schemas.openxmlformats.org/officeDocument/2006/relationships/image" Target="../media/image15.jpeg"/><Relationship Id="rId14" Type="http://schemas.openxmlformats.org/officeDocument/2006/relationships/image" Target="../media/image14.png"/><Relationship Id="rId13" Type="http://schemas.openxmlformats.org/officeDocument/2006/relationships/image" Target="../media/image13.png"/><Relationship Id="rId12" Type="http://schemas.openxmlformats.org/officeDocument/2006/relationships/image" Target="../media/image12.png"/><Relationship Id="rId11" Type="http://schemas.openxmlformats.org/officeDocument/2006/relationships/image" Target="../media/image11.png"/><Relationship Id="rId10" Type="http://schemas.openxmlformats.org/officeDocument/2006/relationships/image" Target="../media/image10.png"/><Relationship Id="rId1" Type="http://schemas.openxmlformats.org/officeDocument/2006/relationships/image" Target="../media/image1.png"/></Relationships>
</file>

<file path=ppt/slides/_rels/slide10.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108.xml"/><Relationship Id="rId5" Type="http://schemas.openxmlformats.org/officeDocument/2006/relationships/tags" Target="../tags/tag107.xml"/><Relationship Id="rId4" Type="http://schemas.openxmlformats.org/officeDocument/2006/relationships/tags" Target="../tags/tag106.xml"/><Relationship Id="rId3" Type="http://schemas.openxmlformats.org/officeDocument/2006/relationships/tags" Target="../tags/tag105.xml"/><Relationship Id="rId2" Type="http://schemas.openxmlformats.org/officeDocument/2006/relationships/image" Target="../media/image23.png"/><Relationship Id="rId1" Type="http://schemas.openxmlformats.org/officeDocument/2006/relationships/tags" Target="../tags/tag104.xml"/></Relationships>
</file>

<file path=ppt/slides/_rels/slide11.xml.rels><?xml version="1.0" encoding="UTF-8" standalone="yes"?>
<Relationships xmlns="http://schemas.openxmlformats.org/package/2006/relationships"><Relationship Id="rId9" Type="http://schemas.openxmlformats.org/officeDocument/2006/relationships/tags" Target="../tags/tag117.xml"/><Relationship Id="rId8" Type="http://schemas.openxmlformats.org/officeDocument/2006/relationships/tags" Target="../tags/tag116.xml"/><Relationship Id="rId7" Type="http://schemas.openxmlformats.org/officeDocument/2006/relationships/tags" Target="../tags/tag115.xml"/><Relationship Id="rId6" Type="http://schemas.openxmlformats.org/officeDocument/2006/relationships/tags" Target="../tags/tag114.xml"/><Relationship Id="rId5" Type="http://schemas.openxmlformats.org/officeDocument/2006/relationships/tags" Target="../tags/tag113.xml"/><Relationship Id="rId4" Type="http://schemas.openxmlformats.org/officeDocument/2006/relationships/tags" Target="../tags/tag112.xml"/><Relationship Id="rId3" Type="http://schemas.openxmlformats.org/officeDocument/2006/relationships/tags" Target="../tags/tag111.xml"/><Relationship Id="rId23" Type="http://schemas.openxmlformats.org/officeDocument/2006/relationships/notesSlide" Target="../notesSlides/notesSlide1.xml"/><Relationship Id="rId22" Type="http://schemas.openxmlformats.org/officeDocument/2006/relationships/slideLayout" Target="../slideLayouts/slideLayout7.xml"/><Relationship Id="rId21" Type="http://schemas.openxmlformats.org/officeDocument/2006/relationships/tags" Target="../tags/tag128.xml"/><Relationship Id="rId20" Type="http://schemas.openxmlformats.org/officeDocument/2006/relationships/tags" Target="../tags/tag127.xml"/><Relationship Id="rId2" Type="http://schemas.openxmlformats.org/officeDocument/2006/relationships/tags" Target="../tags/tag110.xml"/><Relationship Id="rId19" Type="http://schemas.openxmlformats.org/officeDocument/2006/relationships/tags" Target="../tags/tag126.xml"/><Relationship Id="rId18" Type="http://schemas.openxmlformats.org/officeDocument/2006/relationships/tags" Target="../tags/tag125.xml"/><Relationship Id="rId17" Type="http://schemas.openxmlformats.org/officeDocument/2006/relationships/image" Target="../media/image24.png"/><Relationship Id="rId16" Type="http://schemas.openxmlformats.org/officeDocument/2006/relationships/tags" Target="../tags/tag124.xml"/><Relationship Id="rId15" Type="http://schemas.openxmlformats.org/officeDocument/2006/relationships/tags" Target="../tags/tag123.xml"/><Relationship Id="rId14" Type="http://schemas.openxmlformats.org/officeDocument/2006/relationships/tags" Target="../tags/tag122.xml"/><Relationship Id="rId13" Type="http://schemas.openxmlformats.org/officeDocument/2006/relationships/tags" Target="../tags/tag121.xml"/><Relationship Id="rId12" Type="http://schemas.openxmlformats.org/officeDocument/2006/relationships/tags" Target="../tags/tag120.xml"/><Relationship Id="rId11" Type="http://schemas.openxmlformats.org/officeDocument/2006/relationships/tags" Target="../tags/tag119.xml"/><Relationship Id="rId10" Type="http://schemas.openxmlformats.org/officeDocument/2006/relationships/tags" Target="../tags/tag118.xml"/><Relationship Id="rId1" Type="http://schemas.openxmlformats.org/officeDocument/2006/relationships/tags" Target="../tags/tag109.xml"/></Relationships>
</file>

<file path=ppt/slides/_rels/slide12.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135.xml"/><Relationship Id="rId3" Type="http://schemas.openxmlformats.org/officeDocument/2006/relationships/tags" Target="../tags/tag134.xml"/><Relationship Id="rId2" Type="http://schemas.openxmlformats.org/officeDocument/2006/relationships/tags" Target="../tags/tag133.xml"/><Relationship Id="rId1" Type="http://schemas.openxmlformats.org/officeDocument/2006/relationships/tags" Target="../tags/tag132.xml"/></Relationships>
</file>

<file path=ppt/slides/_rels/slide13.xml.rels><?xml version="1.0" encoding="UTF-8" standalone="yes"?>
<Relationships xmlns="http://schemas.openxmlformats.org/package/2006/relationships"><Relationship Id="rId9" Type="http://schemas.openxmlformats.org/officeDocument/2006/relationships/tags" Target="../tags/tag144.xml"/><Relationship Id="rId8" Type="http://schemas.openxmlformats.org/officeDocument/2006/relationships/tags" Target="../tags/tag143.xml"/><Relationship Id="rId7" Type="http://schemas.openxmlformats.org/officeDocument/2006/relationships/tags" Target="../tags/tag142.xml"/><Relationship Id="rId6" Type="http://schemas.openxmlformats.org/officeDocument/2006/relationships/tags" Target="../tags/tag141.xml"/><Relationship Id="rId5" Type="http://schemas.openxmlformats.org/officeDocument/2006/relationships/tags" Target="../tags/tag140.xml"/><Relationship Id="rId4" Type="http://schemas.openxmlformats.org/officeDocument/2006/relationships/tags" Target="../tags/tag139.xml"/><Relationship Id="rId3" Type="http://schemas.openxmlformats.org/officeDocument/2006/relationships/tags" Target="../tags/tag138.xml"/><Relationship Id="rId24" Type="http://schemas.openxmlformats.org/officeDocument/2006/relationships/slideLayout" Target="../slideLayouts/slideLayout7.xml"/><Relationship Id="rId23" Type="http://schemas.openxmlformats.org/officeDocument/2006/relationships/tags" Target="../tags/tag155.xml"/><Relationship Id="rId22" Type="http://schemas.openxmlformats.org/officeDocument/2006/relationships/tags" Target="../tags/tag154.xml"/><Relationship Id="rId21" Type="http://schemas.openxmlformats.org/officeDocument/2006/relationships/image" Target="../media/image27.jpeg"/><Relationship Id="rId20" Type="http://schemas.openxmlformats.org/officeDocument/2006/relationships/tags" Target="../tags/tag153.xml"/><Relationship Id="rId2" Type="http://schemas.openxmlformats.org/officeDocument/2006/relationships/tags" Target="../tags/tag137.xml"/><Relationship Id="rId19" Type="http://schemas.openxmlformats.org/officeDocument/2006/relationships/image" Target="../media/image26.jpeg"/><Relationship Id="rId18" Type="http://schemas.openxmlformats.org/officeDocument/2006/relationships/tags" Target="../tags/tag152.xml"/><Relationship Id="rId17" Type="http://schemas.openxmlformats.org/officeDocument/2006/relationships/image" Target="../media/image25.jpeg"/><Relationship Id="rId16" Type="http://schemas.openxmlformats.org/officeDocument/2006/relationships/tags" Target="../tags/tag151.xml"/><Relationship Id="rId15" Type="http://schemas.openxmlformats.org/officeDocument/2006/relationships/tags" Target="../tags/tag150.xml"/><Relationship Id="rId14" Type="http://schemas.openxmlformats.org/officeDocument/2006/relationships/tags" Target="../tags/tag149.xml"/><Relationship Id="rId13" Type="http://schemas.openxmlformats.org/officeDocument/2006/relationships/tags" Target="../tags/tag148.xml"/><Relationship Id="rId12" Type="http://schemas.openxmlformats.org/officeDocument/2006/relationships/tags" Target="../tags/tag147.xml"/><Relationship Id="rId11" Type="http://schemas.openxmlformats.org/officeDocument/2006/relationships/tags" Target="../tags/tag146.xml"/><Relationship Id="rId10" Type="http://schemas.openxmlformats.org/officeDocument/2006/relationships/tags" Target="../tags/tag145.xml"/><Relationship Id="rId1" Type="http://schemas.openxmlformats.org/officeDocument/2006/relationships/tags" Target="../tags/tag136.xml"/></Relationships>
</file>

<file path=ppt/slides/_rels/slide14.xml.rels><?xml version="1.0" encoding="UTF-8" standalone="yes"?>
<Relationships xmlns="http://schemas.openxmlformats.org/package/2006/relationships"><Relationship Id="rId9" Type="http://schemas.openxmlformats.org/officeDocument/2006/relationships/tags" Target="../tags/tag161.xml"/><Relationship Id="rId8" Type="http://schemas.openxmlformats.org/officeDocument/2006/relationships/oleObject" Target="../embeddings/oleObject2.bin"/><Relationship Id="rId7" Type="http://schemas.openxmlformats.org/officeDocument/2006/relationships/tags" Target="../tags/tag160.xml"/><Relationship Id="rId6" Type="http://schemas.openxmlformats.org/officeDocument/2006/relationships/tags" Target="../tags/tag159.xml"/><Relationship Id="rId5" Type="http://schemas.openxmlformats.org/officeDocument/2006/relationships/tags" Target="../tags/tag158.xml"/><Relationship Id="rId4" Type="http://schemas.openxmlformats.org/officeDocument/2006/relationships/image" Target="../media/image28.png"/><Relationship Id="rId3" Type="http://schemas.openxmlformats.org/officeDocument/2006/relationships/oleObject" Target="../embeddings/oleObject1.bin"/><Relationship Id="rId29" Type="http://schemas.openxmlformats.org/officeDocument/2006/relationships/vmlDrawing" Target="../drawings/vmlDrawing1.vml"/><Relationship Id="rId28" Type="http://schemas.openxmlformats.org/officeDocument/2006/relationships/slideLayout" Target="../slideLayouts/slideLayout7.xml"/><Relationship Id="rId27" Type="http://schemas.openxmlformats.org/officeDocument/2006/relationships/tags" Target="../tags/tag176.xml"/><Relationship Id="rId26" Type="http://schemas.openxmlformats.org/officeDocument/2006/relationships/tags" Target="../tags/tag175.xml"/><Relationship Id="rId25" Type="http://schemas.openxmlformats.org/officeDocument/2006/relationships/tags" Target="../tags/tag174.xml"/><Relationship Id="rId24" Type="http://schemas.openxmlformats.org/officeDocument/2006/relationships/tags" Target="../tags/tag173.xml"/><Relationship Id="rId23" Type="http://schemas.openxmlformats.org/officeDocument/2006/relationships/oleObject" Target="../embeddings/oleObject5.bin"/><Relationship Id="rId22" Type="http://schemas.openxmlformats.org/officeDocument/2006/relationships/tags" Target="../tags/tag172.xml"/><Relationship Id="rId21" Type="http://schemas.openxmlformats.org/officeDocument/2006/relationships/tags" Target="../tags/tag171.xml"/><Relationship Id="rId20" Type="http://schemas.openxmlformats.org/officeDocument/2006/relationships/tags" Target="../tags/tag170.xml"/><Relationship Id="rId2" Type="http://schemas.openxmlformats.org/officeDocument/2006/relationships/tags" Target="../tags/tag157.xml"/><Relationship Id="rId19" Type="http://schemas.openxmlformats.org/officeDocument/2006/relationships/oleObject" Target="../embeddings/oleObject4.bin"/><Relationship Id="rId18" Type="http://schemas.openxmlformats.org/officeDocument/2006/relationships/tags" Target="../tags/tag169.xml"/><Relationship Id="rId17" Type="http://schemas.openxmlformats.org/officeDocument/2006/relationships/tags" Target="../tags/tag168.xml"/><Relationship Id="rId16" Type="http://schemas.openxmlformats.org/officeDocument/2006/relationships/tags" Target="../tags/tag167.xml"/><Relationship Id="rId15" Type="http://schemas.openxmlformats.org/officeDocument/2006/relationships/tags" Target="../tags/tag166.xml"/><Relationship Id="rId14" Type="http://schemas.openxmlformats.org/officeDocument/2006/relationships/tags" Target="../tags/tag165.xml"/><Relationship Id="rId13" Type="http://schemas.openxmlformats.org/officeDocument/2006/relationships/tags" Target="../tags/tag164.xml"/><Relationship Id="rId12" Type="http://schemas.openxmlformats.org/officeDocument/2006/relationships/oleObject" Target="../embeddings/oleObject3.bin"/><Relationship Id="rId11" Type="http://schemas.openxmlformats.org/officeDocument/2006/relationships/tags" Target="../tags/tag163.xml"/><Relationship Id="rId10" Type="http://schemas.openxmlformats.org/officeDocument/2006/relationships/tags" Target="../tags/tag162.xml"/><Relationship Id="rId1" Type="http://schemas.openxmlformats.org/officeDocument/2006/relationships/tags" Target="../tags/tag156.xml"/></Relationships>
</file>

<file path=ppt/slides/_rels/slide15.xml.rels><?xml version="1.0" encoding="UTF-8" standalone="yes"?>
<Relationships xmlns="http://schemas.openxmlformats.org/package/2006/relationships"><Relationship Id="rId9" Type="http://schemas.openxmlformats.org/officeDocument/2006/relationships/tags" Target="../tags/tag185.xml"/><Relationship Id="rId8" Type="http://schemas.openxmlformats.org/officeDocument/2006/relationships/tags" Target="../tags/tag184.xml"/><Relationship Id="rId7" Type="http://schemas.openxmlformats.org/officeDocument/2006/relationships/tags" Target="../tags/tag183.xml"/><Relationship Id="rId6" Type="http://schemas.openxmlformats.org/officeDocument/2006/relationships/tags" Target="../tags/tag182.xml"/><Relationship Id="rId51" Type="http://schemas.openxmlformats.org/officeDocument/2006/relationships/notesSlide" Target="../notesSlides/notesSlide2.xml"/><Relationship Id="rId50" Type="http://schemas.openxmlformats.org/officeDocument/2006/relationships/slideLayout" Target="../slideLayouts/slideLayout7.xml"/><Relationship Id="rId5" Type="http://schemas.openxmlformats.org/officeDocument/2006/relationships/tags" Target="../tags/tag181.xml"/><Relationship Id="rId49" Type="http://schemas.openxmlformats.org/officeDocument/2006/relationships/tags" Target="../tags/tag218.xml"/><Relationship Id="rId48" Type="http://schemas.openxmlformats.org/officeDocument/2006/relationships/tags" Target="../tags/tag217.xml"/><Relationship Id="rId47" Type="http://schemas.openxmlformats.org/officeDocument/2006/relationships/tags" Target="../tags/tag216.xml"/><Relationship Id="rId46" Type="http://schemas.openxmlformats.org/officeDocument/2006/relationships/tags" Target="../tags/tag215.xml"/><Relationship Id="rId45" Type="http://schemas.openxmlformats.org/officeDocument/2006/relationships/tags" Target="../tags/tag214.xml"/><Relationship Id="rId44" Type="http://schemas.openxmlformats.org/officeDocument/2006/relationships/tags" Target="../tags/tag213.xml"/><Relationship Id="rId43" Type="http://schemas.openxmlformats.org/officeDocument/2006/relationships/tags" Target="../tags/tag212.xml"/><Relationship Id="rId42" Type="http://schemas.openxmlformats.org/officeDocument/2006/relationships/tags" Target="../tags/tag211.xml"/><Relationship Id="rId41" Type="http://schemas.openxmlformats.org/officeDocument/2006/relationships/tags" Target="../tags/tag210.xml"/><Relationship Id="rId40" Type="http://schemas.openxmlformats.org/officeDocument/2006/relationships/tags" Target="../tags/tag209.xml"/><Relationship Id="rId4" Type="http://schemas.openxmlformats.org/officeDocument/2006/relationships/tags" Target="../tags/tag180.xml"/><Relationship Id="rId39" Type="http://schemas.openxmlformats.org/officeDocument/2006/relationships/tags" Target="../tags/tag208.xml"/><Relationship Id="rId38" Type="http://schemas.openxmlformats.org/officeDocument/2006/relationships/tags" Target="../tags/tag207.xml"/><Relationship Id="rId37" Type="http://schemas.openxmlformats.org/officeDocument/2006/relationships/tags" Target="../tags/tag206.xml"/><Relationship Id="rId36" Type="http://schemas.openxmlformats.org/officeDocument/2006/relationships/tags" Target="../tags/tag205.xml"/><Relationship Id="rId35" Type="http://schemas.openxmlformats.org/officeDocument/2006/relationships/tags" Target="../tags/tag204.xml"/><Relationship Id="rId34" Type="http://schemas.openxmlformats.org/officeDocument/2006/relationships/image" Target="../media/image35.png"/><Relationship Id="rId33" Type="http://schemas.openxmlformats.org/officeDocument/2006/relationships/tags" Target="../tags/tag203.xml"/><Relationship Id="rId32" Type="http://schemas.openxmlformats.org/officeDocument/2006/relationships/image" Target="../media/image34.png"/><Relationship Id="rId31" Type="http://schemas.openxmlformats.org/officeDocument/2006/relationships/tags" Target="../tags/tag202.xml"/><Relationship Id="rId30" Type="http://schemas.openxmlformats.org/officeDocument/2006/relationships/tags" Target="../tags/tag201.xml"/><Relationship Id="rId3" Type="http://schemas.openxmlformats.org/officeDocument/2006/relationships/tags" Target="../tags/tag179.xml"/><Relationship Id="rId29" Type="http://schemas.openxmlformats.org/officeDocument/2006/relationships/image" Target="../media/image33.png"/><Relationship Id="rId28" Type="http://schemas.openxmlformats.org/officeDocument/2006/relationships/tags" Target="../tags/tag200.xml"/><Relationship Id="rId27" Type="http://schemas.openxmlformats.org/officeDocument/2006/relationships/image" Target="../media/image32.png"/><Relationship Id="rId26" Type="http://schemas.openxmlformats.org/officeDocument/2006/relationships/tags" Target="../tags/tag199.xml"/><Relationship Id="rId25" Type="http://schemas.openxmlformats.org/officeDocument/2006/relationships/tags" Target="../tags/tag198.xml"/><Relationship Id="rId24" Type="http://schemas.openxmlformats.org/officeDocument/2006/relationships/tags" Target="../tags/tag197.xml"/><Relationship Id="rId23" Type="http://schemas.openxmlformats.org/officeDocument/2006/relationships/tags" Target="../tags/tag196.xml"/><Relationship Id="rId22" Type="http://schemas.openxmlformats.org/officeDocument/2006/relationships/tags" Target="../tags/tag195.xml"/><Relationship Id="rId21" Type="http://schemas.openxmlformats.org/officeDocument/2006/relationships/tags" Target="../tags/tag194.xml"/><Relationship Id="rId20" Type="http://schemas.openxmlformats.org/officeDocument/2006/relationships/tags" Target="../tags/tag193.xml"/><Relationship Id="rId2" Type="http://schemas.openxmlformats.org/officeDocument/2006/relationships/tags" Target="../tags/tag178.xml"/><Relationship Id="rId19" Type="http://schemas.openxmlformats.org/officeDocument/2006/relationships/tags" Target="../tags/tag192.xml"/><Relationship Id="rId18" Type="http://schemas.openxmlformats.org/officeDocument/2006/relationships/tags" Target="../tags/tag191.xml"/><Relationship Id="rId17" Type="http://schemas.openxmlformats.org/officeDocument/2006/relationships/image" Target="../media/image31.png"/><Relationship Id="rId16" Type="http://schemas.openxmlformats.org/officeDocument/2006/relationships/tags" Target="../tags/tag190.xml"/><Relationship Id="rId15" Type="http://schemas.openxmlformats.org/officeDocument/2006/relationships/tags" Target="../tags/tag189.xml"/><Relationship Id="rId14" Type="http://schemas.openxmlformats.org/officeDocument/2006/relationships/image" Target="../media/image30.png"/><Relationship Id="rId13" Type="http://schemas.openxmlformats.org/officeDocument/2006/relationships/tags" Target="../tags/tag188.xml"/><Relationship Id="rId12" Type="http://schemas.openxmlformats.org/officeDocument/2006/relationships/image" Target="../media/image29.png"/><Relationship Id="rId11" Type="http://schemas.openxmlformats.org/officeDocument/2006/relationships/tags" Target="../tags/tag187.xml"/><Relationship Id="rId10" Type="http://schemas.openxmlformats.org/officeDocument/2006/relationships/tags" Target="../tags/tag186.xml"/><Relationship Id="rId1" Type="http://schemas.openxmlformats.org/officeDocument/2006/relationships/tags" Target="../tags/tag177.xml"/></Relationships>
</file>

<file path=ppt/slides/_rels/slide16.xml.rels><?xml version="1.0" encoding="UTF-8" standalone="yes"?>
<Relationships xmlns="http://schemas.openxmlformats.org/package/2006/relationships"><Relationship Id="rId9" Type="http://schemas.openxmlformats.org/officeDocument/2006/relationships/image" Target="../media/image29.png"/><Relationship Id="rId8" Type="http://schemas.openxmlformats.org/officeDocument/2006/relationships/tags" Target="../tags/tag228.xml"/><Relationship Id="rId7" Type="http://schemas.openxmlformats.org/officeDocument/2006/relationships/tags" Target="../tags/tag227.xml"/><Relationship Id="rId6" Type="http://schemas.openxmlformats.org/officeDocument/2006/relationships/image" Target="../media/image31.png"/><Relationship Id="rId5" Type="http://schemas.openxmlformats.org/officeDocument/2006/relationships/tags" Target="../tags/tag226.xml"/><Relationship Id="rId44" Type="http://schemas.openxmlformats.org/officeDocument/2006/relationships/notesSlide" Target="../notesSlides/notesSlide3.xml"/><Relationship Id="rId43" Type="http://schemas.openxmlformats.org/officeDocument/2006/relationships/slideLayout" Target="../slideLayouts/slideLayout7.xml"/><Relationship Id="rId42" Type="http://schemas.openxmlformats.org/officeDocument/2006/relationships/tags" Target="../tags/tag260.xml"/><Relationship Id="rId41" Type="http://schemas.openxmlformats.org/officeDocument/2006/relationships/tags" Target="../tags/tag259.xml"/><Relationship Id="rId40" Type="http://schemas.openxmlformats.org/officeDocument/2006/relationships/tags" Target="../tags/tag258.xml"/><Relationship Id="rId4" Type="http://schemas.openxmlformats.org/officeDocument/2006/relationships/tags" Target="../tags/tag225.xml"/><Relationship Id="rId39" Type="http://schemas.openxmlformats.org/officeDocument/2006/relationships/tags" Target="../tags/tag257.xml"/><Relationship Id="rId38" Type="http://schemas.openxmlformats.org/officeDocument/2006/relationships/tags" Target="../tags/tag256.xml"/><Relationship Id="rId37" Type="http://schemas.openxmlformats.org/officeDocument/2006/relationships/tags" Target="../tags/tag255.xml"/><Relationship Id="rId36" Type="http://schemas.openxmlformats.org/officeDocument/2006/relationships/tags" Target="../tags/tag254.xml"/><Relationship Id="rId35" Type="http://schemas.openxmlformats.org/officeDocument/2006/relationships/tags" Target="../tags/tag253.xml"/><Relationship Id="rId34" Type="http://schemas.openxmlformats.org/officeDocument/2006/relationships/tags" Target="../tags/tag252.xml"/><Relationship Id="rId33" Type="http://schemas.openxmlformats.org/officeDocument/2006/relationships/tags" Target="../tags/tag251.xml"/><Relationship Id="rId32" Type="http://schemas.openxmlformats.org/officeDocument/2006/relationships/tags" Target="../tags/tag250.xml"/><Relationship Id="rId31" Type="http://schemas.openxmlformats.org/officeDocument/2006/relationships/tags" Target="../tags/tag249.xml"/><Relationship Id="rId30" Type="http://schemas.openxmlformats.org/officeDocument/2006/relationships/tags" Target="../tags/tag248.xml"/><Relationship Id="rId3" Type="http://schemas.openxmlformats.org/officeDocument/2006/relationships/tags" Target="../tags/tag224.xml"/><Relationship Id="rId29" Type="http://schemas.openxmlformats.org/officeDocument/2006/relationships/tags" Target="../tags/tag247.xml"/><Relationship Id="rId28" Type="http://schemas.openxmlformats.org/officeDocument/2006/relationships/tags" Target="../tags/tag246.xml"/><Relationship Id="rId27" Type="http://schemas.openxmlformats.org/officeDocument/2006/relationships/tags" Target="../tags/tag245.xml"/><Relationship Id="rId26" Type="http://schemas.openxmlformats.org/officeDocument/2006/relationships/tags" Target="../tags/tag244.xml"/><Relationship Id="rId25" Type="http://schemas.openxmlformats.org/officeDocument/2006/relationships/tags" Target="../tags/tag243.xml"/><Relationship Id="rId24" Type="http://schemas.openxmlformats.org/officeDocument/2006/relationships/tags" Target="../tags/tag242.xml"/><Relationship Id="rId23" Type="http://schemas.openxmlformats.org/officeDocument/2006/relationships/tags" Target="../tags/tag241.xml"/><Relationship Id="rId22" Type="http://schemas.openxmlformats.org/officeDocument/2006/relationships/tags" Target="../tags/tag240.xml"/><Relationship Id="rId21" Type="http://schemas.openxmlformats.org/officeDocument/2006/relationships/tags" Target="../tags/tag239.xml"/><Relationship Id="rId20" Type="http://schemas.openxmlformats.org/officeDocument/2006/relationships/tags" Target="../tags/tag238.xml"/><Relationship Id="rId2" Type="http://schemas.openxmlformats.org/officeDocument/2006/relationships/tags" Target="../tags/tag223.xml"/><Relationship Id="rId19" Type="http://schemas.openxmlformats.org/officeDocument/2006/relationships/tags" Target="../tags/tag237.xml"/><Relationship Id="rId18" Type="http://schemas.openxmlformats.org/officeDocument/2006/relationships/tags" Target="../tags/tag236.xml"/><Relationship Id="rId17" Type="http://schemas.openxmlformats.org/officeDocument/2006/relationships/tags" Target="../tags/tag235.xml"/><Relationship Id="rId16" Type="http://schemas.openxmlformats.org/officeDocument/2006/relationships/tags" Target="../tags/tag234.xml"/><Relationship Id="rId15" Type="http://schemas.openxmlformats.org/officeDocument/2006/relationships/tags" Target="../tags/tag233.xml"/><Relationship Id="rId14" Type="http://schemas.openxmlformats.org/officeDocument/2006/relationships/tags" Target="../tags/tag232.xml"/><Relationship Id="rId13" Type="http://schemas.openxmlformats.org/officeDocument/2006/relationships/tags" Target="../tags/tag231.xml"/><Relationship Id="rId12" Type="http://schemas.openxmlformats.org/officeDocument/2006/relationships/image" Target="../media/image30.png"/><Relationship Id="rId11" Type="http://schemas.openxmlformats.org/officeDocument/2006/relationships/tags" Target="../tags/tag230.xml"/><Relationship Id="rId10" Type="http://schemas.openxmlformats.org/officeDocument/2006/relationships/tags" Target="../tags/tag229.xml"/><Relationship Id="rId1" Type="http://schemas.openxmlformats.org/officeDocument/2006/relationships/tags" Target="../tags/tag222.xml"/></Relationships>
</file>

<file path=ppt/slides/_rels/slide17.xml.rels><?xml version="1.0" encoding="UTF-8" standalone="yes"?>
<Relationships xmlns="http://schemas.openxmlformats.org/package/2006/relationships"><Relationship Id="rId9" Type="http://schemas.openxmlformats.org/officeDocument/2006/relationships/tags" Target="../tags/tag270.xml"/><Relationship Id="rId8" Type="http://schemas.openxmlformats.org/officeDocument/2006/relationships/tags" Target="../tags/tag269.xml"/><Relationship Id="rId7" Type="http://schemas.openxmlformats.org/officeDocument/2006/relationships/tags" Target="../tags/tag268.xml"/><Relationship Id="rId6" Type="http://schemas.openxmlformats.org/officeDocument/2006/relationships/tags" Target="../tags/tag267.xml"/><Relationship Id="rId59" Type="http://schemas.openxmlformats.org/officeDocument/2006/relationships/vmlDrawing" Target="../drawings/vmlDrawing2.vml"/><Relationship Id="rId58" Type="http://schemas.openxmlformats.org/officeDocument/2006/relationships/slideLayout" Target="../slideLayouts/slideLayout7.xml"/><Relationship Id="rId57" Type="http://schemas.openxmlformats.org/officeDocument/2006/relationships/tags" Target="../tags/tag303.xml"/><Relationship Id="rId56" Type="http://schemas.openxmlformats.org/officeDocument/2006/relationships/image" Target="../media/image36.png"/><Relationship Id="rId55" Type="http://schemas.openxmlformats.org/officeDocument/2006/relationships/tags" Target="../tags/tag302.xml"/><Relationship Id="rId54" Type="http://schemas.openxmlformats.org/officeDocument/2006/relationships/tags" Target="../tags/tag301.xml"/><Relationship Id="rId53" Type="http://schemas.openxmlformats.org/officeDocument/2006/relationships/tags" Target="../tags/tag300.xml"/><Relationship Id="rId52" Type="http://schemas.openxmlformats.org/officeDocument/2006/relationships/oleObject" Target="../embeddings/oleObject20.bin"/><Relationship Id="rId51" Type="http://schemas.openxmlformats.org/officeDocument/2006/relationships/tags" Target="../tags/tag299.xml"/><Relationship Id="rId50" Type="http://schemas.openxmlformats.org/officeDocument/2006/relationships/oleObject" Target="../embeddings/oleObject19.bin"/><Relationship Id="rId5" Type="http://schemas.openxmlformats.org/officeDocument/2006/relationships/tags" Target="../tags/tag266.xml"/><Relationship Id="rId49" Type="http://schemas.openxmlformats.org/officeDocument/2006/relationships/tags" Target="../tags/tag298.xml"/><Relationship Id="rId48" Type="http://schemas.openxmlformats.org/officeDocument/2006/relationships/tags" Target="../tags/tag297.xml"/><Relationship Id="rId47" Type="http://schemas.openxmlformats.org/officeDocument/2006/relationships/tags" Target="../tags/tag296.xml"/><Relationship Id="rId46" Type="http://schemas.openxmlformats.org/officeDocument/2006/relationships/tags" Target="../tags/tag295.xml"/><Relationship Id="rId45" Type="http://schemas.openxmlformats.org/officeDocument/2006/relationships/tags" Target="../tags/tag294.xml"/><Relationship Id="rId44" Type="http://schemas.openxmlformats.org/officeDocument/2006/relationships/tags" Target="../tags/tag293.xml"/><Relationship Id="rId43" Type="http://schemas.openxmlformats.org/officeDocument/2006/relationships/tags" Target="../tags/tag292.xml"/><Relationship Id="rId42" Type="http://schemas.openxmlformats.org/officeDocument/2006/relationships/tags" Target="../tags/tag291.xml"/><Relationship Id="rId41" Type="http://schemas.openxmlformats.org/officeDocument/2006/relationships/tags" Target="../tags/tag290.xml"/><Relationship Id="rId40" Type="http://schemas.openxmlformats.org/officeDocument/2006/relationships/tags" Target="../tags/tag289.xml"/><Relationship Id="rId4" Type="http://schemas.openxmlformats.org/officeDocument/2006/relationships/image" Target="../media/image28.png"/><Relationship Id="rId39" Type="http://schemas.openxmlformats.org/officeDocument/2006/relationships/tags" Target="../tags/tag288.xml"/><Relationship Id="rId38" Type="http://schemas.openxmlformats.org/officeDocument/2006/relationships/oleObject" Target="../embeddings/oleObject18.bin"/><Relationship Id="rId37" Type="http://schemas.openxmlformats.org/officeDocument/2006/relationships/tags" Target="../tags/tag287.xml"/><Relationship Id="rId36" Type="http://schemas.openxmlformats.org/officeDocument/2006/relationships/tags" Target="../tags/tag286.xml"/><Relationship Id="rId35" Type="http://schemas.openxmlformats.org/officeDocument/2006/relationships/tags" Target="../tags/tag285.xml"/><Relationship Id="rId34" Type="http://schemas.openxmlformats.org/officeDocument/2006/relationships/tags" Target="../tags/tag284.xml"/><Relationship Id="rId33" Type="http://schemas.openxmlformats.org/officeDocument/2006/relationships/tags" Target="../tags/tag283.xml"/><Relationship Id="rId32" Type="http://schemas.openxmlformats.org/officeDocument/2006/relationships/tags" Target="../tags/tag282.xml"/><Relationship Id="rId31" Type="http://schemas.openxmlformats.org/officeDocument/2006/relationships/tags" Target="../tags/tag281.xml"/><Relationship Id="rId30" Type="http://schemas.openxmlformats.org/officeDocument/2006/relationships/oleObject" Target="../embeddings/oleObject17.bin"/><Relationship Id="rId3" Type="http://schemas.openxmlformats.org/officeDocument/2006/relationships/oleObject" Target="../embeddings/oleObject6.bin"/><Relationship Id="rId29" Type="http://schemas.openxmlformats.org/officeDocument/2006/relationships/tags" Target="../tags/tag280.xml"/><Relationship Id="rId28" Type="http://schemas.openxmlformats.org/officeDocument/2006/relationships/oleObject" Target="../embeddings/oleObject16.bin"/><Relationship Id="rId27" Type="http://schemas.openxmlformats.org/officeDocument/2006/relationships/tags" Target="../tags/tag279.xml"/><Relationship Id="rId26" Type="http://schemas.openxmlformats.org/officeDocument/2006/relationships/oleObject" Target="../embeddings/oleObject15.bin"/><Relationship Id="rId25" Type="http://schemas.openxmlformats.org/officeDocument/2006/relationships/tags" Target="../tags/tag278.xml"/><Relationship Id="rId24" Type="http://schemas.openxmlformats.org/officeDocument/2006/relationships/oleObject" Target="../embeddings/oleObject14.bin"/><Relationship Id="rId23" Type="http://schemas.openxmlformats.org/officeDocument/2006/relationships/tags" Target="../tags/tag277.xml"/><Relationship Id="rId22" Type="http://schemas.openxmlformats.org/officeDocument/2006/relationships/oleObject" Target="../embeddings/oleObject13.bin"/><Relationship Id="rId21" Type="http://schemas.openxmlformats.org/officeDocument/2006/relationships/tags" Target="../tags/tag276.xml"/><Relationship Id="rId20" Type="http://schemas.openxmlformats.org/officeDocument/2006/relationships/oleObject" Target="../embeddings/oleObject12.bin"/><Relationship Id="rId2" Type="http://schemas.openxmlformats.org/officeDocument/2006/relationships/tags" Target="../tags/tag265.xml"/><Relationship Id="rId19" Type="http://schemas.openxmlformats.org/officeDocument/2006/relationships/tags" Target="../tags/tag275.xml"/><Relationship Id="rId18" Type="http://schemas.openxmlformats.org/officeDocument/2006/relationships/oleObject" Target="../embeddings/oleObject11.bin"/><Relationship Id="rId17" Type="http://schemas.openxmlformats.org/officeDocument/2006/relationships/tags" Target="../tags/tag274.xml"/><Relationship Id="rId16" Type="http://schemas.openxmlformats.org/officeDocument/2006/relationships/oleObject" Target="../embeddings/oleObject10.bin"/><Relationship Id="rId15" Type="http://schemas.openxmlformats.org/officeDocument/2006/relationships/tags" Target="../tags/tag273.xml"/><Relationship Id="rId14" Type="http://schemas.openxmlformats.org/officeDocument/2006/relationships/oleObject" Target="../embeddings/oleObject9.bin"/><Relationship Id="rId13" Type="http://schemas.openxmlformats.org/officeDocument/2006/relationships/tags" Target="../tags/tag272.xml"/><Relationship Id="rId12" Type="http://schemas.openxmlformats.org/officeDocument/2006/relationships/oleObject" Target="../embeddings/oleObject8.bin"/><Relationship Id="rId11" Type="http://schemas.openxmlformats.org/officeDocument/2006/relationships/tags" Target="../tags/tag271.xml"/><Relationship Id="rId10" Type="http://schemas.openxmlformats.org/officeDocument/2006/relationships/oleObject" Target="../embeddings/oleObject7.bin"/><Relationship Id="rId1" Type="http://schemas.openxmlformats.org/officeDocument/2006/relationships/tags" Target="../tags/tag264.xml"/></Relationships>
</file>

<file path=ppt/slides/_rels/slide18.xml.rels><?xml version="1.0" encoding="UTF-8" standalone="yes"?>
<Relationships xmlns="http://schemas.openxmlformats.org/package/2006/relationships"><Relationship Id="rId9" Type="http://schemas.openxmlformats.org/officeDocument/2006/relationships/tags" Target="../tags/tag311.xml"/><Relationship Id="rId8" Type="http://schemas.openxmlformats.org/officeDocument/2006/relationships/tags" Target="../tags/tag310.xml"/><Relationship Id="rId7" Type="http://schemas.openxmlformats.org/officeDocument/2006/relationships/tags" Target="../tags/tag309.xml"/><Relationship Id="rId6" Type="http://schemas.openxmlformats.org/officeDocument/2006/relationships/tags" Target="../tags/tag308.xml"/><Relationship Id="rId5" Type="http://schemas.openxmlformats.org/officeDocument/2006/relationships/tags" Target="../tags/tag307.xml"/><Relationship Id="rId4" Type="http://schemas.openxmlformats.org/officeDocument/2006/relationships/tags" Target="../tags/tag306.xml"/><Relationship Id="rId3" Type="http://schemas.openxmlformats.org/officeDocument/2006/relationships/image" Target="../media/image37.jpeg"/><Relationship Id="rId27" Type="http://schemas.openxmlformats.org/officeDocument/2006/relationships/slideLayout" Target="../slideLayouts/slideLayout7.xml"/><Relationship Id="rId26" Type="http://schemas.openxmlformats.org/officeDocument/2006/relationships/tags" Target="../tags/tag328.xml"/><Relationship Id="rId25" Type="http://schemas.openxmlformats.org/officeDocument/2006/relationships/tags" Target="../tags/tag327.xml"/><Relationship Id="rId24" Type="http://schemas.openxmlformats.org/officeDocument/2006/relationships/tags" Target="../tags/tag326.xml"/><Relationship Id="rId23" Type="http://schemas.openxmlformats.org/officeDocument/2006/relationships/tags" Target="../tags/tag325.xml"/><Relationship Id="rId22" Type="http://schemas.openxmlformats.org/officeDocument/2006/relationships/tags" Target="../tags/tag324.xml"/><Relationship Id="rId21" Type="http://schemas.openxmlformats.org/officeDocument/2006/relationships/tags" Target="../tags/tag323.xml"/><Relationship Id="rId20" Type="http://schemas.openxmlformats.org/officeDocument/2006/relationships/tags" Target="../tags/tag322.xml"/><Relationship Id="rId2" Type="http://schemas.openxmlformats.org/officeDocument/2006/relationships/tags" Target="../tags/tag305.xml"/><Relationship Id="rId19" Type="http://schemas.openxmlformats.org/officeDocument/2006/relationships/tags" Target="../tags/tag321.xml"/><Relationship Id="rId18" Type="http://schemas.openxmlformats.org/officeDocument/2006/relationships/tags" Target="../tags/tag320.xml"/><Relationship Id="rId17" Type="http://schemas.openxmlformats.org/officeDocument/2006/relationships/tags" Target="../tags/tag319.xml"/><Relationship Id="rId16" Type="http://schemas.openxmlformats.org/officeDocument/2006/relationships/tags" Target="../tags/tag318.xml"/><Relationship Id="rId15" Type="http://schemas.openxmlformats.org/officeDocument/2006/relationships/tags" Target="../tags/tag317.xml"/><Relationship Id="rId14" Type="http://schemas.openxmlformats.org/officeDocument/2006/relationships/tags" Target="../tags/tag316.xml"/><Relationship Id="rId13" Type="http://schemas.openxmlformats.org/officeDocument/2006/relationships/tags" Target="../tags/tag315.xml"/><Relationship Id="rId12" Type="http://schemas.openxmlformats.org/officeDocument/2006/relationships/tags" Target="../tags/tag314.xml"/><Relationship Id="rId11" Type="http://schemas.openxmlformats.org/officeDocument/2006/relationships/tags" Target="../tags/tag313.xml"/><Relationship Id="rId10" Type="http://schemas.openxmlformats.org/officeDocument/2006/relationships/tags" Target="../tags/tag312.xml"/><Relationship Id="rId1" Type="http://schemas.openxmlformats.org/officeDocument/2006/relationships/tags" Target="../tags/tag304.xml"/></Relationships>
</file>

<file path=ppt/slides/_rels/slide19.xml.rels><?xml version="1.0" encoding="UTF-8" standalone="yes"?>
<Relationships xmlns="http://schemas.openxmlformats.org/package/2006/relationships"><Relationship Id="rId9" Type="http://schemas.openxmlformats.org/officeDocument/2006/relationships/tags" Target="../tags/tag337.xml"/><Relationship Id="rId8" Type="http://schemas.openxmlformats.org/officeDocument/2006/relationships/tags" Target="../tags/tag336.xml"/><Relationship Id="rId7" Type="http://schemas.openxmlformats.org/officeDocument/2006/relationships/tags" Target="../tags/tag335.xml"/><Relationship Id="rId6" Type="http://schemas.openxmlformats.org/officeDocument/2006/relationships/tags" Target="../tags/tag334.xml"/><Relationship Id="rId5" Type="http://schemas.openxmlformats.org/officeDocument/2006/relationships/tags" Target="../tags/tag333.xml"/><Relationship Id="rId4" Type="http://schemas.openxmlformats.org/officeDocument/2006/relationships/tags" Target="../tags/tag332.xml"/><Relationship Id="rId3" Type="http://schemas.openxmlformats.org/officeDocument/2006/relationships/tags" Target="../tags/tag331.xml"/><Relationship Id="rId2" Type="http://schemas.openxmlformats.org/officeDocument/2006/relationships/tags" Target="../tags/tag330.xml"/><Relationship Id="rId11" Type="http://schemas.openxmlformats.org/officeDocument/2006/relationships/notesSlide" Target="../notesSlides/notesSlide4.xml"/><Relationship Id="rId10" Type="http://schemas.openxmlformats.org/officeDocument/2006/relationships/slideLayout" Target="../slideLayouts/slideLayout7.xml"/><Relationship Id="rId1" Type="http://schemas.openxmlformats.org/officeDocument/2006/relationships/tags" Target="../tags/tag329.xml"/></Relationships>
</file>

<file path=ppt/slides/_rels/slide2.xml.rels><?xml version="1.0" encoding="UTF-8" standalone="yes"?>
<Relationships xmlns="http://schemas.openxmlformats.org/package/2006/relationships"><Relationship Id="rId9" Type="http://schemas.openxmlformats.org/officeDocument/2006/relationships/slideLayout" Target="../slideLayouts/slideLayout2.xml"/><Relationship Id="rId8" Type="http://schemas.openxmlformats.org/officeDocument/2006/relationships/tags" Target="../tags/tag48.xml"/><Relationship Id="rId7" Type="http://schemas.openxmlformats.org/officeDocument/2006/relationships/tags" Target="../tags/tag47.xml"/><Relationship Id="rId6" Type="http://schemas.openxmlformats.org/officeDocument/2006/relationships/tags" Target="../tags/tag46.xml"/><Relationship Id="rId5" Type="http://schemas.openxmlformats.org/officeDocument/2006/relationships/tags" Target="../tags/tag45.xml"/><Relationship Id="rId4" Type="http://schemas.openxmlformats.org/officeDocument/2006/relationships/image" Target="../media/image17.svg"/><Relationship Id="rId3" Type="http://schemas.openxmlformats.org/officeDocument/2006/relationships/image" Target="../media/image16.png"/><Relationship Id="rId2" Type="http://schemas.openxmlformats.org/officeDocument/2006/relationships/tags" Target="../tags/tag44.xml"/><Relationship Id="rId1" Type="http://schemas.openxmlformats.org/officeDocument/2006/relationships/tags" Target="../tags/tag43.xml"/></Relationships>
</file>

<file path=ppt/slides/_rels/slide20.xml.rels><?xml version="1.0" encoding="UTF-8" standalone="yes"?>
<Relationships xmlns="http://schemas.openxmlformats.org/package/2006/relationships"><Relationship Id="rId9" Type="http://schemas.openxmlformats.org/officeDocument/2006/relationships/tags" Target="../tags/tag349.xml"/><Relationship Id="rId8" Type="http://schemas.openxmlformats.org/officeDocument/2006/relationships/tags" Target="../tags/tag348.xml"/><Relationship Id="rId7" Type="http://schemas.openxmlformats.org/officeDocument/2006/relationships/tags" Target="../tags/tag347.xml"/><Relationship Id="rId6" Type="http://schemas.openxmlformats.org/officeDocument/2006/relationships/tags" Target="../tags/tag346.xml"/><Relationship Id="rId5" Type="http://schemas.openxmlformats.org/officeDocument/2006/relationships/tags" Target="../tags/tag345.xml"/><Relationship Id="rId4" Type="http://schemas.openxmlformats.org/officeDocument/2006/relationships/tags" Target="../tags/tag344.xml"/><Relationship Id="rId3" Type="http://schemas.openxmlformats.org/officeDocument/2006/relationships/tags" Target="../tags/tag343.xml"/><Relationship Id="rId25" Type="http://schemas.openxmlformats.org/officeDocument/2006/relationships/slideLayout" Target="../slideLayouts/slideLayout7.xml"/><Relationship Id="rId24" Type="http://schemas.openxmlformats.org/officeDocument/2006/relationships/tags" Target="../tags/tag362.xml"/><Relationship Id="rId23" Type="http://schemas.openxmlformats.org/officeDocument/2006/relationships/tags" Target="../tags/tag361.xml"/><Relationship Id="rId22" Type="http://schemas.openxmlformats.org/officeDocument/2006/relationships/tags" Target="../tags/tag360.xml"/><Relationship Id="rId21" Type="http://schemas.openxmlformats.org/officeDocument/2006/relationships/tags" Target="../tags/tag359.xml"/><Relationship Id="rId20" Type="http://schemas.openxmlformats.org/officeDocument/2006/relationships/tags" Target="../tags/tag358.xml"/><Relationship Id="rId2" Type="http://schemas.openxmlformats.org/officeDocument/2006/relationships/tags" Target="../tags/tag342.xml"/><Relationship Id="rId19" Type="http://schemas.openxmlformats.org/officeDocument/2006/relationships/tags" Target="../tags/tag357.xml"/><Relationship Id="rId18" Type="http://schemas.openxmlformats.org/officeDocument/2006/relationships/image" Target="../media/image39.jpeg"/><Relationship Id="rId17" Type="http://schemas.openxmlformats.org/officeDocument/2006/relationships/tags" Target="../tags/tag356.xml"/><Relationship Id="rId16" Type="http://schemas.openxmlformats.org/officeDocument/2006/relationships/tags" Target="../tags/tag355.xml"/><Relationship Id="rId15" Type="http://schemas.openxmlformats.org/officeDocument/2006/relationships/tags" Target="../tags/tag354.xml"/><Relationship Id="rId14" Type="http://schemas.openxmlformats.org/officeDocument/2006/relationships/image" Target="../media/image38.jpeg"/><Relationship Id="rId13" Type="http://schemas.openxmlformats.org/officeDocument/2006/relationships/tags" Target="../tags/tag353.xml"/><Relationship Id="rId12" Type="http://schemas.openxmlformats.org/officeDocument/2006/relationships/tags" Target="../tags/tag352.xml"/><Relationship Id="rId11" Type="http://schemas.openxmlformats.org/officeDocument/2006/relationships/tags" Target="../tags/tag351.xml"/><Relationship Id="rId10" Type="http://schemas.openxmlformats.org/officeDocument/2006/relationships/tags" Target="../tags/tag350.xml"/><Relationship Id="rId1" Type="http://schemas.openxmlformats.org/officeDocument/2006/relationships/tags" Target="../tags/tag341.xml"/></Relationships>
</file>

<file path=ppt/slides/_rels/slide21.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40.png"/><Relationship Id="rId3" Type="http://schemas.openxmlformats.org/officeDocument/2006/relationships/tags" Target="../tags/tag363.xml"/><Relationship Id="rId2" Type="http://schemas.microsoft.com/office/2007/relationships/media" Target="../media/media1.mp4"/><Relationship Id="rId1" Type="http://schemas.openxmlformats.org/officeDocument/2006/relationships/video" Target="../media/media1.mp4"/></Relationships>
</file>

<file path=ppt/slides/_rels/slide22.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364.xml"/></Relationships>
</file>

<file path=ppt/slides/_rels/slide23.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image" Target="../media/image41.png"/></Relationships>
</file>

<file path=ppt/slides/_rels/slide24.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368.xml"/><Relationship Id="rId5" Type="http://schemas.openxmlformats.org/officeDocument/2006/relationships/image" Target="../media/image44.png"/><Relationship Id="rId4" Type="http://schemas.openxmlformats.org/officeDocument/2006/relationships/tags" Target="../tags/tag367.xml"/><Relationship Id="rId3" Type="http://schemas.openxmlformats.org/officeDocument/2006/relationships/tags" Target="../tags/tag366.xml"/><Relationship Id="rId2" Type="http://schemas.openxmlformats.org/officeDocument/2006/relationships/hyperlink" Target="file:///E:\&#36873;&#20462;3\2.22\2.MPG" TargetMode="External"/><Relationship Id="rId1" Type="http://schemas.openxmlformats.org/officeDocument/2006/relationships/tags" Target="../tags/tag365.xml"/></Relationships>
</file>

<file path=ppt/slides/_rels/slide25.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image" Target="../media/image46.jpeg"/><Relationship Id="rId5" Type="http://schemas.openxmlformats.org/officeDocument/2006/relationships/tags" Target="../tags/tag372.xml"/><Relationship Id="rId4" Type="http://schemas.openxmlformats.org/officeDocument/2006/relationships/image" Target="../media/image45.jpeg"/><Relationship Id="rId3" Type="http://schemas.openxmlformats.org/officeDocument/2006/relationships/tags" Target="../tags/tag371.xml"/><Relationship Id="rId2" Type="http://schemas.openxmlformats.org/officeDocument/2006/relationships/tags" Target="../tags/tag370.xml"/><Relationship Id="rId1" Type="http://schemas.openxmlformats.org/officeDocument/2006/relationships/tags" Target="../tags/tag369.xml"/></Relationships>
</file>

<file path=ppt/slides/_rels/slide26.xml.rels><?xml version="1.0" encoding="UTF-8" standalone="yes"?>
<Relationships xmlns="http://schemas.openxmlformats.org/package/2006/relationships"><Relationship Id="rId9" Type="http://schemas.openxmlformats.org/officeDocument/2006/relationships/tags" Target="../tags/tag379.xml"/><Relationship Id="rId8" Type="http://schemas.openxmlformats.org/officeDocument/2006/relationships/tags" Target="../tags/tag378.xml"/><Relationship Id="rId7" Type="http://schemas.openxmlformats.org/officeDocument/2006/relationships/tags" Target="../tags/tag377.xml"/><Relationship Id="rId6" Type="http://schemas.openxmlformats.org/officeDocument/2006/relationships/image" Target="../media/image47.png"/><Relationship Id="rId5" Type="http://schemas.openxmlformats.org/officeDocument/2006/relationships/oleObject" Target="../embeddings/oleObject21.bin"/><Relationship Id="rId4" Type="http://schemas.openxmlformats.org/officeDocument/2006/relationships/tags" Target="../tags/tag376.xml"/><Relationship Id="rId3" Type="http://schemas.openxmlformats.org/officeDocument/2006/relationships/tags" Target="../tags/tag375.xml"/><Relationship Id="rId2" Type="http://schemas.openxmlformats.org/officeDocument/2006/relationships/tags" Target="../tags/tag374.xml"/><Relationship Id="rId12" Type="http://schemas.openxmlformats.org/officeDocument/2006/relationships/vmlDrawing" Target="../drawings/vmlDrawing3.vml"/><Relationship Id="rId11" Type="http://schemas.openxmlformats.org/officeDocument/2006/relationships/slideLayout" Target="../slideLayouts/slideLayout7.xml"/><Relationship Id="rId10" Type="http://schemas.openxmlformats.org/officeDocument/2006/relationships/image" Target="../media/image48.png"/><Relationship Id="rId1" Type="http://schemas.openxmlformats.org/officeDocument/2006/relationships/tags" Target="../tags/tag373.xml"/></Relationships>
</file>

<file path=ppt/slides/_rels/slide27.xml.rels><?xml version="1.0" encoding="UTF-8" standalone="yes"?>
<Relationships xmlns="http://schemas.openxmlformats.org/package/2006/relationships"><Relationship Id="rId9" Type="http://schemas.openxmlformats.org/officeDocument/2006/relationships/slideLayout" Target="../slideLayouts/slideLayout7.xml"/><Relationship Id="rId8" Type="http://schemas.openxmlformats.org/officeDocument/2006/relationships/tags" Target="../tags/tag386.xml"/><Relationship Id="rId7" Type="http://schemas.openxmlformats.org/officeDocument/2006/relationships/tags" Target="../tags/tag385.xml"/><Relationship Id="rId6" Type="http://schemas.openxmlformats.org/officeDocument/2006/relationships/tags" Target="../tags/tag384.xml"/><Relationship Id="rId5" Type="http://schemas.openxmlformats.org/officeDocument/2006/relationships/tags" Target="../tags/tag383.xml"/><Relationship Id="rId4" Type="http://schemas.openxmlformats.org/officeDocument/2006/relationships/tags" Target="../tags/tag382.xml"/><Relationship Id="rId3" Type="http://schemas.openxmlformats.org/officeDocument/2006/relationships/tags" Target="../tags/tag381.xml"/><Relationship Id="rId2" Type="http://schemas.openxmlformats.org/officeDocument/2006/relationships/image" Target="../media/image49.png"/><Relationship Id="rId1" Type="http://schemas.openxmlformats.org/officeDocument/2006/relationships/tags" Target="../tags/tag380.xml"/></Relationships>
</file>

<file path=ppt/slides/_rels/slide28.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tags" Target="../tags/tag390.xml"/><Relationship Id="rId3" Type="http://schemas.openxmlformats.org/officeDocument/2006/relationships/tags" Target="../tags/tag389.xml"/><Relationship Id="rId2" Type="http://schemas.openxmlformats.org/officeDocument/2006/relationships/tags" Target="../tags/tag388.xml"/><Relationship Id="rId1" Type="http://schemas.openxmlformats.org/officeDocument/2006/relationships/tags" Target="../tags/tag387.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392.xml"/><Relationship Id="rId1" Type="http://schemas.openxmlformats.org/officeDocument/2006/relationships/tags" Target="../tags/tag391.xml"/></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1.xml"/><Relationship Id="rId2" Type="http://schemas.openxmlformats.org/officeDocument/2006/relationships/tags" Target="../tags/tag50.xml"/><Relationship Id="rId1" Type="http://schemas.openxmlformats.org/officeDocument/2006/relationships/tags" Target="../tags/tag49.xml"/></Relationships>
</file>

<file path=ppt/slides/_rels/slide30.xml.rels><?xml version="1.0" encoding="UTF-8" standalone="yes"?>
<Relationships xmlns="http://schemas.openxmlformats.org/package/2006/relationships"><Relationship Id="rId5" Type="http://schemas.openxmlformats.org/officeDocument/2006/relationships/slideLayout" Target="../slideLayouts/slideLayout7.xml"/><Relationship Id="rId4" Type="http://schemas.openxmlformats.org/officeDocument/2006/relationships/image" Target="../media/image50.png"/><Relationship Id="rId3" Type="http://schemas.openxmlformats.org/officeDocument/2006/relationships/tags" Target="../tags/tag395.xml"/><Relationship Id="rId2" Type="http://schemas.openxmlformats.org/officeDocument/2006/relationships/tags" Target="../tags/tag394.xml"/><Relationship Id="rId1" Type="http://schemas.openxmlformats.org/officeDocument/2006/relationships/tags" Target="../tags/tag393.xml"/></Relationships>
</file>

<file path=ppt/slides/_rels/slide31.xml.rels><?xml version="1.0" encoding="UTF-8" standalone="yes"?>
<Relationships xmlns="http://schemas.openxmlformats.org/package/2006/relationships"><Relationship Id="rId4" Type="http://schemas.openxmlformats.org/officeDocument/2006/relationships/slideLayout" Target="../slideLayouts/slideLayout2.xml"/><Relationship Id="rId3" Type="http://schemas.openxmlformats.org/officeDocument/2006/relationships/tags" Target="../tags/tag398.xml"/><Relationship Id="rId2" Type="http://schemas.openxmlformats.org/officeDocument/2006/relationships/tags" Target="../tags/tag397.xml"/><Relationship Id="rId1" Type="http://schemas.openxmlformats.org/officeDocument/2006/relationships/tags" Target="../tags/tag396.xml"/></Relationships>
</file>

<file path=ppt/slides/_rels/slide32.xml.rels><?xml version="1.0" encoding="UTF-8" standalone="yes"?>
<Relationships xmlns="http://schemas.openxmlformats.org/package/2006/relationships"><Relationship Id="rId7" Type="http://schemas.openxmlformats.org/officeDocument/2006/relationships/slideLayout" Target="../slideLayouts/slideLayout7.xml"/><Relationship Id="rId6" Type="http://schemas.openxmlformats.org/officeDocument/2006/relationships/tags" Target="../tags/tag403.xml"/><Relationship Id="rId5" Type="http://schemas.openxmlformats.org/officeDocument/2006/relationships/tags" Target="../tags/tag402.xml"/><Relationship Id="rId4" Type="http://schemas.openxmlformats.org/officeDocument/2006/relationships/tags" Target="../tags/tag401.xml"/><Relationship Id="rId3" Type="http://schemas.openxmlformats.org/officeDocument/2006/relationships/tags" Target="../tags/tag400.xml"/><Relationship Id="rId2" Type="http://schemas.openxmlformats.org/officeDocument/2006/relationships/image" Target="../media/image50.png"/><Relationship Id="rId1" Type="http://schemas.openxmlformats.org/officeDocument/2006/relationships/tags" Target="../tags/tag399.xml"/></Relationships>
</file>

<file path=ppt/slides/_rels/slide4.xml.rels><?xml version="1.0" encoding="UTF-8" standalone="yes"?>
<Relationships xmlns="http://schemas.openxmlformats.org/package/2006/relationships"><Relationship Id="rId4" Type="http://schemas.openxmlformats.org/officeDocument/2006/relationships/slideLayout" Target="../slideLayouts/slideLayout7.xml"/><Relationship Id="rId3" Type="http://schemas.openxmlformats.org/officeDocument/2006/relationships/image" Target="../media/image18.png"/><Relationship Id="rId2" Type="http://schemas.openxmlformats.org/officeDocument/2006/relationships/tags" Target="../tags/tag52.xml"/><Relationship Id="rId1" Type="http://schemas.openxmlformats.org/officeDocument/2006/relationships/tags" Target="../tags/tag51.xml"/></Relationships>
</file>

<file path=ppt/slides/_rels/slide5.xml.rels><?xml version="1.0" encoding="UTF-8" standalone="yes"?>
<Relationships xmlns="http://schemas.openxmlformats.org/package/2006/relationships"><Relationship Id="rId2" Type="http://schemas.openxmlformats.org/officeDocument/2006/relationships/slideLayout" Target="../slideLayouts/slideLayout7.xml"/><Relationship Id="rId1" Type="http://schemas.openxmlformats.org/officeDocument/2006/relationships/tags" Target="../tags/tag53.xml"/></Relationships>
</file>

<file path=ppt/slides/_rels/slide6.xml.rels><?xml version="1.0" encoding="UTF-8" standalone="yes"?>
<Relationships xmlns="http://schemas.openxmlformats.org/package/2006/relationships"><Relationship Id="rId9" Type="http://schemas.openxmlformats.org/officeDocument/2006/relationships/tags" Target="../tags/tag62.xml"/><Relationship Id="rId8" Type="http://schemas.openxmlformats.org/officeDocument/2006/relationships/tags" Target="../tags/tag61.xml"/><Relationship Id="rId7" Type="http://schemas.openxmlformats.org/officeDocument/2006/relationships/tags" Target="../tags/tag60.xml"/><Relationship Id="rId6" Type="http://schemas.openxmlformats.org/officeDocument/2006/relationships/tags" Target="../tags/tag59.xml"/><Relationship Id="rId5" Type="http://schemas.openxmlformats.org/officeDocument/2006/relationships/tags" Target="../tags/tag58.xml"/><Relationship Id="rId4" Type="http://schemas.openxmlformats.org/officeDocument/2006/relationships/tags" Target="../tags/tag57.xml"/><Relationship Id="rId3" Type="http://schemas.openxmlformats.org/officeDocument/2006/relationships/tags" Target="../tags/tag56.xml"/><Relationship Id="rId24" Type="http://schemas.openxmlformats.org/officeDocument/2006/relationships/slideLayout" Target="../slideLayouts/slideLayout7.xml"/><Relationship Id="rId23" Type="http://schemas.openxmlformats.org/officeDocument/2006/relationships/tags" Target="../tags/tag76.xml"/><Relationship Id="rId22" Type="http://schemas.openxmlformats.org/officeDocument/2006/relationships/tags" Target="../tags/tag75.xml"/><Relationship Id="rId21" Type="http://schemas.openxmlformats.org/officeDocument/2006/relationships/tags" Target="../tags/tag74.xml"/><Relationship Id="rId20" Type="http://schemas.openxmlformats.org/officeDocument/2006/relationships/tags" Target="../tags/tag73.xml"/><Relationship Id="rId2" Type="http://schemas.openxmlformats.org/officeDocument/2006/relationships/tags" Target="../tags/tag55.xml"/><Relationship Id="rId19" Type="http://schemas.openxmlformats.org/officeDocument/2006/relationships/tags" Target="../tags/tag72.xml"/><Relationship Id="rId18" Type="http://schemas.openxmlformats.org/officeDocument/2006/relationships/tags" Target="../tags/tag71.xml"/><Relationship Id="rId17" Type="http://schemas.openxmlformats.org/officeDocument/2006/relationships/tags" Target="../tags/tag70.xml"/><Relationship Id="rId16" Type="http://schemas.openxmlformats.org/officeDocument/2006/relationships/tags" Target="../tags/tag69.xml"/><Relationship Id="rId15" Type="http://schemas.openxmlformats.org/officeDocument/2006/relationships/tags" Target="../tags/tag68.xml"/><Relationship Id="rId14" Type="http://schemas.openxmlformats.org/officeDocument/2006/relationships/tags" Target="../tags/tag67.xml"/><Relationship Id="rId13" Type="http://schemas.openxmlformats.org/officeDocument/2006/relationships/tags" Target="../tags/tag66.xml"/><Relationship Id="rId12" Type="http://schemas.openxmlformats.org/officeDocument/2006/relationships/tags" Target="../tags/tag65.xml"/><Relationship Id="rId11" Type="http://schemas.openxmlformats.org/officeDocument/2006/relationships/tags" Target="../tags/tag64.xml"/><Relationship Id="rId10" Type="http://schemas.openxmlformats.org/officeDocument/2006/relationships/tags" Target="../tags/tag63.xml"/><Relationship Id="rId1" Type="http://schemas.openxmlformats.org/officeDocument/2006/relationships/tags" Target="../tags/tag54.xml"/></Relationships>
</file>

<file path=ppt/slides/_rels/slide7.xml.rels><?xml version="1.0" encoding="UTF-8" standalone="yes"?>
<Relationships xmlns="http://schemas.openxmlformats.org/package/2006/relationships"><Relationship Id="rId9" Type="http://schemas.openxmlformats.org/officeDocument/2006/relationships/tags" Target="../tags/tag83.xml"/><Relationship Id="rId8" Type="http://schemas.openxmlformats.org/officeDocument/2006/relationships/tags" Target="../tags/tag82.xml"/><Relationship Id="rId7" Type="http://schemas.openxmlformats.org/officeDocument/2006/relationships/image" Target="../media/image20.svg"/><Relationship Id="rId6" Type="http://schemas.openxmlformats.org/officeDocument/2006/relationships/image" Target="../media/image19.png"/><Relationship Id="rId5" Type="http://schemas.openxmlformats.org/officeDocument/2006/relationships/tags" Target="../tags/tag81.xml"/><Relationship Id="rId4" Type="http://schemas.openxmlformats.org/officeDocument/2006/relationships/tags" Target="../tags/tag80.xml"/><Relationship Id="rId3" Type="http://schemas.openxmlformats.org/officeDocument/2006/relationships/tags" Target="../tags/tag79.xml"/><Relationship Id="rId2" Type="http://schemas.openxmlformats.org/officeDocument/2006/relationships/tags" Target="../tags/tag78.xml"/><Relationship Id="rId10" Type="http://schemas.openxmlformats.org/officeDocument/2006/relationships/slideLayout" Target="../slideLayouts/slideLayout7.xml"/><Relationship Id="rId1" Type="http://schemas.openxmlformats.org/officeDocument/2006/relationships/tags" Target="../tags/tag77.xml"/></Relationships>
</file>

<file path=ppt/slides/_rels/slide8.xml.rels><?xml version="1.0" encoding="UTF-8" standalone="yes"?>
<Relationships xmlns="http://schemas.openxmlformats.org/package/2006/relationships"><Relationship Id="rId9" Type="http://schemas.openxmlformats.org/officeDocument/2006/relationships/tags" Target="../tags/tag90.xml"/><Relationship Id="rId8" Type="http://schemas.openxmlformats.org/officeDocument/2006/relationships/tags" Target="../tags/tag89.xml"/><Relationship Id="rId7" Type="http://schemas.openxmlformats.org/officeDocument/2006/relationships/tags" Target="../tags/tag88.xml"/><Relationship Id="rId6" Type="http://schemas.openxmlformats.org/officeDocument/2006/relationships/tags" Target="../tags/tag87.xml"/><Relationship Id="rId5" Type="http://schemas.openxmlformats.org/officeDocument/2006/relationships/tags" Target="../tags/tag86.xml"/><Relationship Id="rId4" Type="http://schemas.openxmlformats.org/officeDocument/2006/relationships/tags" Target="../tags/tag85.xml"/><Relationship Id="rId3" Type="http://schemas.openxmlformats.org/officeDocument/2006/relationships/image" Target="../media/image22.svg"/><Relationship Id="rId2" Type="http://schemas.openxmlformats.org/officeDocument/2006/relationships/image" Target="../media/image21.png"/><Relationship Id="rId13" Type="http://schemas.openxmlformats.org/officeDocument/2006/relationships/slideLayout" Target="../slideLayouts/slideLayout1.xml"/><Relationship Id="rId12" Type="http://schemas.openxmlformats.org/officeDocument/2006/relationships/tags" Target="../tags/tag93.xml"/><Relationship Id="rId11" Type="http://schemas.openxmlformats.org/officeDocument/2006/relationships/tags" Target="../tags/tag92.xml"/><Relationship Id="rId10" Type="http://schemas.openxmlformats.org/officeDocument/2006/relationships/tags" Target="../tags/tag91.xml"/><Relationship Id="rId1" Type="http://schemas.openxmlformats.org/officeDocument/2006/relationships/tags" Target="../tags/tag84.xml"/></Relationships>
</file>

<file path=ppt/slides/_rels/slide9.xml.rels><?xml version="1.0" encoding="UTF-8" standalone="yes"?>
<Relationships xmlns="http://schemas.openxmlformats.org/package/2006/relationships"><Relationship Id="rId9" Type="http://schemas.openxmlformats.org/officeDocument/2006/relationships/tags" Target="../tags/tag102.xml"/><Relationship Id="rId8" Type="http://schemas.openxmlformats.org/officeDocument/2006/relationships/tags" Target="../tags/tag101.xml"/><Relationship Id="rId7" Type="http://schemas.openxmlformats.org/officeDocument/2006/relationships/tags" Target="../tags/tag100.xml"/><Relationship Id="rId6" Type="http://schemas.openxmlformats.org/officeDocument/2006/relationships/tags" Target="../tags/tag99.xml"/><Relationship Id="rId5" Type="http://schemas.openxmlformats.org/officeDocument/2006/relationships/tags" Target="../tags/tag98.xml"/><Relationship Id="rId4" Type="http://schemas.openxmlformats.org/officeDocument/2006/relationships/tags" Target="../tags/tag97.xml"/><Relationship Id="rId3" Type="http://schemas.openxmlformats.org/officeDocument/2006/relationships/tags" Target="../tags/tag96.xml"/><Relationship Id="rId2" Type="http://schemas.openxmlformats.org/officeDocument/2006/relationships/tags" Target="../tags/tag95.xml"/><Relationship Id="rId11" Type="http://schemas.openxmlformats.org/officeDocument/2006/relationships/slideLayout" Target="../slideLayouts/slideLayout7.xml"/><Relationship Id="rId10" Type="http://schemas.openxmlformats.org/officeDocument/2006/relationships/tags" Target="../tags/tag103.xml"/><Relationship Id="rId1" Type="http://schemas.openxmlformats.org/officeDocument/2006/relationships/tags" Target="../tags/tag9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0" y="3477450"/>
            <a:ext cx="12192000" cy="338055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8" name="Picture 2" descr="PPECLOGO-eff-0-1"/>
          <p:cNvPicPr>
            <a:picLocks noChangeAspect="1" noChangeArrowheads="1"/>
          </p:cNvPicPr>
          <p:nvPr/>
        </p:nvPicPr>
        <p:blipFill>
          <a:blip r:embed="rId1" cstate="print">
            <a:extLst>
              <a:ext uri="{28A0092B-C50C-407E-A947-70E740481C1C}">
                <a14:useLocalDpi xmlns:a14="http://schemas.microsoft.com/office/drawing/2010/main" val="0"/>
              </a:ext>
            </a:extLst>
          </a:blip>
          <a:srcRect/>
          <a:stretch>
            <a:fillRect/>
          </a:stretch>
        </p:blipFill>
        <p:spPr bwMode="auto">
          <a:xfrm>
            <a:off x="4407797" y="4356327"/>
            <a:ext cx="835025" cy="50323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3" descr="PPECLOGO-eff-0-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871719" y="4330926"/>
            <a:ext cx="773112" cy="473075"/>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4" descr="PPECLOGO-eff-0-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961462" y="3449864"/>
            <a:ext cx="2373313" cy="1497013"/>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5" descr="PPECLOGO-eff-0-1"/>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660207" y="4913536"/>
            <a:ext cx="412751" cy="24923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6" descr="PPECLOGO-eff-0-1"/>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950968" y="4367435"/>
            <a:ext cx="315912" cy="190500"/>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7" descr="PPECLOGO-eff-0-1"/>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82547" y="4954814"/>
            <a:ext cx="155575" cy="93663"/>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8" descr="PPECLOGO-eff-0-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298386" y="4159477"/>
            <a:ext cx="773113" cy="473075"/>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9" descr="PPECLOGO-eff-5-4"/>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3710882" y="4557939"/>
            <a:ext cx="1163639" cy="708025"/>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10" descr="PPECLOGO-eff-5-2"/>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357125" y="4708750"/>
            <a:ext cx="1444625" cy="904875"/>
          </a:xfrm>
          <a:prstGeom prst="rect">
            <a:avLst/>
          </a:prstGeom>
          <a:noFill/>
          <a:extLst>
            <a:ext uri="{909E8E84-426E-40DD-AFC4-6F175D3DCCD1}">
              <a14:hiddenFill xmlns:a14="http://schemas.microsoft.com/office/drawing/2010/main">
                <a:solidFill>
                  <a:srgbClr val="FFFFFF"/>
                </a:solidFill>
              </a14:hiddenFill>
            </a:ext>
          </a:extLst>
        </p:spPr>
      </p:pic>
      <p:pic>
        <p:nvPicPr>
          <p:cNvPr id="17" name="Picture 11" descr="PPECLOGO-eff-5-4"/>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8927410" y="4254727"/>
            <a:ext cx="879475" cy="536575"/>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2" descr="PPECLOGO-eff-0-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7397061" y="4821461"/>
            <a:ext cx="411163" cy="247651"/>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13" descr="PPECLOGO-eff-0-1"/>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10005318" y="4027710"/>
            <a:ext cx="411163" cy="247651"/>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14" descr="PPECLOGO-eff2-1-2"/>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2759974" y="4299175"/>
            <a:ext cx="1336675" cy="900112"/>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15" descr="PPECLOGO-eff2-1-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279205" y="4292826"/>
            <a:ext cx="344488" cy="23018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16" descr="PPECLOGO-eff2-1-4"/>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7851082" y="4632552"/>
            <a:ext cx="554039" cy="369887"/>
          </a:xfrm>
          <a:prstGeom prst="rect">
            <a:avLst/>
          </a:prstGeom>
          <a:noFill/>
          <a:extLst>
            <a:ext uri="{909E8E84-426E-40DD-AFC4-6F175D3DCCD1}">
              <a14:hiddenFill xmlns:a14="http://schemas.microsoft.com/office/drawing/2010/main">
                <a:solidFill>
                  <a:srgbClr val="FFFFFF"/>
                </a:solidFill>
              </a14:hiddenFill>
            </a:ext>
          </a:extLst>
        </p:spPr>
      </p:pic>
      <p:pic>
        <p:nvPicPr>
          <p:cNvPr id="23" name="Picture 17" descr="PPECLOGO-eff2-1-3"/>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417818" y="4370611"/>
            <a:ext cx="284163" cy="190500"/>
          </a:xfrm>
          <a:prstGeom prst="rect">
            <a:avLst/>
          </a:prstGeom>
          <a:noFill/>
          <a:extLst>
            <a:ext uri="{909E8E84-426E-40DD-AFC4-6F175D3DCCD1}">
              <a14:hiddenFill xmlns:a14="http://schemas.microsoft.com/office/drawing/2010/main">
                <a:solidFill>
                  <a:srgbClr val="FFFFFF"/>
                </a:solidFill>
              </a14:hiddenFill>
            </a:ext>
          </a:extLst>
        </p:spPr>
      </p:pic>
      <p:pic>
        <p:nvPicPr>
          <p:cNvPr id="24" name="Picture 18" descr="PPECLOGO-eff2-1-3"/>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a:off x="8816281" y="4708753"/>
            <a:ext cx="222251" cy="149225"/>
          </a:xfrm>
          <a:prstGeom prst="rect">
            <a:avLst/>
          </a:prstGeom>
          <a:noFill/>
          <a:extLst>
            <a:ext uri="{909E8E84-426E-40DD-AFC4-6F175D3DCCD1}">
              <a14:hiddenFill xmlns:a14="http://schemas.microsoft.com/office/drawing/2010/main">
                <a:solidFill>
                  <a:srgbClr val="FFFFFF"/>
                </a:solidFill>
              </a14:hiddenFill>
            </a:ext>
          </a:extLst>
        </p:spPr>
      </p:pic>
      <p:pic>
        <p:nvPicPr>
          <p:cNvPr id="26" name="图片 25"/>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259654" y="1538741"/>
            <a:ext cx="4926017" cy="3059225"/>
          </a:xfrm>
          <a:prstGeom prst="rect">
            <a:avLst/>
          </a:prstGeom>
          <a:effectLst>
            <a:glow rad="63500">
              <a:schemeClr val="accent3">
                <a:satMod val="175000"/>
                <a:alpha val="40000"/>
              </a:schemeClr>
            </a:glow>
          </a:effectLst>
        </p:spPr>
      </p:pic>
      <p:sp>
        <p:nvSpPr>
          <p:cNvPr id="25" name="TextBox 48"/>
          <p:cNvSpPr txBox="1"/>
          <p:nvPr/>
        </p:nvSpPr>
        <p:spPr>
          <a:xfrm>
            <a:off x="4874521" y="2580591"/>
            <a:ext cx="7518425" cy="769441"/>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defTabSz="1219200"/>
            <a:r>
              <a:rPr lang="zh-CN" altLang="en-US" sz="4400" b="1" dirty="0">
                <a:solidFill>
                  <a:schemeClr val="accent3"/>
                </a:solidFill>
                <a:latin typeface="微软雅黑" panose="020B0503020204020204" pitchFamily="34" charset="-122"/>
                <a:ea typeface="微软雅黑" panose="020B0503020204020204" pitchFamily="34" charset="-122"/>
              </a:rPr>
              <a:t>动物细胞融合与单克隆抗体</a:t>
            </a:r>
            <a:endParaRPr lang="zh-CN" altLang="en-US" sz="4400" b="1" dirty="0">
              <a:solidFill>
                <a:schemeClr val="accent3"/>
              </a:solidFill>
              <a:latin typeface="微软雅黑" panose="020B0503020204020204" pitchFamily="34" charset="-122"/>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5"/>
                                        </p:tgtEl>
                                        <p:attrNameLst>
                                          <p:attrName>style.visibility</p:attrName>
                                        </p:attrNameLst>
                                      </p:cBhvr>
                                      <p:to>
                                        <p:strVal val="visible"/>
                                      </p:to>
                                    </p:set>
                                    <p:animEffect transition="in" filter="fade">
                                      <p:cBhvr>
                                        <p:cTn id="7" dur="500"/>
                                        <p:tgtEl>
                                          <p:spTgt spid="15"/>
                                        </p:tgtEl>
                                      </p:cBhvr>
                                    </p:animEffect>
                                  </p:childTnLst>
                                </p:cTn>
                              </p:par>
                              <p:par>
                                <p:cTn id="8" presetID="10" presetClass="entr" presetSubtype="0" fill="hold" nodeType="withEffect">
                                  <p:stCondLst>
                                    <p:cond delay="0"/>
                                  </p:stCondLst>
                                  <p:childTnLst>
                                    <p:set>
                                      <p:cBhvr>
                                        <p:cTn id="9" dur="1" fill="hold">
                                          <p:stCondLst>
                                            <p:cond delay="0"/>
                                          </p:stCondLst>
                                        </p:cTn>
                                        <p:tgtEl>
                                          <p:spTgt spid="11"/>
                                        </p:tgtEl>
                                        <p:attrNameLst>
                                          <p:attrName>style.visibility</p:attrName>
                                        </p:attrNameLst>
                                      </p:cBhvr>
                                      <p:to>
                                        <p:strVal val="visible"/>
                                      </p:to>
                                    </p:set>
                                    <p:animEffect transition="in" filter="fade">
                                      <p:cBhvr>
                                        <p:cTn id="10" dur="500"/>
                                        <p:tgtEl>
                                          <p:spTgt spid="11"/>
                                        </p:tgtEl>
                                      </p:cBhvr>
                                    </p:animEffect>
                                  </p:childTnLst>
                                </p:cTn>
                              </p:par>
                              <p:par>
                                <p:cTn id="11" presetID="10" presetClass="entr" presetSubtype="0" fill="hold" nodeType="withEffect">
                                  <p:stCondLst>
                                    <p:cond delay="0"/>
                                  </p:stCondLst>
                                  <p:childTnLst>
                                    <p:set>
                                      <p:cBhvr>
                                        <p:cTn id="12" dur="1" fill="hold">
                                          <p:stCondLst>
                                            <p:cond delay="0"/>
                                          </p:stCondLst>
                                        </p:cTn>
                                        <p:tgtEl>
                                          <p:spTgt spid="10"/>
                                        </p:tgtEl>
                                        <p:attrNameLst>
                                          <p:attrName>style.visibility</p:attrName>
                                        </p:attrNameLst>
                                      </p:cBhvr>
                                      <p:to>
                                        <p:strVal val="visible"/>
                                      </p:to>
                                    </p:set>
                                    <p:animEffect transition="in" filter="fade">
                                      <p:cBhvr>
                                        <p:cTn id="13" dur="500"/>
                                        <p:tgtEl>
                                          <p:spTgt spid="10"/>
                                        </p:tgtEl>
                                      </p:cBhvr>
                                    </p:animEffect>
                                  </p:childTnLst>
                                </p:cTn>
                              </p:par>
                              <p:par>
                                <p:cTn id="14" presetID="10" presetClass="entr" presetSubtype="0"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fade">
                                      <p:cBhvr>
                                        <p:cTn id="16" dur="500"/>
                                        <p:tgtEl>
                                          <p:spTgt spid="8"/>
                                        </p:tgtEl>
                                      </p:cBhvr>
                                    </p:animEffect>
                                  </p:childTnLst>
                                </p:cTn>
                              </p:par>
                              <p:par>
                                <p:cTn id="17" presetID="10" presetClass="entr" presetSubtype="0" fill="hold" nodeType="withEffect">
                                  <p:stCondLst>
                                    <p:cond delay="0"/>
                                  </p:stCondLst>
                                  <p:childTnLst>
                                    <p:set>
                                      <p:cBhvr>
                                        <p:cTn id="18" dur="1" fill="hold">
                                          <p:stCondLst>
                                            <p:cond delay="0"/>
                                          </p:stCondLst>
                                        </p:cTn>
                                        <p:tgtEl>
                                          <p:spTgt spid="14"/>
                                        </p:tgtEl>
                                        <p:attrNameLst>
                                          <p:attrName>style.visibility</p:attrName>
                                        </p:attrNameLst>
                                      </p:cBhvr>
                                      <p:to>
                                        <p:strVal val="visible"/>
                                      </p:to>
                                    </p:set>
                                    <p:animEffect transition="in" filter="fade">
                                      <p:cBhvr>
                                        <p:cTn id="19" dur="500"/>
                                        <p:tgtEl>
                                          <p:spTgt spid="14"/>
                                        </p:tgtEl>
                                      </p:cBhvr>
                                    </p:animEffect>
                                  </p:childTnLst>
                                </p:cTn>
                              </p:par>
                              <p:par>
                                <p:cTn id="20" presetID="10" presetClass="entr" presetSubtype="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Effect transition="in" filter="fade">
                                      <p:cBhvr>
                                        <p:cTn id="22" dur="500"/>
                                        <p:tgtEl>
                                          <p:spTgt spid="16"/>
                                        </p:tgtEl>
                                      </p:cBhvr>
                                    </p:animEffect>
                                  </p:childTnLst>
                                </p:cTn>
                              </p:par>
                              <p:par>
                                <p:cTn id="23" presetID="10" presetClass="entr" presetSubtype="0" fill="hold" nodeType="withEffect">
                                  <p:stCondLst>
                                    <p:cond delay="0"/>
                                  </p:stCondLst>
                                  <p:childTnLst>
                                    <p:set>
                                      <p:cBhvr>
                                        <p:cTn id="24" dur="1" fill="hold">
                                          <p:stCondLst>
                                            <p:cond delay="0"/>
                                          </p:stCondLst>
                                        </p:cTn>
                                        <p:tgtEl>
                                          <p:spTgt spid="18"/>
                                        </p:tgtEl>
                                        <p:attrNameLst>
                                          <p:attrName>style.visibility</p:attrName>
                                        </p:attrNameLst>
                                      </p:cBhvr>
                                      <p:to>
                                        <p:strVal val="visible"/>
                                      </p:to>
                                    </p:set>
                                    <p:animEffect transition="in" filter="fade">
                                      <p:cBhvr>
                                        <p:cTn id="25" dur="500"/>
                                        <p:tgtEl>
                                          <p:spTgt spid="18"/>
                                        </p:tgtEl>
                                      </p:cBhvr>
                                    </p:animEffect>
                                  </p:childTnLst>
                                </p:cTn>
                              </p:par>
                              <p:par>
                                <p:cTn id="26" presetID="10" presetClass="entr" presetSubtype="0" fill="hold" nodeType="with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fade">
                                      <p:cBhvr>
                                        <p:cTn id="28" dur="500"/>
                                        <p:tgtEl>
                                          <p:spTgt spid="9"/>
                                        </p:tgtEl>
                                      </p:cBhvr>
                                    </p:animEffect>
                                  </p:childTnLst>
                                </p:cTn>
                              </p:par>
                              <p:par>
                                <p:cTn id="29" presetID="10" presetClass="entr" presetSubtype="0" fill="hold" nodeType="withEffect">
                                  <p:stCondLst>
                                    <p:cond delay="0"/>
                                  </p:stCondLst>
                                  <p:childTnLst>
                                    <p:set>
                                      <p:cBhvr>
                                        <p:cTn id="30" dur="1" fill="hold">
                                          <p:stCondLst>
                                            <p:cond delay="0"/>
                                          </p:stCondLst>
                                        </p:cTn>
                                        <p:tgtEl>
                                          <p:spTgt spid="17"/>
                                        </p:tgtEl>
                                        <p:attrNameLst>
                                          <p:attrName>style.visibility</p:attrName>
                                        </p:attrNameLst>
                                      </p:cBhvr>
                                      <p:to>
                                        <p:strVal val="visible"/>
                                      </p:to>
                                    </p:set>
                                    <p:animEffect transition="in" filter="fade">
                                      <p:cBhvr>
                                        <p:cTn id="31" dur="500"/>
                                        <p:tgtEl>
                                          <p:spTgt spid="17"/>
                                        </p:tgtEl>
                                      </p:cBhvr>
                                    </p:animEffect>
                                  </p:childTnLst>
                                </p:cTn>
                              </p:par>
                              <p:par>
                                <p:cTn id="32" presetID="10" presetClass="entr" presetSubtype="0" fill="hold" nodeType="withEffect">
                                  <p:stCondLst>
                                    <p:cond delay="0"/>
                                  </p:stCondLst>
                                  <p:childTnLst>
                                    <p:set>
                                      <p:cBhvr>
                                        <p:cTn id="33" dur="1" fill="hold">
                                          <p:stCondLst>
                                            <p:cond delay="0"/>
                                          </p:stCondLst>
                                        </p:cTn>
                                        <p:tgtEl>
                                          <p:spTgt spid="12"/>
                                        </p:tgtEl>
                                        <p:attrNameLst>
                                          <p:attrName>style.visibility</p:attrName>
                                        </p:attrNameLst>
                                      </p:cBhvr>
                                      <p:to>
                                        <p:strVal val="visible"/>
                                      </p:to>
                                    </p:set>
                                    <p:animEffect transition="in" filter="fade">
                                      <p:cBhvr>
                                        <p:cTn id="34" dur="500"/>
                                        <p:tgtEl>
                                          <p:spTgt spid="12"/>
                                        </p:tgtEl>
                                      </p:cBhvr>
                                    </p:animEffect>
                                  </p:childTnLst>
                                </p:cTn>
                              </p:par>
                              <p:par>
                                <p:cTn id="35" presetID="10" presetClass="entr" presetSubtype="0" fill="hold" nodeType="withEffect">
                                  <p:stCondLst>
                                    <p:cond delay="0"/>
                                  </p:stCondLst>
                                  <p:childTnLst>
                                    <p:set>
                                      <p:cBhvr>
                                        <p:cTn id="36" dur="1" fill="hold">
                                          <p:stCondLst>
                                            <p:cond delay="0"/>
                                          </p:stCondLst>
                                        </p:cTn>
                                        <p:tgtEl>
                                          <p:spTgt spid="19"/>
                                        </p:tgtEl>
                                        <p:attrNameLst>
                                          <p:attrName>style.visibility</p:attrName>
                                        </p:attrNameLst>
                                      </p:cBhvr>
                                      <p:to>
                                        <p:strVal val="visible"/>
                                      </p:to>
                                    </p:set>
                                    <p:animEffect transition="in" filter="fade">
                                      <p:cBhvr>
                                        <p:cTn id="37" dur="500"/>
                                        <p:tgtEl>
                                          <p:spTgt spid="19"/>
                                        </p:tgtEl>
                                      </p:cBhvr>
                                    </p:animEffect>
                                  </p:childTnLst>
                                </p:cTn>
                              </p:par>
                              <p:par>
                                <p:cTn id="38" presetID="10" presetClass="entr" presetSubtype="0" fill="hold" nodeType="withEffect">
                                  <p:stCondLst>
                                    <p:cond delay="0"/>
                                  </p:stCondLst>
                                  <p:childTnLst>
                                    <p:set>
                                      <p:cBhvr>
                                        <p:cTn id="39" dur="1" fill="hold">
                                          <p:stCondLst>
                                            <p:cond delay="0"/>
                                          </p:stCondLst>
                                        </p:cTn>
                                        <p:tgtEl>
                                          <p:spTgt spid="13"/>
                                        </p:tgtEl>
                                        <p:attrNameLst>
                                          <p:attrName>style.visibility</p:attrName>
                                        </p:attrNameLst>
                                      </p:cBhvr>
                                      <p:to>
                                        <p:strVal val="visible"/>
                                      </p:to>
                                    </p:set>
                                    <p:animEffect transition="in" filter="fade">
                                      <p:cBhvr>
                                        <p:cTn id="40" dur="500"/>
                                        <p:tgtEl>
                                          <p:spTgt spid="13"/>
                                        </p:tgtEl>
                                      </p:cBhvr>
                                    </p:animEffect>
                                  </p:childTnLst>
                                </p:cTn>
                              </p:par>
                              <p:par>
                                <p:cTn id="41" presetID="35" presetClass="path" presetSubtype="0" fill="hold" nodeType="withEffect">
                                  <p:stCondLst>
                                    <p:cond delay="0"/>
                                  </p:stCondLst>
                                  <p:childTnLst>
                                    <p:animMotion origin="layout" path="M 6.25E-7 -7.40741E-7 L -0.1875 -7.40741E-7 " pathEditMode="relative" rAng="0" ptsTypes="AA">
                                      <p:cBhvr>
                                        <p:cTn id="42" dur="5000" fill="hold"/>
                                        <p:tgtEl>
                                          <p:spTgt spid="17"/>
                                        </p:tgtEl>
                                        <p:attrNameLst>
                                          <p:attrName>ppt_x</p:attrName>
                                          <p:attrName>ppt_y</p:attrName>
                                        </p:attrNameLst>
                                      </p:cBhvr>
                                      <p:rCtr x="-9375" y="0"/>
                                    </p:animMotion>
                                  </p:childTnLst>
                                </p:cTn>
                              </p:par>
                              <p:par>
                                <p:cTn id="43" presetID="35" presetClass="path" presetSubtype="0" fill="hold" nodeType="withEffect">
                                  <p:stCondLst>
                                    <p:cond delay="0"/>
                                  </p:stCondLst>
                                  <p:childTnLst>
                                    <p:animMotion origin="layout" path="M -3.75E-6 -2.22222E-6 L -0.23724 -2.22222E-6 " pathEditMode="relative" rAng="0" ptsTypes="AA">
                                      <p:cBhvr>
                                        <p:cTn id="44" dur="5000" fill="hold"/>
                                        <p:tgtEl>
                                          <p:spTgt spid="9"/>
                                        </p:tgtEl>
                                        <p:attrNameLst>
                                          <p:attrName>ppt_x</p:attrName>
                                          <p:attrName>ppt_y</p:attrName>
                                        </p:attrNameLst>
                                      </p:cBhvr>
                                      <p:rCtr x="-11862" y="0"/>
                                    </p:animMotion>
                                  </p:childTnLst>
                                </p:cTn>
                              </p:par>
                              <p:par>
                                <p:cTn id="45" presetID="35" presetClass="path" presetSubtype="0" fill="hold" nodeType="withEffect">
                                  <p:stCondLst>
                                    <p:cond delay="0"/>
                                  </p:stCondLst>
                                  <p:childTnLst>
                                    <p:animMotion origin="layout" path="M 0.00378 -4.44444E-6 L -0.35013 -4.44444E-6 " pathEditMode="relative" rAng="0" ptsTypes="AA">
                                      <p:cBhvr>
                                        <p:cTn id="46" dur="5000" fill="hold"/>
                                        <p:tgtEl>
                                          <p:spTgt spid="12"/>
                                        </p:tgtEl>
                                        <p:attrNameLst>
                                          <p:attrName>ppt_x</p:attrName>
                                          <p:attrName>ppt_y</p:attrName>
                                        </p:attrNameLst>
                                      </p:cBhvr>
                                      <p:rCtr x="-17695" y="0"/>
                                    </p:animMotion>
                                  </p:childTnLst>
                                </p:cTn>
                              </p:par>
                              <p:par>
                                <p:cTn id="47" presetID="35" presetClass="path" presetSubtype="0" fill="hold" nodeType="withEffect">
                                  <p:stCondLst>
                                    <p:cond delay="0"/>
                                  </p:stCondLst>
                                  <p:childTnLst>
                                    <p:animMotion origin="layout" path="M 3.95833E-6 -2.22222E-6 L -0.14649 -2.22222E-6 " pathEditMode="relative" rAng="0" ptsTypes="AA">
                                      <p:cBhvr>
                                        <p:cTn id="48" dur="5000" fill="hold"/>
                                        <p:tgtEl>
                                          <p:spTgt spid="14"/>
                                        </p:tgtEl>
                                        <p:attrNameLst>
                                          <p:attrName>ppt_x</p:attrName>
                                          <p:attrName>ppt_y</p:attrName>
                                        </p:attrNameLst>
                                      </p:cBhvr>
                                      <p:rCtr x="-7331" y="0"/>
                                    </p:animMotion>
                                  </p:childTnLst>
                                </p:cTn>
                              </p:par>
                              <p:par>
                                <p:cTn id="49" presetID="35" presetClass="path" presetSubtype="0" fill="hold" nodeType="withEffect">
                                  <p:stCondLst>
                                    <p:cond delay="0"/>
                                  </p:stCondLst>
                                  <p:childTnLst>
                                    <p:animMotion origin="layout" path="M 1.25E-6 -7.40741E-7 L -0.32695 -7.40741E-7 " pathEditMode="relative" rAng="0" ptsTypes="AA">
                                      <p:cBhvr>
                                        <p:cTn id="50" dur="5000" fill="hold"/>
                                        <p:tgtEl>
                                          <p:spTgt spid="11"/>
                                        </p:tgtEl>
                                        <p:attrNameLst>
                                          <p:attrName>ppt_x</p:attrName>
                                          <p:attrName>ppt_y</p:attrName>
                                        </p:attrNameLst>
                                      </p:cBhvr>
                                      <p:rCtr x="-16354" y="0"/>
                                    </p:animMotion>
                                  </p:childTnLst>
                                </p:cTn>
                              </p:par>
                              <p:par>
                                <p:cTn id="51" presetID="35" presetClass="path" presetSubtype="0" fill="hold" nodeType="withEffect">
                                  <p:stCondLst>
                                    <p:cond delay="0"/>
                                  </p:stCondLst>
                                  <p:childTnLst>
                                    <p:animMotion origin="layout" path="M -2.91667E-6 3.33333E-6 L -0.46289 3.33333E-6 " pathEditMode="relative" rAng="0" ptsTypes="AA">
                                      <p:cBhvr>
                                        <p:cTn id="52" dur="5000" fill="hold"/>
                                        <p:tgtEl>
                                          <p:spTgt spid="13"/>
                                        </p:tgtEl>
                                        <p:attrNameLst>
                                          <p:attrName>ppt_x</p:attrName>
                                          <p:attrName>ppt_y</p:attrName>
                                        </p:attrNameLst>
                                      </p:cBhvr>
                                      <p:rCtr x="-23151" y="0"/>
                                    </p:animMotion>
                                  </p:childTnLst>
                                </p:cTn>
                              </p:par>
                              <p:par>
                                <p:cTn id="53" presetID="35" presetClass="path" presetSubtype="0" fill="hold" nodeType="withEffect">
                                  <p:stCondLst>
                                    <p:cond delay="0"/>
                                  </p:stCondLst>
                                  <p:childTnLst>
                                    <p:animMotion origin="layout" path="M -3.33333E-6 7.40741E-7 L -0.25182 7.40741E-7 " pathEditMode="relative" rAng="0" ptsTypes="AA">
                                      <p:cBhvr>
                                        <p:cTn id="54" dur="5000" fill="hold"/>
                                        <p:tgtEl>
                                          <p:spTgt spid="8"/>
                                        </p:tgtEl>
                                        <p:attrNameLst>
                                          <p:attrName>ppt_x</p:attrName>
                                          <p:attrName>ppt_y</p:attrName>
                                        </p:attrNameLst>
                                      </p:cBhvr>
                                      <p:rCtr x="-12591" y="0"/>
                                    </p:animMotion>
                                  </p:childTnLst>
                                </p:cTn>
                              </p:par>
                              <p:par>
                                <p:cTn id="55" presetID="35" presetClass="path" presetSubtype="0" fill="hold" nodeType="withEffect">
                                  <p:stCondLst>
                                    <p:cond delay="0"/>
                                  </p:stCondLst>
                                  <p:childTnLst>
                                    <p:animMotion origin="layout" path="M 2.29167E-6 -4.81481E-6 L -0.42891 -4.81481E-6 " pathEditMode="relative" rAng="0" ptsTypes="AA">
                                      <p:cBhvr>
                                        <p:cTn id="56" dur="5000" fill="hold"/>
                                        <p:tgtEl>
                                          <p:spTgt spid="18"/>
                                        </p:tgtEl>
                                        <p:attrNameLst>
                                          <p:attrName>ppt_x</p:attrName>
                                          <p:attrName>ppt_y</p:attrName>
                                        </p:attrNameLst>
                                      </p:cBhvr>
                                      <p:rCtr x="-21445" y="0"/>
                                    </p:animMotion>
                                  </p:childTnLst>
                                </p:cTn>
                              </p:par>
                              <p:par>
                                <p:cTn id="57" presetID="35" presetClass="path" presetSubtype="0" fill="hold" nodeType="withEffect">
                                  <p:stCondLst>
                                    <p:cond delay="0"/>
                                  </p:stCondLst>
                                  <p:childTnLst>
                                    <p:animMotion origin="layout" path="M 0 -4.07407E-6 L -0.42891 -4.07407E-6 " pathEditMode="relative" rAng="0" ptsTypes="AA">
                                      <p:cBhvr>
                                        <p:cTn id="58" dur="5000" fill="hold"/>
                                        <p:tgtEl>
                                          <p:spTgt spid="19"/>
                                        </p:tgtEl>
                                        <p:attrNameLst>
                                          <p:attrName>ppt_x</p:attrName>
                                          <p:attrName>ppt_y</p:attrName>
                                        </p:attrNameLst>
                                      </p:cBhvr>
                                      <p:rCtr x="-21445" y="0"/>
                                    </p:animMotion>
                                  </p:childTnLst>
                                </p:cTn>
                              </p:par>
                              <p:par>
                                <p:cTn id="59" presetID="63" presetClass="path" presetSubtype="0" fill="hold" nodeType="withEffect">
                                  <p:stCondLst>
                                    <p:cond delay="0"/>
                                  </p:stCondLst>
                                  <p:childTnLst>
                                    <p:animMotion origin="layout" path="M 2.08333E-6 3.7037E-6 L 0.32929 3.7037E-6 " pathEditMode="relative" rAng="0" ptsTypes="AA">
                                      <p:cBhvr>
                                        <p:cTn id="60" dur="5000" fill="hold"/>
                                        <p:tgtEl>
                                          <p:spTgt spid="16"/>
                                        </p:tgtEl>
                                        <p:attrNameLst>
                                          <p:attrName>ppt_x</p:attrName>
                                          <p:attrName>ppt_y</p:attrName>
                                        </p:attrNameLst>
                                      </p:cBhvr>
                                      <p:rCtr x="16458" y="0"/>
                                    </p:animMotion>
                                  </p:childTnLst>
                                </p:cTn>
                              </p:par>
                              <p:par>
                                <p:cTn id="61" presetID="63" presetClass="path" presetSubtype="0" fill="hold" nodeType="withEffect">
                                  <p:stCondLst>
                                    <p:cond delay="0"/>
                                  </p:stCondLst>
                                  <p:childTnLst>
                                    <p:animMotion origin="layout" path="M -3.33333E-6 -3.7037E-6 L 0.4711 -3.7037E-6 " pathEditMode="relative" rAng="0" ptsTypes="AA">
                                      <p:cBhvr>
                                        <p:cTn id="62" dur="5000" fill="hold"/>
                                        <p:tgtEl>
                                          <p:spTgt spid="15"/>
                                        </p:tgtEl>
                                        <p:attrNameLst>
                                          <p:attrName>ppt_x</p:attrName>
                                          <p:attrName>ppt_y</p:attrName>
                                        </p:attrNameLst>
                                      </p:cBhvr>
                                      <p:rCtr x="23555" y="0"/>
                                    </p:animMotion>
                                  </p:childTnLst>
                                </p:cTn>
                              </p:par>
                              <p:par>
                                <p:cTn id="63" presetID="63" presetClass="path" presetSubtype="0" fill="hold" nodeType="withEffect">
                                  <p:stCondLst>
                                    <p:cond delay="0"/>
                                  </p:stCondLst>
                                  <p:childTnLst>
                                    <p:animMotion origin="layout" path="M -3.125E-6 2.96296E-6 L 0.31849 2.96296E-6 " pathEditMode="relative" rAng="0" ptsTypes="AA">
                                      <p:cBhvr>
                                        <p:cTn id="64" dur="5000" fill="hold"/>
                                        <p:tgtEl>
                                          <p:spTgt spid="10"/>
                                        </p:tgtEl>
                                        <p:attrNameLst>
                                          <p:attrName>ppt_x</p:attrName>
                                          <p:attrName>ppt_y</p:attrName>
                                        </p:attrNameLst>
                                      </p:cBhvr>
                                      <p:rCtr x="15924" y="0"/>
                                    </p:animMotion>
                                  </p:childTnLst>
                                </p:cTn>
                              </p:par>
                              <p:par>
                                <p:cTn id="65" presetID="10" presetClass="exit" presetSubtype="0" fill="hold" nodeType="withEffect">
                                  <p:stCondLst>
                                    <p:cond delay="2500"/>
                                  </p:stCondLst>
                                  <p:childTnLst>
                                    <p:animEffect transition="out" filter="fade">
                                      <p:cBhvr>
                                        <p:cTn id="66" dur="500"/>
                                        <p:tgtEl>
                                          <p:spTgt spid="15"/>
                                        </p:tgtEl>
                                      </p:cBhvr>
                                    </p:animEffect>
                                    <p:set>
                                      <p:cBhvr>
                                        <p:cTn id="67" dur="1" fill="hold">
                                          <p:stCondLst>
                                            <p:cond delay="499"/>
                                          </p:stCondLst>
                                        </p:cTn>
                                        <p:tgtEl>
                                          <p:spTgt spid="15"/>
                                        </p:tgtEl>
                                        <p:attrNameLst>
                                          <p:attrName>style.visibility</p:attrName>
                                        </p:attrNameLst>
                                      </p:cBhvr>
                                      <p:to>
                                        <p:strVal val="hidden"/>
                                      </p:to>
                                    </p:set>
                                  </p:childTnLst>
                                </p:cTn>
                              </p:par>
                              <p:par>
                                <p:cTn id="68" presetID="10" presetClass="exit" presetSubtype="0" fill="hold" nodeType="withEffect">
                                  <p:stCondLst>
                                    <p:cond delay="2500"/>
                                  </p:stCondLst>
                                  <p:childTnLst>
                                    <p:animEffect transition="out" filter="fade">
                                      <p:cBhvr>
                                        <p:cTn id="69" dur="500"/>
                                        <p:tgtEl>
                                          <p:spTgt spid="16"/>
                                        </p:tgtEl>
                                      </p:cBhvr>
                                    </p:animEffect>
                                    <p:set>
                                      <p:cBhvr>
                                        <p:cTn id="70" dur="1" fill="hold">
                                          <p:stCondLst>
                                            <p:cond delay="499"/>
                                          </p:stCondLst>
                                        </p:cTn>
                                        <p:tgtEl>
                                          <p:spTgt spid="16"/>
                                        </p:tgtEl>
                                        <p:attrNameLst>
                                          <p:attrName>style.visibility</p:attrName>
                                        </p:attrNameLst>
                                      </p:cBhvr>
                                      <p:to>
                                        <p:strVal val="hidden"/>
                                      </p:to>
                                    </p:set>
                                  </p:childTnLst>
                                </p:cTn>
                              </p:par>
                              <p:par>
                                <p:cTn id="71" presetID="10" presetClass="exit" presetSubtype="0" fill="hold" nodeType="withEffect">
                                  <p:stCondLst>
                                    <p:cond delay="2500"/>
                                  </p:stCondLst>
                                  <p:childTnLst>
                                    <p:animEffect transition="out" filter="fade">
                                      <p:cBhvr>
                                        <p:cTn id="72" dur="500"/>
                                        <p:tgtEl>
                                          <p:spTgt spid="18"/>
                                        </p:tgtEl>
                                      </p:cBhvr>
                                    </p:animEffect>
                                    <p:set>
                                      <p:cBhvr>
                                        <p:cTn id="73" dur="1" fill="hold">
                                          <p:stCondLst>
                                            <p:cond delay="499"/>
                                          </p:stCondLst>
                                        </p:cTn>
                                        <p:tgtEl>
                                          <p:spTgt spid="18"/>
                                        </p:tgtEl>
                                        <p:attrNameLst>
                                          <p:attrName>style.visibility</p:attrName>
                                        </p:attrNameLst>
                                      </p:cBhvr>
                                      <p:to>
                                        <p:strVal val="hidden"/>
                                      </p:to>
                                    </p:set>
                                  </p:childTnLst>
                                </p:cTn>
                              </p:par>
                              <p:par>
                                <p:cTn id="74" presetID="10" presetClass="exit" presetSubtype="0" fill="hold" nodeType="withEffect">
                                  <p:stCondLst>
                                    <p:cond delay="2500"/>
                                  </p:stCondLst>
                                  <p:childTnLst>
                                    <p:animEffect transition="out" filter="fade">
                                      <p:cBhvr>
                                        <p:cTn id="75" dur="500"/>
                                        <p:tgtEl>
                                          <p:spTgt spid="13"/>
                                        </p:tgtEl>
                                      </p:cBhvr>
                                    </p:animEffect>
                                    <p:set>
                                      <p:cBhvr>
                                        <p:cTn id="76" dur="1" fill="hold">
                                          <p:stCondLst>
                                            <p:cond delay="499"/>
                                          </p:stCondLst>
                                        </p:cTn>
                                        <p:tgtEl>
                                          <p:spTgt spid="13"/>
                                        </p:tgtEl>
                                        <p:attrNameLst>
                                          <p:attrName>style.visibility</p:attrName>
                                        </p:attrNameLst>
                                      </p:cBhvr>
                                      <p:to>
                                        <p:strVal val="hidden"/>
                                      </p:to>
                                    </p:set>
                                  </p:childTnLst>
                                </p:cTn>
                              </p:par>
                              <p:par>
                                <p:cTn id="77" presetID="10" presetClass="exit" presetSubtype="0" fill="hold" nodeType="withEffect">
                                  <p:stCondLst>
                                    <p:cond delay="2500"/>
                                  </p:stCondLst>
                                  <p:childTnLst>
                                    <p:animEffect transition="out" filter="fade">
                                      <p:cBhvr>
                                        <p:cTn id="78" dur="500"/>
                                        <p:tgtEl>
                                          <p:spTgt spid="11"/>
                                        </p:tgtEl>
                                      </p:cBhvr>
                                    </p:animEffect>
                                    <p:set>
                                      <p:cBhvr>
                                        <p:cTn id="79" dur="1" fill="hold">
                                          <p:stCondLst>
                                            <p:cond delay="499"/>
                                          </p:stCondLst>
                                        </p:cTn>
                                        <p:tgtEl>
                                          <p:spTgt spid="11"/>
                                        </p:tgtEl>
                                        <p:attrNameLst>
                                          <p:attrName>style.visibility</p:attrName>
                                        </p:attrNameLst>
                                      </p:cBhvr>
                                      <p:to>
                                        <p:strVal val="hidden"/>
                                      </p:to>
                                    </p:set>
                                  </p:childTnLst>
                                </p:cTn>
                              </p:par>
                              <p:par>
                                <p:cTn id="80" presetID="10" presetClass="exit" presetSubtype="0" fill="hold" nodeType="withEffect">
                                  <p:stCondLst>
                                    <p:cond delay="2500"/>
                                  </p:stCondLst>
                                  <p:childTnLst>
                                    <p:animEffect transition="out" filter="fade">
                                      <p:cBhvr>
                                        <p:cTn id="81" dur="500"/>
                                        <p:tgtEl>
                                          <p:spTgt spid="14"/>
                                        </p:tgtEl>
                                      </p:cBhvr>
                                    </p:animEffect>
                                    <p:set>
                                      <p:cBhvr>
                                        <p:cTn id="82" dur="1" fill="hold">
                                          <p:stCondLst>
                                            <p:cond delay="499"/>
                                          </p:stCondLst>
                                        </p:cTn>
                                        <p:tgtEl>
                                          <p:spTgt spid="14"/>
                                        </p:tgtEl>
                                        <p:attrNameLst>
                                          <p:attrName>style.visibility</p:attrName>
                                        </p:attrNameLst>
                                      </p:cBhvr>
                                      <p:to>
                                        <p:strVal val="hidden"/>
                                      </p:to>
                                    </p:set>
                                  </p:childTnLst>
                                </p:cTn>
                              </p:par>
                              <p:par>
                                <p:cTn id="83" presetID="10" presetClass="exit" presetSubtype="0" fill="hold" nodeType="withEffect">
                                  <p:stCondLst>
                                    <p:cond delay="2500"/>
                                  </p:stCondLst>
                                  <p:childTnLst>
                                    <p:animEffect transition="out" filter="fade">
                                      <p:cBhvr>
                                        <p:cTn id="84" dur="500"/>
                                        <p:tgtEl>
                                          <p:spTgt spid="9"/>
                                        </p:tgtEl>
                                      </p:cBhvr>
                                    </p:animEffect>
                                    <p:set>
                                      <p:cBhvr>
                                        <p:cTn id="85" dur="1" fill="hold">
                                          <p:stCondLst>
                                            <p:cond delay="499"/>
                                          </p:stCondLst>
                                        </p:cTn>
                                        <p:tgtEl>
                                          <p:spTgt spid="9"/>
                                        </p:tgtEl>
                                        <p:attrNameLst>
                                          <p:attrName>style.visibility</p:attrName>
                                        </p:attrNameLst>
                                      </p:cBhvr>
                                      <p:to>
                                        <p:strVal val="hidden"/>
                                      </p:to>
                                    </p:set>
                                  </p:childTnLst>
                                </p:cTn>
                              </p:par>
                              <p:par>
                                <p:cTn id="86" presetID="10" presetClass="exit" presetSubtype="0" fill="hold" nodeType="withEffect">
                                  <p:stCondLst>
                                    <p:cond delay="2500"/>
                                  </p:stCondLst>
                                  <p:childTnLst>
                                    <p:animEffect transition="out" filter="fade">
                                      <p:cBhvr>
                                        <p:cTn id="87" dur="500"/>
                                        <p:tgtEl>
                                          <p:spTgt spid="17"/>
                                        </p:tgtEl>
                                      </p:cBhvr>
                                    </p:animEffect>
                                    <p:set>
                                      <p:cBhvr>
                                        <p:cTn id="88" dur="1" fill="hold">
                                          <p:stCondLst>
                                            <p:cond delay="499"/>
                                          </p:stCondLst>
                                        </p:cTn>
                                        <p:tgtEl>
                                          <p:spTgt spid="17"/>
                                        </p:tgtEl>
                                        <p:attrNameLst>
                                          <p:attrName>style.visibility</p:attrName>
                                        </p:attrNameLst>
                                      </p:cBhvr>
                                      <p:to>
                                        <p:strVal val="hidden"/>
                                      </p:to>
                                    </p:set>
                                  </p:childTnLst>
                                </p:cTn>
                              </p:par>
                              <p:par>
                                <p:cTn id="89" presetID="10" presetClass="exit" presetSubtype="0" fill="hold" nodeType="withEffect">
                                  <p:stCondLst>
                                    <p:cond delay="2500"/>
                                  </p:stCondLst>
                                  <p:childTnLst>
                                    <p:animEffect transition="out" filter="fade">
                                      <p:cBhvr>
                                        <p:cTn id="90" dur="500"/>
                                        <p:tgtEl>
                                          <p:spTgt spid="19"/>
                                        </p:tgtEl>
                                      </p:cBhvr>
                                    </p:animEffect>
                                    <p:set>
                                      <p:cBhvr>
                                        <p:cTn id="91" dur="1" fill="hold">
                                          <p:stCondLst>
                                            <p:cond delay="499"/>
                                          </p:stCondLst>
                                        </p:cTn>
                                        <p:tgtEl>
                                          <p:spTgt spid="19"/>
                                        </p:tgtEl>
                                        <p:attrNameLst>
                                          <p:attrName>style.visibility</p:attrName>
                                        </p:attrNameLst>
                                      </p:cBhvr>
                                      <p:to>
                                        <p:strVal val="hidden"/>
                                      </p:to>
                                    </p:set>
                                  </p:childTnLst>
                                </p:cTn>
                              </p:par>
                              <p:par>
                                <p:cTn id="92" presetID="10" presetClass="exit" presetSubtype="0" fill="hold" nodeType="withEffect">
                                  <p:stCondLst>
                                    <p:cond delay="2500"/>
                                  </p:stCondLst>
                                  <p:childTnLst>
                                    <p:animEffect transition="out" filter="fade">
                                      <p:cBhvr>
                                        <p:cTn id="93" dur="500"/>
                                        <p:tgtEl>
                                          <p:spTgt spid="10"/>
                                        </p:tgtEl>
                                      </p:cBhvr>
                                    </p:animEffect>
                                    <p:set>
                                      <p:cBhvr>
                                        <p:cTn id="94" dur="1" fill="hold">
                                          <p:stCondLst>
                                            <p:cond delay="499"/>
                                          </p:stCondLst>
                                        </p:cTn>
                                        <p:tgtEl>
                                          <p:spTgt spid="10"/>
                                        </p:tgtEl>
                                        <p:attrNameLst>
                                          <p:attrName>style.visibility</p:attrName>
                                        </p:attrNameLst>
                                      </p:cBhvr>
                                      <p:to>
                                        <p:strVal val="hidden"/>
                                      </p:to>
                                    </p:set>
                                  </p:childTnLst>
                                </p:cTn>
                              </p:par>
                              <p:par>
                                <p:cTn id="95" presetID="10" presetClass="exit" presetSubtype="0" fill="hold" nodeType="withEffect">
                                  <p:stCondLst>
                                    <p:cond delay="2500"/>
                                  </p:stCondLst>
                                  <p:childTnLst>
                                    <p:animEffect transition="out" filter="fade">
                                      <p:cBhvr>
                                        <p:cTn id="96" dur="500"/>
                                        <p:tgtEl>
                                          <p:spTgt spid="8"/>
                                        </p:tgtEl>
                                      </p:cBhvr>
                                    </p:animEffect>
                                    <p:set>
                                      <p:cBhvr>
                                        <p:cTn id="97" dur="1" fill="hold">
                                          <p:stCondLst>
                                            <p:cond delay="499"/>
                                          </p:stCondLst>
                                        </p:cTn>
                                        <p:tgtEl>
                                          <p:spTgt spid="8"/>
                                        </p:tgtEl>
                                        <p:attrNameLst>
                                          <p:attrName>style.visibility</p:attrName>
                                        </p:attrNameLst>
                                      </p:cBhvr>
                                      <p:to>
                                        <p:strVal val="hidden"/>
                                      </p:to>
                                    </p:set>
                                  </p:childTnLst>
                                </p:cTn>
                              </p:par>
                              <p:par>
                                <p:cTn id="98" presetID="10" presetClass="exit" presetSubtype="0" fill="hold" nodeType="withEffect">
                                  <p:stCondLst>
                                    <p:cond delay="2500"/>
                                  </p:stCondLst>
                                  <p:childTnLst>
                                    <p:animEffect transition="out" filter="fade">
                                      <p:cBhvr>
                                        <p:cTn id="99" dur="500"/>
                                        <p:tgtEl>
                                          <p:spTgt spid="12"/>
                                        </p:tgtEl>
                                      </p:cBhvr>
                                    </p:animEffect>
                                    <p:set>
                                      <p:cBhvr>
                                        <p:cTn id="100" dur="1" fill="hold">
                                          <p:stCondLst>
                                            <p:cond delay="499"/>
                                          </p:stCondLst>
                                        </p:cTn>
                                        <p:tgtEl>
                                          <p:spTgt spid="12"/>
                                        </p:tgtEl>
                                        <p:attrNameLst>
                                          <p:attrName>style.visibility</p:attrName>
                                        </p:attrNameLst>
                                      </p:cBhvr>
                                      <p:to>
                                        <p:strVal val="hidden"/>
                                      </p:to>
                                    </p:set>
                                  </p:childTnLst>
                                </p:cTn>
                              </p:par>
                              <p:par>
                                <p:cTn id="101" presetID="10" presetClass="entr" presetSubtype="0" fill="hold" nodeType="withEffect">
                                  <p:stCondLst>
                                    <p:cond delay="0"/>
                                  </p:stCondLst>
                                  <p:childTnLst>
                                    <p:set>
                                      <p:cBhvr>
                                        <p:cTn id="102" dur="1" fill="hold">
                                          <p:stCondLst>
                                            <p:cond delay="0"/>
                                          </p:stCondLst>
                                        </p:cTn>
                                        <p:tgtEl>
                                          <p:spTgt spid="20"/>
                                        </p:tgtEl>
                                        <p:attrNameLst>
                                          <p:attrName>style.visibility</p:attrName>
                                        </p:attrNameLst>
                                      </p:cBhvr>
                                      <p:to>
                                        <p:strVal val="visible"/>
                                      </p:to>
                                    </p:set>
                                    <p:animEffect transition="in" filter="fade">
                                      <p:cBhvr>
                                        <p:cTn id="103" dur="100"/>
                                        <p:tgtEl>
                                          <p:spTgt spid="20"/>
                                        </p:tgtEl>
                                      </p:cBhvr>
                                    </p:animEffect>
                                  </p:childTnLst>
                                </p:cTn>
                              </p:par>
                              <p:par>
                                <p:cTn id="104" presetID="10" presetClass="entr" presetSubtype="0" fill="hold" nodeType="withEffect">
                                  <p:stCondLst>
                                    <p:cond delay="600"/>
                                  </p:stCondLst>
                                  <p:childTnLst>
                                    <p:set>
                                      <p:cBhvr>
                                        <p:cTn id="105" dur="1" fill="hold">
                                          <p:stCondLst>
                                            <p:cond delay="0"/>
                                          </p:stCondLst>
                                        </p:cTn>
                                        <p:tgtEl>
                                          <p:spTgt spid="21"/>
                                        </p:tgtEl>
                                        <p:attrNameLst>
                                          <p:attrName>style.visibility</p:attrName>
                                        </p:attrNameLst>
                                      </p:cBhvr>
                                      <p:to>
                                        <p:strVal val="visible"/>
                                      </p:to>
                                    </p:set>
                                    <p:animEffect transition="in" filter="fade">
                                      <p:cBhvr>
                                        <p:cTn id="106" dur="100"/>
                                        <p:tgtEl>
                                          <p:spTgt spid="21"/>
                                        </p:tgtEl>
                                      </p:cBhvr>
                                    </p:animEffect>
                                  </p:childTnLst>
                                </p:cTn>
                              </p:par>
                              <p:par>
                                <p:cTn id="107" presetID="10" presetClass="entr" presetSubtype="0" fill="hold" nodeType="withEffect">
                                  <p:stCondLst>
                                    <p:cond delay="200"/>
                                  </p:stCondLst>
                                  <p:childTnLst>
                                    <p:set>
                                      <p:cBhvr>
                                        <p:cTn id="108" dur="1" fill="hold">
                                          <p:stCondLst>
                                            <p:cond delay="0"/>
                                          </p:stCondLst>
                                        </p:cTn>
                                        <p:tgtEl>
                                          <p:spTgt spid="22"/>
                                        </p:tgtEl>
                                        <p:attrNameLst>
                                          <p:attrName>style.visibility</p:attrName>
                                        </p:attrNameLst>
                                      </p:cBhvr>
                                      <p:to>
                                        <p:strVal val="visible"/>
                                      </p:to>
                                    </p:set>
                                    <p:animEffect transition="in" filter="fade">
                                      <p:cBhvr>
                                        <p:cTn id="109" dur="100"/>
                                        <p:tgtEl>
                                          <p:spTgt spid="22"/>
                                        </p:tgtEl>
                                      </p:cBhvr>
                                    </p:animEffect>
                                  </p:childTnLst>
                                </p:cTn>
                              </p:par>
                              <p:par>
                                <p:cTn id="110" presetID="10" presetClass="entr" presetSubtype="0" fill="hold" nodeType="withEffect">
                                  <p:stCondLst>
                                    <p:cond delay="1800"/>
                                  </p:stCondLst>
                                  <p:childTnLst>
                                    <p:set>
                                      <p:cBhvr>
                                        <p:cTn id="111" dur="1" fill="hold">
                                          <p:stCondLst>
                                            <p:cond delay="0"/>
                                          </p:stCondLst>
                                        </p:cTn>
                                        <p:tgtEl>
                                          <p:spTgt spid="23"/>
                                        </p:tgtEl>
                                        <p:attrNameLst>
                                          <p:attrName>style.visibility</p:attrName>
                                        </p:attrNameLst>
                                      </p:cBhvr>
                                      <p:to>
                                        <p:strVal val="visible"/>
                                      </p:to>
                                    </p:set>
                                    <p:animEffect transition="in" filter="fade">
                                      <p:cBhvr>
                                        <p:cTn id="112" dur="100"/>
                                        <p:tgtEl>
                                          <p:spTgt spid="23"/>
                                        </p:tgtEl>
                                      </p:cBhvr>
                                    </p:animEffect>
                                  </p:childTnLst>
                                </p:cTn>
                              </p:par>
                              <p:par>
                                <p:cTn id="113" presetID="10" presetClass="entr" presetSubtype="0" fill="hold" nodeType="withEffect">
                                  <p:stCondLst>
                                    <p:cond delay="2200"/>
                                  </p:stCondLst>
                                  <p:childTnLst>
                                    <p:set>
                                      <p:cBhvr>
                                        <p:cTn id="114" dur="1" fill="hold">
                                          <p:stCondLst>
                                            <p:cond delay="0"/>
                                          </p:stCondLst>
                                        </p:cTn>
                                        <p:tgtEl>
                                          <p:spTgt spid="24"/>
                                        </p:tgtEl>
                                        <p:attrNameLst>
                                          <p:attrName>style.visibility</p:attrName>
                                        </p:attrNameLst>
                                      </p:cBhvr>
                                      <p:to>
                                        <p:strVal val="visible"/>
                                      </p:to>
                                    </p:set>
                                    <p:animEffect transition="in" filter="fade">
                                      <p:cBhvr>
                                        <p:cTn id="115" dur="100"/>
                                        <p:tgtEl>
                                          <p:spTgt spid="24"/>
                                        </p:tgtEl>
                                      </p:cBhvr>
                                    </p:animEffect>
                                  </p:childTnLst>
                                </p:cTn>
                              </p:par>
                              <p:par>
                                <p:cTn id="116" presetID="53" presetClass="exit" presetSubtype="16" fill="hold" nodeType="withEffect">
                                  <p:stCondLst>
                                    <p:cond delay="100"/>
                                  </p:stCondLst>
                                  <p:childTnLst>
                                    <p:anim calcmode="lin" valueType="num">
                                      <p:cBhvr>
                                        <p:cTn id="117" dur="1000"/>
                                        <p:tgtEl>
                                          <p:spTgt spid="20"/>
                                        </p:tgtEl>
                                        <p:attrNameLst>
                                          <p:attrName>ppt_w</p:attrName>
                                        </p:attrNameLst>
                                      </p:cBhvr>
                                      <p:tavLst>
                                        <p:tav tm="0">
                                          <p:val>
                                            <p:strVal val="ppt_w"/>
                                          </p:val>
                                        </p:tav>
                                        <p:tav tm="100000">
                                          <p:val>
                                            <p:fltVal val="0"/>
                                          </p:val>
                                        </p:tav>
                                      </p:tavLst>
                                    </p:anim>
                                    <p:anim calcmode="lin" valueType="num">
                                      <p:cBhvr>
                                        <p:cTn id="118" dur="1000"/>
                                        <p:tgtEl>
                                          <p:spTgt spid="20"/>
                                        </p:tgtEl>
                                        <p:attrNameLst>
                                          <p:attrName>ppt_h</p:attrName>
                                        </p:attrNameLst>
                                      </p:cBhvr>
                                      <p:tavLst>
                                        <p:tav tm="0">
                                          <p:val>
                                            <p:strVal val="ppt_h"/>
                                          </p:val>
                                        </p:tav>
                                        <p:tav tm="100000">
                                          <p:val>
                                            <p:fltVal val="0"/>
                                          </p:val>
                                        </p:tav>
                                      </p:tavLst>
                                    </p:anim>
                                    <p:animEffect transition="out" filter="fade">
                                      <p:cBhvr>
                                        <p:cTn id="119" dur="1000"/>
                                        <p:tgtEl>
                                          <p:spTgt spid="20"/>
                                        </p:tgtEl>
                                      </p:cBhvr>
                                    </p:animEffect>
                                    <p:set>
                                      <p:cBhvr>
                                        <p:cTn id="120" dur="1" fill="hold">
                                          <p:stCondLst>
                                            <p:cond delay="999"/>
                                          </p:stCondLst>
                                        </p:cTn>
                                        <p:tgtEl>
                                          <p:spTgt spid="20"/>
                                        </p:tgtEl>
                                        <p:attrNameLst>
                                          <p:attrName>style.visibility</p:attrName>
                                        </p:attrNameLst>
                                      </p:cBhvr>
                                      <p:to>
                                        <p:strVal val="hidden"/>
                                      </p:to>
                                    </p:set>
                                  </p:childTnLst>
                                </p:cTn>
                              </p:par>
                              <p:par>
                                <p:cTn id="121" presetID="53" presetClass="exit" presetSubtype="16" fill="hold" nodeType="withEffect">
                                  <p:stCondLst>
                                    <p:cond delay="700"/>
                                  </p:stCondLst>
                                  <p:childTnLst>
                                    <p:anim calcmode="lin" valueType="num">
                                      <p:cBhvr>
                                        <p:cTn id="122" dur="500"/>
                                        <p:tgtEl>
                                          <p:spTgt spid="21"/>
                                        </p:tgtEl>
                                        <p:attrNameLst>
                                          <p:attrName>ppt_w</p:attrName>
                                        </p:attrNameLst>
                                      </p:cBhvr>
                                      <p:tavLst>
                                        <p:tav tm="0">
                                          <p:val>
                                            <p:strVal val="ppt_w"/>
                                          </p:val>
                                        </p:tav>
                                        <p:tav tm="100000">
                                          <p:val>
                                            <p:fltVal val="0"/>
                                          </p:val>
                                        </p:tav>
                                      </p:tavLst>
                                    </p:anim>
                                    <p:anim calcmode="lin" valueType="num">
                                      <p:cBhvr>
                                        <p:cTn id="123" dur="500"/>
                                        <p:tgtEl>
                                          <p:spTgt spid="21"/>
                                        </p:tgtEl>
                                        <p:attrNameLst>
                                          <p:attrName>ppt_h</p:attrName>
                                        </p:attrNameLst>
                                      </p:cBhvr>
                                      <p:tavLst>
                                        <p:tav tm="0">
                                          <p:val>
                                            <p:strVal val="ppt_h"/>
                                          </p:val>
                                        </p:tav>
                                        <p:tav tm="100000">
                                          <p:val>
                                            <p:fltVal val="0"/>
                                          </p:val>
                                        </p:tav>
                                      </p:tavLst>
                                    </p:anim>
                                    <p:animEffect transition="out" filter="fade">
                                      <p:cBhvr>
                                        <p:cTn id="124" dur="500"/>
                                        <p:tgtEl>
                                          <p:spTgt spid="21"/>
                                        </p:tgtEl>
                                      </p:cBhvr>
                                    </p:animEffect>
                                    <p:set>
                                      <p:cBhvr>
                                        <p:cTn id="125" dur="1" fill="hold">
                                          <p:stCondLst>
                                            <p:cond delay="499"/>
                                          </p:stCondLst>
                                        </p:cTn>
                                        <p:tgtEl>
                                          <p:spTgt spid="21"/>
                                        </p:tgtEl>
                                        <p:attrNameLst>
                                          <p:attrName>style.visibility</p:attrName>
                                        </p:attrNameLst>
                                      </p:cBhvr>
                                      <p:to>
                                        <p:strVal val="hidden"/>
                                      </p:to>
                                    </p:set>
                                  </p:childTnLst>
                                </p:cTn>
                              </p:par>
                              <p:par>
                                <p:cTn id="126" presetID="53" presetClass="exit" presetSubtype="16" fill="hold" nodeType="withEffect">
                                  <p:stCondLst>
                                    <p:cond delay="300"/>
                                  </p:stCondLst>
                                  <p:childTnLst>
                                    <p:anim calcmode="lin" valueType="num">
                                      <p:cBhvr>
                                        <p:cTn id="127" dur="500"/>
                                        <p:tgtEl>
                                          <p:spTgt spid="22"/>
                                        </p:tgtEl>
                                        <p:attrNameLst>
                                          <p:attrName>ppt_w</p:attrName>
                                        </p:attrNameLst>
                                      </p:cBhvr>
                                      <p:tavLst>
                                        <p:tav tm="0">
                                          <p:val>
                                            <p:strVal val="ppt_w"/>
                                          </p:val>
                                        </p:tav>
                                        <p:tav tm="100000">
                                          <p:val>
                                            <p:fltVal val="0"/>
                                          </p:val>
                                        </p:tav>
                                      </p:tavLst>
                                    </p:anim>
                                    <p:anim calcmode="lin" valueType="num">
                                      <p:cBhvr>
                                        <p:cTn id="128" dur="500"/>
                                        <p:tgtEl>
                                          <p:spTgt spid="22"/>
                                        </p:tgtEl>
                                        <p:attrNameLst>
                                          <p:attrName>ppt_h</p:attrName>
                                        </p:attrNameLst>
                                      </p:cBhvr>
                                      <p:tavLst>
                                        <p:tav tm="0">
                                          <p:val>
                                            <p:strVal val="ppt_h"/>
                                          </p:val>
                                        </p:tav>
                                        <p:tav tm="100000">
                                          <p:val>
                                            <p:fltVal val="0"/>
                                          </p:val>
                                        </p:tav>
                                      </p:tavLst>
                                    </p:anim>
                                    <p:animEffect transition="out" filter="fade">
                                      <p:cBhvr>
                                        <p:cTn id="129" dur="500"/>
                                        <p:tgtEl>
                                          <p:spTgt spid="22"/>
                                        </p:tgtEl>
                                      </p:cBhvr>
                                    </p:animEffect>
                                    <p:set>
                                      <p:cBhvr>
                                        <p:cTn id="130" dur="1" fill="hold">
                                          <p:stCondLst>
                                            <p:cond delay="499"/>
                                          </p:stCondLst>
                                        </p:cTn>
                                        <p:tgtEl>
                                          <p:spTgt spid="22"/>
                                        </p:tgtEl>
                                        <p:attrNameLst>
                                          <p:attrName>style.visibility</p:attrName>
                                        </p:attrNameLst>
                                      </p:cBhvr>
                                      <p:to>
                                        <p:strVal val="hidden"/>
                                      </p:to>
                                    </p:set>
                                  </p:childTnLst>
                                </p:cTn>
                              </p:par>
                              <p:par>
                                <p:cTn id="131" presetID="53" presetClass="exit" presetSubtype="16" fill="hold" nodeType="withEffect">
                                  <p:stCondLst>
                                    <p:cond delay="1900"/>
                                  </p:stCondLst>
                                  <p:childTnLst>
                                    <p:anim calcmode="lin" valueType="num">
                                      <p:cBhvr>
                                        <p:cTn id="132" dur="500"/>
                                        <p:tgtEl>
                                          <p:spTgt spid="23"/>
                                        </p:tgtEl>
                                        <p:attrNameLst>
                                          <p:attrName>ppt_w</p:attrName>
                                        </p:attrNameLst>
                                      </p:cBhvr>
                                      <p:tavLst>
                                        <p:tav tm="0">
                                          <p:val>
                                            <p:strVal val="ppt_w"/>
                                          </p:val>
                                        </p:tav>
                                        <p:tav tm="100000">
                                          <p:val>
                                            <p:fltVal val="0"/>
                                          </p:val>
                                        </p:tav>
                                      </p:tavLst>
                                    </p:anim>
                                    <p:anim calcmode="lin" valueType="num">
                                      <p:cBhvr>
                                        <p:cTn id="133" dur="500"/>
                                        <p:tgtEl>
                                          <p:spTgt spid="23"/>
                                        </p:tgtEl>
                                        <p:attrNameLst>
                                          <p:attrName>ppt_h</p:attrName>
                                        </p:attrNameLst>
                                      </p:cBhvr>
                                      <p:tavLst>
                                        <p:tav tm="0">
                                          <p:val>
                                            <p:strVal val="ppt_h"/>
                                          </p:val>
                                        </p:tav>
                                        <p:tav tm="100000">
                                          <p:val>
                                            <p:fltVal val="0"/>
                                          </p:val>
                                        </p:tav>
                                      </p:tavLst>
                                    </p:anim>
                                    <p:animEffect transition="out" filter="fade">
                                      <p:cBhvr>
                                        <p:cTn id="134" dur="500"/>
                                        <p:tgtEl>
                                          <p:spTgt spid="23"/>
                                        </p:tgtEl>
                                      </p:cBhvr>
                                    </p:animEffect>
                                    <p:set>
                                      <p:cBhvr>
                                        <p:cTn id="135" dur="1" fill="hold">
                                          <p:stCondLst>
                                            <p:cond delay="499"/>
                                          </p:stCondLst>
                                        </p:cTn>
                                        <p:tgtEl>
                                          <p:spTgt spid="23"/>
                                        </p:tgtEl>
                                        <p:attrNameLst>
                                          <p:attrName>style.visibility</p:attrName>
                                        </p:attrNameLst>
                                      </p:cBhvr>
                                      <p:to>
                                        <p:strVal val="hidden"/>
                                      </p:to>
                                    </p:set>
                                  </p:childTnLst>
                                </p:cTn>
                              </p:par>
                              <p:par>
                                <p:cTn id="136" presetID="53" presetClass="exit" presetSubtype="16" fill="hold" nodeType="withEffect">
                                  <p:stCondLst>
                                    <p:cond delay="2300"/>
                                  </p:stCondLst>
                                  <p:childTnLst>
                                    <p:anim calcmode="lin" valueType="num">
                                      <p:cBhvr>
                                        <p:cTn id="137" dur="500"/>
                                        <p:tgtEl>
                                          <p:spTgt spid="24"/>
                                        </p:tgtEl>
                                        <p:attrNameLst>
                                          <p:attrName>ppt_w</p:attrName>
                                        </p:attrNameLst>
                                      </p:cBhvr>
                                      <p:tavLst>
                                        <p:tav tm="0">
                                          <p:val>
                                            <p:strVal val="ppt_w"/>
                                          </p:val>
                                        </p:tav>
                                        <p:tav tm="100000">
                                          <p:val>
                                            <p:fltVal val="0"/>
                                          </p:val>
                                        </p:tav>
                                      </p:tavLst>
                                    </p:anim>
                                    <p:anim calcmode="lin" valueType="num">
                                      <p:cBhvr>
                                        <p:cTn id="138" dur="500"/>
                                        <p:tgtEl>
                                          <p:spTgt spid="24"/>
                                        </p:tgtEl>
                                        <p:attrNameLst>
                                          <p:attrName>ppt_h</p:attrName>
                                        </p:attrNameLst>
                                      </p:cBhvr>
                                      <p:tavLst>
                                        <p:tav tm="0">
                                          <p:val>
                                            <p:strVal val="ppt_h"/>
                                          </p:val>
                                        </p:tav>
                                        <p:tav tm="100000">
                                          <p:val>
                                            <p:fltVal val="0"/>
                                          </p:val>
                                        </p:tav>
                                      </p:tavLst>
                                    </p:anim>
                                    <p:animEffect transition="out" filter="fade">
                                      <p:cBhvr>
                                        <p:cTn id="139" dur="500"/>
                                        <p:tgtEl>
                                          <p:spTgt spid="24"/>
                                        </p:tgtEl>
                                      </p:cBhvr>
                                    </p:animEffect>
                                    <p:set>
                                      <p:cBhvr>
                                        <p:cTn id="140" dur="1" fill="hold">
                                          <p:stCondLst>
                                            <p:cond delay="499"/>
                                          </p:stCondLst>
                                        </p:cTn>
                                        <p:tgtEl>
                                          <p:spTgt spid="24"/>
                                        </p:tgtEl>
                                        <p:attrNameLst>
                                          <p:attrName>style.visibility</p:attrName>
                                        </p:attrNameLst>
                                      </p:cBhvr>
                                      <p:to>
                                        <p:strVal val="hidden"/>
                                      </p:to>
                                    </p:set>
                                  </p:childTnLst>
                                </p:cTn>
                              </p:par>
                              <p:par>
                                <p:cTn id="141" presetID="14" presetClass="entr" presetSubtype="10" fill="hold" grpId="0" nodeType="withEffect">
                                  <p:stCondLst>
                                    <p:cond delay="2300"/>
                                  </p:stCondLst>
                                  <p:childTnLst>
                                    <p:set>
                                      <p:cBhvr>
                                        <p:cTn id="142" dur="1" fill="hold">
                                          <p:stCondLst>
                                            <p:cond delay="0"/>
                                          </p:stCondLst>
                                        </p:cTn>
                                        <p:tgtEl>
                                          <p:spTgt spid="25"/>
                                        </p:tgtEl>
                                        <p:attrNameLst>
                                          <p:attrName>style.visibility</p:attrName>
                                        </p:attrNameLst>
                                      </p:cBhvr>
                                      <p:to>
                                        <p:strVal val="visible"/>
                                      </p:to>
                                    </p:set>
                                    <p:animEffect transition="in" filter="randombar(horizontal)">
                                      <p:cBhvr>
                                        <p:cTn id="143" dur="1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10" descr=" "/>
          <p:cNvPicPr>
            <a:picLocks noChangeAspect="1"/>
          </p:cNvPicPr>
          <p:nvPr>
            <p:custDataLst>
              <p:tags r:id="rId1"/>
            </p:custDataLst>
          </p:nvPr>
        </p:nvPicPr>
        <p:blipFill>
          <a:blip r:embed="rId2"/>
          <a:stretch>
            <a:fillRect/>
          </a:stretch>
        </p:blipFill>
        <p:spPr>
          <a:xfrm>
            <a:off x="293090" y="1243627"/>
            <a:ext cx="3096468" cy="4429601"/>
          </a:xfrm>
          <a:prstGeom prst="rect">
            <a:avLst/>
          </a:prstGeom>
          <a:noFill/>
          <a:ln w="9525">
            <a:noFill/>
          </a:ln>
        </p:spPr>
      </p:pic>
      <p:grpSp>
        <p:nvGrpSpPr>
          <p:cNvPr id="38" name="淘宝网Chenying0907出品 7"/>
          <p:cNvGrpSpPr/>
          <p:nvPr/>
        </p:nvGrpSpPr>
        <p:grpSpPr>
          <a:xfrm>
            <a:off x="293663" y="324163"/>
            <a:ext cx="604358" cy="216024"/>
            <a:chOff x="264939" y="188640"/>
            <a:chExt cx="604358" cy="216024"/>
          </a:xfrm>
          <a:solidFill>
            <a:srgbClr val="12863E"/>
          </a:solidFill>
        </p:grpSpPr>
        <p:sp>
          <p:nvSpPr>
            <p:cNvPr id="39" name="燕尾形 38"/>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40" name="燕尾形 39"/>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41" name="燕尾形 40"/>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42" name="淘宝网Chenying0907出品 9"/>
          <p:cNvSpPr txBox="1"/>
          <p:nvPr/>
        </p:nvSpPr>
        <p:spPr>
          <a:xfrm>
            <a:off x="1013460" y="214630"/>
            <a:ext cx="6770370" cy="437515"/>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二、动物细胞融合技术实例</a:t>
            </a:r>
            <a:r>
              <a:rPr lang="en-US" altLang="zh-CN" sz="2400" b="1" dirty="0">
                <a:solidFill>
                  <a:srgbClr val="12863E"/>
                </a:solidFill>
                <a:latin typeface="Times New Roman" panose="02020603050405020304" pitchFamily="18" charset="0"/>
                <a:ea typeface="微软雅黑" panose="020B0503020204020204" pitchFamily="34" charset="-122"/>
              </a:rPr>
              <a:t>-</a:t>
            </a:r>
            <a:r>
              <a:rPr lang="zh-CN" altLang="en-US" sz="2400" b="1" dirty="0">
                <a:solidFill>
                  <a:srgbClr val="12863E"/>
                </a:solidFill>
                <a:latin typeface="Times New Roman" panose="02020603050405020304" pitchFamily="18" charset="0"/>
                <a:ea typeface="微软雅黑" panose="020B0503020204020204" pitchFamily="34" charset="-122"/>
              </a:rPr>
              <a:t>单克隆抗体及其</a:t>
            </a:r>
            <a:r>
              <a:rPr lang="zh-CN" altLang="en-US" sz="2400" b="1" dirty="0">
                <a:solidFill>
                  <a:srgbClr val="12863E"/>
                </a:solidFill>
                <a:latin typeface="Times New Roman" panose="02020603050405020304" pitchFamily="18" charset="0"/>
                <a:ea typeface="微软雅黑" panose="020B0503020204020204" pitchFamily="34" charset="-122"/>
              </a:rPr>
              <a:t>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43"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4" name="文本框 3"/>
          <p:cNvSpPr txBox="1">
            <a:spLocks noChangeArrowheads="1"/>
          </p:cNvSpPr>
          <p:nvPr>
            <p:custDataLst>
              <p:tags r:id="rId3"/>
            </p:custDataLst>
          </p:nvPr>
        </p:nvSpPr>
        <p:spPr bwMode="auto">
          <a:xfrm>
            <a:off x="3901381" y="1719863"/>
            <a:ext cx="4824412" cy="539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342900" lvl="1" indent="-342900" eaLnBrk="1" hangingPunct="1">
              <a:lnSpc>
                <a:spcPct val="135000"/>
              </a:lnSpc>
              <a:buFont typeface="Wingdings" panose="05000000000000000000" pitchFamily="2" charset="2"/>
              <a:buChar char="l"/>
            </a:pPr>
            <a:r>
              <a:rPr lang="zh-CN" altLang="en-US">
                <a:ea typeface="微软雅黑" panose="020B0503020204020204" pitchFamily="34" charset="-122"/>
                <a:cs typeface="楷体" panose="02010609060101010101" pitchFamily="49" charset="-122"/>
                <a:sym typeface="+mn-ea"/>
              </a:rPr>
              <a:t>人们</a:t>
            </a:r>
            <a:r>
              <a:rPr lang="zh-CN" altLang="en-US" smtClean="0">
                <a:ea typeface="微软雅黑" panose="020B0503020204020204" pitchFamily="34" charset="-122"/>
                <a:cs typeface="楷体" panose="02010609060101010101" pitchFamily="49" charset="-122"/>
                <a:sym typeface="+mn-ea"/>
              </a:rPr>
              <a:t>获得抗体</a:t>
            </a:r>
            <a:r>
              <a:rPr lang="zh-CN" altLang="en-US">
                <a:ea typeface="微软雅黑" panose="020B0503020204020204" pitchFamily="34" charset="-122"/>
                <a:cs typeface="楷体" panose="02010609060101010101" pitchFamily="49" charset="-122"/>
                <a:sym typeface="+mn-ea"/>
              </a:rPr>
              <a:t>的传统方法是 ？</a:t>
            </a:r>
            <a:endParaRPr lang="zh-CN" altLang="en-US">
              <a:ea typeface="微软雅黑" panose="020B0503020204020204" pitchFamily="34" charset="-122"/>
              <a:cs typeface="楷体" panose="02010609060101010101" pitchFamily="49" charset="-122"/>
            </a:endParaRPr>
          </a:p>
        </p:txBody>
      </p:sp>
      <p:sp>
        <p:nvSpPr>
          <p:cNvPr id="6" name="文本框 5"/>
          <p:cNvSpPr txBox="1">
            <a:spLocks noChangeArrowheads="1"/>
          </p:cNvSpPr>
          <p:nvPr>
            <p:custDataLst>
              <p:tags r:id="rId4"/>
            </p:custDataLst>
          </p:nvPr>
        </p:nvSpPr>
        <p:spPr bwMode="auto">
          <a:xfrm>
            <a:off x="3901381" y="3445617"/>
            <a:ext cx="8122736" cy="539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342900" lvl="1" indent="-342900" eaLnBrk="1" hangingPunct="1">
              <a:lnSpc>
                <a:spcPct val="135000"/>
              </a:lnSpc>
              <a:buFont typeface="Wingdings" panose="05000000000000000000" pitchFamily="2" charset="2"/>
              <a:buChar char="l"/>
            </a:pPr>
            <a:r>
              <a:rPr lang="zh-CN" altLang="en-US">
                <a:ea typeface="微软雅黑" panose="020B0503020204020204" pitchFamily="34" charset="-122"/>
                <a:cs typeface="楷体" panose="02010609060101010101" pitchFamily="49" charset="-122"/>
                <a:sym typeface="+mn-ea"/>
              </a:rPr>
              <a:t>能否用单个</a:t>
            </a:r>
            <a:r>
              <a:rPr lang="en-US" altLang="zh-CN">
                <a:ea typeface="微软雅黑" panose="020B0503020204020204" pitchFamily="34" charset="-122"/>
                <a:cs typeface="楷体" panose="02010609060101010101" pitchFamily="49" charset="-122"/>
                <a:sym typeface="+mn-ea"/>
              </a:rPr>
              <a:t>B</a:t>
            </a:r>
            <a:r>
              <a:rPr lang="zh-CN" altLang="en-US">
                <a:ea typeface="微软雅黑" panose="020B0503020204020204" pitchFamily="34" charset="-122"/>
                <a:cs typeface="楷体" panose="02010609060101010101" pitchFamily="49" charset="-122"/>
                <a:sym typeface="+mn-ea"/>
              </a:rPr>
              <a:t>淋巴细胞克隆形成细胞群来产生单一抗体？</a:t>
            </a:r>
            <a:endParaRPr lang="zh-CN" altLang="en-US">
              <a:ea typeface="微软雅黑" panose="020B0503020204020204" pitchFamily="34" charset="-122"/>
              <a:cs typeface="楷体" panose="02010609060101010101" pitchFamily="49" charset="-122"/>
            </a:endParaRPr>
          </a:p>
        </p:txBody>
      </p:sp>
      <p:sp>
        <p:nvSpPr>
          <p:cNvPr id="5" name="矩形 4"/>
          <p:cNvSpPr>
            <a:spLocks noChangeArrowheads="1"/>
          </p:cNvSpPr>
          <p:nvPr>
            <p:custDataLst>
              <p:tags r:id="rId5"/>
            </p:custDataLst>
          </p:nvPr>
        </p:nvSpPr>
        <p:spPr bwMode="auto">
          <a:xfrm>
            <a:off x="3901381" y="4088554"/>
            <a:ext cx="8497887" cy="590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lvl="1" eaLnBrk="1" hangingPunct="1">
              <a:lnSpc>
                <a:spcPct val="135000"/>
              </a:lnSpc>
            </a:pPr>
            <a:r>
              <a:rPr lang="en-US" altLang="zh-CN">
                <a:solidFill>
                  <a:srgbClr val="FF0000"/>
                </a:solidFill>
                <a:latin typeface="楷体" panose="02010609060101010101" pitchFamily="49" charset="-122"/>
                <a:ea typeface="楷体" panose="02010609060101010101" pitchFamily="49" charset="-122"/>
                <a:sym typeface="+mn-ea"/>
              </a:rPr>
              <a:t>B</a:t>
            </a:r>
            <a:r>
              <a:rPr lang="zh-CN" altLang="en-US">
                <a:solidFill>
                  <a:srgbClr val="FF0000"/>
                </a:solidFill>
                <a:latin typeface="楷体" panose="02010609060101010101" pitchFamily="49" charset="-122"/>
                <a:ea typeface="楷体" panose="02010609060101010101" pitchFamily="49" charset="-122"/>
                <a:sym typeface="+mn-ea"/>
              </a:rPr>
              <a:t>淋巴细胞</a:t>
            </a:r>
            <a:r>
              <a:rPr lang="en-US" altLang="zh-CN">
                <a:solidFill>
                  <a:srgbClr val="FF0000"/>
                </a:solidFill>
                <a:latin typeface="楷体" panose="02010609060101010101" pitchFamily="49" charset="-122"/>
                <a:ea typeface="楷体" panose="02010609060101010101" pitchFamily="49" charset="-122"/>
                <a:sym typeface="+mn-ea"/>
              </a:rPr>
              <a:t>(</a:t>
            </a:r>
            <a:r>
              <a:rPr lang="zh-CN" altLang="en-US">
                <a:solidFill>
                  <a:srgbClr val="FF0000"/>
                </a:solidFill>
                <a:latin typeface="楷体" panose="02010609060101010101" pitchFamily="49" charset="-122"/>
                <a:ea typeface="楷体" panose="02010609060101010101" pitchFamily="49" charset="-122"/>
                <a:sym typeface="+mn-ea"/>
              </a:rPr>
              <a:t>具体指浆细胞</a:t>
            </a:r>
            <a:r>
              <a:rPr lang="en-US" altLang="zh-CN">
                <a:solidFill>
                  <a:srgbClr val="FF0000"/>
                </a:solidFill>
                <a:latin typeface="楷体" panose="02010609060101010101" pitchFamily="49" charset="-122"/>
                <a:ea typeface="楷体" panose="02010609060101010101" pitchFamily="49" charset="-122"/>
                <a:sym typeface="+mn-ea"/>
              </a:rPr>
              <a:t>)</a:t>
            </a:r>
            <a:r>
              <a:rPr lang="zh-CN" altLang="en-US">
                <a:solidFill>
                  <a:srgbClr val="FF0000"/>
                </a:solidFill>
                <a:latin typeface="楷体" panose="02010609060101010101" pitchFamily="49" charset="-122"/>
                <a:ea typeface="楷体" panose="02010609060101010101" pitchFamily="49" charset="-122"/>
                <a:sym typeface="+mn-ea"/>
              </a:rPr>
              <a:t>能产单一抗体，但不能</a:t>
            </a:r>
            <a:r>
              <a:rPr lang="zh-CN" altLang="en-US" u="sng">
                <a:solidFill>
                  <a:srgbClr val="FF0000"/>
                </a:solidFill>
                <a:latin typeface="楷体" panose="02010609060101010101" pitchFamily="49" charset="-122"/>
                <a:ea typeface="楷体" panose="02010609060101010101" pitchFamily="49" charset="-122"/>
                <a:sym typeface="+mn-ea"/>
              </a:rPr>
              <a:t>无限增殖</a:t>
            </a:r>
            <a:r>
              <a:rPr lang="zh-CN" altLang="en-US">
                <a:solidFill>
                  <a:srgbClr val="FF0000"/>
                </a:solidFill>
                <a:latin typeface="楷体" panose="02010609060101010101" pitchFamily="49" charset="-122"/>
                <a:ea typeface="楷体" panose="02010609060101010101" pitchFamily="49" charset="-122"/>
                <a:sym typeface="+mn-ea"/>
              </a:rPr>
              <a:t>。</a:t>
            </a:r>
            <a:endParaRPr lang="zh-CN" altLang="en-US">
              <a:latin typeface="楷体" panose="02010609060101010101" pitchFamily="49" charset="-122"/>
              <a:ea typeface="楷体" panose="02010609060101010101" pitchFamily="49" charset="-122"/>
            </a:endParaRPr>
          </a:p>
        </p:txBody>
      </p:sp>
      <p:sp>
        <p:nvSpPr>
          <p:cNvPr id="7" name="矩形 6"/>
          <p:cNvSpPr>
            <a:spLocks noChangeArrowheads="1"/>
          </p:cNvSpPr>
          <p:nvPr>
            <p:custDataLst>
              <p:tags r:id="rId6"/>
            </p:custDataLst>
          </p:nvPr>
        </p:nvSpPr>
        <p:spPr bwMode="auto">
          <a:xfrm>
            <a:off x="3901381" y="2338988"/>
            <a:ext cx="8318500" cy="10877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marL="0" lvl="1" eaLnBrk="1" hangingPunct="1">
              <a:lnSpc>
                <a:spcPct val="135000"/>
              </a:lnSpc>
            </a:pPr>
            <a:r>
              <a:rPr lang="zh-CN" altLang="en-US">
                <a:solidFill>
                  <a:srgbClr val="FF0000"/>
                </a:solidFill>
                <a:latin typeface="楷体" panose="02010609060101010101" pitchFamily="49" charset="-122"/>
                <a:ea typeface="楷体" panose="02010609060101010101" pitchFamily="49" charset="-122"/>
                <a:sym typeface="+mn-ea"/>
              </a:rPr>
              <a:t>抗原注入动物，从动物血清中提取抗体产量有限，纯度低，特异性差，灵敏度</a:t>
            </a:r>
            <a:r>
              <a:rPr lang="zh-CN" altLang="en-US">
                <a:solidFill>
                  <a:srgbClr val="FF0000"/>
                </a:solidFill>
                <a:latin typeface="楷体" panose="02010609060101010101" pitchFamily="49" charset="-122"/>
                <a:ea typeface="楷体" panose="02010609060101010101" pitchFamily="49" charset="-122"/>
                <a:sym typeface="+mn-ea"/>
              </a:rPr>
              <a:t>低。</a:t>
            </a:r>
            <a:endParaRPr lang="zh-CN" altLang="en-US">
              <a:solidFill>
                <a:srgbClr val="FF0000"/>
              </a:solidFill>
              <a:latin typeface="楷体" panose="02010609060101010101" pitchFamily="49" charset="-122"/>
              <a:ea typeface="楷体" panose="02010609060101010101" pitchFamily="49" charset="-122"/>
            </a:endParaRPr>
          </a:p>
        </p:txBody>
      </p:sp>
      <p:sp>
        <p:nvSpPr>
          <p:cNvPr id="8" name="文本框 7"/>
          <p:cNvSpPr txBox="1"/>
          <p:nvPr/>
        </p:nvSpPr>
        <p:spPr>
          <a:xfrm>
            <a:off x="3719830" y="4970780"/>
            <a:ext cx="4064000" cy="460375"/>
          </a:xfrm>
          <a:prstGeom prst="rect">
            <a:avLst/>
          </a:prstGeom>
          <a:noFill/>
        </p:spPr>
        <p:txBody>
          <a:bodyPr wrap="square" rtlCol="0">
            <a:spAutoFit/>
          </a:bodyPr>
          <a:p>
            <a:r>
              <a:rPr lang="zh-CN" altLang="en-US" sz="2400"/>
              <a:t>抗体的化学本质是？</a:t>
            </a:r>
            <a:endParaRPr lang="zh-CN" altLang="en-US" sz="2400"/>
          </a:p>
        </p:txBody>
      </p:sp>
      <p:sp>
        <p:nvSpPr>
          <p:cNvPr id="9" name="文本框 8"/>
          <p:cNvSpPr txBox="1"/>
          <p:nvPr/>
        </p:nvSpPr>
        <p:spPr>
          <a:xfrm>
            <a:off x="3901440" y="5499100"/>
            <a:ext cx="4064000" cy="521970"/>
          </a:xfrm>
          <a:prstGeom prst="rect">
            <a:avLst/>
          </a:prstGeom>
          <a:noFill/>
        </p:spPr>
        <p:txBody>
          <a:bodyPr wrap="square" rtlCol="0">
            <a:spAutoFit/>
          </a:bodyPr>
          <a:p>
            <a:r>
              <a:rPr lang="zh-CN" altLang="en-US" sz="2800">
                <a:solidFill>
                  <a:srgbClr val="FF0000"/>
                </a:solidFill>
              </a:rPr>
              <a:t>蛋白质</a:t>
            </a:r>
            <a:endParaRPr lang="zh-CN" altLang="en-US" sz="2800">
              <a:solidFill>
                <a:srgbClr val="FF0000"/>
              </a:solidFill>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1"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up)">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0" end="0"/>
                                            </p:txEl>
                                          </p:spTgt>
                                        </p:tgtEl>
                                        <p:attrNameLst>
                                          <p:attrName>style.visibility</p:attrName>
                                        </p:attrNameLst>
                                      </p:cBhvr>
                                      <p:to>
                                        <p:strVal val="visible"/>
                                      </p:to>
                                    </p:set>
                                    <p:animEffect transition="in" filter="fade">
                                      <p:cBhvr>
                                        <p:cTn id="12" dur="500"/>
                                        <p:tgtEl>
                                          <p:spTgt spid="4">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6">
                                            <p:txEl>
                                              <p:pRg st="0" end="0"/>
                                            </p:txEl>
                                          </p:spTgt>
                                        </p:tgtEl>
                                        <p:attrNameLst>
                                          <p:attrName>style.visibility</p:attrName>
                                        </p:attrNameLst>
                                      </p:cBhvr>
                                      <p:to>
                                        <p:strVal val="visible"/>
                                      </p:to>
                                    </p:set>
                                    <p:animEffect transition="in" filter="fade">
                                      <p:cBhvr>
                                        <p:cTn id="17" dur="500"/>
                                        <p:tgtEl>
                                          <p:spTgt spid="6">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randombar(horizontal)">
                                      <p:cBhvr>
                                        <p:cTn id="27" dur="5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childTnLst>
                                </p:cTn>
                              </p:par>
                            </p:childTnLst>
                          </p:cTn>
                        </p:par>
                      </p:childTnLst>
                    </p:cTn>
                  </p:par>
                  <p:par>
                    <p:cTn id="32" fill="hold">
                      <p:stCondLst>
                        <p:cond delay="indefinite"/>
                      </p:stCondLst>
                      <p:childTnLst>
                        <p:par>
                          <p:cTn id="33" fill="hold">
                            <p:stCondLst>
                              <p:cond delay="0"/>
                            </p:stCondLst>
                            <p:childTnLst>
                              <p:par>
                                <p:cTn id="34" presetID="1" presetClass="entr" presetSubtype="0" fill="hold" grpId="0" nodeType="click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7" grpId="0"/>
      <p:bldP spid="8" grpId="0"/>
      <p:bldP spid="8" grpId="1"/>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矩形 48131"/>
          <p:cNvSpPr>
            <a:spLocks noTextEdit="1"/>
          </p:cNvSpPr>
          <p:nvPr>
            <p:custDataLst>
              <p:tags r:id="rId1"/>
            </p:custDataLst>
          </p:nvPr>
        </p:nvSpPr>
        <p:spPr>
          <a:xfrm>
            <a:off x="962276" y="2110735"/>
            <a:ext cx="9704916" cy="2049463"/>
          </a:xfrm>
          <a:prstGeom prst="rect">
            <a:avLst/>
          </a:prstGeom>
          <a:noFill/>
          <a:ln w="9525">
            <a:noFill/>
          </a:ln>
        </p:spPr>
        <p:txBody>
          <a:bodyPr wrap="none"/>
          <a:lstStyle/>
          <a:p>
            <a:pPr algn="ctr">
              <a:buFontTx/>
              <a:buNone/>
            </a:pPr>
            <a:r>
              <a:rPr lang="en-US" sz="2700" noProof="1">
                <a:solidFill>
                  <a:srgbClr val="0000FF"/>
                </a:solidFill>
                <a:effectLst>
                  <a:outerShdw blurRad="38100" dist="38100" dir="2700000">
                    <a:srgbClr val="C0C0C0"/>
                  </a:outerShdw>
                </a:effectLst>
                <a:latin typeface="Times New Roman" panose="02020603050405020304" pitchFamily="18" charset="0"/>
                <a:ea typeface="微软雅黑" panose="020B0503020204020204" pitchFamily="34" charset="-122"/>
              </a:rPr>
              <a:t> </a:t>
            </a:r>
            <a:endParaRPr lang="zh-CN" altLang="en-US" sz="4400" noProof="1">
              <a:solidFill>
                <a:srgbClr val="FF0000"/>
              </a:solidFill>
              <a:effectLst>
                <a:outerShdw blurRad="38100" dist="38100" dir="2700000">
                  <a:srgbClr val="C0C0C0"/>
                </a:outerShdw>
              </a:effectLst>
              <a:latin typeface="Times New Roman" panose="02020603050405020304" pitchFamily="18" charset="0"/>
              <a:ea typeface="微软雅黑" panose="020B0503020204020204" pitchFamily="34" charset="-122"/>
            </a:endParaRPr>
          </a:p>
        </p:txBody>
      </p:sp>
      <p:sp>
        <p:nvSpPr>
          <p:cNvPr id="4" name="文本框 71687"/>
          <p:cNvSpPr txBox="1"/>
          <p:nvPr>
            <p:custDataLst>
              <p:tags r:id="rId2"/>
            </p:custDataLst>
          </p:nvPr>
        </p:nvSpPr>
        <p:spPr>
          <a:xfrm>
            <a:off x="3257011" y="1163281"/>
            <a:ext cx="6744059" cy="1015663"/>
          </a:xfrm>
          <a:prstGeom prst="rect">
            <a:avLst/>
          </a:prstGeom>
          <a:noFill/>
          <a:ln w="9525">
            <a:noFill/>
          </a:ln>
        </p:spPr>
        <p:txBody>
          <a:bodyPr wrap="square">
            <a:spAutoFit/>
          </a:bodyPr>
          <a:lstStyle/>
          <a:p>
            <a:pPr>
              <a:spcBef>
                <a:spcPct val="50000"/>
              </a:spcBef>
              <a:buClr>
                <a:schemeClr val="bg1"/>
              </a:buClr>
            </a:pPr>
            <a:r>
              <a:rPr lang="zh-CN" altLang="en-US" sz="2400" dirty="0" smtClean="0">
                <a:latin typeface="Times New Roman" panose="02020603050405020304" pitchFamily="18" charset="0"/>
                <a:ea typeface="微软雅黑" panose="020B0503020204020204" pitchFamily="34" charset="-122"/>
              </a:rPr>
              <a:t>１</a:t>
            </a:r>
            <a:r>
              <a:rPr lang="zh-CN" altLang="en-US" sz="2400" dirty="0">
                <a:latin typeface="Times New Roman" panose="02020603050405020304" pitchFamily="18" charset="0"/>
                <a:ea typeface="微软雅黑" panose="020B0503020204020204" pitchFamily="34" charset="-122"/>
              </a:rPr>
              <a:t>）</a:t>
            </a:r>
            <a:r>
              <a:rPr lang="zh-CN" altLang="en-US" sz="2400" dirty="0" smtClean="0">
                <a:latin typeface="Times New Roman" panose="02020603050405020304" pitchFamily="18" charset="0"/>
                <a:ea typeface="微软雅黑" panose="020B0503020204020204" pitchFamily="34" charset="-122"/>
              </a:rPr>
              <a:t>体内</a:t>
            </a:r>
            <a:r>
              <a:rPr lang="zh-CN" altLang="en-US" sz="2400" dirty="0">
                <a:latin typeface="Times New Roman" panose="02020603050405020304" pitchFamily="18" charset="0"/>
                <a:ea typeface="微软雅黑" panose="020B0503020204020204" pitchFamily="34" charset="-122"/>
              </a:rPr>
              <a:t>产生的特异性抗体种类多达百万种以上</a:t>
            </a:r>
            <a:endParaRPr lang="zh-CN" altLang="en-US" sz="2400" dirty="0">
              <a:latin typeface="Times New Roman" panose="02020603050405020304" pitchFamily="18" charset="0"/>
              <a:ea typeface="微软雅黑" panose="020B0503020204020204" pitchFamily="34" charset="-122"/>
            </a:endParaRPr>
          </a:p>
          <a:p>
            <a:pPr>
              <a:spcBef>
                <a:spcPct val="50000"/>
              </a:spcBef>
              <a:buClr>
                <a:schemeClr val="bg1"/>
              </a:buClr>
            </a:pPr>
            <a:r>
              <a:rPr lang="zh-CN" altLang="en-US" sz="2400" dirty="0" smtClean="0">
                <a:latin typeface="Times New Roman" panose="02020603050405020304" pitchFamily="18" charset="0"/>
                <a:ea typeface="微软雅黑" panose="020B0503020204020204" pitchFamily="34" charset="-122"/>
              </a:rPr>
              <a:t>２</a:t>
            </a:r>
            <a:r>
              <a:rPr lang="zh-CN" altLang="en-US" sz="2400" dirty="0">
                <a:latin typeface="Times New Roman" panose="02020603050405020304" pitchFamily="18" charset="0"/>
                <a:ea typeface="微软雅黑" panose="020B0503020204020204" pitchFamily="34" charset="-122"/>
              </a:rPr>
              <a:t>）</a:t>
            </a:r>
            <a:r>
              <a:rPr lang="zh-CN" altLang="en-US" sz="2400" dirty="0" smtClean="0">
                <a:latin typeface="Times New Roman" panose="02020603050405020304" pitchFamily="18" charset="0"/>
                <a:ea typeface="微软雅黑" panose="020B0503020204020204" pitchFamily="34" charset="-122"/>
              </a:rPr>
              <a:t>每个</a:t>
            </a:r>
            <a:r>
              <a:rPr lang="en-US" altLang="zh-CN" sz="2400" dirty="0" smtClean="0">
                <a:latin typeface="Times New Roman" panose="02020603050405020304" pitchFamily="18" charset="0"/>
                <a:ea typeface="微软雅黑" panose="020B0503020204020204" pitchFamily="34" charset="-122"/>
              </a:rPr>
              <a:t>B</a:t>
            </a:r>
            <a:r>
              <a:rPr lang="zh-CN" altLang="en-US" sz="2400" dirty="0" smtClean="0">
                <a:latin typeface="Times New Roman" panose="02020603050405020304" pitchFamily="18" charset="0"/>
                <a:ea typeface="微软雅黑" panose="020B0503020204020204" pitchFamily="34" charset="-122"/>
              </a:rPr>
              <a:t>淋巴细胞</a:t>
            </a:r>
            <a:r>
              <a:rPr lang="zh-CN" altLang="en-US" sz="2400" dirty="0">
                <a:latin typeface="Times New Roman" panose="02020603050405020304" pitchFamily="18" charset="0"/>
                <a:ea typeface="微软雅黑" panose="020B0503020204020204" pitchFamily="34" charset="-122"/>
              </a:rPr>
              <a:t>只分泌一种特异性的抗体</a:t>
            </a:r>
            <a:endParaRPr lang="zh-CN" altLang="en-US" sz="2400" dirty="0">
              <a:latin typeface="Times New Roman" panose="02020603050405020304" pitchFamily="18" charset="0"/>
              <a:ea typeface="微软雅黑" panose="020B0503020204020204" pitchFamily="34" charset="-122"/>
            </a:endParaRPr>
          </a:p>
        </p:txBody>
      </p:sp>
      <p:sp>
        <p:nvSpPr>
          <p:cNvPr id="5" name="矩形 4"/>
          <p:cNvSpPr/>
          <p:nvPr>
            <p:custDataLst>
              <p:tags r:id="rId3"/>
            </p:custDataLst>
          </p:nvPr>
        </p:nvSpPr>
        <p:spPr>
          <a:xfrm>
            <a:off x="884166" y="1145857"/>
            <a:ext cx="2492990" cy="461665"/>
          </a:xfrm>
          <a:prstGeom prst="rect">
            <a:avLst/>
          </a:prstGeom>
        </p:spPr>
        <p:txBody>
          <a:bodyPr wrap="none">
            <a:spAutoFit/>
          </a:bodyPr>
          <a:lstStyle/>
          <a:p>
            <a:r>
              <a:rPr lang="en-US" altLang="zh-CN" sz="2400" smtClean="0">
                <a:solidFill>
                  <a:schemeClr val="accent3">
                    <a:lumMod val="50000"/>
                  </a:schemeClr>
                </a:solidFill>
                <a:latin typeface="Times New Roman" panose="02020603050405020304" pitchFamily="18" charset="0"/>
                <a:ea typeface="微软雅黑" panose="020B0503020204020204" pitchFamily="34" charset="-122"/>
              </a:rPr>
              <a:t>1</a:t>
            </a:r>
            <a:r>
              <a:rPr lang="zh-CN" altLang="en-US" sz="2400" smtClean="0">
                <a:solidFill>
                  <a:schemeClr val="accent3">
                    <a:lumMod val="50000"/>
                  </a:schemeClr>
                </a:solidFill>
                <a:latin typeface="Times New Roman" panose="02020603050405020304" pitchFamily="18" charset="0"/>
                <a:ea typeface="微软雅黑" panose="020B0503020204020204" pitchFamily="34" charset="-122"/>
              </a:rPr>
              <a:t>、科学家发现：</a:t>
            </a:r>
            <a:endParaRPr lang="zh-CN" altLang="en-US" sz="2400">
              <a:solidFill>
                <a:schemeClr val="accent3">
                  <a:lumMod val="50000"/>
                </a:schemeClr>
              </a:solidFill>
              <a:latin typeface="Times New Roman" panose="02020603050405020304" pitchFamily="18" charset="0"/>
              <a:ea typeface="微软雅黑" panose="020B0503020204020204" pitchFamily="34" charset="-122"/>
            </a:endParaRPr>
          </a:p>
        </p:txBody>
      </p:sp>
      <p:grpSp>
        <p:nvGrpSpPr>
          <p:cNvPr id="2" name="组合 27"/>
          <p:cNvGrpSpPr/>
          <p:nvPr>
            <p:custDataLst>
              <p:tags r:id="rId4"/>
            </p:custDataLst>
          </p:nvPr>
        </p:nvGrpSpPr>
        <p:grpSpPr>
          <a:xfrm>
            <a:off x="4051858" y="3715403"/>
            <a:ext cx="671513" cy="1129652"/>
            <a:chOff x="4392116" y="3238261"/>
            <a:chExt cx="671513" cy="1129652"/>
          </a:xfrm>
        </p:grpSpPr>
        <p:sp>
          <p:nvSpPr>
            <p:cNvPr id="7" name="矩形 6"/>
            <p:cNvSpPr/>
            <p:nvPr>
              <p:custDataLst>
                <p:tags r:id="rId5"/>
              </p:custDataLst>
            </p:nvPr>
          </p:nvSpPr>
          <p:spPr>
            <a:xfrm>
              <a:off x="4392116" y="3844693"/>
              <a:ext cx="671513" cy="523220"/>
            </a:xfrm>
            <a:prstGeom prst="rect">
              <a:avLst/>
            </a:prstGeom>
          </p:spPr>
          <p:style>
            <a:lnRef idx="1">
              <a:schemeClr val="accent3"/>
            </a:lnRef>
            <a:fillRef idx="2">
              <a:schemeClr val="accent3"/>
            </a:fillRef>
            <a:effectRef idx="1">
              <a:schemeClr val="accent3"/>
            </a:effectRef>
            <a:fontRef idx="minor">
              <a:schemeClr val="dk1"/>
            </a:fontRef>
          </p:style>
          <p:txBody>
            <a:bodyPr>
              <a:spAutoFit/>
            </a:bodyPr>
            <a:lstStyle/>
            <a:p>
              <a:pPr algn="ctr">
                <a:buClr>
                  <a:schemeClr val="bg1"/>
                </a:buClr>
              </a:pPr>
              <a:r>
                <a:rPr lang="zh-CN" altLang="en-US" sz="2800" dirty="0">
                  <a:solidFill>
                    <a:srgbClr val="FF3300"/>
                  </a:solidFill>
                  <a:latin typeface="Times New Roman" panose="02020603050405020304" pitchFamily="18" charset="0"/>
                  <a:ea typeface="微软雅黑" panose="020B0503020204020204" pitchFamily="34" charset="-122"/>
                </a:rPr>
                <a:t>单</a:t>
              </a:r>
              <a:endParaRPr lang="zh-CN" altLang="en-US" sz="2800" dirty="0">
                <a:solidFill>
                  <a:srgbClr val="FF3300"/>
                </a:solidFill>
                <a:latin typeface="Times New Roman" panose="02020603050405020304" pitchFamily="18" charset="0"/>
                <a:ea typeface="微软雅黑" panose="020B0503020204020204" pitchFamily="34" charset="-122"/>
              </a:endParaRPr>
            </a:p>
          </p:txBody>
        </p:sp>
        <p:sp>
          <p:nvSpPr>
            <p:cNvPr id="10" name="右箭头 9"/>
            <p:cNvSpPr/>
            <p:nvPr>
              <p:custDataLst>
                <p:tags r:id="rId6"/>
              </p:custDataLst>
            </p:nvPr>
          </p:nvSpPr>
          <p:spPr>
            <a:xfrm rot="3213713">
              <a:off x="4238086" y="3425586"/>
              <a:ext cx="576263" cy="201613"/>
            </a:xfrm>
            <a:prstGeom prst="rightArrow">
              <a:avLst>
                <a:gd name="adj1" fmla="val 50000"/>
                <a:gd name="adj2" fmla="val 71456"/>
              </a:avLst>
            </a:prstGeom>
            <a:solidFill>
              <a:srgbClr val="0066CC">
                <a:alpha val="52000"/>
              </a:srgbClr>
            </a:solidFill>
            <a:ln w="9525">
              <a:noFill/>
            </a:ln>
          </p:spPr>
          <p:txBody>
            <a:bodyPr/>
            <a:lstStyle/>
            <a:p>
              <a:pPr algn="ctr"/>
              <a:endParaRPr lang="zh-CN" altLang="en-US" sz="2800">
                <a:latin typeface="Times New Roman" panose="02020603050405020304" pitchFamily="18" charset="0"/>
                <a:ea typeface="微软雅黑" panose="020B0503020204020204" pitchFamily="34" charset="-122"/>
              </a:endParaRPr>
            </a:p>
          </p:txBody>
        </p:sp>
      </p:grpSp>
      <p:grpSp>
        <p:nvGrpSpPr>
          <p:cNvPr id="3" name="组合 28"/>
          <p:cNvGrpSpPr/>
          <p:nvPr>
            <p:custDataLst>
              <p:tags r:id="rId7"/>
            </p:custDataLst>
          </p:nvPr>
        </p:nvGrpSpPr>
        <p:grpSpPr>
          <a:xfrm>
            <a:off x="4862549" y="3584434"/>
            <a:ext cx="1465580" cy="1248022"/>
            <a:chOff x="5202807" y="3107292"/>
            <a:chExt cx="1465580" cy="1248022"/>
          </a:xfrm>
        </p:grpSpPr>
        <p:sp>
          <p:nvSpPr>
            <p:cNvPr id="8" name="矩形 7"/>
            <p:cNvSpPr/>
            <p:nvPr>
              <p:custDataLst>
                <p:tags r:id="rId8"/>
              </p:custDataLst>
            </p:nvPr>
          </p:nvSpPr>
          <p:spPr>
            <a:xfrm>
              <a:off x="5202807" y="3832094"/>
              <a:ext cx="1465580" cy="5232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buClr>
                  <a:schemeClr val="bg1"/>
                </a:buClr>
              </a:pPr>
              <a:r>
                <a:rPr lang="zh-CN" altLang="en-US" sz="2800" dirty="0">
                  <a:solidFill>
                    <a:srgbClr val="FF3300"/>
                  </a:solidFill>
                  <a:latin typeface="Times New Roman" panose="02020603050405020304" pitchFamily="18" charset="0"/>
                  <a:ea typeface="微软雅黑" panose="020B0503020204020204" pitchFamily="34" charset="-122"/>
                </a:rPr>
                <a:t>克 隆</a:t>
              </a:r>
              <a:endParaRPr lang="zh-CN" altLang="en-US" sz="2800" dirty="0">
                <a:solidFill>
                  <a:srgbClr val="FF3300"/>
                </a:solidFill>
                <a:latin typeface="Times New Roman" panose="02020603050405020304" pitchFamily="18" charset="0"/>
                <a:ea typeface="微软雅黑" panose="020B0503020204020204" pitchFamily="34" charset="-122"/>
              </a:endParaRPr>
            </a:p>
          </p:txBody>
        </p:sp>
        <p:sp>
          <p:nvSpPr>
            <p:cNvPr id="12" name="右箭头 11"/>
            <p:cNvSpPr/>
            <p:nvPr>
              <p:custDataLst>
                <p:tags r:id="rId9"/>
              </p:custDataLst>
            </p:nvPr>
          </p:nvSpPr>
          <p:spPr>
            <a:xfrm rot="3806794">
              <a:off x="5061999" y="3344624"/>
              <a:ext cx="676275" cy="201612"/>
            </a:xfrm>
            <a:prstGeom prst="rightArrow">
              <a:avLst>
                <a:gd name="adj1" fmla="val 50000"/>
                <a:gd name="adj2" fmla="val 83858"/>
              </a:avLst>
            </a:prstGeom>
            <a:solidFill>
              <a:srgbClr val="0066CC">
                <a:alpha val="52000"/>
              </a:srgbClr>
            </a:solidFill>
            <a:ln w="9525">
              <a:noFill/>
            </a:ln>
          </p:spPr>
          <p:txBody>
            <a:bodyPr/>
            <a:lstStyle/>
            <a:p>
              <a:pPr algn="ctr"/>
              <a:endParaRPr lang="zh-CN" altLang="en-US" sz="2800">
                <a:latin typeface="Times New Roman" panose="02020603050405020304" pitchFamily="18" charset="0"/>
                <a:ea typeface="微软雅黑" panose="020B0503020204020204" pitchFamily="34" charset="-122"/>
              </a:endParaRPr>
            </a:p>
          </p:txBody>
        </p:sp>
      </p:grpSp>
      <p:grpSp>
        <p:nvGrpSpPr>
          <p:cNvPr id="6" name="组合 29"/>
          <p:cNvGrpSpPr/>
          <p:nvPr>
            <p:custDataLst>
              <p:tags r:id="rId10"/>
            </p:custDataLst>
          </p:nvPr>
        </p:nvGrpSpPr>
        <p:grpSpPr>
          <a:xfrm>
            <a:off x="6420048" y="3700322"/>
            <a:ext cx="1336491" cy="1117739"/>
            <a:chOff x="6760306" y="3223180"/>
            <a:chExt cx="1336491" cy="1117739"/>
          </a:xfrm>
        </p:grpSpPr>
        <p:sp>
          <p:nvSpPr>
            <p:cNvPr id="9" name="矩形 8"/>
            <p:cNvSpPr/>
            <p:nvPr>
              <p:custDataLst>
                <p:tags r:id="rId11"/>
              </p:custDataLst>
            </p:nvPr>
          </p:nvSpPr>
          <p:spPr>
            <a:xfrm>
              <a:off x="6760306" y="3817699"/>
              <a:ext cx="1336491" cy="523220"/>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buClr>
                  <a:schemeClr val="bg1"/>
                </a:buClr>
              </a:pPr>
              <a:r>
                <a:rPr lang="zh-CN" altLang="en-US" sz="2800" dirty="0">
                  <a:solidFill>
                    <a:srgbClr val="FF3300"/>
                  </a:solidFill>
                  <a:latin typeface="Times New Roman" panose="02020603050405020304" pitchFamily="18" charset="0"/>
                  <a:ea typeface="微软雅黑" panose="020B0503020204020204" pitchFamily="34" charset="-122"/>
                </a:rPr>
                <a:t>抗 体</a:t>
              </a:r>
              <a:endParaRPr lang="zh-CN" altLang="en-US" sz="2800" dirty="0">
                <a:solidFill>
                  <a:srgbClr val="FF3300"/>
                </a:solidFill>
                <a:latin typeface="Times New Roman" panose="02020603050405020304" pitchFamily="18" charset="0"/>
                <a:ea typeface="微软雅黑" panose="020B0503020204020204" pitchFamily="34" charset="-122"/>
              </a:endParaRPr>
            </a:p>
          </p:txBody>
        </p:sp>
        <p:sp>
          <p:nvSpPr>
            <p:cNvPr id="13" name="右箭头 12"/>
            <p:cNvSpPr/>
            <p:nvPr>
              <p:custDataLst>
                <p:tags r:id="rId12"/>
              </p:custDataLst>
            </p:nvPr>
          </p:nvSpPr>
          <p:spPr>
            <a:xfrm rot="8010072">
              <a:off x="7452774" y="3460511"/>
              <a:ext cx="676275" cy="201613"/>
            </a:xfrm>
            <a:prstGeom prst="rightArrow">
              <a:avLst>
                <a:gd name="adj1" fmla="val 50000"/>
                <a:gd name="adj2" fmla="val 83858"/>
              </a:avLst>
            </a:prstGeom>
            <a:solidFill>
              <a:srgbClr val="0066CC">
                <a:alpha val="52000"/>
              </a:srgbClr>
            </a:solidFill>
            <a:ln w="9525">
              <a:noFill/>
            </a:ln>
          </p:spPr>
          <p:txBody>
            <a:bodyPr/>
            <a:lstStyle/>
            <a:p>
              <a:pPr algn="ctr"/>
              <a:endParaRPr lang="zh-CN" altLang="en-US" sz="2800">
                <a:latin typeface="Times New Roman" panose="02020603050405020304" pitchFamily="18" charset="0"/>
                <a:ea typeface="微软雅黑" panose="020B0503020204020204" pitchFamily="34" charset="-122"/>
              </a:endParaRPr>
            </a:p>
          </p:txBody>
        </p:sp>
      </p:grpSp>
      <p:sp>
        <p:nvSpPr>
          <p:cNvPr id="27" name="矩形 26"/>
          <p:cNvSpPr/>
          <p:nvPr>
            <p:custDataLst>
              <p:tags r:id="rId13"/>
            </p:custDataLst>
          </p:nvPr>
        </p:nvSpPr>
        <p:spPr>
          <a:xfrm>
            <a:off x="3929022" y="2297404"/>
            <a:ext cx="4206601" cy="461665"/>
          </a:xfrm>
          <a:prstGeom prst="rect">
            <a:avLst/>
          </a:prstGeo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r>
              <a:rPr lang="zh-CN" altLang="en-US" sz="2400" dirty="0">
                <a:solidFill>
                  <a:srgbClr val="FF0000"/>
                </a:solidFill>
                <a:latin typeface="仿宋" panose="02010609060101010101" pitchFamily="49" charset="-122"/>
                <a:ea typeface="仿宋" panose="02010609060101010101" pitchFamily="49" charset="-122"/>
              </a:rPr>
              <a:t>如何获得大量、单一的抗体？</a:t>
            </a:r>
            <a:endParaRPr lang="zh-CN" altLang="en-US" sz="2400" dirty="0">
              <a:solidFill>
                <a:srgbClr val="FF0000"/>
              </a:solidFill>
              <a:latin typeface="仿宋" panose="02010609060101010101" pitchFamily="49" charset="-122"/>
              <a:ea typeface="仿宋" panose="02010609060101010101" pitchFamily="49" charset="-122"/>
            </a:endParaRPr>
          </a:p>
        </p:txBody>
      </p:sp>
      <p:sp>
        <p:nvSpPr>
          <p:cNvPr id="34" name="矩形 33"/>
          <p:cNvSpPr/>
          <p:nvPr>
            <p:custDataLst>
              <p:tags r:id="rId14"/>
            </p:custDataLst>
          </p:nvPr>
        </p:nvSpPr>
        <p:spPr>
          <a:xfrm>
            <a:off x="2244838" y="5771429"/>
            <a:ext cx="5976316" cy="461665"/>
          </a:xfrm>
          <a:prstGeom prst="rect">
            <a:avLst/>
          </a:prstGeom>
        </p:spPr>
        <p:txBody>
          <a:bodyPr wrap="none">
            <a:spAutoFit/>
          </a:bodyPr>
          <a:lstStyle/>
          <a:p>
            <a:r>
              <a:rPr lang="zh-CN" altLang="en-US" sz="2400" dirty="0" smtClean="0">
                <a:latin typeface="Times New Roman" panose="02020603050405020304" pitchFamily="18" charset="0"/>
                <a:ea typeface="微软雅黑" panose="020B0503020204020204" pitchFamily="34" charset="-122"/>
              </a:rPr>
              <a:t>体外培养时，一个</a:t>
            </a:r>
            <a:r>
              <a:rPr lang="en-US" altLang="zh-CN" sz="2400" dirty="0" smtClean="0">
                <a:latin typeface="Times New Roman" panose="02020603050405020304" pitchFamily="18" charset="0"/>
                <a:ea typeface="微软雅黑" panose="020B0503020204020204" pitchFamily="34" charset="-122"/>
              </a:rPr>
              <a:t>B</a:t>
            </a:r>
            <a:r>
              <a:rPr lang="zh-CN" altLang="en-US" sz="2400" dirty="0" smtClean="0">
                <a:latin typeface="Times New Roman" panose="02020603050405020304" pitchFamily="18" charset="0"/>
                <a:ea typeface="微软雅黑" panose="020B0503020204020204" pitchFamily="34" charset="-122"/>
              </a:rPr>
              <a:t>淋巴细胞不能无限增殖</a:t>
            </a:r>
            <a:endParaRPr lang="zh-CN" altLang="en-US" sz="2400" dirty="0">
              <a:latin typeface="Times New Roman" panose="02020603050405020304" pitchFamily="18" charset="0"/>
              <a:ea typeface="微软雅黑" panose="020B0503020204020204" pitchFamily="34" charset="-122"/>
            </a:endParaRPr>
          </a:p>
        </p:txBody>
      </p:sp>
      <p:sp>
        <p:nvSpPr>
          <p:cNvPr id="36" name="矩形 35"/>
          <p:cNvSpPr/>
          <p:nvPr>
            <p:custDataLst>
              <p:tags r:id="rId15"/>
            </p:custDataLst>
          </p:nvPr>
        </p:nvSpPr>
        <p:spPr>
          <a:xfrm>
            <a:off x="682236" y="5770992"/>
            <a:ext cx="1554480" cy="460375"/>
          </a:xfrm>
          <a:prstGeom prst="rect">
            <a:avLst/>
          </a:prstGeom>
        </p:spPr>
        <p:txBody>
          <a:bodyPr wrap="none">
            <a:spAutoFit/>
          </a:bodyPr>
          <a:lstStyle/>
          <a:p>
            <a:r>
              <a:rPr lang="en-US" altLang="zh-CN" sz="2400" smtClean="0">
                <a:solidFill>
                  <a:schemeClr val="accent3">
                    <a:lumMod val="50000"/>
                  </a:schemeClr>
                </a:solidFill>
                <a:latin typeface="Times New Roman" panose="02020603050405020304" pitchFamily="18" charset="0"/>
                <a:ea typeface="微软雅黑" panose="020B0503020204020204" pitchFamily="34" charset="-122"/>
              </a:rPr>
              <a:t>2</a:t>
            </a:r>
            <a:r>
              <a:rPr lang="zh-CN" altLang="en-US" sz="2400" smtClean="0">
                <a:solidFill>
                  <a:schemeClr val="accent3">
                    <a:lumMod val="50000"/>
                  </a:schemeClr>
                </a:solidFill>
                <a:latin typeface="Times New Roman" panose="02020603050405020304" pitchFamily="18" charset="0"/>
                <a:ea typeface="微软雅黑" panose="020B0503020204020204" pitchFamily="34" charset="-122"/>
              </a:rPr>
              <a:t>、遗憾：</a:t>
            </a:r>
            <a:endParaRPr lang="zh-CN" altLang="en-US" sz="240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37" name="矩形 36"/>
          <p:cNvSpPr/>
          <p:nvPr>
            <p:custDataLst>
              <p:tags r:id="rId16"/>
            </p:custDataLst>
          </p:nvPr>
        </p:nvSpPr>
        <p:spPr>
          <a:xfrm>
            <a:off x="3752103" y="6232937"/>
            <a:ext cx="2954655" cy="461665"/>
          </a:xfrm>
          <a:prstGeom prst="rect">
            <a:avLst/>
          </a:prstGeom>
        </p:spPr>
        <p:txBody>
          <a:bodyPr wrap="none">
            <a:spAutoFit/>
            <a:scene3d>
              <a:camera prst="orthographicFront"/>
              <a:lightRig rig="harsh" dir="t"/>
            </a:scene3d>
            <a:sp3d extrusionH="57150" prstMaterial="matte">
              <a:bevelT w="63500" h="12700" prst="angle"/>
              <a:contourClr>
                <a:schemeClr val="bg1">
                  <a:lumMod val="65000"/>
                </a:schemeClr>
              </a:contourClr>
            </a:sp3d>
          </a:bodyPr>
          <a:lstStyle/>
          <a:p>
            <a:r>
              <a:rPr lang="zh-CN" altLang="en-US" sz="2400" dirty="0">
                <a:solidFill>
                  <a:srgbClr val="FF0000"/>
                </a:solidFill>
                <a:latin typeface="仿宋" panose="02010609060101010101" pitchFamily="49" charset="-122"/>
                <a:ea typeface="仿宋" panose="02010609060101010101" pitchFamily="49" charset="-122"/>
              </a:rPr>
              <a:t>如何解决这一难题？</a:t>
            </a:r>
            <a:endParaRPr lang="zh-CN" altLang="en-US" sz="2400" dirty="0">
              <a:solidFill>
                <a:srgbClr val="FF0000"/>
              </a:solidFill>
              <a:latin typeface="仿宋" panose="02010609060101010101" pitchFamily="49" charset="-122"/>
              <a:ea typeface="仿宋" panose="02010609060101010101" pitchFamily="49" charset="-122"/>
            </a:endParaRPr>
          </a:p>
        </p:txBody>
      </p:sp>
      <p:grpSp>
        <p:nvGrpSpPr>
          <p:cNvPr id="38" name="淘宝网Chenying0907出品 7"/>
          <p:cNvGrpSpPr/>
          <p:nvPr/>
        </p:nvGrpSpPr>
        <p:grpSpPr>
          <a:xfrm>
            <a:off x="293663" y="324163"/>
            <a:ext cx="604358" cy="216024"/>
            <a:chOff x="264939" y="188640"/>
            <a:chExt cx="604358" cy="216024"/>
          </a:xfrm>
          <a:solidFill>
            <a:srgbClr val="12863E"/>
          </a:solidFill>
        </p:grpSpPr>
        <p:sp>
          <p:nvSpPr>
            <p:cNvPr id="39" name="燕尾形 38"/>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40" name="燕尾形 39"/>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41" name="燕尾形 40"/>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cxnSp>
        <p:nvCxnSpPr>
          <p:cNvPr id="43"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44" name="Picture 9" descr="MCj04348590000[1]"/>
          <p:cNvPicPr>
            <a:picLocks noChangeAspect="1" noChangeArrowheads="1"/>
          </p:cNvPicPr>
          <p:nvPr/>
        </p:nvPicPr>
        <p:blipFill>
          <a:blip r:embed="rId17" cstate="print">
            <a:extLst>
              <a:ext uri="{28A0092B-C50C-407E-A947-70E740481C1C}">
                <a14:useLocalDpi xmlns:a14="http://schemas.microsoft.com/office/drawing/2010/main" val="0"/>
              </a:ext>
            </a:extLst>
          </a:blip>
          <a:stretch>
            <a:fillRect/>
          </a:stretch>
        </p:blipFill>
        <p:spPr bwMode="auto">
          <a:xfrm>
            <a:off x="3507640" y="2249592"/>
            <a:ext cx="446393" cy="483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45" name="Picture 9" descr="MCj04348590000[1]"/>
          <p:cNvPicPr>
            <a:picLocks noChangeAspect="1" noChangeArrowheads="1"/>
          </p:cNvPicPr>
          <p:nvPr/>
        </p:nvPicPr>
        <p:blipFill>
          <a:blip r:embed="rId17" cstate="print">
            <a:extLst>
              <a:ext uri="{28A0092B-C50C-407E-A947-70E740481C1C}">
                <a14:useLocalDpi xmlns:a14="http://schemas.microsoft.com/office/drawing/2010/main" val="0"/>
              </a:ext>
            </a:extLst>
          </a:blip>
          <a:stretch>
            <a:fillRect/>
          </a:stretch>
        </p:blipFill>
        <p:spPr bwMode="auto">
          <a:xfrm>
            <a:off x="3361130" y="6516767"/>
            <a:ext cx="446393" cy="48390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9" name="圆角矩形 28"/>
          <p:cNvSpPr/>
          <p:nvPr/>
        </p:nvSpPr>
        <p:spPr>
          <a:xfrm>
            <a:off x="2438300" y="2948959"/>
            <a:ext cx="2483898" cy="602349"/>
          </a:xfrm>
          <a:prstGeom prst="roundRect">
            <a:avLst/>
          </a:prstGeom>
          <a:solidFill>
            <a:schemeClr val="accent3">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3"/>
          </a:lnRef>
          <a:fillRef idx="3">
            <a:schemeClr val="accent3"/>
          </a:fillRef>
          <a:effectRef idx="3">
            <a:schemeClr val="accent3"/>
          </a:effectRef>
          <a:fontRef idx="minor">
            <a:schemeClr val="lt1"/>
          </a:fontRef>
        </p:style>
        <p:txBody>
          <a:bodyPr rtlCol="0" anchor="ctr"/>
          <a:lstStyle/>
          <a:p>
            <a:pPr algn="ctr">
              <a:buClr>
                <a:schemeClr val="bg1"/>
              </a:buClr>
            </a:pPr>
            <a:r>
              <a:rPr lang="zh-CN" altLang="en-US" sz="2400" dirty="0" smtClean="0">
                <a:solidFill>
                  <a:srgbClr val="FF330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rPr>
              <a:t>一个</a:t>
            </a:r>
            <a:r>
              <a:rPr lang="en-US" altLang="zh-CN" sz="2400" dirty="0" smtClean="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rPr>
              <a:t>B</a:t>
            </a:r>
            <a:r>
              <a:rPr lang="zh-CN" altLang="en-US" sz="2400"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rPr>
              <a:t>淋巴细胞 </a:t>
            </a:r>
            <a:endParaRPr lang="zh-CN" altLang="en-US" sz="2400"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endParaRPr>
          </a:p>
        </p:txBody>
      </p:sp>
      <p:sp>
        <p:nvSpPr>
          <p:cNvPr id="46" name="圆角矩形 45"/>
          <p:cNvSpPr/>
          <p:nvPr/>
        </p:nvSpPr>
        <p:spPr>
          <a:xfrm>
            <a:off x="5782108" y="2948959"/>
            <a:ext cx="1273471" cy="602349"/>
          </a:xfrm>
          <a:prstGeom prst="roundRect">
            <a:avLst/>
          </a:prstGeom>
          <a:solidFill>
            <a:schemeClr val="accent3">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3"/>
          </a:lnRef>
          <a:fillRef idx="3">
            <a:schemeClr val="accent3"/>
          </a:fillRef>
          <a:effectRef idx="3">
            <a:schemeClr val="accent3"/>
          </a:effectRef>
          <a:fontRef idx="minor">
            <a:schemeClr val="lt1"/>
          </a:fontRef>
        </p:style>
        <p:txBody>
          <a:bodyPr rtlCol="0" anchor="ctr"/>
          <a:lstStyle/>
          <a:p>
            <a:pPr algn="ctr">
              <a:buClr>
                <a:schemeClr val="bg1"/>
              </a:buClr>
            </a:pPr>
            <a:r>
              <a:rPr lang="zh-CN" altLang="en-US" sz="2400"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rPr>
              <a:t> 细胞群</a:t>
            </a:r>
            <a:endParaRPr lang="zh-CN" altLang="en-US" sz="2400"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endParaRPr>
          </a:p>
        </p:txBody>
      </p:sp>
      <p:sp>
        <p:nvSpPr>
          <p:cNvPr id="47" name="圆角矩形 46"/>
          <p:cNvSpPr/>
          <p:nvPr/>
        </p:nvSpPr>
        <p:spPr>
          <a:xfrm>
            <a:off x="7855384" y="2921804"/>
            <a:ext cx="1273471" cy="602349"/>
          </a:xfrm>
          <a:prstGeom prst="roundRect">
            <a:avLst/>
          </a:prstGeom>
          <a:solidFill>
            <a:schemeClr val="accent3">
              <a:lumMod val="75000"/>
            </a:schemeClr>
          </a:solidFill>
          <a:ln>
            <a:noFill/>
          </a:ln>
          <a:effectLst>
            <a:outerShdw blurRad="107950" dist="12700" dir="5400000" algn="ctr">
              <a:srgbClr val="000000"/>
            </a:out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0">
            <a:schemeClr val="accent3"/>
          </a:lnRef>
          <a:fillRef idx="3">
            <a:schemeClr val="accent3"/>
          </a:fillRef>
          <a:effectRef idx="3">
            <a:schemeClr val="accent3"/>
          </a:effectRef>
          <a:fontRef idx="minor">
            <a:schemeClr val="lt1"/>
          </a:fontRef>
        </p:style>
        <p:txBody>
          <a:bodyPr rtlCol="0" anchor="ctr"/>
          <a:lstStyle/>
          <a:p>
            <a:pPr algn="ctr">
              <a:buClr>
                <a:schemeClr val="bg1"/>
              </a:buClr>
            </a:pPr>
            <a:r>
              <a:rPr lang="zh-CN" altLang="en-US" sz="2400"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rPr>
              <a:t>抗体</a:t>
            </a:r>
            <a:endParaRPr lang="zh-CN" altLang="en-US" sz="2400" dirty="0">
              <a:solidFill>
                <a:schemeClr val="bg1"/>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endParaRPr>
          </a:p>
        </p:txBody>
      </p:sp>
      <p:grpSp>
        <p:nvGrpSpPr>
          <p:cNvPr id="2049" name="组合 2048"/>
          <p:cNvGrpSpPr/>
          <p:nvPr/>
        </p:nvGrpSpPr>
        <p:grpSpPr>
          <a:xfrm>
            <a:off x="4999425" y="2838639"/>
            <a:ext cx="749070" cy="425349"/>
            <a:chOff x="7773678" y="46807"/>
            <a:chExt cx="749070" cy="425349"/>
          </a:xfrm>
        </p:grpSpPr>
        <p:cxnSp>
          <p:nvCxnSpPr>
            <p:cNvPr id="31" name="直接箭头连接符 30"/>
            <p:cNvCxnSpPr/>
            <p:nvPr/>
          </p:nvCxnSpPr>
          <p:spPr>
            <a:xfrm>
              <a:off x="7773678" y="472156"/>
              <a:ext cx="749070" cy="0"/>
            </a:xfrm>
            <a:prstGeom prst="straightConnector1">
              <a:avLst/>
            </a:prstGeom>
            <a:ln w="285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48" name="矩形 47"/>
            <p:cNvSpPr/>
            <p:nvPr>
              <p:custDataLst>
                <p:tags r:id="rId18"/>
              </p:custDataLst>
            </p:nvPr>
          </p:nvSpPr>
          <p:spPr>
            <a:xfrm>
              <a:off x="7785886" y="46807"/>
              <a:ext cx="646331" cy="369332"/>
            </a:xfrm>
            <a:prstGeom prst="rect">
              <a:avLst/>
            </a:prstGeom>
          </p:spPr>
          <p:txBody>
            <a:bodyPr wrap="none">
              <a:spAutoFit/>
            </a:bodyPr>
            <a:lstStyle/>
            <a:p>
              <a:r>
                <a:rPr lang="zh-CN" altLang="en-US" dirty="0" smtClean="0">
                  <a:solidFill>
                    <a:srgbClr val="C00000"/>
                  </a:solidFill>
                  <a:latin typeface="Times New Roman" panose="02020603050405020304" pitchFamily="18" charset="0"/>
                  <a:ea typeface="微软雅黑" panose="020B0503020204020204" pitchFamily="34" charset="-122"/>
                </a:rPr>
                <a:t>克隆</a:t>
              </a:r>
              <a:endParaRPr lang="zh-CN" altLang="en-US" dirty="0">
                <a:solidFill>
                  <a:srgbClr val="C00000"/>
                </a:solidFill>
                <a:latin typeface="Times New Roman" panose="02020603050405020304" pitchFamily="18" charset="0"/>
                <a:ea typeface="微软雅黑" panose="020B0503020204020204" pitchFamily="34" charset="-122"/>
              </a:endParaRPr>
            </a:p>
          </p:txBody>
        </p:sp>
      </p:grpSp>
      <p:cxnSp>
        <p:nvCxnSpPr>
          <p:cNvPr id="49" name="直接箭头连接符 48"/>
          <p:cNvCxnSpPr/>
          <p:nvPr/>
        </p:nvCxnSpPr>
        <p:spPr>
          <a:xfrm>
            <a:off x="7097344" y="3263988"/>
            <a:ext cx="749070" cy="0"/>
          </a:xfrm>
          <a:prstGeom prst="straightConnector1">
            <a:avLst/>
          </a:prstGeom>
          <a:ln w="28575">
            <a:solidFill>
              <a:schemeClr val="accent3">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4" name="淘宝网Chenying0907出品 9"/>
          <p:cNvSpPr txBox="1"/>
          <p:nvPr>
            <p:custDataLst>
              <p:tags r:id="rId19"/>
            </p:custDataLst>
          </p:nvPr>
        </p:nvSpPr>
        <p:spPr>
          <a:xfrm>
            <a:off x="1013460" y="214630"/>
            <a:ext cx="6770370" cy="437515"/>
          </a:xfrm>
          <a:prstGeom prst="rect">
            <a:avLst/>
          </a:prstGeom>
          <a:noFill/>
        </p:spPr>
        <p:txBody>
          <a:bodyPr wrap="square" lIns="68580" tIns="34290" rIns="68580" bIns="34290" rtlCol="0">
            <a:spAutoFit/>
          </a:bodyPr>
          <a:p>
            <a:r>
              <a:rPr lang="zh-CN" altLang="en-US" sz="2400" b="1" dirty="0">
                <a:solidFill>
                  <a:srgbClr val="12863E"/>
                </a:solidFill>
                <a:latin typeface="Times New Roman" panose="02020603050405020304" pitchFamily="18" charset="0"/>
                <a:ea typeface="微软雅黑" panose="020B0503020204020204" pitchFamily="34" charset="-122"/>
              </a:rPr>
              <a:t>二、动物细胞融合技术实例</a:t>
            </a:r>
            <a:r>
              <a:rPr lang="en-US" altLang="zh-CN" sz="2400" b="1" dirty="0">
                <a:solidFill>
                  <a:srgbClr val="12863E"/>
                </a:solidFill>
                <a:latin typeface="Times New Roman" panose="02020603050405020304" pitchFamily="18" charset="0"/>
                <a:ea typeface="微软雅黑" panose="020B0503020204020204" pitchFamily="34" charset="-122"/>
              </a:rPr>
              <a:t>-</a:t>
            </a:r>
            <a:r>
              <a:rPr lang="zh-CN" altLang="en-US" sz="2400" b="1" dirty="0">
                <a:solidFill>
                  <a:srgbClr val="12863E"/>
                </a:solidFill>
                <a:latin typeface="Times New Roman" panose="02020603050405020304" pitchFamily="18" charset="0"/>
                <a:ea typeface="微软雅黑" panose="020B0503020204020204" pitchFamily="34" charset="-122"/>
              </a:rPr>
              <a:t>单克隆抗体及其</a:t>
            </a:r>
            <a:r>
              <a:rPr lang="zh-CN" altLang="en-US" sz="2400" b="1" dirty="0">
                <a:solidFill>
                  <a:srgbClr val="12863E"/>
                </a:solidFill>
                <a:latin typeface="Times New Roman" panose="02020603050405020304" pitchFamily="18" charset="0"/>
                <a:ea typeface="微软雅黑" panose="020B0503020204020204" pitchFamily="34" charset="-122"/>
              </a:rPr>
              <a:t>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sp>
        <p:nvSpPr>
          <p:cNvPr id="15" name="文本框 14"/>
          <p:cNvSpPr txBox="1"/>
          <p:nvPr/>
        </p:nvSpPr>
        <p:spPr>
          <a:xfrm>
            <a:off x="1048385" y="4001135"/>
            <a:ext cx="3268980" cy="829945"/>
          </a:xfrm>
          <a:prstGeom prst="rect">
            <a:avLst/>
          </a:prstGeom>
          <a:noFill/>
        </p:spPr>
        <p:txBody>
          <a:bodyPr wrap="square" rtlCol="0">
            <a:spAutoFit/>
          </a:bodyPr>
          <a:p>
            <a:r>
              <a:rPr lang="zh-CN" altLang="en-US" sz="2400"/>
              <a:t>这里的</a:t>
            </a:r>
            <a:r>
              <a:rPr lang="en-US" altLang="zh-CN" sz="2400"/>
              <a:t>B</a:t>
            </a:r>
            <a:r>
              <a:rPr lang="zh-CN" altLang="en-US" sz="2400"/>
              <a:t>淋巴细胞其实是什么细胞？</a:t>
            </a:r>
            <a:endParaRPr lang="zh-CN" altLang="en-US" sz="2400"/>
          </a:p>
        </p:txBody>
      </p:sp>
      <p:sp>
        <p:nvSpPr>
          <p:cNvPr id="17" name="矩形 16"/>
          <p:cNvSpPr/>
          <p:nvPr>
            <p:custDataLst>
              <p:tags r:id="rId20"/>
            </p:custDataLst>
          </p:nvPr>
        </p:nvSpPr>
        <p:spPr>
          <a:xfrm>
            <a:off x="8135620" y="3763010"/>
            <a:ext cx="4056380" cy="2861310"/>
          </a:xfrm>
          <a:prstGeom prst="rect">
            <a:avLst/>
          </a:prstGeom>
        </p:spPr>
        <p:txBody>
          <a:bodyPr wrap="square">
            <a:spAutoFit/>
          </a:bodyPr>
          <a:p>
            <a:pPr>
              <a:lnSpc>
                <a:spcPct val="150000"/>
              </a:lnSpc>
            </a:pPr>
            <a:r>
              <a:rPr lang="zh-CN" altLang="en-US" sz="2400" dirty="0" smtClean="0">
                <a:solidFill>
                  <a:schemeClr val="tx2"/>
                </a:solidFill>
                <a:latin typeface="Times New Roman" panose="02020603050405020304" pitchFamily="18" charset="0"/>
                <a:ea typeface="微软雅黑" panose="020B0503020204020204" pitchFamily="34" charset="-122"/>
              </a:rPr>
              <a:t>由</a:t>
            </a:r>
            <a:r>
              <a:rPr lang="zh-CN" altLang="en-US" sz="2400" dirty="0" smtClean="0">
                <a:solidFill>
                  <a:srgbClr val="FF0000"/>
                </a:solidFill>
                <a:latin typeface="Times New Roman" panose="02020603050405020304" pitchFamily="18" charset="0"/>
                <a:ea typeface="微软雅黑" panose="020B0503020204020204" pitchFamily="34" charset="-122"/>
              </a:rPr>
              <a:t>单个</a:t>
            </a:r>
            <a:r>
              <a:rPr lang="en-US" altLang="zh-CN" sz="2400" dirty="0" smtClean="0">
                <a:solidFill>
                  <a:srgbClr val="FF0000"/>
                </a:solidFill>
                <a:latin typeface="Times New Roman" panose="02020603050405020304" pitchFamily="18" charset="0"/>
                <a:ea typeface="微软雅黑" panose="020B0503020204020204" pitchFamily="34" charset="-122"/>
              </a:rPr>
              <a:t>B</a:t>
            </a:r>
            <a:r>
              <a:rPr lang="zh-CN" altLang="en-US" sz="2400" dirty="0" smtClean="0">
                <a:solidFill>
                  <a:srgbClr val="FF0000"/>
                </a:solidFill>
                <a:latin typeface="Times New Roman" panose="02020603050405020304" pitchFamily="18" charset="0"/>
                <a:ea typeface="微软雅黑" panose="020B0503020204020204" pitchFamily="34" charset="-122"/>
              </a:rPr>
              <a:t>淋巴细胞</a:t>
            </a:r>
            <a:r>
              <a:rPr lang="zh-CN" altLang="en-US" sz="2400" dirty="0" smtClean="0">
                <a:solidFill>
                  <a:schemeClr val="tx2"/>
                </a:solidFill>
                <a:latin typeface="Times New Roman" panose="02020603050405020304" pitchFamily="18" charset="0"/>
                <a:ea typeface="微软雅黑" panose="020B0503020204020204" pitchFamily="34" charset="-122"/>
              </a:rPr>
              <a:t>经过无性繁殖（克隆），形成基因型相同的细胞群，这一细胞群所产生的</a:t>
            </a:r>
            <a:r>
              <a:rPr lang="zh-CN" altLang="en-US" sz="2400" dirty="0" smtClean="0">
                <a:solidFill>
                  <a:srgbClr val="FF0000"/>
                </a:solidFill>
                <a:latin typeface="Times New Roman" panose="02020603050405020304" pitchFamily="18" charset="0"/>
                <a:ea typeface="微软雅黑" panose="020B0503020204020204" pitchFamily="34" charset="-122"/>
              </a:rPr>
              <a:t>化学性质单一、特异性强的抗体</a:t>
            </a:r>
            <a:r>
              <a:rPr lang="zh-CN" altLang="en-US" sz="2400" dirty="0" smtClean="0">
                <a:solidFill>
                  <a:schemeClr val="tx2"/>
                </a:solidFill>
                <a:latin typeface="Times New Roman" panose="02020603050405020304" pitchFamily="18" charset="0"/>
                <a:ea typeface="微软雅黑" panose="020B0503020204020204" pitchFamily="34" charset="-122"/>
              </a:rPr>
              <a:t>称为单克隆抗体。 </a:t>
            </a:r>
            <a:endParaRPr lang="zh-CN" altLang="en-US" sz="2400" dirty="0">
              <a:latin typeface="Times New Roman" panose="02020603050405020304" pitchFamily="18" charset="0"/>
              <a:ea typeface="微软雅黑" panose="020B0503020204020204" pitchFamily="34" charset="-122"/>
            </a:endParaRPr>
          </a:p>
        </p:txBody>
      </p:sp>
      <p:sp>
        <p:nvSpPr>
          <p:cNvPr id="19" name="矩形 18"/>
          <p:cNvSpPr>
            <a:spLocks noChangeArrowheads="1"/>
          </p:cNvSpPr>
          <p:nvPr>
            <p:custDataLst>
              <p:tags r:id="rId21"/>
            </p:custDataLst>
          </p:nvPr>
        </p:nvSpPr>
        <p:spPr bwMode="auto">
          <a:xfrm>
            <a:off x="2246948" y="4871403"/>
            <a:ext cx="5974080" cy="58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p>
            <a:pPr eaLnBrk="1" hangingPunct="1">
              <a:lnSpc>
                <a:spcPct val="135000"/>
              </a:lnSpc>
            </a:pPr>
            <a:r>
              <a:rPr lang="zh-CN" altLang="en-US" sz="2400">
                <a:solidFill>
                  <a:srgbClr val="FF0000"/>
                </a:solidFill>
                <a:latin typeface="楷体" panose="02010609060101010101" pitchFamily="49" charset="-122"/>
                <a:ea typeface="楷体" panose="02010609060101010101" pitchFamily="49" charset="-122"/>
                <a:sym typeface="+mn-ea"/>
              </a:rPr>
              <a:t>特点：特异性强，灵敏度高，可大量制备。</a:t>
            </a:r>
            <a:endParaRPr lang="zh-CN" altLang="en-US" sz="2400">
              <a:solidFill>
                <a:srgbClr val="FF0000"/>
              </a:solidFill>
              <a:latin typeface="楷体" panose="02010609060101010101" pitchFamily="49" charset="-122"/>
              <a:ea typeface="楷体" panose="02010609060101010101" pitchFamily="49"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blinds(horizontal)">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grpId="0" nodeType="clickEffect">
                                  <p:stCondLst>
                                    <p:cond delay="0"/>
                                  </p:stCondLst>
                                  <p:childTnLst>
                                    <p:set>
                                      <p:cBhvr>
                                        <p:cTn id="11" dur="1" fill="hold">
                                          <p:stCondLst>
                                            <p:cond delay="0"/>
                                          </p:stCondLst>
                                        </p:cTn>
                                        <p:tgtEl>
                                          <p:spTgt spid="27"/>
                                        </p:tgtEl>
                                        <p:attrNameLst>
                                          <p:attrName>style.visibility</p:attrName>
                                        </p:attrNameLst>
                                      </p:cBhvr>
                                      <p:to>
                                        <p:strVal val="visible"/>
                                      </p:to>
                                    </p:set>
                                    <p:animEffect transition="in" filter="fade">
                                      <p:cBhvr>
                                        <p:cTn id="12" dur="1000"/>
                                        <p:tgtEl>
                                          <p:spTgt spid="27"/>
                                        </p:tgtEl>
                                      </p:cBhvr>
                                    </p:animEffect>
                                    <p:anim calcmode="lin" valueType="num">
                                      <p:cBhvr>
                                        <p:cTn id="13" dur="1000" fill="hold"/>
                                        <p:tgtEl>
                                          <p:spTgt spid="27"/>
                                        </p:tgtEl>
                                        <p:attrNameLst>
                                          <p:attrName>ppt_x</p:attrName>
                                        </p:attrNameLst>
                                      </p:cBhvr>
                                      <p:tavLst>
                                        <p:tav tm="0">
                                          <p:val>
                                            <p:strVal val="#ppt_x"/>
                                          </p:val>
                                        </p:tav>
                                        <p:tav tm="100000">
                                          <p:val>
                                            <p:strVal val="#ppt_x"/>
                                          </p:val>
                                        </p:tav>
                                      </p:tavLst>
                                    </p:anim>
                                    <p:anim calcmode="lin" valueType="num">
                                      <p:cBhvr>
                                        <p:cTn id="14" dur="1000" fill="hold"/>
                                        <p:tgtEl>
                                          <p:spTgt spid="27"/>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44"/>
                                        </p:tgtEl>
                                        <p:attrNameLst>
                                          <p:attrName>style.visibility</p:attrName>
                                        </p:attrNameLst>
                                      </p:cBhvr>
                                      <p:to>
                                        <p:strVal val="visible"/>
                                      </p:to>
                                    </p:set>
                                    <p:animEffect transition="in" filter="fade">
                                      <p:cBhvr>
                                        <p:cTn id="17" dur="1000"/>
                                        <p:tgtEl>
                                          <p:spTgt spid="44"/>
                                        </p:tgtEl>
                                      </p:cBhvr>
                                    </p:animEffect>
                                    <p:anim calcmode="lin" valueType="num">
                                      <p:cBhvr>
                                        <p:cTn id="18" dur="1000" fill="hold"/>
                                        <p:tgtEl>
                                          <p:spTgt spid="44"/>
                                        </p:tgtEl>
                                        <p:attrNameLst>
                                          <p:attrName>ppt_x</p:attrName>
                                        </p:attrNameLst>
                                      </p:cBhvr>
                                      <p:tavLst>
                                        <p:tav tm="0">
                                          <p:val>
                                            <p:strVal val="#ppt_x"/>
                                          </p:val>
                                        </p:tav>
                                        <p:tav tm="100000">
                                          <p:val>
                                            <p:strVal val="#ppt_x"/>
                                          </p:val>
                                        </p:tav>
                                      </p:tavLst>
                                    </p:anim>
                                    <p:anim calcmode="lin" valueType="num">
                                      <p:cBhvr>
                                        <p:cTn id="19" dur="1000" fill="hold"/>
                                        <p:tgtEl>
                                          <p:spTgt spid="44"/>
                                        </p:tgtEl>
                                        <p:attrNameLst>
                                          <p:attrName>ppt_y</p:attrName>
                                        </p:attrNameLst>
                                      </p:cBhvr>
                                      <p:tavLst>
                                        <p:tav tm="0">
                                          <p:val>
                                            <p:strVal val="#ppt_y+.1"/>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2" presetClass="entr" presetSubtype="8" fill="hold" grpId="0" nodeType="clickEffect">
                                  <p:stCondLst>
                                    <p:cond delay="0"/>
                                  </p:stCondLst>
                                  <p:childTnLst>
                                    <p:set>
                                      <p:cBhvr>
                                        <p:cTn id="23" dur="1" fill="hold">
                                          <p:stCondLst>
                                            <p:cond delay="0"/>
                                          </p:stCondLst>
                                        </p:cTn>
                                        <p:tgtEl>
                                          <p:spTgt spid="29"/>
                                        </p:tgtEl>
                                        <p:attrNameLst>
                                          <p:attrName>style.visibility</p:attrName>
                                        </p:attrNameLst>
                                      </p:cBhvr>
                                      <p:to>
                                        <p:strVal val="visible"/>
                                      </p:to>
                                    </p:set>
                                    <p:animEffect transition="in" filter="wipe(left)">
                                      <p:cBhvr>
                                        <p:cTn id="24" dur="500"/>
                                        <p:tgtEl>
                                          <p:spTgt spid="29"/>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049"/>
                                        </p:tgtEl>
                                        <p:attrNameLst>
                                          <p:attrName>style.visibility</p:attrName>
                                        </p:attrNameLst>
                                      </p:cBhvr>
                                      <p:to>
                                        <p:strVal val="visible"/>
                                      </p:to>
                                    </p:set>
                                    <p:animEffect transition="in" filter="wipe(left)">
                                      <p:cBhvr>
                                        <p:cTn id="29" dur="500"/>
                                        <p:tgtEl>
                                          <p:spTgt spid="2049"/>
                                        </p:tgtEl>
                                      </p:cBhvr>
                                    </p:animEffect>
                                  </p:childTnLst>
                                </p:cTn>
                              </p:par>
                            </p:childTnLst>
                          </p:cTn>
                        </p:par>
                      </p:childTnLst>
                    </p:cTn>
                  </p:par>
                  <p:par>
                    <p:cTn id="30" fill="hold">
                      <p:stCondLst>
                        <p:cond delay="indefinite"/>
                      </p:stCondLst>
                      <p:childTnLst>
                        <p:par>
                          <p:cTn id="31" fill="hold">
                            <p:stCondLst>
                              <p:cond delay="0"/>
                            </p:stCondLst>
                            <p:childTnLst>
                              <p:par>
                                <p:cTn id="32" presetID="22" presetClass="entr" presetSubtype="8" fill="hold" grpId="0" nodeType="clickEffect">
                                  <p:stCondLst>
                                    <p:cond delay="0"/>
                                  </p:stCondLst>
                                  <p:childTnLst>
                                    <p:set>
                                      <p:cBhvr>
                                        <p:cTn id="33" dur="1" fill="hold">
                                          <p:stCondLst>
                                            <p:cond delay="0"/>
                                          </p:stCondLst>
                                        </p:cTn>
                                        <p:tgtEl>
                                          <p:spTgt spid="46"/>
                                        </p:tgtEl>
                                        <p:attrNameLst>
                                          <p:attrName>style.visibility</p:attrName>
                                        </p:attrNameLst>
                                      </p:cBhvr>
                                      <p:to>
                                        <p:strVal val="visible"/>
                                      </p:to>
                                    </p:set>
                                    <p:animEffect transition="in" filter="wipe(left)">
                                      <p:cBhvr>
                                        <p:cTn id="34" dur="500"/>
                                        <p:tgtEl>
                                          <p:spTgt spid="46"/>
                                        </p:tgtEl>
                                      </p:cBhvr>
                                    </p:animEffect>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49"/>
                                        </p:tgtEl>
                                        <p:attrNameLst>
                                          <p:attrName>style.visibility</p:attrName>
                                        </p:attrNameLst>
                                      </p:cBhvr>
                                      <p:to>
                                        <p:strVal val="visible"/>
                                      </p:to>
                                    </p:set>
                                    <p:animEffect transition="in" filter="wipe(left)">
                                      <p:cBhvr>
                                        <p:cTn id="39" dur="500"/>
                                        <p:tgtEl>
                                          <p:spTgt spid="49"/>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grpId="0" nodeType="clickEffect">
                                  <p:stCondLst>
                                    <p:cond delay="0"/>
                                  </p:stCondLst>
                                  <p:childTnLst>
                                    <p:set>
                                      <p:cBhvr>
                                        <p:cTn id="43" dur="1" fill="hold">
                                          <p:stCondLst>
                                            <p:cond delay="0"/>
                                          </p:stCondLst>
                                        </p:cTn>
                                        <p:tgtEl>
                                          <p:spTgt spid="47"/>
                                        </p:tgtEl>
                                        <p:attrNameLst>
                                          <p:attrName>style.visibility</p:attrName>
                                        </p:attrNameLst>
                                      </p:cBhvr>
                                      <p:to>
                                        <p:strVal val="visible"/>
                                      </p:to>
                                    </p:set>
                                    <p:animEffect transition="in" filter="wipe(left)">
                                      <p:cBhvr>
                                        <p:cTn id="44" dur="500"/>
                                        <p:tgtEl>
                                          <p:spTgt spid="47"/>
                                        </p:tgtEl>
                                      </p:cBhvr>
                                    </p:animEffec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grpId="0" nodeType="clickEffect">
                                  <p:stCondLst>
                                    <p:cond delay="0"/>
                                  </p:stCondLst>
                                  <p:childTnLst>
                                    <p:set>
                                      <p:cBhvr>
                                        <p:cTn id="48" dur="1" fill="hold">
                                          <p:stCondLst>
                                            <p:cond delay="0"/>
                                          </p:stCondLst>
                                        </p:cTn>
                                        <p:tgtEl>
                                          <p:spTgt spid="1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4" presetClass="entr" presetSubtype="16" fill="hold" nodeType="clickEffect">
                                  <p:stCondLst>
                                    <p:cond delay="0"/>
                                  </p:stCondLst>
                                  <p:childTnLst>
                                    <p:set>
                                      <p:cBhvr>
                                        <p:cTn id="52" dur="1" fill="hold">
                                          <p:stCondLst>
                                            <p:cond delay="0"/>
                                          </p:stCondLst>
                                        </p:cTn>
                                        <p:tgtEl>
                                          <p:spTgt spid="2"/>
                                        </p:tgtEl>
                                        <p:attrNameLst>
                                          <p:attrName>style.visibility</p:attrName>
                                        </p:attrNameLst>
                                      </p:cBhvr>
                                      <p:to>
                                        <p:strVal val="visible"/>
                                      </p:to>
                                    </p:set>
                                    <p:animEffect transition="in" filter="box(in)">
                                      <p:cBhvr>
                                        <p:cTn id="53" dur="500"/>
                                        <p:tgtEl>
                                          <p:spTgt spid="2"/>
                                        </p:tgtEl>
                                      </p:cBhvr>
                                    </p:animEffect>
                                  </p:childTnLst>
                                </p:cTn>
                              </p:par>
                            </p:childTnLst>
                          </p:cTn>
                        </p:par>
                      </p:childTnLst>
                    </p:cTn>
                  </p:par>
                  <p:par>
                    <p:cTn id="54" fill="hold">
                      <p:stCondLst>
                        <p:cond delay="indefinite"/>
                      </p:stCondLst>
                      <p:childTnLst>
                        <p:par>
                          <p:cTn id="55" fill="hold">
                            <p:stCondLst>
                              <p:cond delay="0"/>
                            </p:stCondLst>
                            <p:childTnLst>
                              <p:par>
                                <p:cTn id="56" presetID="4" presetClass="entr" presetSubtype="16" fill="hold" nodeType="clickEffect">
                                  <p:stCondLst>
                                    <p:cond delay="0"/>
                                  </p:stCondLst>
                                  <p:childTnLst>
                                    <p:set>
                                      <p:cBhvr>
                                        <p:cTn id="57" dur="1" fill="hold">
                                          <p:stCondLst>
                                            <p:cond delay="0"/>
                                          </p:stCondLst>
                                        </p:cTn>
                                        <p:tgtEl>
                                          <p:spTgt spid="3"/>
                                        </p:tgtEl>
                                        <p:attrNameLst>
                                          <p:attrName>style.visibility</p:attrName>
                                        </p:attrNameLst>
                                      </p:cBhvr>
                                      <p:to>
                                        <p:strVal val="visible"/>
                                      </p:to>
                                    </p:set>
                                    <p:animEffect transition="in" filter="box(in)">
                                      <p:cBhvr>
                                        <p:cTn id="58" dur="500"/>
                                        <p:tgtEl>
                                          <p:spTgt spid="3"/>
                                        </p:tgtEl>
                                      </p:cBhvr>
                                    </p:animEffect>
                                  </p:childTnLst>
                                </p:cTn>
                              </p:par>
                            </p:childTnLst>
                          </p:cTn>
                        </p:par>
                      </p:childTnLst>
                    </p:cTn>
                  </p:par>
                  <p:par>
                    <p:cTn id="59" fill="hold">
                      <p:stCondLst>
                        <p:cond delay="indefinite"/>
                      </p:stCondLst>
                      <p:childTnLst>
                        <p:par>
                          <p:cTn id="60" fill="hold">
                            <p:stCondLst>
                              <p:cond delay="0"/>
                            </p:stCondLst>
                            <p:childTnLst>
                              <p:par>
                                <p:cTn id="61" presetID="4" presetClass="entr" presetSubtype="16" fill="hold" nodeType="clickEffect">
                                  <p:stCondLst>
                                    <p:cond delay="0"/>
                                  </p:stCondLst>
                                  <p:childTnLst>
                                    <p:set>
                                      <p:cBhvr>
                                        <p:cTn id="62" dur="1" fill="hold">
                                          <p:stCondLst>
                                            <p:cond delay="0"/>
                                          </p:stCondLst>
                                        </p:cTn>
                                        <p:tgtEl>
                                          <p:spTgt spid="6"/>
                                        </p:tgtEl>
                                        <p:attrNameLst>
                                          <p:attrName>style.visibility</p:attrName>
                                        </p:attrNameLst>
                                      </p:cBhvr>
                                      <p:to>
                                        <p:strVal val="visible"/>
                                      </p:to>
                                    </p:set>
                                    <p:animEffect transition="in" filter="box(in)">
                                      <p:cBhvr>
                                        <p:cTn id="63" dur="500"/>
                                        <p:tgtEl>
                                          <p:spTgt spid="6"/>
                                        </p:tgtEl>
                                      </p:cBhvr>
                                    </p:animEffect>
                                  </p:childTnLst>
                                </p:cTn>
                              </p:par>
                            </p:childTnLst>
                          </p:cTn>
                        </p:par>
                      </p:childTnLst>
                    </p:cTn>
                  </p:par>
                  <p:par>
                    <p:cTn id="64" fill="hold">
                      <p:stCondLst>
                        <p:cond delay="indefinite"/>
                      </p:stCondLst>
                      <p:childTnLst>
                        <p:par>
                          <p:cTn id="65" fill="hold">
                            <p:stCondLst>
                              <p:cond delay="0"/>
                            </p:stCondLst>
                            <p:childTnLst>
                              <p:par>
                                <p:cTn id="66" presetID="1" presetClass="entr" presetSubtype="0" fill="hold" grpId="0" nodeType="clickEffect">
                                  <p:stCondLst>
                                    <p:cond delay="0"/>
                                  </p:stCondLst>
                                  <p:childTnLst>
                                    <p:set>
                                      <p:cBhvr>
                                        <p:cTn id="67" dur="1" fill="hold">
                                          <p:stCondLst>
                                            <p:cond delay="0"/>
                                          </p:stCondLst>
                                        </p:cTn>
                                        <p:tgtEl>
                                          <p:spTgt spid="17"/>
                                        </p:tgtEl>
                                        <p:attrNameLst>
                                          <p:attrName>style.visibility</p:attrName>
                                        </p:attrNameLst>
                                      </p:cBhvr>
                                      <p:to>
                                        <p:strVal val="visible"/>
                                      </p:to>
                                    </p:set>
                                  </p:childTnLst>
                                </p:cTn>
                              </p:par>
                            </p:childTnLst>
                          </p:cTn>
                        </p:par>
                      </p:childTnLst>
                    </p:cTn>
                  </p:par>
                  <p:par>
                    <p:cTn id="68" fill="hold">
                      <p:stCondLst>
                        <p:cond delay="indefinite"/>
                      </p:stCondLst>
                      <p:childTnLst>
                        <p:par>
                          <p:cTn id="69" fill="hold">
                            <p:stCondLst>
                              <p:cond delay="0"/>
                            </p:stCondLst>
                            <p:childTnLst>
                              <p:par>
                                <p:cTn id="70" presetID="14" presetClass="entr" presetSubtype="10" fill="hold" grpId="0" nodeType="clickEffect">
                                  <p:stCondLst>
                                    <p:cond delay="0"/>
                                  </p:stCondLst>
                                  <p:childTnLst>
                                    <p:set>
                                      <p:cBhvr>
                                        <p:cTn id="71" dur="1" fill="hold">
                                          <p:stCondLst>
                                            <p:cond delay="0"/>
                                          </p:stCondLst>
                                        </p:cTn>
                                        <p:tgtEl>
                                          <p:spTgt spid="19"/>
                                        </p:tgtEl>
                                        <p:attrNameLst>
                                          <p:attrName>style.visibility</p:attrName>
                                        </p:attrNameLst>
                                      </p:cBhvr>
                                      <p:to>
                                        <p:strVal val="visible"/>
                                      </p:to>
                                    </p:set>
                                    <p:animEffect transition="in" filter="randombar(horizontal)">
                                      <p:cBhvr>
                                        <p:cTn id="72" dur="500"/>
                                        <p:tgtEl>
                                          <p:spTgt spid="19"/>
                                        </p:tgtEl>
                                      </p:cBhvr>
                                    </p:animEffect>
                                  </p:childTnLst>
                                </p:cTn>
                              </p:par>
                            </p:childTnLst>
                          </p:cTn>
                        </p:par>
                      </p:childTnLst>
                    </p:cTn>
                  </p:par>
                  <p:par>
                    <p:cTn id="73" fill="hold">
                      <p:stCondLst>
                        <p:cond delay="indefinite"/>
                      </p:stCondLst>
                      <p:childTnLst>
                        <p:par>
                          <p:cTn id="74" fill="hold">
                            <p:stCondLst>
                              <p:cond delay="0"/>
                            </p:stCondLst>
                            <p:childTnLst>
                              <p:par>
                                <p:cTn id="75" presetID="2" presetClass="entr" presetSubtype="4" fill="hold" grpId="0" nodeType="clickEffect">
                                  <p:stCondLst>
                                    <p:cond delay="0"/>
                                  </p:stCondLst>
                                  <p:childTnLst>
                                    <p:set>
                                      <p:cBhvr>
                                        <p:cTn id="76" dur="1" fill="hold">
                                          <p:stCondLst>
                                            <p:cond delay="0"/>
                                          </p:stCondLst>
                                        </p:cTn>
                                        <p:tgtEl>
                                          <p:spTgt spid="36"/>
                                        </p:tgtEl>
                                        <p:attrNameLst>
                                          <p:attrName>style.visibility</p:attrName>
                                        </p:attrNameLst>
                                      </p:cBhvr>
                                      <p:to>
                                        <p:strVal val="visible"/>
                                      </p:to>
                                    </p:set>
                                    <p:anim calcmode="lin" valueType="num">
                                      <p:cBhvr additive="base">
                                        <p:cTn id="77" dur="500" fill="hold"/>
                                        <p:tgtEl>
                                          <p:spTgt spid="36"/>
                                        </p:tgtEl>
                                        <p:attrNameLst>
                                          <p:attrName>ppt_x</p:attrName>
                                        </p:attrNameLst>
                                      </p:cBhvr>
                                      <p:tavLst>
                                        <p:tav tm="0">
                                          <p:val>
                                            <p:strVal val="#ppt_x"/>
                                          </p:val>
                                        </p:tav>
                                        <p:tav tm="100000">
                                          <p:val>
                                            <p:strVal val="#ppt_x"/>
                                          </p:val>
                                        </p:tav>
                                      </p:tavLst>
                                    </p:anim>
                                    <p:anim calcmode="lin" valueType="num">
                                      <p:cBhvr additive="base">
                                        <p:cTn id="7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79" fill="hold">
                      <p:stCondLst>
                        <p:cond delay="indefinite"/>
                      </p:stCondLst>
                      <p:childTnLst>
                        <p:par>
                          <p:cTn id="80" fill="hold">
                            <p:stCondLst>
                              <p:cond delay="0"/>
                            </p:stCondLst>
                            <p:childTnLst>
                              <p:par>
                                <p:cTn id="81" presetID="2" presetClass="entr" presetSubtype="4" fill="hold" grpId="0" nodeType="clickEffect">
                                  <p:stCondLst>
                                    <p:cond delay="0"/>
                                  </p:stCondLst>
                                  <p:childTnLst>
                                    <p:set>
                                      <p:cBhvr>
                                        <p:cTn id="82" dur="1" fill="hold">
                                          <p:stCondLst>
                                            <p:cond delay="0"/>
                                          </p:stCondLst>
                                        </p:cTn>
                                        <p:tgtEl>
                                          <p:spTgt spid="34"/>
                                        </p:tgtEl>
                                        <p:attrNameLst>
                                          <p:attrName>style.visibility</p:attrName>
                                        </p:attrNameLst>
                                      </p:cBhvr>
                                      <p:to>
                                        <p:strVal val="visible"/>
                                      </p:to>
                                    </p:set>
                                    <p:anim calcmode="lin" valueType="num">
                                      <p:cBhvr additive="base">
                                        <p:cTn id="83" dur="500" fill="hold"/>
                                        <p:tgtEl>
                                          <p:spTgt spid="34"/>
                                        </p:tgtEl>
                                        <p:attrNameLst>
                                          <p:attrName>ppt_x</p:attrName>
                                        </p:attrNameLst>
                                      </p:cBhvr>
                                      <p:tavLst>
                                        <p:tav tm="0">
                                          <p:val>
                                            <p:strVal val="#ppt_x"/>
                                          </p:val>
                                        </p:tav>
                                        <p:tav tm="100000">
                                          <p:val>
                                            <p:strVal val="#ppt_x"/>
                                          </p:val>
                                        </p:tav>
                                      </p:tavLst>
                                    </p:anim>
                                    <p:anim calcmode="lin" valueType="num">
                                      <p:cBhvr additive="base">
                                        <p:cTn id="8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85" fill="hold">
                      <p:stCondLst>
                        <p:cond delay="indefinite"/>
                      </p:stCondLst>
                      <p:childTnLst>
                        <p:par>
                          <p:cTn id="86" fill="hold">
                            <p:stCondLst>
                              <p:cond delay="0"/>
                            </p:stCondLst>
                            <p:childTnLst>
                              <p:par>
                                <p:cTn id="87" presetID="42" presetClass="entr" presetSubtype="0" fill="hold" grpId="0" nodeType="clickEffect">
                                  <p:stCondLst>
                                    <p:cond delay="0"/>
                                  </p:stCondLst>
                                  <p:childTnLst>
                                    <p:set>
                                      <p:cBhvr>
                                        <p:cTn id="88" dur="1" fill="hold">
                                          <p:stCondLst>
                                            <p:cond delay="0"/>
                                          </p:stCondLst>
                                        </p:cTn>
                                        <p:tgtEl>
                                          <p:spTgt spid="37"/>
                                        </p:tgtEl>
                                        <p:attrNameLst>
                                          <p:attrName>style.visibility</p:attrName>
                                        </p:attrNameLst>
                                      </p:cBhvr>
                                      <p:to>
                                        <p:strVal val="visible"/>
                                      </p:to>
                                    </p:set>
                                    <p:animEffect transition="in" filter="fade">
                                      <p:cBhvr>
                                        <p:cTn id="89" dur="1000"/>
                                        <p:tgtEl>
                                          <p:spTgt spid="37"/>
                                        </p:tgtEl>
                                      </p:cBhvr>
                                    </p:animEffect>
                                    <p:anim calcmode="lin" valueType="num">
                                      <p:cBhvr>
                                        <p:cTn id="90" dur="1000" fill="hold"/>
                                        <p:tgtEl>
                                          <p:spTgt spid="37"/>
                                        </p:tgtEl>
                                        <p:attrNameLst>
                                          <p:attrName>ppt_x</p:attrName>
                                        </p:attrNameLst>
                                      </p:cBhvr>
                                      <p:tavLst>
                                        <p:tav tm="0">
                                          <p:val>
                                            <p:strVal val="#ppt_x"/>
                                          </p:val>
                                        </p:tav>
                                        <p:tav tm="100000">
                                          <p:val>
                                            <p:strVal val="#ppt_x"/>
                                          </p:val>
                                        </p:tav>
                                      </p:tavLst>
                                    </p:anim>
                                    <p:anim calcmode="lin" valueType="num">
                                      <p:cBhvr>
                                        <p:cTn id="91" dur="1000" fill="hold"/>
                                        <p:tgtEl>
                                          <p:spTgt spid="37"/>
                                        </p:tgtEl>
                                        <p:attrNameLst>
                                          <p:attrName>ppt_y</p:attrName>
                                        </p:attrNameLst>
                                      </p:cBhvr>
                                      <p:tavLst>
                                        <p:tav tm="0">
                                          <p:val>
                                            <p:strVal val="#ppt_y+.1"/>
                                          </p:val>
                                        </p:tav>
                                        <p:tav tm="100000">
                                          <p:val>
                                            <p:strVal val="#ppt_y"/>
                                          </p:val>
                                        </p:tav>
                                      </p:tavLst>
                                    </p:anim>
                                  </p:childTnLst>
                                </p:cTn>
                              </p:par>
                              <p:par>
                                <p:cTn id="92" presetID="42" presetClass="entr" presetSubtype="0" fill="hold" nodeType="withEffect">
                                  <p:stCondLst>
                                    <p:cond delay="0"/>
                                  </p:stCondLst>
                                  <p:childTnLst>
                                    <p:set>
                                      <p:cBhvr>
                                        <p:cTn id="93" dur="1" fill="hold">
                                          <p:stCondLst>
                                            <p:cond delay="0"/>
                                          </p:stCondLst>
                                        </p:cTn>
                                        <p:tgtEl>
                                          <p:spTgt spid="45"/>
                                        </p:tgtEl>
                                        <p:attrNameLst>
                                          <p:attrName>style.visibility</p:attrName>
                                        </p:attrNameLst>
                                      </p:cBhvr>
                                      <p:to>
                                        <p:strVal val="visible"/>
                                      </p:to>
                                    </p:set>
                                    <p:animEffect transition="in" filter="fade">
                                      <p:cBhvr>
                                        <p:cTn id="94" dur="1000"/>
                                        <p:tgtEl>
                                          <p:spTgt spid="45"/>
                                        </p:tgtEl>
                                      </p:cBhvr>
                                    </p:animEffect>
                                    <p:anim calcmode="lin" valueType="num">
                                      <p:cBhvr>
                                        <p:cTn id="95" dur="1000" fill="hold"/>
                                        <p:tgtEl>
                                          <p:spTgt spid="45"/>
                                        </p:tgtEl>
                                        <p:attrNameLst>
                                          <p:attrName>ppt_x</p:attrName>
                                        </p:attrNameLst>
                                      </p:cBhvr>
                                      <p:tavLst>
                                        <p:tav tm="0">
                                          <p:val>
                                            <p:strVal val="#ppt_x"/>
                                          </p:val>
                                        </p:tav>
                                        <p:tav tm="100000">
                                          <p:val>
                                            <p:strVal val="#ppt_x"/>
                                          </p:val>
                                        </p:tav>
                                      </p:tavLst>
                                    </p:anim>
                                    <p:anim calcmode="lin" valueType="num">
                                      <p:cBhvr>
                                        <p:cTn id="9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7" grpId="0"/>
      <p:bldP spid="34" grpId="0"/>
      <p:bldP spid="36" grpId="0"/>
      <p:bldP spid="37" grpId="0"/>
      <p:bldP spid="29" grpId="0" bldLvl="0" animBg="1"/>
      <p:bldP spid="46" grpId="0" bldLvl="0" animBg="1"/>
      <p:bldP spid="47" grpId="0" bldLvl="0" animBg="1"/>
      <p:bldP spid="15" grpId="0"/>
      <p:bldP spid="15" grpId="1"/>
      <p:bldP spid="17" grpId="0"/>
      <p:bldP spid="17" grpId="1"/>
      <p:bldP spid="1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2" name="矩形 71681"/>
          <p:cNvSpPr/>
          <p:nvPr>
            <p:custDataLst>
              <p:tags r:id="rId1"/>
            </p:custDataLst>
          </p:nvPr>
        </p:nvSpPr>
        <p:spPr>
          <a:xfrm>
            <a:off x="3978067" y="4845195"/>
            <a:ext cx="9163050" cy="1322070"/>
          </a:xfrm>
          <a:prstGeom prst="rect">
            <a:avLst/>
          </a:prstGeom>
          <a:noFill/>
          <a:ln w="9525">
            <a:noFill/>
          </a:ln>
        </p:spPr>
        <p:txBody>
          <a:bodyPr>
            <a:spAutoFit/>
          </a:bodyPr>
          <a:lstStyle/>
          <a:p>
            <a:pPr>
              <a:spcBef>
                <a:spcPct val="50000"/>
              </a:spcBef>
              <a:buClr>
                <a:schemeClr val="bg1"/>
              </a:buClr>
            </a:pPr>
            <a:endParaRPr lang="en-US" altLang="zh-CN" sz="3200">
              <a:latin typeface="Times New Roman" panose="02020603050405020304" pitchFamily="18" charset="0"/>
              <a:ea typeface="微软雅黑" panose="020B0503020204020204" pitchFamily="34" charset="-122"/>
            </a:endParaRPr>
          </a:p>
          <a:p>
            <a:pPr>
              <a:spcBef>
                <a:spcPct val="50000"/>
              </a:spcBef>
              <a:buClr>
                <a:schemeClr val="bg1"/>
              </a:buClr>
            </a:pPr>
            <a:endParaRPr lang="en-US" altLang="zh-CN" sz="3200">
              <a:latin typeface="Times New Roman" panose="02020603050405020304" pitchFamily="18" charset="0"/>
              <a:ea typeface="微软雅黑" panose="020B0503020204020204" pitchFamily="34" charset="-122"/>
            </a:endParaRPr>
          </a:p>
        </p:txBody>
      </p:sp>
      <p:grpSp>
        <p:nvGrpSpPr>
          <p:cNvPr id="9" name="淘宝网Chenying0907出品 7"/>
          <p:cNvGrpSpPr/>
          <p:nvPr/>
        </p:nvGrpSpPr>
        <p:grpSpPr>
          <a:xfrm>
            <a:off x="293663" y="324163"/>
            <a:ext cx="604358" cy="216024"/>
            <a:chOff x="264939" y="188640"/>
            <a:chExt cx="604358" cy="216024"/>
          </a:xfrm>
          <a:solidFill>
            <a:srgbClr val="12863E"/>
          </a:solidFill>
        </p:grpSpPr>
        <p:sp>
          <p:nvSpPr>
            <p:cNvPr id="12" name="燕尾形 11"/>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3" name="燕尾形 12"/>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4" name="燕尾形 13"/>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cxnSp>
        <p:nvCxnSpPr>
          <p:cNvPr id="16"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7" name="圆角矩形 16"/>
          <p:cNvSpPr/>
          <p:nvPr/>
        </p:nvSpPr>
        <p:spPr>
          <a:xfrm>
            <a:off x="1028650" y="2183298"/>
            <a:ext cx="9805605" cy="3328356"/>
          </a:xfrm>
          <a:prstGeom prst="roundRect">
            <a:avLst>
              <a:gd name="adj" fmla="val 5013"/>
            </a:avLst>
          </a:prstGeom>
          <a:solidFill>
            <a:srgbClr val="F3F3F3"/>
          </a:solidFill>
          <a:ln w="22225" cap="flat" cmpd="sng" algn="ctr">
            <a:gradFill>
              <a:gsLst>
                <a:gs pos="0">
                  <a:sysClr val="window" lastClr="FFFFFF">
                    <a:lumMod val="85000"/>
                  </a:sysClr>
                </a:gs>
                <a:gs pos="100000">
                  <a:sysClr val="window" lastClr="FFFFFF"/>
                </a:gs>
              </a:gsLst>
              <a:lin ang="5400000" scaled="1"/>
            </a:gradFill>
            <a:prstDash val="solid"/>
            <a:miter lim="800000"/>
          </a:ln>
          <a:effectLst>
            <a:innerShdw blurRad="76200" dist="38100" dir="16200000">
              <a:prstClr val="black">
                <a:alpha val="37000"/>
              </a:prstClr>
            </a:innerShdw>
          </a:effectLst>
        </p:spPr>
        <p:txBody>
          <a:bodyPr rtlCol="0" anchor="ctr"/>
          <a:lstStyle/>
          <a:p>
            <a:pPr marL="0" marR="0" lvl="0" indent="0" defTabSz="914400" eaLnBrk="1" fontAlgn="auto" latinLnBrk="0" hangingPunct="1">
              <a:lnSpc>
                <a:spcPct val="140000"/>
              </a:lnSpc>
              <a:spcBef>
                <a:spcPts val="3000"/>
              </a:spcBef>
              <a:spcAft>
                <a:spcPts val="0"/>
              </a:spcAft>
              <a:buClrTx/>
              <a:buSzTx/>
              <a:buFont typeface="Wingdings" panose="05000000000000000000" pitchFamily="2" charset="2"/>
              <a:buNone/>
              <a:defRPr/>
            </a:pPr>
            <a:endParaRPr kumimoji="0" lang="zh-CN" altLang="en-US" sz="2400" b="0" i="0" u="none" strike="noStrike" kern="0" cap="none" spc="0" normalizeH="0" baseline="0" noProof="0" smtClean="0">
              <a:ln>
                <a:noFill/>
              </a:ln>
              <a:solidFill>
                <a:prstClr val="black"/>
              </a:solidFill>
              <a:effectLst/>
              <a:uLnTx/>
              <a:uFillTx/>
              <a:latin typeface="Times New Roman" panose="02020603050405020304" pitchFamily="18" charset="0"/>
              <a:ea typeface="微软雅黑" panose="020B0503020204020204" pitchFamily="34" charset="-122"/>
              <a:cs typeface="+mn-cs"/>
            </a:endParaRPr>
          </a:p>
        </p:txBody>
      </p:sp>
      <p:sp>
        <p:nvSpPr>
          <p:cNvPr id="18" name="矩形 17"/>
          <p:cNvSpPr/>
          <p:nvPr/>
        </p:nvSpPr>
        <p:spPr>
          <a:xfrm>
            <a:off x="1215067" y="2535651"/>
            <a:ext cx="8378764" cy="461665"/>
          </a:xfrm>
          <a:prstGeom prst="rect">
            <a:avLst/>
          </a:prstGeom>
        </p:spPr>
        <p:txBody>
          <a:bodyPr wrap="square">
            <a:spAutoFit/>
          </a:bodyPr>
          <a:lstStyle/>
          <a:p>
            <a:pPr algn="just">
              <a:spcBef>
                <a:spcPts val="1335"/>
              </a:spcBef>
            </a:pPr>
            <a:r>
              <a:rPr lang="zh-CN" altLang="en-US" sz="2400" dirty="0" smtClean="0">
                <a:latin typeface="Times New Roman" panose="02020603050405020304" pitchFamily="18" charset="0"/>
                <a:ea typeface="微软雅黑" panose="020B0503020204020204" pitchFamily="34" charset="-122"/>
              </a:rPr>
              <a:t>１</a:t>
            </a:r>
            <a:r>
              <a:rPr lang="zh-CN" altLang="en-US" sz="2400" dirty="0">
                <a:latin typeface="Times New Roman" panose="02020603050405020304" pitchFamily="18" charset="0"/>
                <a:ea typeface="微软雅黑" panose="020B0503020204020204" pitchFamily="34" charset="-122"/>
              </a:rPr>
              <a:t>：我们所学的哪种细胞是可以无限增殖的</a:t>
            </a:r>
            <a:endParaRPr lang="zh-CN" altLang="en-US" sz="2400" dirty="0">
              <a:latin typeface="Times New Roman" panose="02020603050405020304" pitchFamily="18" charset="0"/>
              <a:ea typeface="微软雅黑" panose="020B0503020204020204" pitchFamily="34" charset="-122"/>
            </a:endParaRPr>
          </a:p>
        </p:txBody>
      </p:sp>
      <p:grpSp>
        <p:nvGrpSpPr>
          <p:cNvPr id="19" name="淘宝网Chenying0907出品 15"/>
          <p:cNvGrpSpPr/>
          <p:nvPr/>
        </p:nvGrpSpPr>
        <p:grpSpPr>
          <a:xfrm>
            <a:off x="1021958" y="1241004"/>
            <a:ext cx="711870" cy="654750"/>
            <a:chOff x="8374817" y="3976831"/>
            <a:chExt cx="719115" cy="661413"/>
          </a:xfrm>
          <a:solidFill>
            <a:schemeClr val="accent6"/>
          </a:solidFill>
        </p:grpSpPr>
        <p:sp>
          <p:nvSpPr>
            <p:cNvPr id="20" name="淘宝网Chenying0907出品 44"/>
            <p:cNvSpPr/>
            <p:nvPr/>
          </p:nvSpPr>
          <p:spPr bwMode="auto">
            <a:xfrm>
              <a:off x="9018919" y="4072040"/>
              <a:ext cx="75013" cy="68522"/>
            </a:xfrm>
            <a:custGeom>
              <a:avLst/>
              <a:gdLst>
                <a:gd name="T0" fmla="*/ 28 w 44"/>
                <a:gd name="T1" fmla="*/ 11 h 40"/>
                <a:gd name="T2" fmla="*/ 0 w 44"/>
                <a:gd name="T3" fmla="*/ 18 h 40"/>
                <a:gd name="T4" fmla="*/ 31 w 44"/>
                <a:gd name="T5" fmla="*/ 40 h 40"/>
                <a:gd name="T6" fmla="*/ 28 w 44"/>
                <a:gd name="T7" fmla="*/ 11 h 40"/>
              </a:gdLst>
              <a:ahLst/>
              <a:cxnLst>
                <a:cxn ang="0">
                  <a:pos x="T0" y="T1"/>
                </a:cxn>
                <a:cxn ang="0">
                  <a:pos x="T2" y="T3"/>
                </a:cxn>
                <a:cxn ang="0">
                  <a:pos x="T4" y="T5"/>
                </a:cxn>
                <a:cxn ang="0">
                  <a:pos x="T6" y="T7"/>
                </a:cxn>
              </a:cxnLst>
              <a:rect l="0" t="0" r="r" b="b"/>
              <a:pathLst>
                <a:path w="44" h="40">
                  <a:moveTo>
                    <a:pt x="28" y="11"/>
                  </a:moveTo>
                  <a:cubicBezTo>
                    <a:pt x="13" y="0"/>
                    <a:pt x="0" y="18"/>
                    <a:pt x="0" y="18"/>
                  </a:cubicBezTo>
                  <a:cubicBezTo>
                    <a:pt x="31" y="40"/>
                    <a:pt x="31" y="40"/>
                    <a:pt x="31" y="40"/>
                  </a:cubicBezTo>
                  <a:cubicBezTo>
                    <a:pt x="31" y="40"/>
                    <a:pt x="44" y="22"/>
                    <a:pt x="28"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1" name="淘宝网Chenying0907出品 45"/>
            <p:cNvSpPr/>
            <p:nvPr/>
          </p:nvSpPr>
          <p:spPr bwMode="auto">
            <a:xfrm>
              <a:off x="8831387" y="4116759"/>
              <a:ext cx="230088" cy="284184"/>
            </a:xfrm>
            <a:custGeom>
              <a:avLst/>
              <a:gdLst>
                <a:gd name="T0" fmla="*/ 187 w 319"/>
                <a:gd name="T1" fmla="*/ 85 h 394"/>
                <a:gd name="T2" fmla="*/ 156 w 319"/>
                <a:gd name="T3" fmla="*/ 125 h 394"/>
                <a:gd name="T4" fmla="*/ 104 w 319"/>
                <a:gd name="T5" fmla="*/ 198 h 394"/>
                <a:gd name="T6" fmla="*/ 0 w 319"/>
                <a:gd name="T7" fmla="*/ 342 h 394"/>
                <a:gd name="T8" fmla="*/ 74 w 319"/>
                <a:gd name="T9" fmla="*/ 394 h 394"/>
                <a:gd name="T10" fmla="*/ 104 w 319"/>
                <a:gd name="T11" fmla="*/ 352 h 394"/>
                <a:gd name="T12" fmla="*/ 130 w 319"/>
                <a:gd name="T13" fmla="*/ 314 h 394"/>
                <a:gd name="T14" fmla="*/ 156 w 319"/>
                <a:gd name="T15" fmla="*/ 276 h 394"/>
                <a:gd name="T16" fmla="*/ 319 w 319"/>
                <a:gd name="T17" fmla="*/ 52 h 394"/>
                <a:gd name="T18" fmla="*/ 248 w 319"/>
                <a:gd name="T19" fmla="*/ 0 h 394"/>
                <a:gd name="T20" fmla="*/ 187 w 319"/>
                <a:gd name="T21" fmla="*/ 85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2" name="淘宝网Chenying0907出品 46"/>
            <p:cNvSpPr/>
            <p:nvPr/>
          </p:nvSpPr>
          <p:spPr bwMode="auto">
            <a:xfrm>
              <a:off x="8374817" y="3976831"/>
              <a:ext cx="569090" cy="661413"/>
            </a:xfrm>
            <a:custGeom>
              <a:avLst/>
              <a:gdLst>
                <a:gd name="T0" fmla="*/ 312 w 334"/>
                <a:gd name="T1" fmla="*/ 348 h 388"/>
                <a:gd name="T2" fmla="*/ 293 w 334"/>
                <a:gd name="T3" fmla="*/ 366 h 388"/>
                <a:gd name="T4" fmla="*/ 40 w 334"/>
                <a:gd name="T5" fmla="*/ 366 h 388"/>
                <a:gd name="T6" fmla="*/ 22 w 334"/>
                <a:gd name="T7" fmla="*/ 348 h 388"/>
                <a:gd name="T8" fmla="*/ 22 w 334"/>
                <a:gd name="T9" fmla="*/ 41 h 388"/>
                <a:gd name="T10" fmla="*/ 40 w 334"/>
                <a:gd name="T11" fmla="*/ 23 h 388"/>
                <a:gd name="T12" fmla="*/ 293 w 334"/>
                <a:gd name="T13" fmla="*/ 23 h 388"/>
                <a:gd name="T14" fmla="*/ 312 w 334"/>
                <a:gd name="T15" fmla="*/ 41 h 388"/>
                <a:gd name="T16" fmla="*/ 312 w 334"/>
                <a:gd name="T17" fmla="*/ 140 h 388"/>
                <a:gd name="T18" fmla="*/ 334 w 334"/>
                <a:gd name="T19" fmla="*/ 109 h 388"/>
                <a:gd name="T20" fmla="*/ 334 w 334"/>
                <a:gd name="T21" fmla="*/ 21 h 388"/>
                <a:gd name="T22" fmla="*/ 313 w 334"/>
                <a:gd name="T23" fmla="*/ 0 h 388"/>
                <a:gd name="T24" fmla="*/ 21 w 334"/>
                <a:gd name="T25" fmla="*/ 0 h 388"/>
                <a:gd name="T26" fmla="*/ 0 w 334"/>
                <a:gd name="T27" fmla="*/ 21 h 388"/>
                <a:gd name="T28" fmla="*/ 0 w 334"/>
                <a:gd name="T29" fmla="*/ 368 h 388"/>
                <a:gd name="T30" fmla="*/ 21 w 334"/>
                <a:gd name="T31" fmla="*/ 388 h 388"/>
                <a:gd name="T32" fmla="*/ 313 w 334"/>
                <a:gd name="T33" fmla="*/ 388 h 388"/>
                <a:gd name="T34" fmla="*/ 334 w 334"/>
                <a:gd name="T35" fmla="*/ 368 h 388"/>
                <a:gd name="T36" fmla="*/ 334 w 334"/>
                <a:gd name="T37" fmla="*/ 223 h 388"/>
                <a:gd name="T38" fmla="*/ 312 w 334"/>
                <a:gd name="T39" fmla="*/ 254 h 388"/>
                <a:gd name="T40" fmla="*/ 312 w 334"/>
                <a:gd name="T41" fmla="*/ 34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3" name="淘宝网Chenying0907出品 47"/>
            <p:cNvSpPr/>
            <p:nvPr/>
          </p:nvSpPr>
          <p:spPr bwMode="auto">
            <a:xfrm>
              <a:off x="8806142" y="4377142"/>
              <a:ext cx="67800" cy="77177"/>
            </a:xfrm>
            <a:custGeom>
              <a:avLst/>
              <a:gdLst>
                <a:gd name="T0" fmla="*/ 21 w 94"/>
                <a:gd name="T1" fmla="*/ 0 h 107"/>
                <a:gd name="T2" fmla="*/ 0 w 94"/>
                <a:gd name="T3" fmla="*/ 107 h 107"/>
                <a:gd name="T4" fmla="*/ 94 w 94"/>
                <a:gd name="T5" fmla="*/ 52 h 107"/>
                <a:gd name="T6" fmla="*/ 21 w 94"/>
                <a:gd name="T7" fmla="*/ 0 h 107"/>
              </a:gdLst>
              <a:ahLst/>
              <a:cxnLst>
                <a:cxn ang="0">
                  <a:pos x="T0" y="T1"/>
                </a:cxn>
                <a:cxn ang="0">
                  <a:pos x="T2" y="T3"/>
                </a:cxn>
                <a:cxn ang="0">
                  <a:pos x="T4" y="T5"/>
                </a:cxn>
                <a:cxn ang="0">
                  <a:pos x="T6" y="T7"/>
                </a:cxn>
              </a:cxnLst>
              <a:rect l="0" t="0" r="r" b="b"/>
              <a:pathLst>
                <a:path w="94" h="107">
                  <a:moveTo>
                    <a:pt x="21" y="0"/>
                  </a:moveTo>
                  <a:lnTo>
                    <a:pt x="0" y="107"/>
                  </a:lnTo>
                  <a:lnTo>
                    <a:pt x="94" y="52"/>
                  </a:lnTo>
                  <a:lnTo>
                    <a:pt x="2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4" name="淘宝网Chenying0907出品 48"/>
            <p:cNvSpPr>
              <a:spLocks noChangeArrowheads="1"/>
            </p:cNvSpPr>
            <p:nvPr/>
          </p:nvSpPr>
          <p:spPr bwMode="auto">
            <a:xfrm>
              <a:off x="8459928" y="4504808"/>
              <a:ext cx="228646" cy="346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5" name="淘宝网Chenying0907出品 49"/>
            <p:cNvSpPr>
              <a:spLocks noChangeArrowheads="1"/>
            </p:cNvSpPr>
            <p:nvPr/>
          </p:nvSpPr>
          <p:spPr bwMode="auto">
            <a:xfrm>
              <a:off x="8459928" y="4428352"/>
              <a:ext cx="228646" cy="33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6" name="淘宝网Chenying0907出品 50"/>
            <p:cNvSpPr>
              <a:spLocks noChangeArrowheads="1"/>
            </p:cNvSpPr>
            <p:nvPr/>
          </p:nvSpPr>
          <p:spPr bwMode="auto">
            <a:xfrm>
              <a:off x="8459928" y="4354782"/>
              <a:ext cx="228646" cy="3245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7" name="淘宝网Chenying0907出品 51"/>
            <p:cNvSpPr>
              <a:spLocks noChangeArrowheads="1"/>
            </p:cNvSpPr>
            <p:nvPr/>
          </p:nvSpPr>
          <p:spPr bwMode="auto">
            <a:xfrm>
              <a:off x="8459928" y="4278326"/>
              <a:ext cx="228646" cy="3245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8" name="淘宝网Chenying0907出品 52"/>
            <p:cNvSpPr>
              <a:spLocks noChangeArrowheads="1"/>
            </p:cNvSpPr>
            <p:nvPr/>
          </p:nvSpPr>
          <p:spPr bwMode="auto">
            <a:xfrm>
              <a:off x="8459928" y="4201870"/>
              <a:ext cx="228646" cy="33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29" name="淘宝网Chenying0907出品 53"/>
            <p:cNvSpPr>
              <a:spLocks noChangeArrowheads="1"/>
            </p:cNvSpPr>
            <p:nvPr/>
          </p:nvSpPr>
          <p:spPr bwMode="auto">
            <a:xfrm>
              <a:off x="8459928" y="4124694"/>
              <a:ext cx="228646" cy="346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sp>
        <p:nvSpPr>
          <p:cNvPr id="30" name="Title 1"/>
          <p:cNvSpPr txBox="1"/>
          <p:nvPr/>
        </p:nvSpPr>
        <p:spPr>
          <a:xfrm>
            <a:off x="1781175" y="1337310"/>
            <a:ext cx="2111375" cy="513715"/>
          </a:xfrm>
          <a:prstGeom prst="rect">
            <a:avLst/>
          </a:prstGeom>
        </p:spPr>
        <p:txBody>
          <a:bodyPr/>
          <a:lstStyle>
            <a:lvl1pPr algn="l" defTabSz="1219200" rtl="0" eaLnBrk="1" latinLnBrk="0" hangingPunct="1">
              <a:spcBef>
                <a:spcPct val="0"/>
              </a:spcBef>
              <a:buNone/>
              <a:defRPr sz="4535" kern="1200">
                <a:solidFill>
                  <a:srgbClr val="17375E"/>
                </a:solidFill>
                <a:latin typeface="Signika"/>
                <a:ea typeface="Open Sans Extrabold" pitchFamily="34" charset="0"/>
                <a:cs typeface="Signika"/>
              </a:defRPr>
            </a:lvl1pPr>
          </a:lstStyle>
          <a:p>
            <a:pPr lvl="0" algn="ctr" defTabSz="914400">
              <a:spcBef>
                <a:spcPts val="0"/>
              </a:spcBef>
            </a:pPr>
            <a:r>
              <a:rPr kumimoji="0" lang="zh-CN" altLang="en-US" sz="2800" b="1" i="0" u="none" strike="noStrike" kern="1200" cap="none" spc="0" normalizeH="0" baseline="0" noProof="0" dirty="0" smtClean="0">
                <a:ln w="6600">
                  <a:solidFill>
                    <a:srgbClr val="C0504D"/>
                  </a:solidFill>
                  <a:prstDash val="solid"/>
                </a:ln>
                <a:solidFill>
                  <a:srgbClr val="FFFFFF"/>
                </a:solidFill>
                <a:effectLst>
                  <a:outerShdw dist="38100" dir="2700000" algn="tl" rotWithShape="0">
                    <a:srgbClr val="C0504D"/>
                  </a:outerShdw>
                </a:effectLst>
                <a:uLnTx/>
                <a:uFillTx/>
                <a:latin typeface="微软雅黑" panose="020B0503020204020204" pitchFamily="34" charset="-122"/>
                <a:ea typeface="微软雅黑" panose="020B0503020204020204" pitchFamily="34" charset="-122"/>
              </a:rPr>
              <a:t>思考讨论</a:t>
            </a:r>
            <a:endParaRPr kumimoji="0" lang="zh-CN" altLang="en-US" sz="28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微软雅黑" panose="020B0503020204020204" pitchFamily="34" charset="-122"/>
              <a:ea typeface="微软雅黑" panose="020B0503020204020204" pitchFamily="34" charset="-122"/>
            </a:endParaRPr>
          </a:p>
        </p:txBody>
      </p:sp>
      <p:sp>
        <p:nvSpPr>
          <p:cNvPr id="11" name="矩形 10"/>
          <p:cNvSpPr/>
          <p:nvPr>
            <p:custDataLst>
              <p:tags r:id="rId2"/>
            </p:custDataLst>
          </p:nvPr>
        </p:nvSpPr>
        <p:spPr>
          <a:xfrm>
            <a:off x="1235340" y="3962000"/>
            <a:ext cx="9598915" cy="461665"/>
          </a:xfrm>
          <a:prstGeom prst="rect">
            <a:avLst/>
          </a:prstGeom>
        </p:spPr>
        <p:txBody>
          <a:bodyPr wrap="square">
            <a:spAutoFit/>
          </a:bodyPr>
          <a:lstStyle/>
          <a:p>
            <a:pPr algn="just">
              <a:spcBef>
                <a:spcPts val="1335"/>
              </a:spcBef>
            </a:pPr>
            <a:r>
              <a:rPr lang="zh-CN" altLang="en-US" sz="2400" dirty="0" smtClean="0">
                <a:latin typeface="Times New Roman" panose="02020603050405020304" pitchFamily="18" charset="0"/>
                <a:ea typeface="微软雅黑" panose="020B0503020204020204" pitchFamily="34" charset="-122"/>
              </a:rPr>
              <a:t>２</a:t>
            </a:r>
            <a:r>
              <a:rPr lang="zh-CN" altLang="en-US" sz="2400" dirty="0">
                <a:latin typeface="Times New Roman" panose="02020603050405020304" pitchFamily="18" charset="0"/>
                <a:ea typeface="微软雅黑" panose="020B0503020204020204" pitchFamily="34" charset="-122"/>
              </a:rPr>
              <a:t>：有什么方法能使</a:t>
            </a:r>
            <a:r>
              <a:rPr lang="en-US" altLang="zh-CN" sz="2400" dirty="0">
                <a:latin typeface="Times New Roman" panose="02020603050405020304" pitchFamily="18" charset="0"/>
                <a:ea typeface="微软雅黑" panose="020B0503020204020204" pitchFamily="34" charset="-122"/>
              </a:rPr>
              <a:t>B</a:t>
            </a:r>
            <a:r>
              <a:rPr lang="zh-CN" altLang="en-US" sz="2400" dirty="0">
                <a:latin typeface="Times New Roman" panose="02020603050405020304" pitchFamily="18" charset="0"/>
                <a:ea typeface="微软雅黑" panose="020B0503020204020204" pitchFamily="34" charset="-122"/>
              </a:rPr>
              <a:t>细胞</a:t>
            </a:r>
            <a:r>
              <a:rPr lang="zh-CN" altLang="en-US" sz="2400" dirty="0">
                <a:solidFill>
                  <a:schemeClr val="accent3">
                    <a:lumMod val="50000"/>
                  </a:schemeClr>
                </a:solidFill>
                <a:latin typeface="Times New Roman" panose="02020603050405020304" pitchFamily="18" charset="0"/>
                <a:ea typeface="微软雅黑" panose="020B0503020204020204" pitchFamily="34" charset="-122"/>
              </a:rPr>
              <a:t>产生抗体的</a:t>
            </a:r>
            <a:r>
              <a:rPr lang="zh-CN" altLang="en-US" sz="2400" dirty="0" smtClean="0">
                <a:solidFill>
                  <a:schemeClr val="accent3">
                    <a:lumMod val="50000"/>
                  </a:schemeClr>
                </a:solidFill>
                <a:latin typeface="Times New Roman" panose="02020603050405020304" pitchFamily="18" charset="0"/>
                <a:ea typeface="微软雅黑" panose="020B0503020204020204" pitchFamily="34" charset="-122"/>
              </a:rPr>
              <a:t>能力</a:t>
            </a:r>
            <a:r>
              <a:rPr lang="zh-CN" altLang="en-US" sz="2400" dirty="0" smtClean="0">
                <a:latin typeface="Times New Roman" panose="02020603050405020304" pitchFamily="18" charset="0"/>
                <a:ea typeface="微软雅黑" panose="020B0503020204020204" pitchFamily="34" charset="-122"/>
              </a:rPr>
              <a:t>和</a:t>
            </a:r>
            <a:r>
              <a:rPr lang="zh-CN" altLang="en-US" sz="2400" dirty="0">
                <a:solidFill>
                  <a:schemeClr val="accent3">
                    <a:lumMod val="50000"/>
                  </a:schemeClr>
                </a:solidFill>
                <a:latin typeface="Times New Roman" panose="02020603050405020304" pitchFamily="18" charset="0"/>
                <a:ea typeface="微软雅黑" panose="020B0503020204020204" pitchFamily="34" charset="-122"/>
              </a:rPr>
              <a:t>无限增殖能力</a:t>
            </a:r>
            <a:r>
              <a:rPr lang="zh-CN" altLang="en-US" sz="2400" dirty="0">
                <a:latin typeface="Times New Roman" panose="02020603050405020304" pitchFamily="18" charset="0"/>
                <a:ea typeface="微软雅黑" panose="020B0503020204020204" pitchFamily="34" charset="-122"/>
              </a:rPr>
              <a:t>同时具备</a:t>
            </a:r>
            <a:endParaRPr lang="zh-CN" altLang="en-US" sz="2400" dirty="0">
              <a:latin typeface="Times New Roman" panose="02020603050405020304" pitchFamily="18" charset="0"/>
              <a:ea typeface="微软雅黑" panose="020B0503020204020204" pitchFamily="34" charset="-122"/>
            </a:endParaRPr>
          </a:p>
        </p:txBody>
      </p:sp>
      <p:sp>
        <p:nvSpPr>
          <p:cNvPr id="71711" name="文本框 71710"/>
          <p:cNvSpPr txBox="1"/>
          <p:nvPr>
            <p:custDataLst>
              <p:tags r:id="rId3"/>
            </p:custDataLst>
          </p:nvPr>
        </p:nvSpPr>
        <p:spPr>
          <a:xfrm>
            <a:off x="1933666" y="3149494"/>
            <a:ext cx="1584325" cy="503238"/>
          </a:xfrm>
          <a:prstGeom prst="rect">
            <a:avLst/>
          </a:prstGeom>
          <a:noFill/>
          <a:ln w="9525">
            <a:noFill/>
          </a:ln>
        </p:spPr>
        <p:txBody>
          <a:bodyPr anchor="ctr"/>
          <a:lstStyle/>
          <a:p>
            <a:r>
              <a:rPr lang="zh-CN" altLang="en-US" sz="2400">
                <a:solidFill>
                  <a:srgbClr val="FF0000"/>
                </a:solidFill>
                <a:latin typeface="Times New Roman" panose="02020603050405020304" pitchFamily="18" charset="0"/>
                <a:ea typeface="微软雅黑" panose="020B0503020204020204" pitchFamily="34" charset="-122"/>
              </a:rPr>
              <a:t>癌细胞</a:t>
            </a:r>
            <a:endParaRPr lang="zh-CN" altLang="en-US" sz="2400">
              <a:solidFill>
                <a:srgbClr val="FF0000"/>
              </a:solidFill>
              <a:latin typeface="Times New Roman" panose="02020603050405020304" pitchFamily="18" charset="0"/>
              <a:ea typeface="微软雅黑" panose="020B0503020204020204" pitchFamily="34" charset="-122"/>
            </a:endParaRPr>
          </a:p>
        </p:txBody>
      </p:sp>
      <p:sp>
        <p:nvSpPr>
          <p:cNvPr id="71712" name="文本框 71711"/>
          <p:cNvSpPr txBox="1"/>
          <p:nvPr>
            <p:custDataLst>
              <p:tags r:id="rId4"/>
            </p:custDataLst>
          </p:nvPr>
        </p:nvSpPr>
        <p:spPr>
          <a:xfrm>
            <a:off x="1933666" y="4572709"/>
            <a:ext cx="2376488" cy="503238"/>
          </a:xfrm>
          <a:prstGeom prst="rect">
            <a:avLst/>
          </a:prstGeom>
          <a:noFill/>
          <a:ln w="9525">
            <a:noFill/>
          </a:ln>
        </p:spPr>
        <p:txBody>
          <a:bodyPr anchor="ctr"/>
          <a:lstStyle/>
          <a:p>
            <a:r>
              <a:rPr lang="zh-CN" altLang="en-US" sz="2400">
                <a:solidFill>
                  <a:srgbClr val="FF0000"/>
                </a:solidFill>
                <a:latin typeface="Times New Roman" panose="02020603050405020304" pitchFamily="18" charset="0"/>
                <a:ea typeface="微软雅黑" panose="020B0503020204020204" pitchFamily="34" charset="-122"/>
              </a:rPr>
              <a:t>动物细胞融合</a:t>
            </a:r>
            <a:endParaRPr lang="zh-CN" altLang="en-US" sz="2400">
              <a:solidFill>
                <a:srgbClr val="FF0000"/>
              </a:solidFill>
              <a:latin typeface="Times New Roman" panose="02020603050405020304" pitchFamily="18" charset="0"/>
              <a:ea typeface="微软雅黑" panose="020B0503020204020204" pitchFamily="34" charset="-122"/>
            </a:endParaRPr>
          </a:p>
        </p:txBody>
      </p:sp>
      <p:sp>
        <p:nvSpPr>
          <p:cNvPr id="31"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grpId="0" nodeType="clickEffect">
                                  <p:stCondLst>
                                    <p:cond delay="0"/>
                                  </p:stCondLst>
                                  <p:childTnLst>
                                    <p:set>
                                      <p:cBhvr>
                                        <p:cTn id="6" dur="1" fill="hold">
                                          <p:stCondLst>
                                            <p:cond delay="0"/>
                                          </p:stCondLst>
                                        </p:cTn>
                                        <p:tgtEl>
                                          <p:spTgt spid="18"/>
                                        </p:tgtEl>
                                        <p:attrNameLst>
                                          <p:attrName>style.visibility</p:attrName>
                                        </p:attrNameLst>
                                      </p:cBhvr>
                                      <p:to>
                                        <p:strVal val="visible"/>
                                      </p:to>
                                    </p:set>
                                    <p:animEffect transition="in" filter="box(in)">
                                      <p:cBhvr>
                                        <p:cTn id="7" dur="500"/>
                                        <p:tgtEl>
                                          <p:spTgt spid="18"/>
                                        </p:tgtEl>
                                      </p:cBhvr>
                                    </p:animEffect>
                                  </p:childTnLst>
                                </p:cTn>
                              </p:par>
                            </p:childTnLst>
                          </p:cTn>
                        </p:par>
                      </p:childTnLst>
                    </p:cTn>
                  </p:par>
                  <p:par>
                    <p:cTn id="8" fill="hold">
                      <p:stCondLst>
                        <p:cond delay="indefinite"/>
                      </p:stCondLst>
                      <p:childTnLst>
                        <p:par>
                          <p:cTn id="9" fill="hold">
                            <p:stCondLst>
                              <p:cond delay="0"/>
                            </p:stCondLst>
                            <p:childTnLst>
                              <p:par>
                                <p:cTn id="10" presetID="53" presetClass="entr" presetSubtype="16" fill="hold" grpId="0" nodeType="clickEffect">
                                  <p:stCondLst>
                                    <p:cond delay="0"/>
                                  </p:stCondLst>
                                  <p:childTnLst>
                                    <p:set>
                                      <p:cBhvr>
                                        <p:cTn id="11" dur="1" fill="hold">
                                          <p:stCondLst>
                                            <p:cond delay="0"/>
                                          </p:stCondLst>
                                        </p:cTn>
                                        <p:tgtEl>
                                          <p:spTgt spid="71711"/>
                                        </p:tgtEl>
                                        <p:attrNameLst>
                                          <p:attrName>style.visibility</p:attrName>
                                        </p:attrNameLst>
                                      </p:cBhvr>
                                      <p:to>
                                        <p:strVal val="visible"/>
                                      </p:to>
                                    </p:set>
                                    <p:anim calcmode="lin" valueType="num">
                                      <p:cBhvr>
                                        <p:cTn id="12" dur="500" fill="hold"/>
                                        <p:tgtEl>
                                          <p:spTgt spid="71711"/>
                                        </p:tgtEl>
                                        <p:attrNameLst>
                                          <p:attrName>ppt_w</p:attrName>
                                        </p:attrNameLst>
                                      </p:cBhvr>
                                      <p:tavLst>
                                        <p:tav tm="0">
                                          <p:val>
                                            <p:fltVal val="0"/>
                                          </p:val>
                                        </p:tav>
                                        <p:tav tm="100000">
                                          <p:val>
                                            <p:strVal val="#ppt_w"/>
                                          </p:val>
                                        </p:tav>
                                      </p:tavLst>
                                    </p:anim>
                                    <p:anim calcmode="lin" valueType="num">
                                      <p:cBhvr>
                                        <p:cTn id="13" dur="500" fill="hold"/>
                                        <p:tgtEl>
                                          <p:spTgt spid="71711"/>
                                        </p:tgtEl>
                                        <p:attrNameLst>
                                          <p:attrName>ppt_h</p:attrName>
                                        </p:attrNameLst>
                                      </p:cBhvr>
                                      <p:tavLst>
                                        <p:tav tm="0">
                                          <p:val>
                                            <p:fltVal val="0"/>
                                          </p:val>
                                        </p:tav>
                                        <p:tav tm="100000">
                                          <p:val>
                                            <p:strVal val="#ppt_h"/>
                                          </p:val>
                                        </p:tav>
                                      </p:tavLst>
                                    </p:anim>
                                    <p:animEffect transition="in" filter="fade">
                                      <p:cBhvr>
                                        <p:cTn id="14" dur="500"/>
                                        <p:tgtEl>
                                          <p:spTgt spid="71711"/>
                                        </p:tgtEl>
                                      </p:cBhvr>
                                    </p:animEffect>
                                  </p:childTnLst>
                                </p:cTn>
                              </p:par>
                            </p:childTnLst>
                          </p:cTn>
                        </p:par>
                      </p:childTnLst>
                    </p:cTn>
                  </p:par>
                  <p:par>
                    <p:cTn id="15" fill="hold">
                      <p:stCondLst>
                        <p:cond delay="indefinite"/>
                      </p:stCondLst>
                      <p:childTnLst>
                        <p:par>
                          <p:cTn id="16" fill="hold">
                            <p:stCondLst>
                              <p:cond delay="0"/>
                            </p:stCondLst>
                            <p:childTnLst>
                              <p:par>
                                <p:cTn id="17" presetID="4" presetClass="entr" presetSubtype="16"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ox(in)">
                                      <p:cBhvr>
                                        <p:cTn id="19" dur="500"/>
                                        <p:tgtEl>
                                          <p:spTgt spid="11"/>
                                        </p:tgtEl>
                                      </p:cBhvr>
                                    </p:animEffect>
                                  </p:childTnLst>
                                </p:cTn>
                              </p:par>
                            </p:childTnLst>
                          </p:cTn>
                        </p:par>
                      </p:childTnLst>
                    </p:cTn>
                  </p:par>
                  <p:par>
                    <p:cTn id="20" fill="hold">
                      <p:stCondLst>
                        <p:cond delay="indefinite"/>
                      </p:stCondLst>
                      <p:childTnLst>
                        <p:par>
                          <p:cTn id="21" fill="hold">
                            <p:stCondLst>
                              <p:cond delay="0"/>
                            </p:stCondLst>
                            <p:childTnLst>
                              <p:par>
                                <p:cTn id="22" presetID="52" presetClass="entr" presetSubtype="0" fill="hold" grpId="0" nodeType="clickEffect">
                                  <p:stCondLst>
                                    <p:cond delay="0"/>
                                  </p:stCondLst>
                                  <p:childTnLst>
                                    <p:set>
                                      <p:cBhvr>
                                        <p:cTn id="23" dur="1" fill="hold">
                                          <p:stCondLst>
                                            <p:cond delay="0"/>
                                          </p:stCondLst>
                                        </p:cTn>
                                        <p:tgtEl>
                                          <p:spTgt spid="71712"/>
                                        </p:tgtEl>
                                        <p:attrNameLst>
                                          <p:attrName>style.visibility</p:attrName>
                                        </p:attrNameLst>
                                      </p:cBhvr>
                                      <p:to>
                                        <p:strVal val="visible"/>
                                      </p:to>
                                    </p:set>
                                    <p:animScale>
                                      <p:cBhvr>
                                        <p:cTn id="24" dur="1000" decel="50000" fill="hold">
                                          <p:stCondLst>
                                            <p:cond delay="0"/>
                                          </p:stCondLst>
                                        </p:cTn>
                                        <p:tgtEl>
                                          <p:spTgt spid="71712"/>
                                        </p:tgtEl>
                                      </p:cBhvr>
                                      <p:from x="250000" y="250000"/>
                                      <p:to x="100000" y="100000"/>
                                    </p:animScale>
                                    <p:animMotion origin="layout" path="M -0.46736 0.92887 C -0.37517 0.88508 -0.02552 0.75279 0.0908 0.66613 C 0.20747 0.57948 0.21649 0.50394 0.23177 0.40825 C 0.24705 0.31256 0.22118 0.15964 0.18264 0.09152 C 0.1441 0.02341 0.03802 0 0 0" pathEditMode="relative" ptsTypes="">
                                      <p:cBhvr>
                                        <p:cTn id="25" dur="1000" decel="50000" fill="hold">
                                          <p:stCondLst>
                                            <p:cond delay="0"/>
                                          </p:stCondLst>
                                        </p:cTn>
                                        <p:tgtEl>
                                          <p:spTgt spid="71712"/>
                                        </p:tgtEl>
                                        <p:attrNameLst>
                                          <p:attrName>ppt_x</p:attrName>
                                          <p:attrName>ppt_y</p:attrName>
                                        </p:attrNameLst>
                                      </p:cBhvr>
                                    </p:animMotion>
                                    <p:animEffect transition="in" filter="fade">
                                      <p:cBhvr>
                                        <p:cTn id="26" dur="1000"/>
                                        <p:tgtEl>
                                          <p:spTgt spid="717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p:bldP spid="11" grpId="0"/>
      <p:bldP spid="71711" grpId="0"/>
      <p:bldP spid="7171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2" name="矩形 71691"/>
          <p:cNvSpPr/>
          <p:nvPr>
            <p:custDataLst>
              <p:tags r:id="rId1"/>
            </p:custDataLst>
          </p:nvPr>
        </p:nvSpPr>
        <p:spPr>
          <a:xfrm>
            <a:off x="3542747" y="3963596"/>
            <a:ext cx="1584325" cy="72072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lnSpc>
                <a:spcPct val="90000"/>
              </a:lnSpc>
              <a:buNone/>
            </a:pPr>
            <a:endParaRPr sz="3000">
              <a:solidFill>
                <a:srgbClr val="FF3300"/>
              </a:solidFill>
              <a:latin typeface="Times New Roman" panose="02020603050405020304" pitchFamily="18" charset="0"/>
              <a:ea typeface="微软雅黑" panose="020B0503020204020204" pitchFamily="34" charset="-122"/>
            </a:endParaRPr>
          </a:p>
        </p:txBody>
      </p:sp>
      <p:sp>
        <p:nvSpPr>
          <p:cNvPr id="8" name="Rectangle 15"/>
          <p:cNvSpPr/>
          <p:nvPr>
            <p:custDataLst>
              <p:tags r:id="rId2"/>
            </p:custDataLst>
          </p:nvPr>
        </p:nvSpPr>
        <p:spPr>
          <a:xfrm>
            <a:off x="1048575" y="986716"/>
            <a:ext cx="4068747" cy="523220"/>
          </a:xfrm>
          <a:prstGeom prst="rect">
            <a:avLst/>
          </a:prstGeom>
          <a:noFill/>
          <a:ln w="9525">
            <a:noFill/>
          </a:ln>
        </p:spPr>
        <p:txBody>
          <a:bodyPr wrap="square">
            <a:spAutoFit/>
          </a:bodyPr>
          <a:lstStyle/>
          <a:p>
            <a:pPr>
              <a:spcBef>
                <a:spcPct val="50000"/>
              </a:spcBef>
            </a:pPr>
            <a:r>
              <a:rPr lang="zh-CN" altLang="en-US" sz="2800" dirty="0">
                <a:solidFill>
                  <a:srgbClr val="FF0000"/>
                </a:solidFill>
                <a:latin typeface="Times New Roman" panose="02020603050405020304" pitchFamily="18" charset="0"/>
                <a:ea typeface="微软雅黑" panose="020B0503020204020204" pitchFamily="34" charset="-122"/>
                <a:sym typeface="+mn-ea"/>
              </a:rPr>
              <a:t>一</a:t>
            </a:r>
            <a:r>
              <a:rPr lang="zh-CN" altLang="en-US" sz="2800" dirty="0" smtClean="0">
                <a:solidFill>
                  <a:srgbClr val="FF0000"/>
                </a:solidFill>
                <a:latin typeface="Times New Roman" panose="02020603050405020304" pitchFamily="18" charset="0"/>
                <a:ea typeface="微软雅黑" panose="020B0503020204020204" pitchFamily="34" charset="-122"/>
                <a:sym typeface="+mn-ea"/>
              </a:rPr>
              <a:t>个极富创造力的方案</a:t>
            </a:r>
            <a:r>
              <a:rPr lang="zh-CN" altLang="en-US" sz="2800" dirty="0" smtClean="0">
                <a:solidFill>
                  <a:srgbClr val="FF0000"/>
                </a:solidFill>
                <a:latin typeface="Times New Roman" panose="02020603050405020304" pitchFamily="18" charset="0"/>
                <a:ea typeface="微软雅黑" panose="020B0503020204020204" pitchFamily="34" charset="-122"/>
              </a:rPr>
              <a:t>：</a:t>
            </a:r>
            <a:endParaRPr lang="zh-CN" altLang="en-US" sz="2800" dirty="0">
              <a:solidFill>
                <a:srgbClr val="FF0000"/>
              </a:solidFill>
              <a:latin typeface="Times New Roman" panose="02020603050405020304" pitchFamily="18" charset="0"/>
              <a:ea typeface="微软雅黑" panose="020B0503020204020204" pitchFamily="34" charset="-122"/>
            </a:endParaRPr>
          </a:p>
        </p:txBody>
      </p:sp>
      <p:grpSp>
        <p:nvGrpSpPr>
          <p:cNvPr id="29" name="组合 28"/>
          <p:cNvGrpSpPr/>
          <p:nvPr>
            <p:custDataLst>
              <p:tags r:id="rId3"/>
            </p:custDataLst>
          </p:nvPr>
        </p:nvGrpSpPr>
        <p:grpSpPr>
          <a:xfrm>
            <a:off x="3982334" y="2115095"/>
            <a:ext cx="3649449" cy="1635853"/>
            <a:chOff x="3942587" y="1140191"/>
            <a:chExt cx="3649449" cy="1635853"/>
          </a:xfrm>
        </p:grpSpPr>
        <p:sp>
          <p:nvSpPr>
            <p:cNvPr id="13" name="AutoShape 10"/>
            <p:cNvSpPr/>
            <p:nvPr>
              <p:custDataLst>
                <p:tags r:id="rId4"/>
              </p:custDataLst>
            </p:nvPr>
          </p:nvSpPr>
          <p:spPr>
            <a:xfrm>
              <a:off x="3942587" y="1140191"/>
              <a:ext cx="310391" cy="1635853"/>
            </a:xfrm>
            <a:prstGeom prst="rightBrace">
              <a:avLst>
                <a:gd name="adj1" fmla="val 66666"/>
                <a:gd name="adj2" fmla="val 52995"/>
              </a:avLst>
            </a:prstGeom>
            <a:noFill/>
            <a:ln w="28575" cap="flat" cmpd="sng">
              <a:solidFill>
                <a:schemeClr val="accent3">
                  <a:lumMod val="50000"/>
                </a:schemeClr>
              </a:solidFill>
              <a:prstDash val="solid"/>
              <a:headEnd type="none" w="med" len="med"/>
              <a:tailEnd type="none" w="med" len="med"/>
            </a:ln>
          </p:spPr>
          <p:txBody>
            <a:bodyPr wrap="none" anchor="ctr"/>
            <a:lstStyle/>
            <a:p>
              <a:endParaRPr>
                <a:latin typeface="Times New Roman" panose="02020603050405020304" pitchFamily="18" charset="0"/>
                <a:ea typeface="微软雅黑" panose="020B0503020204020204" pitchFamily="34" charset="-122"/>
              </a:endParaRPr>
            </a:p>
          </p:txBody>
        </p:sp>
        <p:sp>
          <p:nvSpPr>
            <p:cNvPr id="14" name="Rectangle 16"/>
            <p:cNvSpPr/>
            <p:nvPr>
              <p:custDataLst>
                <p:tags r:id="rId5"/>
              </p:custDataLst>
            </p:nvPr>
          </p:nvSpPr>
          <p:spPr>
            <a:xfrm>
              <a:off x="4167788" y="1541962"/>
              <a:ext cx="2106612" cy="460375"/>
            </a:xfrm>
            <a:prstGeom prst="rect">
              <a:avLst/>
            </a:prstGeom>
            <a:noFill/>
            <a:ln w="9525">
              <a:noFill/>
            </a:ln>
          </p:spPr>
          <p:txBody>
            <a:bodyPr>
              <a:spAutoFit/>
            </a:bodyPr>
            <a:lstStyle/>
            <a:p>
              <a:r>
                <a:rPr lang="zh-CN" altLang="en-US" sz="2400" dirty="0">
                  <a:solidFill>
                    <a:srgbClr val="C00000"/>
                  </a:solidFill>
                  <a:latin typeface="Times New Roman" panose="02020603050405020304" pitchFamily="18" charset="0"/>
                  <a:ea typeface="微软雅黑" panose="020B0503020204020204" pitchFamily="34" charset="-122"/>
                </a:rPr>
                <a:t>动物细胞融合</a:t>
              </a:r>
              <a:endParaRPr lang="zh-CN" altLang="en-US" sz="2400" dirty="0">
                <a:solidFill>
                  <a:srgbClr val="C00000"/>
                </a:solidFill>
                <a:latin typeface="Times New Roman" panose="02020603050405020304" pitchFamily="18" charset="0"/>
                <a:ea typeface="微软雅黑" panose="020B0503020204020204" pitchFamily="34" charset="-122"/>
              </a:endParaRPr>
            </a:p>
          </p:txBody>
        </p:sp>
        <p:sp>
          <p:nvSpPr>
            <p:cNvPr id="16" name="Line 13"/>
            <p:cNvSpPr/>
            <p:nvPr>
              <p:custDataLst>
                <p:tags r:id="rId6"/>
              </p:custDataLst>
            </p:nvPr>
          </p:nvSpPr>
          <p:spPr>
            <a:xfrm flipV="1">
              <a:off x="4295163" y="2027212"/>
              <a:ext cx="1820412" cy="8389"/>
            </a:xfrm>
            <a:prstGeom prst="line">
              <a:avLst/>
            </a:prstGeom>
            <a:ln w="28575" cap="flat" cmpd="sng">
              <a:solidFill>
                <a:schemeClr val="accent3">
                  <a:lumMod val="50000"/>
                </a:schemeClr>
              </a:solidFill>
              <a:prstDash val="solid"/>
              <a:headEnd type="none" w="med" len="med"/>
              <a:tailEnd type="triangle" w="med" len="med"/>
            </a:ln>
          </p:spPr>
          <p:txBody>
            <a:bodyPr/>
            <a:lstStyle/>
            <a:p/>
          </p:txBody>
        </p:sp>
        <p:sp>
          <p:nvSpPr>
            <p:cNvPr id="17" name="Text Box 12"/>
            <p:cNvSpPr txBox="1"/>
            <p:nvPr>
              <p:custDataLst>
                <p:tags r:id="rId7"/>
              </p:custDataLst>
            </p:nvPr>
          </p:nvSpPr>
          <p:spPr>
            <a:xfrm>
              <a:off x="6138309" y="1754610"/>
              <a:ext cx="1453727" cy="46166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zh-CN" altLang="en-US" sz="2400" dirty="0">
                  <a:solidFill>
                    <a:schemeClr val="bg1"/>
                  </a:solidFill>
                  <a:latin typeface="Times New Roman" panose="02020603050405020304" pitchFamily="18" charset="0"/>
                  <a:ea typeface="微软雅黑" panose="020B0503020204020204" pitchFamily="34" charset="-122"/>
                </a:rPr>
                <a:t>杂交细胞</a:t>
              </a:r>
              <a:endParaRPr lang="zh-CN" altLang="en-US" sz="2400" dirty="0">
                <a:solidFill>
                  <a:schemeClr val="bg1"/>
                </a:solidFill>
                <a:latin typeface="Times New Roman" panose="02020603050405020304" pitchFamily="18" charset="0"/>
                <a:ea typeface="微软雅黑" panose="020B0503020204020204" pitchFamily="34" charset="-122"/>
              </a:endParaRPr>
            </a:p>
          </p:txBody>
        </p:sp>
      </p:grpSp>
      <p:grpSp>
        <p:nvGrpSpPr>
          <p:cNvPr id="30" name="组合 29"/>
          <p:cNvGrpSpPr/>
          <p:nvPr>
            <p:custDataLst>
              <p:tags r:id="rId8"/>
            </p:custDataLst>
          </p:nvPr>
        </p:nvGrpSpPr>
        <p:grpSpPr>
          <a:xfrm>
            <a:off x="7587926" y="2531483"/>
            <a:ext cx="3855929" cy="676527"/>
            <a:chOff x="7587926" y="1547808"/>
            <a:chExt cx="3855929" cy="676527"/>
          </a:xfrm>
        </p:grpSpPr>
        <p:sp>
          <p:nvSpPr>
            <p:cNvPr id="15" name="Rectangle 14"/>
            <p:cNvSpPr/>
            <p:nvPr>
              <p:custDataLst>
                <p:tags r:id="rId9"/>
              </p:custDataLst>
            </p:nvPr>
          </p:nvSpPr>
          <p:spPr>
            <a:xfrm>
              <a:off x="7587926" y="1547808"/>
              <a:ext cx="2160588" cy="460375"/>
            </a:xfrm>
            <a:prstGeom prst="rect">
              <a:avLst/>
            </a:prstGeom>
            <a:noFill/>
            <a:ln w="9525">
              <a:noFill/>
            </a:ln>
          </p:spPr>
          <p:txBody>
            <a:bodyPr>
              <a:spAutoFit/>
            </a:bodyPr>
            <a:lstStyle/>
            <a:p>
              <a:r>
                <a:rPr lang="zh-CN" altLang="en-US" sz="2400" dirty="0">
                  <a:solidFill>
                    <a:srgbClr val="C00000"/>
                  </a:solidFill>
                  <a:latin typeface="Times New Roman" panose="02020603050405020304" pitchFamily="18" charset="0"/>
                  <a:ea typeface="微软雅黑" panose="020B0503020204020204" pitchFamily="34" charset="-122"/>
                </a:rPr>
                <a:t>动物细胞培养</a:t>
              </a:r>
              <a:endParaRPr lang="zh-CN" altLang="en-US" sz="2400" dirty="0">
                <a:solidFill>
                  <a:srgbClr val="C00000"/>
                </a:solidFill>
                <a:latin typeface="Times New Roman" panose="02020603050405020304" pitchFamily="18" charset="0"/>
                <a:ea typeface="微软雅黑" panose="020B0503020204020204" pitchFamily="34" charset="-122"/>
              </a:endParaRPr>
            </a:p>
          </p:txBody>
        </p:sp>
        <p:sp>
          <p:nvSpPr>
            <p:cNvPr id="18" name="Line 13"/>
            <p:cNvSpPr/>
            <p:nvPr>
              <p:custDataLst>
                <p:tags r:id="rId10"/>
              </p:custDataLst>
            </p:nvPr>
          </p:nvSpPr>
          <p:spPr>
            <a:xfrm flipV="1">
              <a:off x="7696266" y="1998357"/>
              <a:ext cx="1820412" cy="8389"/>
            </a:xfrm>
            <a:prstGeom prst="line">
              <a:avLst/>
            </a:prstGeom>
            <a:ln w="28575" cap="flat" cmpd="sng">
              <a:solidFill>
                <a:schemeClr val="accent3">
                  <a:lumMod val="50000"/>
                </a:schemeClr>
              </a:solidFill>
              <a:prstDash val="solid"/>
              <a:headEnd type="none" w="med" len="med"/>
              <a:tailEnd type="triangle" w="med" len="med"/>
            </a:ln>
          </p:spPr>
          <p:txBody>
            <a:bodyPr/>
            <a:lstStyle/>
            <a:p/>
          </p:txBody>
        </p:sp>
        <p:sp>
          <p:nvSpPr>
            <p:cNvPr id="19" name="Rectangle 20"/>
            <p:cNvSpPr/>
            <p:nvPr>
              <p:custDataLst>
                <p:tags r:id="rId11"/>
              </p:custDataLst>
            </p:nvPr>
          </p:nvSpPr>
          <p:spPr>
            <a:xfrm>
              <a:off x="9601024" y="1762670"/>
              <a:ext cx="1842831" cy="461665"/>
            </a:xfrm>
            <a:prstGeom prst="rect">
              <a:avLst/>
            </a:prstGeom>
          </p:spPr>
          <p:style>
            <a:lnRef idx="1">
              <a:schemeClr val="accent3"/>
            </a:lnRef>
            <a:fillRef idx="3">
              <a:schemeClr val="accent3"/>
            </a:fillRef>
            <a:effectRef idx="2">
              <a:schemeClr val="accent3"/>
            </a:effectRef>
            <a:fontRef idx="minor">
              <a:schemeClr val="lt1"/>
            </a:fontRef>
          </p:style>
          <p:txBody>
            <a:bodyPr wrap="square">
              <a:spAutoFit/>
            </a:bodyPr>
            <a:lstStyle/>
            <a:p>
              <a:r>
                <a:rPr lang="zh-CN" altLang="en-US" sz="2400" dirty="0">
                  <a:solidFill>
                    <a:schemeClr val="bg1"/>
                  </a:solidFill>
                  <a:latin typeface="Times New Roman" panose="02020603050405020304" pitchFamily="18" charset="0"/>
                  <a:ea typeface="微软雅黑" panose="020B0503020204020204" pitchFamily="34" charset="-122"/>
                </a:rPr>
                <a:t>单克隆抗体</a:t>
              </a:r>
              <a:endParaRPr lang="zh-CN" altLang="en-US" sz="2400" dirty="0">
                <a:solidFill>
                  <a:schemeClr val="bg1"/>
                </a:solidFill>
                <a:latin typeface="Times New Roman" panose="02020603050405020304" pitchFamily="18" charset="0"/>
                <a:ea typeface="微软雅黑" panose="020B0503020204020204" pitchFamily="34" charset="-122"/>
              </a:endParaRPr>
            </a:p>
          </p:txBody>
        </p:sp>
      </p:grpSp>
      <p:sp>
        <p:nvSpPr>
          <p:cNvPr id="22" name="Text Box 21"/>
          <p:cNvSpPr txBox="1"/>
          <p:nvPr>
            <p:custDataLst>
              <p:tags r:id="rId12"/>
            </p:custDataLst>
          </p:nvPr>
        </p:nvSpPr>
        <p:spPr>
          <a:xfrm>
            <a:off x="1096627" y="3117275"/>
            <a:ext cx="2885707" cy="769441"/>
          </a:xfrm>
          <a:prstGeom prst="rect">
            <a:avLst/>
          </a:prstGeom>
          <a:noFill/>
          <a:ln>
            <a:solidFill>
              <a:schemeClr val="accent3">
                <a:lumMod val="50000"/>
              </a:schemeClr>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wrap="square">
            <a:spAutoFit/>
          </a:bodyPr>
          <a:lstStyle/>
          <a:p>
            <a:pPr>
              <a:spcBef>
                <a:spcPct val="50000"/>
              </a:spcBef>
            </a:pPr>
            <a:r>
              <a:rPr lang="zh-CN" altLang="en-US" sz="2200" smtClean="0">
                <a:solidFill>
                  <a:schemeClr val="tx1"/>
                </a:solidFill>
                <a:latin typeface="Times New Roman" panose="02020603050405020304" pitchFamily="18" charset="0"/>
                <a:ea typeface="微软雅黑" panose="020B0503020204020204" pitchFamily="34" charset="-122"/>
              </a:rPr>
              <a:t>骨髓瘤细胞（癌细胞）能无限增殖</a:t>
            </a:r>
            <a:endParaRPr lang="zh-CN" altLang="en-US" sz="2200">
              <a:solidFill>
                <a:schemeClr val="tx1"/>
              </a:solidFill>
              <a:latin typeface="Times New Roman" panose="02020603050405020304" pitchFamily="18" charset="0"/>
              <a:ea typeface="微软雅黑" panose="020B0503020204020204" pitchFamily="34" charset="-122"/>
            </a:endParaRPr>
          </a:p>
        </p:txBody>
      </p:sp>
      <p:sp>
        <p:nvSpPr>
          <p:cNvPr id="23" name="Text Box 21"/>
          <p:cNvSpPr txBox="1"/>
          <p:nvPr>
            <p:custDataLst>
              <p:tags r:id="rId13"/>
            </p:custDataLst>
          </p:nvPr>
        </p:nvSpPr>
        <p:spPr>
          <a:xfrm>
            <a:off x="1096627" y="1860324"/>
            <a:ext cx="2885707" cy="769441"/>
          </a:xfrm>
          <a:prstGeom prst="rect">
            <a:avLst/>
          </a:prstGeom>
          <a:noFill/>
          <a:ln>
            <a:solidFill>
              <a:schemeClr val="accent3">
                <a:lumMod val="50000"/>
              </a:schemeClr>
            </a:solidFill>
            <a:headEnd type="none" w="med" len="med"/>
            <a:tailEnd type="none" w="med" len="med"/>
          </a:ln>
        </p:spPr>
        <p:style>
          <a:lnRef idx="1">
            <a:schemeClr val="accent3"/>
          </a:lnRef>
          <a:fillRef idx="2">
            <a:schemeClr val="accent3"/>
          </a:fillRef>
          <a:effectRef idx="1">
            <a:schemeClr val="accent3"/>
          </a:effectRef>
          <a:fontRef idx="minor">
            <a:schemeClr val="dk1"/>
          </a:fontRef>
        </p:style>
        <p:txBody>
          <a:bodyPr wrap="square">
            <a:spAutoFit/>
          </a:bodyPr>
          <a:lstStyle/>
          <a:p>
            <a:pPr>
              <a:spcBef>
                <a:spcPct val="50000"/>
              </a:spcBef>
            </a:pPr>
            <a:r>
              <a:rPr lang="zh-CN" altLang="en-US" sz="2200" dirty="0" smtClean="0">
                <a:solidFill>
                  <a:schemeClr val="tx1"/>
                </a:solidFill>
                <a:latin typeface="Times New Roman" panose="02020603050405020304" pitchFamily="18" charset="0"/>
                <a:ea typeface="微软雅黑" panose="020B0503020204020204" pitchFamily="34" charset="-122"/>
              </a:rPr>
              <a:t>一个</a:t>
            </a:r>
            <a:r>
              <a:rPr lang="en-US" altLang="zh-CN" sz="2200" dirty="0" smtClean="0">
                <a:solidFill>
                  <a:schemeClr val="tx1"/>
                </a:solidFill>
                <a:latin typeface="Times New Roman" panose="02020603050405020304" pitchFamily="18" charset="0"/>
                <a:ea typeface="微软雅黑" panose="020B0503020204020204" pitchFamily="34" charset="-122"/>
              </a:rPr>
              <a:t>B</a:t>
            </a:r>
            <a:r>
              <a:rPr lang="zh-CN" altLang="en-US" sz="2200" dirty="0" smtClean="0">
                <a:solidFill>
                  <a:schemeClr val="tx1"/>
                </a:solidFill>
                <a:latin typeface="Times New Roman" panose="02020603050405020304" pitchFamily="18" charset="0"/>
                <a:ea typeface="微软雅黑" panose="020B0503020204020204" pitchFamily="34" charset="-122"/>
              </a:rPr>
              <a:t>淋巴细胞只分泌一种特异性抗体</a:t>
            </a:r>
            <a:endParaRPr lang="zh-CN" altLang="en-US" sz="2200" dirty="0">
              <a:solidFill>
                <a:schemeClr val="tx1"/>
              </a:solidFill>
              <a:latin typeface="Times New Roman" panose="02020603050405020304" pitchFamily="18" charset="0"/>
              <a:ea typeface="微软雅黑" panose="020B0503020204020204" pitchFamily="34" charset="-122"/>
            </a:endParaRPr>
          </a:p>
        </p:txBody>
      </p:sp>
      <p:sp>
        <p:nvSpPr>
          <p:cNvPr id="24" name="矩形 23"/>
          <p:cNvSpPr/>
          <p:nvPr>
            <p:custDataLst>
              <p:tags r:id="rId14"/>
            </p:custDataLst>
          </p:nvPr>
        </p:nvSpPr>
        <p:spPr>
          <a:xfrm>
            <a:off x="3948739" y="4131135"/>
            <a:ext cx="1584325" cy="720725"/>
          </a:xfrm>
          <a:prstGeom prst="rect">
            <a:avLst/>
          </a:prstGeom>
          <a:noFill/>
          <a:ln w="9525">
            <a:noFill/>
          </a:ln>
        </p:spPr>
        <p:txBody>
          <a:bodyPr/>
          <a:lstStyle>
            <a:lvl1pPr marL="342900" lvl="0" indent="-342900" algn="l" defTabSz="914400" rtl="0" eaLnBrk="1" fontAlgn="base" latinLnBrk="0" hangingPunct="1">
              <a:lnSpc>
                <a:spcPct val="100000"/>
              </a:lnSpc>
              <a:spcBef>
                <a:spcPct val="20000"/>
              </a:spcBef>
              <a:spcAft>
                <a:spcPct val="0"/>
              </a:spcAft>
              <a:buChar char="•"/>
              <a:defRPr sz="3200" u="none" kern="1200" baseline="0">
                <a:solidFill>
                  <a:schemeClr val="tx1"/>
                </a:solidFill>
                <a:latin typeface="Arial" panose="020B0604020202020204" pitchFamily="34" charset="0"/>
                <a:ea typeface="宋体" panose="02010600030101010101" pitchFamily="2" charset="-122"/>
              </a:defRPr>
            </a:lvl1pPr>
            <a:lvl2pPr marL="742950" lvl="1" indent="-285750" algn="l" defTabSz="914400" rtl="0" eaLnBrk="1" fontAlgn="base" latinLnBrk="0" hangingPunct="1">
              <a:lnSpc>
                <a:spcPct val="100000"/>
              </a:lnSpc>
              <a:spcBef>
                <a:spcPct val="20000"/>
              </a:spcBef>
              <a:spcAft>
                <a:spcPct val="0"/>
              </a:spcAft>
              <a:buChar char="–"/>
              <a:defRPr sz="2800" b="0" i="0" u="none" kern="1200" baseline="0">
                <a:solidFill>
                  <a:schemeClr val="tx1"/>
                </a:solidFill>
                <a:latin typeface="Arial" panose="020B0604020202020204" pitchFamily="34" charset="0"/>
                <a:ea typeface="宋体" panose="02010600030101010101" pitchFamily="2" charset="-122"/>
              </a:defRPr>
            </a:lvl2pPr>
            <a:lvl3pPr marL="1143000" lvl="2" indent="-228600" algn="l" defTabSz="914400" rtl="0" eaLnBrk="1" fontAlgn="base" latinLnBrk="0" hangingPunct="1">
              <a:lnSpc>
                <a:spcPct val="100000"/>
              </a:lnSpc>
              <a:spcBef>
                <a:spcPct val="20000"/>
              </a:spcBef>
              <a:spcAft>
                <a:spcPct val="0"/>
              </a:spcAft>
              <a:buChar char="•"/>
              <a:defRPr sz="2400" b="0" i="0" u="none" kern="1200" baseline="0">
                <a:solidFill>
                  <a:schemeClr val="tx1"/>
                </a:solidFill>
                <a:latin typeface="Arial" panose="020B0604020202020204" pitchFamily="34" charset="0"/>
                <a:ea typeface="宋体" panose="02010600030101010101" pitchFamily="2" charset="-122"/>
              </a:defRPr>
            </a:lvl3pPr>
            <a:lvl4pPr marL="1600200" lvl="3"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4pPr>
            <a:lvl5pPr marL="2057400" lvl="4" indent="-228600" algn="l" defTabSz="914400" rtl="0" eaLnBrk="1" fontAlgn="base" latinLnBrk="0" hangingPunct="1">
              <a:lnSpc>
                <a:spcPct val="100000"/>
              </a:lnSpc>
              <a:spcBef>
                <a:spcPct val="20000"/>
              </a:spcBef>
              <a:spcAft>
                <a:spcPct val="0"/>
              </a:spcAft>
              <a:buChar char="»"/>
              <a:defRPr sz="2000" b="0" i="0" u="none" kern="1200" baseline="0">
                <a:solidFill>
                  <a:schemeClr val="tx1"/>
                </a:solidFill>
                <a:latin typeface="Arial" panose="020B0604020202020204" pitchFamily="34" charset="0"/>
                <a:ea typeface="宋体" panose="02010600030101010101" pitchFamily="2" charset="-122"/>
              </a:defRPr>
            </a:lvl5pPr>
          </a:lstStyle>
          <a:p>
            <a:pPr lvl="0">
              <a:lnSpc>
                <a:spcPct val="90000"/>
              </a:lnSpc>
              <a:buNone/>
            </a:pPr>
            <a:endParaRPr sz="3000">
              <a:solidFill>
                <a:srgbClr val="FF3300"/>
              </a:solidFill>
              <a:latin typeface="Times New Roman" panose="02020603050405020304" pitchFamily="18" charset="0"/>
              <a:ea typeface="微软雅黑" panose="020B0503020204020204" pitchFamily="34" charset="-122"/>
            </a:endParaRPr>
          </a:p>
        </p:txBody>
      </p:sp>
      <p:grpSp>
        <p:nvGrpSpPr>
          <p:cNvPr id="31" name="组合 30"/>
          <p:cNvGrpSpPr/>
          <p:nvPr>
            <p:custDataLst>
              <p:tags r:id="rId15"/>
            </p:custDataLst>
          </p:nvPr>
        </p:nvGrpSpPr>
        <p:grpSpPr>
          <a:xfrm>
            <a:off x="1722015" y="3995465"/>
            <a:ext cx="8166272" cy="2739105"/>
            <a:chOff x="1909893" y="3691057"/>
            <a:chExt cx="8166272" cy="2739105"/>
          </a:xfrm>
        </p:grpSpPr>
        <p:pic>
          <p:nvPicPr>
            <p:cNvPr id="25" name="图片 24" descr="milstein"/>
            <p:cNvPicPr>
              <a:picLocks noChangeAspect="1"/>
            </p:cNvPicPr>
            <p:nvPr>
              <p:custDataLst>
                <p:tags r:id="rId16"/>
              </p:custDataLst>
            </p:nvPr>
          </p:nvPicPr>
          <p:blipFill>
            <a:blip r:embed="rId17"/>
            <a:stretch>
              <a:fillRect/>
            </a:stretch>
          </p:blipFill>
          <p:spPr>
            <a:xfrm>
              <a:off x="1909893" y="4092940"/>
              <a:ext cx="1605093" cy="2261721"/>
            </a:xfrm>
            <a:prstGeom prst="rect">
              <a:avLst/>
            </a:prstGeom>
            <a:noFill/>
            <a:ln w="9525">
              <a:noFill/>
            </a:ln>
          </p:spPr>
        </p:pic>
        <p:pic>
          <p:nvPicPr>
            <p:cNvPr id="26" name="图片 25" descr="kohler"/>
            <p:cNvPicPr>
              <a:picLocks noChangeAspect="1"/>
            </p:cNvPicPr>
            <p:nvPr>
              <p:custDataLst>
                <p:tags r:id="rId18"/>
              </p:custDataLst>
            </p:nvPr>
          </p:nvPicPr>
          <p:blipFill>
            <a:blip r:embed="rId19"/>
            <a:stretch>
              <a:fillRect/>
            </a:stretch>
          </p:blipFill>
          <p:spPr>
            <a:xfrm>
              <a:off x="8414156" y="4087627"/>
              <a:ext cx="1662009" cy="2342535"/>
            </a:xfrm>
            <a:prstGeom prst="rect">
              <a:avLst/>
            </a:prstGeom>
            <a:noFill/>
            <a:ln w="9525">
              <a:noFill/>
            </a:ln>
          </p:spPr>
        </p:pic>
        <p:pic>
          <p:nvPicPr>
            <p:cNvPr id="27" name="图片 26" descr="01200000013591116105209592302_s"/>
            <p:cNvPicPr>
              <a:picLocks noChangeAspect="1"/>
            </p:cNvPicPr>
            <p:nvPr>
              <p:custDataLst>
                <p:tags r:id="rId20"/>
              </p:custDataLst>
            </p:nvPr>
          </p:nvPicPr>
          <p:blipFill>
            <a:blip r:embed="rId21"/>
            <a:stretch>
              <a:fillRect/>
            </a:stretch>
          </p:blipFill>
          <p:spPr>
            <a:xfrm>
              <a:off x="4922006" y="3691057"/>
              <a:ext cx="1876277" cy="1876277"/>
            </a:xfrm>
            <a:prstGeom prst="rect">
              <a:avLst/>
            </a:prstGeom>
            <a:noFill/>
            <a:ln w="9525">
              <a:noFill/>
            </a:ln>
          </p:spPr>
        </p:pic>
        <p:sp>
          <p:nvSpPr>
            <p:cNvPr id="28" name="Text Box 3" descr="新闻纸"/>
            <p:cNvSpPr txBox="1"/>
            <p:nvPr>
              <p:custDataLst>
                <p:tags r:id="rId22"/>
              </p:custDataLst>
            </p:nvPr>
          </p:nvSpPr>
          <p:spPr>
            <a:xfrm>
              <a:off x="3792802" y="5570695"/>
              <a:ext cx="4646524" cy="707886"/>
            </a:xfrm>
            <a:prstGeom prst="rect">
              <a:avLst/>
            </a:prstGeom>
            <a:noFill/>
            <a:ln w="9525">
              <a:noFill/>
            </a:ln>
          </p:spPr>
          <p:txBody>
            <a:bodyPr wrap="square">
              <a:spAutoFit/>
            </a:bodyPr>
            <a:lstStyle/>
            <a:p>
              <a:r>
                <a:rPr lang="en-US" altLang="zh-CN" sz="2000" dirty="0">
                  <a:latin typeface="Times New Roman" panose="02020603050405020304" pitchFamily="18" charset="0"/>
                  <a:ea typeface="微软雅黑" panose="020B0503020204020204" pitchFamily="34" charset="-122"/>
                </a:rPr>
                <a:t>1975</a:t>
              </a:r>
              <a:r>
                <a:rPr lang="zh-CN" altLang="en-US" sz="2000" dirty="0">
                  <a:latin typeface="Times New Roman" panose="02020603050405020304" pitchFamily="18" charset="0"/>
                  <a:ea typeface="微软雅黑" panose="020B0503020204020204" pitchFamily="34" charset="-122"/>
                </a:rPr>
                <a:t>年，米尔斯坦和柯勒</a:t>
              </a:r>
              <a:endParaRPr lang="zh-CN" altLang="en-US" sz="2000" dirty="0">
                <a:latin typeface="Times New Roman" panose="02020603050405020304" pitchFamily="18" charset="0"/>
                <a:ea typeface="微软雅黑" panose="020B0503020204020204" pitchFamily="34" charset="-122"/>
              </a:endParaRPr>
            </a:p>
            <a:p>
              <a:r>
                <a:rPr lang="en-US" altLang="zh-CN" sz="2000" dirty="0">
                  <a:latin typeface="Times New Roman" panose="02020603050405020304" pitchFamily="18" charset="0"/>
                  <a:ea typeface="微软雅黑" panose="020B0503020204020204" pitchFamily="34" charset="-122"/>
                </a:rPr>
                <a:t>1984</a:t>
              </a:r>
              <a:r>
                <a:rPr lang="zh-CN" altLang="en-US" sz="2000" dirty="0">
                  <a:latin typeface="Times New Roman" panose="02020603050405020304" pitchFamily="18" charset="0"/>
                  <a:ea typeface="微软雅黑" panose="020B0503020204020204" pitchFamily="34" charset="-122"/>
                </a:rPr>
                <a:t>年，诺贝尔生理学或医学奖</a:t>
              </a:r>
              <a:endParaRPr lang="zh-CN" altLang="en-US" sz="2000" dirty="0">
                <a:latin typeface="Times New Roman" panose="02020603050405020304" pitchFamily="18" charset="0"/>
                <a:ea typeface="微软雅黑" panose="020B0503020204020204" pitchFamily="34" charset="-122"/>
              </a:endParaRPr>
            </a:p>
          </p:txBody>
        </p:sp>
      </p:grpSp>
      <p:grpSp>
        <p:nvGrpSpPr>
          <p:cNvPr id="32" name="淘宝网Chenying0907出品 7"/>
          <p:cNvGrpSpPr/>
          <p:nvPr/>
        </p:nvGrpSpPr>
        <p:grpSpPr>
          <a:xfrm>
            <a:off x="293663" y="324163"/>
            <a:ext cx="604358" cy="216024"/>
            <a:chOff x="264939" y="188640"/>
            <a:chExt cx="604358" cy="216024"/>
          </a:xfrm>
          <a:solidFill>
            <a:srgbClr val="12863E"/>
          </a:solidFill>
        </p:grpSpPr>
        <p:sp>
          <p:nvSpPr>
            <p:cNvPr id="33" name="燕尾形 32"/>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34" name="燕尾形 33"/>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35" name="燕尾形 34"/>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cxnSp>
        <p:nvCxnSpPr>
          <p:cNvPr id="37"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38"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sp>
        <p:nvSpPr>
          <p:cNvPr id="39" name="圆角矩形标注 38"/>
          <p:cNvSpPr/>
          <p:nvPr/>
        </p:nvSpPr>
        <p:spPr>
          <a:xfrm>
            <a:off x="6206450" y="1831284"/>
            <a:ext cx="1511350" cy="508224"/>
          </a:xfrm>
          <a:prstGeom prst="wedgeRoundRectCallout">
            <a:avLst>
              <a:gd name="adj1" fmla="val -10964"/>
              <a:gd name="adj2" fmla="val 103703"/>
              <a:gd name="adj3" fmla="val 16667"/>
            </a:avLst>
          </a:prstGeom>
          <a:solidFill>
            <a:schemeClr val="accent5">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solidFill>
                  <a:srgbClr val="C00000"/>
                </a:solidFill>
                <a:latin typeface="Times New Roman" panose="02020603050405020304" pitchFamily="18" charset="0"/>
                <a:ea typeface="微软雅黑" panose="020B0503020204020204" pitchFamily="34" charset="-122"/>
              </a:rPr>
              <a:t>杂交瘤细胞</a:t>
            </a:r>
            <a:endParaRPr lang="en-US" altLang="zh-CN" dirty="0" smtClean="0">
              <a:solidFill>
                <a:srgbClr val="C00000"/>
              </a:solidFill>
              <a:latin typeface="Times New Roman" panose="02020603050405020304" pitchFamily="18" charset="0"/>
              <a:ea typeface="微软雅黑" panose="020B0503020204020204" pitchFamily="34" charset="-122"/>
            </a:endParaRPr>
          </a:p>
        </p:txBody>
      </p:sp>
      <p:sp>
        <p:nvSpPr>
          <p:cNvPr id="21" name="Text Box 21"/>
          <p:cNvSpPr txBox="1"/>
          <p:nvPr>
            <p:custDataLst>
              <p:tags r:id="rId23"/>
            </p:custDataLst>
          </p:nvPr>
        </p:nvSpPr>
        <p:spPr>
          <a:xfrm>
            <a:off x="7666827" y="1784885"/>
            <a:ext cx="4239055" cy="64633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defPPr>
              <a:defRPr lang="zh-CN"/>
            </a:defPPr>
            <a:lvl1pPr algn="ctr">
              <a:defRPr>
                <a:solidFill>
                  <a:srgbClr val="C00000"/>
                </a:solidFill>
                <a:latin typeface="Times New Roman" panose="02020603050405020304" pitchFamily="18" charset="0"/>
                <a:ea typeface="微软雅黑" panose="020B0503020204020204" pitchFamily="34" charset="-122"/>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r>
              <a:rPr lang="zh-CN" altLang="en-US" dirty="0"/>
              <a:t>既能迅速大量增殖</a:t>
            </a:r>
            <a:r>
              <a:rPr lang="zh-CN" altLang="en-US" dirty="0" smtClean="0"/>
              <a:t>，又</a:t>
            </a:r>
            <a:r>
              <a:rPr lang="zh-CN" altLang="en-US" dirty="0"/>
              <a:t>能产生专一抗体</a:t>
            </a:r>
            <a:endParaRPr lang="zh-CN" altLang="en-US" dirty="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blinds(horizontal)">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blinds(horizont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29"/>
                                        </p:tgtEl>
                                        <p:attrNameLst>
                                          <p:attrName>style.visibility</p:attrName>
                                        </p:attrNameLst>
                                      </p:cBhvr>
                                      <p:to>
                                        <p:strVal val="visible"/>
                                      </p:to>
                                    </p:set>
                                    <p:animEffect transition="in" filter="wipe(left)">
                                      <p:cBhvr>
                                        <p:cTn id="17" dur="500"/>
                                        <p:tgtEl>
                                          <p:spTgt spid="29"/>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30"/>
                                        </p:tgtEl>
                                        <p:attrNameLst>
                                          <p:attrName>style.visibility</p:attrName>
                                        </p:attrNameLst>
                                      </p:cBhvr>
                                      <p:to>
                                        <p:strVal val="visible"/>
                                      </p:to>
                                    </p:set>
                                    <p:animEffect transition="in" filter="wipe(left)">
                                      <p:cBhvr>
                                        <p:cTn id="22" dur="500"/>
                                        <p:tgtEl>
                                          <p:spTgt spid="3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1" fill="hold" grpId="0" nodeType="clickEffect">
                                  <p:stCondLst>
                                    <p:cond delay="0"/>
                                  </p:stCondLst>
                                  <p:childTnLst>
                                    <p:set>
                                      <p:cBhvr>
                                        <p:cTn id="26" dur="1" fill="hold">
                                          <p:stCondLst>
                                            <p:cond delay="0"/>
                                          </p:stCondLst>
                                        </p:cTn>
                                        <p:tgtEl>
                                          <p:spTgt spid="39"/>
                                        </p:tgtEl>
                                        <p:attrNameLst>
                                          <p:attrName>style.visibility</p:attrName>
                                        </p:attrNameLst>
                                      </p:cBhvr>
                                      <p:to>
                                        <p:strVal val="visible"/>
                                      </p:to>
                                    </p:set>
                                    <p:animEffect transition="in" filter="wipe(up)">
                                      <p:cBhvr>
                                        <p:cTn id="27" dur="500"/>
                                        <p:tgtEl>
                                          <p:spTgt spid="39"/>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21"/>
                                        </p:tgtEl>
                                        <p:attrNameLst>
                                          <p:attrName>style.visibility</p:attrName>
                                        </p:attrNameLst>
                                      </p:cBhvr>
                                      <p:to>
                                        <p:strVal val="visible"/>
                                      </p:to>
                                    </p:set>
                                    <p:animEffect transition="in" filter="fade">
                                      <p:cBhvr>
                                        <p:cTn id="32" dur="500"/>
                                        <p:tgtEl>
                                          <p:spTgt spid="21"/>
                                        </p:tgtEl>
                                      </p:cBhvr>
                                    </p:animEffect>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31"/>
                                        </p:tgtEl>
                                        <p:attrNameLst>
                                          <p:attrName>style.visibility</p:attrName>
                                        </p:attrNameLst>
                                      </p:cBhvr>
                                      <p:to>
                                        <p:strVal val="visible"/>
                                      </p:to>
                                    </p:set>
                                    <p:animEffect transition="in" filter="fade">
                                      <p:cBhvr>
                                        <p:cTn id="37" dur="1000"/>
                                        <p:tgtEl>
                                          <p:spTgt spid="31"/>
                                        </p:tgtEl>
                                      </p:cBhvr>
                                    </p:animEffect>
                                    <p:anim calcmode="lin" valueType="num">
                                      <p:cBhvr>
                                        <p:cTn id="38" dur="1000" fill="hold"/>
                                        <p:tgtEl>
                                          <p:spTgt spid="31"/>
                                        </p:tgtEl>
                                        <p:attrNameLst>
                                          <p:attrName>ppt_x</p:attrName>
                                        </p:attrNameLst>
                                      </p:cBhvr>
                                      <p:tavLst>
                                        <p:tav tm="0">
                                          <p:val>
                                            <p:strVal val="#ppt_x"/>
                                          </p:val>
                                        </p:tav>
                                        <p:tav tm="100000">
                                          <p:val>
                                            <p:strVal val="#ppt_x"/>
                                          </p:val>
                                        </p:tav>
                                      </p:tavLst>
                                    </p:anim>
                                    <p:anim calcmode="lin" valueType="num">
                                      <p:cBhvr>
                                        <p:cTn id="39" dur="1000" fill="hold"/>
                                        <p:tgtEl>
                                          <p:spTgt spid="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animBg="1"/>
      <p:bldP spid="23" grpId="0" animBg="1"/>
      <p:bldP spid="39" grpId="0" animBg="1"/>
      <p:bldP spid="21"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组合 21"/>
          <p:cNvGrpSpPr/>
          <p:nvPr>
            <p:custDataLst>
              <p:tags r:id="rId1"/>
            </p:custDataLst>
          </p:nvPr>
        </p:nvGrpSpPr>
        <p:grpSpPr>
          <a:xfrm>
            <a:off x="1184780" y="1641757"/>
            <a:ext cx="4349749" cy="1655763"/>
            <a:chOff x="1136651" y="990601"/>
            <a:chExt cx="4349749" cy="1655763"/>
          </a:xfrm>
        </p:grpSpPr>
        <p:graphicFrame>
          <p:nvGraphicFramePr>
            <p:cNvPr id="11269" name="Object 4"/>
            <p:cNvGraphicFramePr>
              <a:graphicFrameLocks noChangeAspect="1"/>
            </p:cNvGraphicFramePr>
            <p:nvPr>
              <p:custDataLst>
                <p:tags r:id="rId2"/>
              </p:custDataLst>
            </p:nvPr>
          </p:nvGraphicFramePr>
          <p:xfrm>
            <a:off x="2063751" y="1530351"/>
            <a:ext cx="2563283" cy="1116013"/>
          </p:xfrm>
          <a:graphic>
            <a:graphicData uri="http://schemas.openxmlformats.org/presentationml/2006/ole">
              <mc:AlternateContent xmlns:mc="http://schemas.openxmlformats.org/markup-compatibility/2006">
                <mc:Choice xmlns:v="urn:schemas-microsoft-com:vml" Requires="v">
                  <p:oleObj spid="_x0000_s1110" name="" r:id="rId3" imgW="9753600" imgH="7315200" progId="PBrush">
                    <p:embed/>
                  </p:oleObj>
                </mc:Choice>
                <mc:Fallback>
                  <p:oleObj name="" r:id="rId3" imgW="9753600" imgH="7315200" progId="PBrush">
                    <p:embed/>
                    <p:pic>
                      <p:nvPicPr>
                        <p:cNvPr id="0" name="OLE substitute image"/>
                        <p:cNvPicPr/>
                        <p:nvPr/>
                      </p:nvPicPr>
                      <p:blipFill>
                        <a:blip r:embed="rId4"/>
                        <a:srcRect l="2806" t="10483" r="77240" b="74060"/>
                        <a:stretch>
                          <a:fillRect/>
                        </a:stretch>
                      </p:blipFill>
                      <p:spPr>
                        <a:xfrm>
                          <a:off x="2063751" y="1530351"/>
                          <a:ext cx="2563283" cy="1116013"/>
                        </a:xfrm>
                        <a:prstGeom prst="rect">
                          <a:avLst/>
                        </a:prstGeom>
                        <a:noFill/>
                      </p:spPr>
                    </p:pic>
                  </p:oleObj>
                </mc:Fallback>
              </mc:AlternateContent>
            </a:graphicData>
          </a:graphic>
        </p:graphicFrame>
        <p:sp>
          <p:nvSpPr>
            <p:cNvPr id="11277" name="文本框 45068"/>
            <p:cNvSpPr/>
            <p:nvPr>
              <p:custDataLst>
                <p:tags r:id="rId5"/>
              </p:custDataLst>
            </p:nvPr>
          </p:nvSpPr>
          <p:spPr>
            <a:xfrm>
              <a:off x="1136651" y="990601"/>
              <a:ext cx="4349749" cy="398780"/>
            </a:xfrm>
            <a:prstGeom prst="rect">
              <a:avLst/>
            </a:prstGeom>
            <a:noFill/>
            <a:ln>
              <a:noFill/>
              <a:miter lim="800000"/>
            </a:ln>
          </p:spPr>
          <p:txBody>
            <a:bodyPr>
              <a:spAutoFit/>
            </a:bodyPr>
            <a:lstStyle/>
            <a:p>
              <a:pPr algn="ctr"/>
              <a:r>
                <a:rPr lang="zh-CN" altLang="en-US" sz="2000" dirty="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用</a:t>
              </a:r>
              <a:r>
                <a:rPr lang="zh-CN" altLang="en-US" sz="2000" dirty="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特定抗原</a:t>
              </a:r>
              <a:r>
                <a:rPr lang="zh-CN" altLang="en-US" sz="2000" dirty="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注射小鼠</a:t>
              </a:r>
              <a:endParaRPr lang="zh-CN" altLang="en-US" sz="2000" dirty="0">
                <a:latin typeface="Times New Roman" panose="02020603050405020304" pitchFamily="18" charset="0"/>
                <a:ea typeface="微软雅黑" panose="020B0503020204020204" pitchFamily="34" charset="-122"/>
              </a:endParaRPr>
            </a:p>
          </p:txBody>
        </p:sp>
      </p:grpSp>
      <p:grpSp>
        <p:nvGrpSpPr>
          <p:cNvPr id="24" name="组合 23"/>
          <p:cNvGrpSpPr/>
          <p:nvPr>
            <p:custDataLst>
              <p:tags r:id="rId6"/>
            </p:custDataLst>
          </p:nvPr>
        </p:nvGrpSpPr>
        <p:grpSpPr>
          <a:xfrm>
            <a:off x="7521174" y="1416691"/>
            <a:ext cx="3053911" cy="1888765"/>
            <a:chOff x="7473045" y="765535"/>
            <a:chExt cx="3053911" cy="1888765"/>
          </a:xfrm>
        </p:grpSpPr>
        <p:graphicFrame>
          <p:nvGraphicFramePr>
            <p:cNvPr id="11268" name="Object 3"/>
            <p:cNvGraphicFramePr>
              <a:graphicFrameLocks noChangeAspect="1"/>
            </p:cNvGraphicFramePr>
            <p:nvPr>
              <p:custDataLst>
                <p:tags r:id="rId7"/>
              </p:custDataLst>
            </p:nvPr>
          </p:nvGraphicFramePr>
          <p:xfrm>
            <a:off x="7727951" y="1484313"/>
            <a:ext cx="2688167" cy="1169987"/>
          </p:xfrm>
          <a:graphic>
            <a:graphicData uri="http://schemas.openxmlformats.org/presentationml/2006/ole">
              <mc:AlternateContent xmlns:mc="http://schemas.openxmlformats.org/markup-compatibility/2006">
                <mc:Choice xmlns:v="urn:schemas-microsoft-com:vml" Requires="v">
                  <p:oleObj spid="_x0000_s1111" name="" r:id="rId8" imgW="9753600" imgH="7315200" progId="PBrush">
                    <p:embed/>
                  </p:oleObj>
                </mc:Choice>
                <mc:Fallback>
                  <p:oleObj name="" r:id="rId8" imgW="9753600" imgH="7315200" progId="PBrush">
                    <p:embed/>
                    <p:pic>
                      <p:nvPicPr>
                        <p:cNvPr id="0" name="OLE substitute image"/>
                        <p:cNvPicPr/>
                        <p:nvPr/>
                      </p:nvPicPr>
                      <p:blipFill>
                        <a:blip r:embed="rId4"/>
                        <a:srcRect l="27242" t="10294" r="52617" b="74107"/>
                        <a:stretch>
                          <a:fillRect/>
                        </a:stretch>
                      </p:blipFill>
                      <p:spPr>
                        <a:xfrm>
                          <a:off x="7727951" y="1484313"/>
                          <a:ext cx="2688167" cy="1169987"/>
                        </a:xfrm>
                        <a:prstGeom prst="rect">
                          <a:avLst/>
                        </a:prstGeom>
                        <a:noFill/>
                      </p:spPr>
                    </p:pic>
                  </p:oleObj>
                </mc:Fallback>
              </mc:AlternateContent>
            </a:graphicData>
          </a:graphic>
        </p:graphicFrame>
        <p:sp>
          <p:nvSpPr>
            <p:cNvPr id="11278" name="文本框 45069"/>
            <p:cNvSpPr/>
            <p:nvPr>
              <p:custDataLst>
                <p:tags r:id="rId9"/>
              </p:custDataLst>
            </p:nvPr>
          </p:nvSpPr>
          <p:spPr>
            <a:xfrm>
              <a:off x="7473045" y="765535"/>
              <a:ext cx="3053911" cy="707886"/>
            </a:xfrm>
            <a:prstGeom prst="rect">
              <a:avLst/>
            </a:prstGeom>
            <a:noFill/>
            <a:ln>
              <a:noFill/>
              <a:miter lim="800000"/>
            </a:ln>
          </p:spPr>
          <p:txBody>
            <a:bodyPr wrap="square">
              <a:spAutoFit/>
            </a:bodyPr>
            <a:lstStyle/>
            <a:p>
              <a:pPr algn="ctr"/>
              <a:r>
                <a:rPr lang="zh-CN" altLang="en-US" sz="2000" dirty="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从患骨髓瘤的小鼠体内取</a:t>
              </a:r>
              <a:r>
                <a:rPr lang="zh-CN" altLang="en-US" sz="2000" dirty="0">
                  <a:solidFill>
                    <a:schemeClr val="accent3">
                      <a:lumMod val="50000"/>
                    </a:schemeClr>
                  </a:solidFill>
                  <a:latin typeface="Times New Roman" panose="02020603050405020304" pitchFamily="18" charset="0"/>
                  <a:ea typeface="微软雅黑" panose="020B0503020204020204" pitchFamily="34" charset="-122"/>
                  <a:sym typeface="Wingdings" panose="05000000000000000000" pitchFamily="2" charset="2"/>
                </a:rPr>
                <a:t>骨髓瘤细胞的培养</a:t>
              </a:r>
              <a:endParaRPr lang="zh-CN" altLang="en-US" sz="2000" dirty="0">
                <a:solidFill>
                  <a:schemeClr val="accent3">
                    <a:lumMod val="50000"/>
                  </a:schemeClr>
                </a:solidFill>
                <a:latin typeface="Times New Roman" panose="02020603050405020304" pitchFamily="18" charset="0"/>
                <a:ea typeface="微软雅黑" panose="020B0503020204020204" pitchFamily="34" charset="-122"/>
              </a:endParaRPr>
            </a:p>
          </p:txBody>
        </p:sp>
      </p:grpSp>
      <p:grpSp>
        <p:nvGrpSpPr>
          <p:cNvPr id="23" name="组合 22"/>
          <p:cNvGrpSpPr/>
          <p:nvPr>
            <p:custDataLst>
              <p:tags r:id="rId10"/>
            </p:custDataLst>
          </p:nvPr>
        </p:nvGrpSpPr>
        <p:grpSpPr>
          <a:xfrm>
            <a:off x="898112" y="3359431"/>
            <a:ext cx="3806683" cy="1811339"/>
            <a:chOff x="849983" y="2708275"/>
            <a:chExt cx="3806683" cy="1811339"/>
          </a:xfrm>
        </p:grpSpPr>
        <p:graphicFrame>
          <p:nvGraphicFramePr>
            <p:cNvPr id="11266" name="Object 2"/>
            <p:cNvGraphicFramePr>
              <a:graphicFrameLocks noChangeAspect="1"/>
            </p:cNvGraphicFramePr>
            <p:nvPr>
              <p:custDataLst>
                <p:tags r:id="rId11"/>
              </p:custDataLst>
            </p:nvPr>
          </p:nvGraphicFramePr>
          <p:xfrm>
            <a:off x="2542117" y="3284539"/>
            <a:ext cx="2114549" cy="1235075"/>
          </p:xfrm>
          <a:graphic>
            <a:graphicData uri="http://schemas.openxmlformats.org/presentationml/2006/ole">
              <mc:AlternateContent xmlns:mc="http://schemas.openxmlformats.org/markup-compatibility/2006">
                <mc:Choice xmlns:v="urn:schemas-microsoft-com:vml" Requires="v">
                  <p:oleObj spid="_x0000_s1112" name="" r:id="rId12" imgW="9753600" imgH="7315200" progId="PBrush">
                    <p:embed/>
                  </p:oleObj>
                </mc:Choice>
                <mc:Fallback>
                  <p:oleObj name="" r:id="rId12" imgW="9753600" imgH="7315200" progId="PBrush">
                    <p:embed/>
                    <p:pic>
                      <p:nvPicPr>
                        <p:cNvPr id="0" name="OLE substitute image"/>
                        <p:cNvPicPr/>
                        <p:nvPr/>
                      </p:nvPicPr>
                      <p:blipFill>
                        <a:blip r:embed="rId4"/>
                        <a:srcRect l="2806" t="36287" r="77240" b="46805"/>
                        <a:stretch>
                          <a:fillRect/>
                        </a:stretch>
                      </p:blipFill>
                      <p:spPr>
                        <a:xfrm>
                          <a:off x="2542117" y="3284539"/>
                          <a:ext cx="2114549" cy="1235075"/>
                        </a:xfrm>
                        <a:prstGeom prst="rect">
                          <a:avLst/>
                        </a:prstGeom>
                        <a:noFill/>
                      </p:spPr>
                    </p:pic>
                  </p:oleObj>
                </mc:Fallback>
              </mc:AlternateContent>
            </a:graphicData>
          </a:graphic>
        </p:graphicFrame>
        <p:cxnSp>
          <p:nvCxnSpPr>
            <p:cNvPr id="11272" name="直接连接符 45064"/>
            <p:cNvCxnSpPr>
              <a:cxnSpLocks noChangeShapeType="1"/>
            </p:cNvCxnSpPr>
            <p:nvPr>
              <p:custDataLst>
                <p:tags r:id="rId13"/>
              </p:custDataLst>
            </p:nvPr>
          </p:nvCxnSpPr>
          <p:spPr bwMode="auto">
            <a:xfrm flipH="1">
              <a:off x="3215217" y="2708275"/>
              <a:ext cx="0" cy="647700"/>
            </a:xfrm>
            <a:prstGeom prst="line">
              <a:avLst/>
            </a:prstGeom>
            <a:noFill/>
            <a:ln w="44450" algn="ctr">
              <a:solidFill>
                <a:schemeClr val="accent3">
                  <a:lumMod val="75000"/>
                </a:schemeClr>
              </a:solidFill>
              <a:round/>
              <a:tailEnd type="stealth" w="lg" len="lg"/>
            </a:ln>
          </p:spPr>
        </p:cxnSp>
        <p:sp>
          <p:nvSpPr>
            <p:cNvPr id="11279" name="文本框 45070"/>
            <p:cNvSpPr/>
            <p:nvPr>
              <p:custDataLst>
                <p:tags r:id="rId14"/>
              </p:custDataLst>
            </p:nvPr>
          </p:nvSpPr>
          <p:spPr>
            <a:xfrm>
              <a:off x="849983" y="3374390"/>
              <a:ext cx="1699260" cy="706755"/>
            </a:xfrm>
            <a:prstGeom prst="rect">
              <a:avLst/>
            </a:prstGeom>
            <a:noFill/>
            <a:ln>
              <a:noFill/>
              <a:miter lim="800000"/>
            </a:ln>
          </p:spPr>
          <p:txBody>
            <a:bodyPr wrap="square">
              <a:spAutoFit/>
            </a:bodyPr>
            <a:lstStyle/>
            <a:p>
              <a:pPr algn="ctr"/>
              <a:r>
                <a:rPr lang="zh-CN" altLang="en-US" sz="2000" dirty="0">
                  <a:solidFill>
                    <a:schemeClr val="tx1"/>
                  </a:solidFill>
                  <a:latin typeface="Times New Roman" panose="02020603050405020304" pitchFamily="18" charset="0"/>
                  <a:ea typeface="微软雅黑" panose="020B0503020204020204" pitchFamily="34" charset="-122"/>
                  <a:sym typeface="Wingdings" panose="05000000000000000000" pitchFamily="2" charset="2"/>
                </a:rPr>
                <a:t>已免疫</a:t>
              </a:r>
              <a:r>
                <a:rPr lang="zh-CN" altLang="en-US" sz="2000" dirty="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多种</a:t>
              </a:r>
              <a:r>
                <a:rPr lang="en-US" altLang="zh-CN" sz="2000" dirty="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B</a:t>
              </a:r>
              <a:r>
                <a:rPr lang="zh-CN" altLang="en-US" sz="2000" dirty="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淋巴细胞</a:t>
              </a:r>
              <a:endParaRPr lang="zh-CN" altLang="en-US" sz="2000" dirty="0">
                <a:solidFill>
                  <a:srgbClr val="FF0000"/>
                </a:solidFill>
                <a:latin typeface="Times New Roman" panose="02020603050405020304" pitchFamily="18" charset="0"/>
                <a:ea typeface="微软雅黑" panose="020B0503020204020204" pitchFamily="34" charset="-122"/>
                <a:sym typeface="Wingdings" panose="05000000000000000000" pitchFamily="2" charset="2"/>
              </a:endParaRPr>
            </a:p>
          </p:txBody>
        </p:sp>
      </p:grpSp>
      <p:grpSp>
        <p:nvGrpSpPr>
          <p:cNvPr id="25" name="组合 24"/>
          <p:cNvGrpSpPr/>
          <p:nvPr>
            <p:custDataLst>
              <p:tags r:id="rId15"/>
            </p:custDataLst>
          </p:nvPr>
        </p:nvGrpSpPr>
        <p:grpSpPr>
          <a:xfrm>
            <a:off x="8107244" y="3306176"/>
            <a:ext cx="3744457" cy="1809030"/>
            <a:chOff x="8059115" y="2655020"/>
            <a:chExt cx="3744457" cy="1809030"/>
          </a:xfrm>
        </p:grpSpPr>
        <p:cxnSp>
          <p:nvCxnSpPr>
            <p:cNvPr id="11273" name="直接连接符 45065"/>
            <p:cNvCxnSpPr>
              <a:cxnSpLocks noChangeShapeType="1"/>
            </p:cNvCxnSpPr>
            <p:nvPr>
              <p:custDataLst>
                <p:tags r:id="rId16"/>
              </p:custDataLst>
            </p:nvPr>
          </p:nvCxnSpPr>
          <p:spPr bwMode="auto">
            <a:xfrm flipH="1">
              <a:off x="9072033" y="2655020"/>
              <a:ext cx="0" cy="647700"/>
            </a:xfrm>
            <a:prstGeom prst="line">
              <a:avLst/>
            </a:prstGeom>
            <a:noFill/>
            <a:ln w="44450" algn="ctr">
              <a:solidFill>
                <a:schemeClr val="accent3">
                  <a:lumMod val="75000"/>
                </a:schemeClr>
              </a:solidFill>
              <a:round/>
              <a:tailEnd type="stealth" w="lg" len="lg"/>
            </a:ln>
          </p:spPr>
        </p:cxnSp>
        <p:sp>
          <p:nvSpPr>
            <p:cNvPr id="11280" name="文本框 45071"/>
            <p:cNvSpPr/>
            <p:nvPr>
              <p:custDataLst>
                <p:tags r:id="rId17"/>
              </p:custDataLst>
            </p:nvPr>
          </p:nvSpPr>
          <p:spPr>
            <a:xfrm>
              <a:off x="10024535" y="3346450"/>
              <a:ext cx="1779037" cy="400110"/>
            </a:xfrm>
            <a:prstGeom prst="rect">
              <a:avLst/>
            </a:prstGeom>
            <a:noFill/>
            <a:ln>
              <a:noFill/>
              <a:miter lim="800000"/>
            </a:ln>
          </p:spPr>
          <p:txBody>
            <a:bodyPr wrap="square">
              <a:spAutoFit/>
            </a:bodyPr>
            <a:lstStyle/>
            <a:p>
              <a:r>
                <a:rPr lang="zh-CN" altLang="en-US" sz="2000" dirty="0">
                  <a:solidFill>
                    <a:schemeClr val="accent3">
                      <a:lumMod val="50000"/>
                    </a:schemeClr>
                  </a:solidFill>
                  <a:latin typeface="Times New Roman" panose="02020603050405020304" pitchFamily="18" charset="0"/>
                  <a:ea typeface="微软雅黑" panose="020B0503020204020204" pitchFamily="34" charset="-122"/>
                  <a:sym typeface="Wingdings" panose="05000000000000000000" pitchFamily="2" charset="2"/>
                </a:rPr>
                <a:t>骨髓瘤细胞</a:t>
              </a:r>
              <a:endParaRPr lang="zh-CN" altLang="en-US" sz="2000" dirty="0">
                <a:solidFill>
                  <a:schemeClr val="accent3">
                    <a:lumMod val="50000"/>
                  </a:schemeClr>
                </a:solidFill>
                <a:latin typeface="Times New Roman" panose="02020603050405020304" pitchFamily="18" charset="0"/>
                <a:ea typeface="微软雅黑" panose="020B0503020204020204" pitchFamily="34" charset="-122"/>
              </a:endParaRPr>
            </a:p>
          </p:txBody>
        </p:sp>
        <p:graphicFrame>
          <p:nvGraphicFramePr>
            <p:cNvPr id="11270" name="Object 5"/>
            <p:cNvGraphicFramePr>
              <a:graphicFrameLocks noChangeAspect="1"/>
            </p:cNvGraphicFramePr>
            <p:nvPr>
              <p:custDataLst>
                <p:tags r:id="rId18"/>
              </p:custDataLst>
            </p:nvPr>
          </p:nvGraphicFramePr>
          <p:xfrm>
            <a:off x="8059115" y="3314700"/>
            <a:ext cx="2015068" cy="1149350"/>
          </p:xfrm>
          <a:graphic>
            <a:graphicData uri="http://schemas.openxmlformats.org/presentationml/2006/ole">
              <mc:AlternateContent xmlns:mc="http://schemas.openxmlformats.org/markup-compatibility/2006">
                <mc:Choice xmlns:v="urn:schemas-microsoft-com:vml" Requires="v">
                  <p:oleObj spid="_x0000_s1113" name="" r:id="rId19" imgW="9753600" imgH="7315200" progId="PBrush">
                    <p:embed/>
                  </p:oleObj>
                </mc:Choice>
                <mc:Fallback>
                  <p:oleObj name="" r:id="rId19" imgW="9753600" imgH="7315200" progId="PBrush">
                    <p:embed/>
                    <p:pic>
                      <p:nvPicPr>
                        <p:cNvPr id="0" name="OLE substitute image"/>
                        <p:cNvPicPr/>
                        <p:nvPr/>
                      </p:nvPicPr>
                      <p:blipFill>
                        <a:blip r:embed="rId4"/>
                        <a:srcRect l="27242" t="36177" r="52782" b="46805"/>
                        <a:stretch>
                          <a:fillRect/>
                        </a:stretch>
                      </p:blipFill>
                      <p:spPr>
                        <a:xfrm>
                          <a:off x="8059115" y="3314700"/>
                          <a:ext cx="2015068" cy="1149350"/>
                        </a:xfrm>
                        <a:prstGeom prst="rect">
                          <a:avLst/>
                        </a:prstGeom>
                        <a:noFill/>
                      </p:spPr>
                    </p:pic>
                  </p:oleObj>
                </mc:Fallback>
              </mc:AlternateContent>
            </a:graphicData>
          </a:graphic>
        </p:graphicFrame>
      </p:grpSp>
      <p:sp>
        <p:nvSpPr>
          <p:cNvPr id="11281" name="文本框 45073"/>
          <p:cNvSpPr/>
          <p:nvPr>
            <p:custDataLst>
              <p:tags r:id="rId20"/>
            </p:custDataLst>
          </p:nvPr>
        </p:nvSpPr>
        <p:spPr>
          <a:xfrm>
            <a:off x="5345951" y="4648858"/>
            <a:ext cx="2203449" cy="400110"/>
          </a:xfrm>
          <a:prstGeom prst="rect">
            <a:avLst/>
          </a:prstGeom>
          <a:noFill/>
          <a:ln>
            <a:noFill/>
            <a:miter lim="800000"/>
          </a:ln>
        </p:spPr>
        <p:txBody>
          <a:bodyPr>
            <a:spAutoFit/>
          </a:bodyPr>
          <a:lstStyle/>
          <a:p>
            <a:pPr algn="ctr"/>
            <a:r>
              <a:rPr lang="zh-CN" altLang="en-US" sz="2000" dirty="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诱导融合</a:t>
            </a:r>
            <a:endParaRPr lang="zh-CN" altLang="en-US" sz="2000" dirty="0">
              <a:latin typeface="Times New Roman" panose="02020603050405020304" pitchFamily="18" charset="0"/>
              <a:ea typeface="微软雅黑" panose="020B0503020204020204" pitchFamily="34" charset="-122"/>
            </a:endParaRPr>
          </a:p>
        </p:txBody>
      </p:sp>
      <p:grpSp>
        <p:nvGrpSpPr>
          <p:cNvPr id="26" name="组合 25"/>
          <p:cNvGrpSpPr/>
          <p:nvPr>
            <p:custDataLst>
              <p:tags r:id="rId21"/>
            </p:custDataLst>
          </p:nvPr>
        </p:nvGrpSpPr>
        <p:grpSpPr>
          <a:xfrm>
            <a:off x="4564980" y="4635402"/>
            <a:ext cx="4095898" cy="2079547"/>
            <a:chOff x="4334885" y="4470400"/>
            <a:chExt cx="4095898" cy="2079547"/>
          </a:xfrm>
        </p:grpSpPr>
        <p:graphicFrame>
          <p:nvGraphicFramePr>
            <p:cNvPr id="11271" name="Object 6"/>
            <p:cNvGraphicFramePr>
              <a:graphicFrameLocks noChangeAspect="1"/>
            </p:cNvGraphicFramePr>
            <p:nvPr>
              <p:custDataLst>
                <p:tags r:id="rId22"/>
              </p:custDataLst>
            </p:nvPr>
          </p:nvGraphicFramePr>
          <p:xfrm>
            <a:off x="4334885" y="4910061"/>
            <a:ext cx="4095898" cy="1139825"/>
          </p:xfrm>
          <a:graphic>
            <a:graphicData uri="http://schemas.openxmlformats.org/presentationml/2006/ole">
              <mc:AlternateContent xmlns:mc="http://schemas.openxmlformats.org/markup-compatibility/2006">
                <mc:Choice xmlns:v="urn:schemas-microsoft-com:vml" Requires="v">
                  <p:oleObj spid="_x0000_s1114" name="" r:id="rId23" imgW="9753600" imgH="7315200" progId="PBrush">
                    <p:embed/>
                  </p:oleObj>
                </mc:Choice>
                <mc:Fallback>
                  <p:oleObj name="" r:id="rId23" imgW="9753600" imgH="7315200" progId="PBrush">
                    <p:embed/>
                    <p:pic>
                      <p:nvPicPr>
                        <p:cNvPr id="0" name="OLE substitute image"/>
                        <p:cNvPicPr/>
                        <p:nvPr/>
                      </p:nvPicPr>
                      <p:blipFill>
                        <a:blip r:embed="rId4"/>
                        <a:srcRect l="2844" t="64267" r="52640" b="18651"/>
                        <a:stretch>
                          <a:fillRect/>
                        </a:stretch>
                      </p:blipFill>
                      <p:spPr>
                        <a:xfrm>
                          <a:off x="4334885" y="4910061"/>
                          <a:ext cx="4095898" cy="1139825"/>
                        </a:xfrm>
                        <a:prstGeom prst="rect">
                          <a:avLst/>
                        </a:prstGeom>
                        <a:noFill/>
                      </p:spPr>
                    </p:pic>
                  </p:oleObj>
                </mc:Fallback>
              </mc:AlternateContent>
            </a:graphicData>
          </a:graphic>
        </p:graphicFrame>
        <p:grpSp>
          <p:nvGrpSpPr>
            <p:cNvPr id="2" name="组合 45075"/>
            <p:cNvGrpSpPr/>
            <p:nvPr>
              <p:custDataLst>
                <p:tags r:id="rId24"/>
              </p:custDataLst>
            </p:nvPr>
          </p:nvGrpSpPr>
          <p:grpSpPr>
            <a:xfrm>
              <a:off x="4423835" y="4470400"/>
              <a:ext cx="3452283" cy="469900"/>
              <a:chOff x="2090" y="2879"/>
              <a:chExt cx="1631" cy="296"/>
            </a:xfrm>
          </p:grpSpPr>
          <p:sp>
            <p:nvSpPr>
              <p:cNvPr id="11275" name="直接连接符 45066"/>
              <p:cNvSpPr>
                <a:spLocks noChangeShapeType="1"/>
              </p:cNvSpPr>
              <p:nvPr>
                <p:custDataLst>
                  <p:tags r:id="rId25"/>
                </p:custDataLst>
              </p:nvPr>
            </p:nvSpPr>
            <p:spPr bwMode="auto">
              <a:xfrm>
                <a:off x="2090" y="2879"/>
                <a:ext cx="427" cy="296"/>
              </a:xfrm>
              <a:prstGeom prst="line">
                <a:avLst/>
              </a:prstGeom>
              <a:noFill/>
              <a:ln w="44450" algn="ctr">
                <a:solidFill>
                  <a:schemeClr val="accent3">
                    <a:lumMod val="75000"/>
                  </a:schemeClr>
                </a:solidFill>
                <a:round/>
                <a:tailEnd type="stealth" w="lg" len="lg"/>
              </a:ln>
            </p:spPr>
            <p:txBody>
              <a:bodyPr/>
              <a:lstStyle/>
              <a:p>
                <a:endParaRPr lang="zh-CN" altLang="en-US" sz="1600"/>
              </a:p>
            </p:txBody>
          </p:sp>
          <p:sp>
            <p:nvSpPr>
              <p:cNvPr id="11276" name="直接连接符 45067"/>
              <p:cNvSpPr>
                <a:spLocks noChangeShapeType="1"/>
              </p:cNvSpPr>
              <p:nvPr>
                <p:custDataLst>
                  <p:tags r:id="rId26"/>
                </p:custDataLst>
              </p:nvPr>
            </p:nvSpPr>
            <p:spPr bwMode="auto">
              <a:xfrm flipH="1">
                <a:off x="3379" y="2887"/>
                <a:ext cx="342" cy="288"/>
              </a:xfrm>
              <a:prstGeom prst="line">
                <a:avLst/>
              </a:prstGeom>
              <a:noFill/>
              <a:ln w="44450" algn="ctr">
                <a:solidFill>
                  <a:schemeClr val="accent3">
                    <a:lumMod val="75000"/>
                  </a:schemeClr>
                </a:solidFill>
                <a:round/>
                <a:tailEnd type="stealth" w="lg" len="lg"/>
              </a:ln>
            </p:spPr>
            <p:txBody>
              <a:bodyPr/>
              <a:lstStyle/>
              <a:p>
                <a:endParaRPr lang="zh-CN" altLang="en-US" sz="1600"/>
              </a:p>
            </p:txBody>
          </p:sp>
        </p:grpSp>
        <p:sp>
          <p:nvSpPr>
            <p:cNvPr id="11282" name="文本框 45074"/>
            <p:cNvSpPr/>
            <p:nvPr>
              <p:custDataLst>
                <p:tags r:id="rId27"/>
              </p:custDataLst>
            </p:nvPr>
          </p:nvSpPr>
          <p:spPr>
            <a:xfrm>
              <a:off x="4988856" y="6089572"/>
              <a:ext cx="2835623" cy="460375"/>
            </a:xfrm>
            <a:prstGeom prst="rect">
              <a:avLst/>
            </a:prstGeom>
            <a:noFill/>
            <a:ln>
              <a:noFill/>
              <a:miter lim="800000"/>
            </a:ln>
          </p:spPr>
          <p:txBody>
            <a:bodyPr wrap="square">
              <a:spAutoFit/>
            </a:bodyPr>
            <a:lstStyle/>
            <a:p>
              <a:pPr algn="ctr"/>
              <a:r>
                <a:rPr lang="zh-CN" altLang="en-US" sz="2400" dirty="0">
                  <a:solidFill>
                    <a:srgbClr val="C00000"/>
                  </a:solidFill>
                  <a:latin typeface="Times New Roman" panose="02020603050405020304" pitchFamily="18" charset="0"/>
                  <a:ea typeface="微软雅黑" panose="020B0503020204020204" pitchFamily="34" charset="-122"/>
                  <a:sym typeface="Wingdings" panose="05000000000000000000" pitchFamily="2" charset="2"/>
                </a:rPr>
                <a:t>多种细胞</a:t>
              </a:r>
              <a:endParaRPr lang="zh-CN" altLang="en-US" sz="2400" dirty="0">
                <a:solidFill>
                  <a:srgbClr val="C00000"/>
                </a:solidFill>
                <a:latin typeface="Times New Roman" panose="02020603050405020304" pitchFamily="18" charset="0"/>
                <a:ea typeface="微软雅黑" panose="020B0503020204020204" pitchFamily="34" charset="-122"/>
              </a:endParaRPr>
            </a:p>
          </p:txBody>
        </p:sp>
      </p:grpSp>
      <p:grpSp>
        <p:nvGrpSpPr>
          <p:cNvPr id="27" name="淘宝网Chenying0907出品 7"/>
          <p:cNvGrpSpPr/>
          <p:nvPr/>
        </p:nvGrpSpPr>
        <p:grpSpPr>
          <a:xfrm>
            <a:off x="293663" y="324163"/>
            <a:ext cx="604358" cy="216024"/>
            <a:chOff x="264939" y="188640"/>
            <a:chExt cx="604358" cy="216024"/>
          </a:xfrm>
          <a:solidFill>
            <a:srgbClr val="12863E"/>
          </a:solidFill>
        </p:grpSpPr>
        <p:sp>
          <p:nvSpPr>
            <p:cNvPr id="28" name="燕尾形 27"/>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29" name="燕尾形 28"/>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30" name="燕尾形 29"/>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31"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32"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33" name="圆角矩形标注 32"/>
          <p:cNvSpPr/>
          <p:nvPr/>
        </p:nvSpPr>
        <p:spPr>
          <a:xfrm>
            <a:off x="1442085" y="4943798"/>
            <a:ext cx="1420966" cy="701137"/>
          </a:xfrm>
          <a:prstGeom prst="wedgeRoundRectCallout">
            <a:avLst>
              <a:gd name="adj1" fmla="val -41215"/>
              <a:gd name="adj2" fmla="val -76114"/>
              <a:gd name="adj3" fmla="val 16667"/>
            </a:avLst>
          </a:prstGeom>
          <a:solidFill>
            <a:schemeClr val="accent5">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a:solidFill>
                  <a:schemeClr val="tx1"/>
                </a:solidFill>
                <a:latin typeface="Times New Roman" panose="02020603050405020304" pitchFamily="18" charset="0"/>
                <a:ea typeface="微软雅黑" panose="020B0503020204020204" pitchFamily="34" charset="-122"/>
              </a:rPr>
              <a:t>小鼠的脾脏中获取</a:t>
            </a:r>
            <a:endParaRPr lang="zh-CN" altLang="en-US" dirty="0">
              <a:solidFill>
                <a:schemeClr val="tx1"/>
              </a:solidFill>
              <a:latin typeface="Times New Roman" panose="02020603050405020304" pitchFamily="18" charset="0"/>
              <a:ea typeface="微软雅黑" panose="020B0503020204020204" pitchFamily="34" charset="-122"/>
            </a:endParaRPr>
          </a:p>
        </p:txBody>
      </p:sp>
      <p:sp>
        <p:nvSpPr>
          <p:cNvPr id="34" name="圆角矩形 33"/>
          <p:cNvSpPr/>
          <p:nvPr/>
        </p:nvSpPr>
        <p:spPr>
          <a:xfrm>
            <a:off x="699663" y="965410"/>
            <a:ext cx="4005067" cy="524543"/>
          </a:xfrm>
          <a:prstGeom prst="roundRect">
            <a:avLst>
              <a:gd name="adj" fmla="val 50000"/>
            </a:avLst>
          </a:prstGeom>
          <a:gradFill flip="none" rotWithShape="1">
            <a:gsLst>
              <a:gs pos="0">
                <a:srgbClr val="56CA95">
                  <a:shade val="30000"/>
                  <a:satMod val="115000"/>
                </a:srgbClr>
              </a:gs>
              <a:gs pos="50000">
                <a:srgbClr val="56CA95">
                  <a:shade val="67500"/>
                  <a:satMod val="115000"/>
                </a:srgbClr>
              </a:gs>
              <a:gs pos="100000">
                <a:srgbClr val="56CA95">
                  <a:shade val="100000"/>
                  <a:satMod val="115000"/>
                </a:srgbClr>
              </a:gs>
            </a:gsLst>
            <a:lin ang="2700000" scaled="1"/>
            <a:tileRect/>
          </a:gradFill>
          <a:ln w="22225" cap="flat" cmpd="sng" algn="ctr">
            <a:gradFill>
              <a:gsLst>
                <a:gs pos="0">
                  <a:sysClr val="window" lastClr="FFFFFF">
                    <a:lumMod val="85000"/>
                  </a:sysClr>
                </a:gs>
                <a:gs pos="100000">
                  <a:sysClr val="window" lastClr="FFFFFF"/>
                </a:gs>
              </a:gsLst>
              <a:lin ang="5400000" scaled="1"/>
            </a:gradFill>
            <a:prstDash val="solid"/>
            <a:miter lim="800000"/>
          </a:ln>
          <a:effectLst>
            <a:innerShdw blurRad="76200" dist="38100" dir="16200000">
              <a:prstClr val="black">
                <a:alpha val="37000"/>
              </a:prstClr>
            </a:innerShdw>
          </a:effectLst>
        </p:spPr>
        <p:txBody>
          <a:bodyPr rtlCol="0" anchor="ctr"/>
          <a:lstStyle/>
          <a:p>
            <a:pPr lvl="0">
              <a:defRPr/>
            </a:pPr>
            <a:r>
              <a:rPr lang="en-US" altLang="zh-CN" sz="2400" kern="0" dirty="0">
                <a:solidFill>
                  <a:prstClr val="white"/>
                </a:solidFill>
                <a:cs typeface="+mn-ea"/>
                <a:sym typeface="+mn-lt"/>
              </a:rPr>
              <a:t>2</a:t>
            </a:r>
            <a:r>
              <a:rPr lang="zh-CN" altLang="en-US" sz="2400" kern="0" dirty="0">
                <a:solidFill>
                  <a:prstClr val="white"/>
                </a:solidFill>
                <a:cs typeface="+mn-ea"/>
                <a:sym typeface="+mn-lt"/>
              </a:rPr>
              <a:t>、单克隆抗体的制备过程</a:t>
            </a:r>
            <a:endParaRPr lang="zh-CN" altLang="en-US" sz="2400" kern="0" dirty="0">
              <a:solidFill>
                <a:prstClr val="white"/>
              </a:solidFill>
              <a:cs typeface="+mn-ea"/>
              <a:sym typeface="+mn-lt"/>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blinds(horizontal)">
                                      <p:cBhvr>
                                        <p:cTn id="7" dur="500"/>
                                        <p:tgtEl>
                                          <p:spTgt spid="2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Effect transition="in" filter="box(in)">
                                      <p:cBhvr>
                                        <p:cTn id="12" dur="500"/>
                                        <p:tgtEl>
                                          <p:spTgt spid="23"/>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33"/>
                                        </p:tgtEl>
                                        <p:attrNameLst>
                                          <p:attrName>style.visibility</p:attrName>
                                        </p:attrNameLst>
                                      </p:cBhvr>
                                      <p:to>
                                        <p:strVal val="visible"/>
                                      </p:to>
                                    </p:set>
                                    <p:animEffect transition="in" filter="wipe(up)">
                                      <p:cBhvr>
                                        <p:cTn id="17" dur="500"/>
                                        <p:tgtEl>
                                          <p:spTgt spid="33"/>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nodeType="clickEffect">
                                  <p:stCondLst>
                                    <p:cond delay="0"/>
                                  </p:stCondLst>
                                  <p:childTnLst>
                                    <p:set>
                                      <p:cBhvr>
                                        <p:cTn id="21" dur="1" fill="hold">
                                          <p:stCondLst>
                                            <p:cond delay="0"/>
                                          </p:stCondLst>
                                        </p:cTn>
                                        <p:tgtEl>
                                          <p:spTgt spid="24"/>
                                        </p:tgtEl>
                                        <p:attrNameLst>
                                          <p:attrName>style.visibility</p:attrName>
                                        </p:attrNameLst>
                                      </p:cBhvr>
                                      <p:to>
                                        <p:strVal val="visible"/>
                                      </p:to>
                                    </p:set>
                                    <p:animEffect transition="in" filter="blinds(horizontal)">
                                      <p:cBhvr>
                                        <p:cTn id="22" dur="500"/>
                                        <p:tgtEl>
                                          <p:spTgt spid="24"/>
                                        </p:tgtEl>
                                      </p:cBhvr>
                                    </p:animEffect>
                                  </p:childTnLst>
                                </p:cTn>
                              </p:par>
                            </p:childTnLst>
                          </p:cTn>
                        </p:par>
                      </p:childTnLst>
                    </p:cTn>
                  </p:par>
                  <p:par>
                    <p:cTn id="23" fill="hold">
                      <p:stCondLst>
                        <p:cond delay="indefinite"/>
                      </p:stCondLst>
                      <p:childTnLst>
                        <p:par>
                          <p:cTn id="24" fill="hold">
                            <p:stCondLst>
                              <p:cond delay="0"/>
                            </p:stCondLst>
                            <p:childTnLst>
                              <p:par>
                                <p:cTn id="25" presetID="4" presetClass="entr" presetSubtype="16" fill="hold" nodeType="clickEffect">
                                  <p:stCondLst>
                                    <p:cond delay="0"/>
                                  </p:stCondLst>
                                  <p:childTnLst>
                                    <p:set>
                                      <p:cBhvr>
                                        <p:cTn id="26" dur="1" fill="hold">
                                          <p:stCondLst>
                                            <p:cond delay="0"/>
                                          </p:stCondLst>
                                        </p:cTn>
                                        <p:tgtEl>
                                          <p:spTgt spid="25"/>
                                        </p:tgtEl>
                                        <p:attrNameLst>
                                          <p:attrName>style.visibility</p:attrName>
                                        </p:attrNameLst>
                                      </p:cBhvr>
                                      <p:to>
                                        <p:strVal val="visible"/>
                                      </p:to>
                                    </p:set>
                                    <p:animEffect transition="in" filter="box(in)">
                                      <p:cBhvr>
                                        <p:cTn id="27" dur="500"/>
                                        <p:tgtEl>
                                          <p:spTgt spid="25"/>
                                        </p:tgtEl>
                                      </p:cBhvr>
                                    </p:animEffec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11281"/>
                                        </p:tgtEl>
                                        <p:attrNameLst>
                                          <p:attrName>style.visibility</p:attrName>
                                        </p:attrNameLst>
                                      </p:cBhvr>
                                      <p:to>
                                        <p:strVal val="visible"/>
                                      </p:to>
                                    </p:set>
                                    <p:anim calcmode="lin" valueType="num">
                                      <p:cBhvr additive="base">
                                        <p:cTn id="32" dur="500" fill="hold"/>
                                        <p:tgtEl>
                                          <p:spTgt spid="11281"/>
                                        </p:tgtEl>
                                        <p:attrNameLst>
                                          <p:attrName>ppt_x</p:attrName>
                                        </p:attrNameLst>
                                      </p:cBhvr>
                                      <p:tavLst>
                                        <p:tav tm="0">
                                          <p:val>
                                            <p:strVal val="#ppt_x"/>
                                          </p:val>
                                        </p:tav>
                                        <p:tav tm="100000">
                                          <p:val>
                                            <p:strVal val="#ppt_x"/>
                                          </p:val>
                                        </p:tav>
                                      </p:tavLst>
                                    </p:anim>
                                    <p:anim calcmode="lin" valueType="num">
                                      <p:cBhvr additive="base">
                                        <p:cTn id="33" dur="500" fill="hold"/>
                                        <p:tgtEl>
                                          <p:spTgt spid="11281"/>
                                        </p:tgtEl>
                                        <p:attrNameLst>
                                          <p:attrName>ppt_y</p:attrName>
                                        </p:attrNameLst>
                                      </p:cBhvr>
                                      <p:tavLst>
                                        <p:tav tm="0">
                                          <p:val>
                                            <p:strVal val="1+#ppt_h/2"/>
                                          </p:val>
                                        </p:tav>
                                        <p:tav tm="100000">
                                          <p:val>
                                            <p:strVal val="#ppt_y"/>
                                          </p:val>
                                        </p:tav>
                                      </p:tavLst>
                                    </p:anim>
                                  </p:childTnLst>
                                </p:cTn>
                              </p:par>
                            </p:childTnLst>
                          </p:cTn>
                        </p:par>
                      </p:childTnLst>
                    </p:cTn>
                  </p:par>
                  <p:par>
                    <p:cTn id="34" fill="hold">
                      <p:stCondLst>
                        <p:cond delay="indefinite"/>
                      </p:stCondLst>
                      <p:childTnLst>
                        <p:par>
                          <p:cTn id="35" fill="hold">
                            <p:stCondLst>
                              <p:cond delay="0"/>
                            </p:stCondLst>
                            <p:childTnLst>
                              <p:par>
                                <p:cTn id="36" presetID="4" presetClass="entr" presetSubtype="16" fill="hold" nodeType="clickEffect">
                                  <p:stCondLst>
                                    <p:cond delay="0"/>
                                  </p:stCondLst>
                                  <p:childTnLst>
                                    <p:set>
                                      <p:cBhvr>
                                        <p:cTn id="37" dur="1" fill="hold">
                                          <p:stCondLst>
                                            <p:cond delay="0"/>
                                          </p:stCondLst>
                                        </p:cTn>
                                        <p:tgtEl>
                                          <p:spTgt spid="26"/>
                                        </p:tgtEl>
                                        <p:attrNameLst>
                                          <p:attrName>style.visibility</p:attrName>
                                        </p:attrNameLst>
                                      </p:cBhvr>
                                      <p:to>
                                        <p:strVal val="visible"/>
                                      </p:to>
                                    </p:set>
                                    <p:animEffect transition="in" filter="box(in)">
                                      <p:cBhvr>
                                        <p:cTn id="38" dur="500"/>
                                        <p:tgtEl>
                                          <p:spTgt spid="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281" grpId="0"/>
      <p:bldP spid="33"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6" name="组合 2231"/>
          <p:cNvGrpSpPr/>
          <p:nvPr>
            <p:custDataLst>
              <p:tags r:id="rId1"/>
            </p:custDataLst>
          </p:nvPr>
        </p:nvGrpSpPr>
        <p:grpSpPr>
          <a:xfrm>
            <a:off x="3983568" y="3692439"/>
            <a:ext cx="5712820" cy="3111784"/>
            <a:chOff x="0" y="453"/>
            <a:chExt cx="6747" cy="4900"/>
          </a:xfrm>
        </p:grpSpPr>
        <p:grpSp>
          <p:nvGrpSpPr>
            <p:cNvPr id="7" name="组合 2232"/>
            <p:cNvGrpSpPr/>
            <p:nvPr>
              <p:custDataLst>
                <p:tags r:id="rId2"/>
              </p:custDataLst>
            </p:nvPr>
          </p:nvGrpSpPr>
          <p:grpSpPr>
            <a:xfrm>
              <a:off x="1718" y="453"/>
              <a:ext cx="5029" cy="1699"/>
              <a:chOff x="-437" y="453"/>
              <a:chExt cx="5030" cy="1699"/>
            </a:xfrm>
          </p:grpSpPr>
          <p:cxnSp>
            <p:nvCxnSpPr>
              <p:cNvPr id="31767" name="箭头 1782"/>
              <p:cNvCxnSpPr>
                <a:cxnSpLocks noChangeShapeType="1"/>
              </p:cNvCxnSpPr>
              <p:nvPr>
                <p:custDataLst>
                  <p:tags r:id="rId3"/>
                </p:custDataLst>
              </p:nvPr>
            </p:nvCxnSpPr>
            <p:spPr bwMode="auto">
              <a:xfrm>
                <a:off x="1" y="453"/>
                <a:ext cx="0" cy="1699"/>
              </a:xfrm>
              <a:prstGeom prst="line">
                <a:avLst/>
              </a:prstGeom>
              <a:noFill/>
              <a:ln w="38100">
                <a:solidFill>
                  <a:schemeClr val="accent3">
                    <a:lumMod val="75000"/>
                  </a:schemeClr>
                </a:solidFill>
                <a:round/>
                <a:tailEnd type="triangle" w="med" len="med"/>
              </a:ln>
            </p:spPr>
          </p:cxnSp>
          <p:sp>
            <p:nvSpPr>
              <p:cNvPr id="31768" name="文本框 16410"/>
              <p:cNvSpPr>
                <a:spLocks noChangeArrowheads="1"/>
              </p:cNvSpPr>
              <p:nvPr>
                <p:custDataLst>
                  <p:tags r:id="rId4"/>
                </p:custDataLst>
              </p:nvPr>
            </p:nvSpPr>
            <p:spPr bwMode="auto">
              <a:xfrm>
                <a:off x="-437" y="852"/>
                <a:ext cx="5030" cy="727"/>
              </a:xfrm>
              <a:prstGeom prst="rect">
                <a:avLst/>
              </a:prstGeom>
              <a:noFill/>
              <a:ln w="9525">
                <a:noFill/>
                <a:miter lim="800000"/>
              </a:ln>
            </p:spPr>
            <p:txBody>
              <a:bodyPr wrap="square">
                <a:spAutoFit/>
              </a:bodyPr>
              <a:lstStyle/>
              <a:p>
                <a:pPr algn="ctr" eaLnBrk="0" hangingPunct="0"/>
                <a:r>
                  <a:rPr lang="zh-CN" altLang="en-US" sz="2400" dirty="0">
                    <a:latin typeface="Times New Roman" panose="02020603050405020304" pitchFamily="18" charset="0"/>
                    <a:ea typeface="微软雅黑" panose="020B0503020204020204" pitchFamily="34" charset="-122"/>
                  </a:rPr>
                  <a:t>置于</a:t>
                </a:r>
                <a:r>
                  <a:rPr lang="zh-CN" altLang="en-US" sz="2400" dirty="0">
                    <a:solidFill>
                      <a:srgbClr val="FF0000"/>
                    </a:solidFill>
                    <a:latin typeface="Times New Roman" panose="02020603050405020304" pitchFamily="18" charset="0"/>
                    <a:ea typeface="微软雅黑" panose="020B0503020204020204" pitchFamily="34" charset="-122"/>
                  </a:rPr>
                  <a:t>选择性培养基</a:t>
                </a:r>
                <a:r>
                  <a:rPr lang="zh-CN" altLang="en-US" sz="2400" dirty="0">
                    <a:latin typeface="Times New Roman" panose="02020603050405020304" pitchFamily="18" charset="0"/>
                    <a:ea typeface="微软雅黑" panose="020B0503020204020204" pitchFamily="34" charset="-122"/>
                  </a:rPr>
                  <a:t>上</a:t>
                </a:r>
                <a:r>
                  <a:rPr lang="zh-CN" altLang="en-US" sz="2400" dirty="0" smtClean="0">
                    <a:latin typeface="Times New Roman" panose="02020603050405020304" pitchFamily="18" charset="0"/>
                    <a:ea typeface="微软雅黑" panose="020B0503020204020204" pitchFamily="34" charset="-122"/>
                  </a:rPr>
                  <a:t>培养</a:t>
                </a:r>
                <a:r>
                  <a:rPr lang="zh-CN" altLang="en-US" dirty="0" smtClean="0">
                    <a:latin typeface="Times New Roman" panose="02020603050405020304" pitchFamily="18" charset="0"/>
                    <a:ea typeface="微软雅黑" panose="020B0503020204020204" pitchFamily="34" charset="-122"/>
                  </a:rPr>
                  <a:t>      </a:t>
                </a:r>
                <a:endParaRPr lang="zh-CN" altLang="en-US" dirty="0">
                  <a:latin typeface="Times New Roman" panose="02020603050405020304" pitchFamily="18" charset="0"/>
                  <a:ea typeface="微软雅黑" panose="020B0503020204020204" pitchFamily="34" charset="-122"/>
                </a:endParaRPr>
              </a:p>
            </p:txBody>
          </p:sp>
        </p:grpSp>
        <p:grpSp>
          <p:nvGrpSpPr>
            <p:cNvPr id="8" name="组合 2235"/>
            <p:cNvGrpSpPr/>
            <p:nvPr>
              <p:custDataLst>
                <p:tags r:id="rId5"/>
              </p:custDataLst>
            </p:nvPr>
          </p:nvGrpSpPr>
          <p:grpSpPr>
            <a:xfrm>
              <a:off x="0" y="2381"/>
              <a:ext cx="5056" cy="2972"/>
              <a:chOff x="0" y="0"/>
              <a:chExt cx="5056" cy="2972"/>
            </a:xfrm>
          </p:grpSpPr>
          <p:sp>
            <p:nvSpPr>
              <p:cNvPr id="31770" name="文本框 16412"/>
              <p:cNvSpPr>
                <a:spLocks noChangeArrowheads="1"/>
              </p:cNvSpPr>
              <p:nvPr>
                <p:custDataLst>
                  <p:tags r:id="rId6"/>
                </p:custDataLst>
              </p:nvPr>
            </p:nvSpPr>
            <p:spPr bwMode="auto">
              <a:xfrm>
                <a:off x="2155" y="1474"/>
                <a:ext cx="584" cy="533"/>
              </a:xfrm>
              <a:prstGeom prst="rect">
                <a:avLst/>
              </a:prstGeom>
              <a:noFill/>
              <a:ln w="9525">
                <a:noFill/>
                <a:miter lim="800000"/>
              </a:ln>
            </p:spPr>
            <p:txBody>
              <a:bodyPr>
                <a:spAutoFit/>
              </a:bodyPr>
              <a:lstStyle/>
              <a:p>
                <a:pPr algn="ctr" eaLnBrk="0" hangingPunct="0"/>
                <a:r>
                  <a:rPr lang="zh-CN" altLang="en-US" sz="1600">
                    <a:latin typeface="Times New Roman" panose="02020603050405020304" pitchFamily="18" charset="0"/>
                    <a:ea typeface="微软雅黑" panose="020B0503020204020204" pitchFamily="34" charset="-122"/>
                  </a:rPr>
                  <a:t>2</a:t>
                </a:r>
                <a:endParaRPr lang="zh-CN" altLang="en-US" sz="1600">
                  <a:latin typeface="Times New Roman" panose="02020603050405020304" pitchFamily="18" charset="0"/>
                  <a:ea typeface="微软雅黑" panose="020B0503020204020204" pitchFamily="34" charset="-122"/>
                </a:endParaRPr>
              </a:p>
            </p:txBody>
          </p:sp>
          <p:grpSp>
            <p:nvGrpSpPr>
              <p:cNvPr id="9" name="组合 2237"/>
              <p:cNvGrpSpPr/>
              <p:nvPr>
                <p:custDataLst>
                  <p:tags r:id="rId7"/>
                </p:custDataLst>
              </p:nvPr>
            </p:nvGrpSpPr>
            <p:grpSpPr>
              <a:xfrm>
                <a:off x="0" y="0"/>
                <a:ext cx="5056" cy="2972"/>
                <a:chOff x="0" y="0"/>
                <a:chExt cx="5056" cy="2972"/>
              </a:xfrm>
            </p:grpSpPr>
            <p:grpSp>
              <p:nvGrpSpPr>
                <p:cNvPr id="10" name="组合 2238"/>
                <p:cNvGrpSpPr/>
                <p:nvPr>
                  <p:custDataLst>
                    <p:tags r:id="rId8"/>
                  </p:custDataLst>
                </p:nvPr>
              </p:nvGrpSpPr>
              <p:grpSpPr>
                <a:xfrm>
                  <a:off x="350" y="1757"/>
                  <a:ext cx="4308" cy="1215"/>
                  <a:chOff x="-175" y="-398"/>
                  <a:chExt cx="4308" cy="1215"/>
                </a:xfrm>
              </p:grpSpPr>
              <p:sp>
                <p:nvSpPr>
                  <p:cNvPr id="31773" name="左大括号 16415"/>
                  <p:cNvSpPr/>
                  <p:nvPr>
                    <p:custDataLst>
                      <p:tags r:id="rId9"/>
                    </p:custDataLst>
                  </p:nvPr>
                </p:nvSpPr>
                <p:spPr bwMode="auto">
                  <a:xfrm rot="16200000">
                    <a:off x="1715" y="-2288"/>
                    <a:ext cx="528" cy="4308"/>
                  </a:xfrm>
                  <a:prstGeom prst="leftBrace">
                    <a:avLst>
                      <a:gd name="adj1" fmla="val 57888"/>
                      <a:gd name="adj2" fmla="val 50000"/>
                    </a:avLst>
                  </a:prstGeom>
                  <a:noFill/>
                  <a:ln w="31750">
                    <a:solidFill>
                      <a:schemeClr val="accent3">
                        <a:lumMod val="75000"/>
                      </a:schemeClr>
                    </a:solidFill>
                    <a:round/>
                  </a:ln>
                </p:spPr>
                <p:txBody>
                  <a:bodyPr/>
                  <a:lstStyle/>
                  <a:p>
                    <a:pPr algn="ctr" eaLnBrk="0" hangingPunct="0"/>
                    <a:endParaRPr lang="zh-CN" altLang="en-US" sz="1600">
                      <a:latin typeface="Times New Roman" panose="02020603050405020304" pitchFamily="18" charset="0"/>
                      <a:ea typeface="微软雅黑" panose="020B0503020204020204" pitchFamily="34" charset="-122"/>
                    </a:endParaRPr>
                  </a:p>
                </p:txBody>
              </p:sp>
              <p:sp>
                <p:nvSpPr>
                  <p:cNvPr id="31774" name="文本框 16416"/>
                  <p:cNvSpPr>
                    <a:spLocks noChangeArrowheads="1"/>
                  </p:cNvSpPr>
                  <p:nvPr>
                    <p:custDataLst>
                      <p:tags r:id="rId10"/>
                    </p:custDataLst>
                  </p:nvPr>
                </p:nvSpPr>
                <p:spPr bwMode="auto">
                  <a:xfrm>
                    <a:off x="730" y="90"/>
                    <a:ext cx="2495" cy="727"/>
                  </a:xfrm>
                  <a:prstGeom prst="rect">
                    <a:avLst/>
                  </a:prstGeom>
                  <a:noFill/>
                  <a:ln w="9525">
                    <a:noFill/>
                    <a:miter lim="800000"/>
                  </a:ln>
                </p:spPr>
                <p:txBody>
                  <a:bodyPr>
                    <a:spAutoFit/>
                  </a:bodyPr>
                  <a:lstStyle/>
                  <a:p>
                    <a:pPr algn="ctr" eaLnBrk="0" hangingPunct="0"/>
                    <a:r>
                      <a:rPr lang="zh-CN" altLang="en-US" sz="2400" dirty="0">
                        <a:solidFill>
                          <a:srgbClr val="C00000"/>
                        </a:solidFill>
                        <a:latin typeface="Times New Roman" panose="02020603050405020304" pitchFamily="18" charset="0"/>
                        <a:ea typeface="微软雅黑" panose="020B0503020204020204" pitchFamily="34" charset="-122"/>
                      </a:rPr>
                      <a:t>杂交瘤细胞 </a:t>
                    </a:r>
                    <a:endParaRPr lang="zh-CN" altLang="en-US" sz="2400" dirty="0">
                      <a:solidFill>
                        <a:srgbClr val="C00000"/>
                      </a:solidFill>
                      <a:latin typeface="Times New Roman" panose="02020603050405020304" pitchFamily="18" charset="0"/>
                      <a:ea typeface="微软雅黑" panose="020B0503020204020204" pitchFamily="34" charset="-122"/>
                    </a:endParaRPr>
                  </a:p>
                </p:txBody>
              </p:sp>
            </p:grpSp>
            <p:pic>
              <p:nvPicPr>
                <p:cNvPr id="31775" name="图片 16417"/>
                <p:cNvPicPr>
                  <a:picLocks noChangeAspect="1" noChangeArrowheads="1"/>
                </p:cNvPicPr>
                <p:nvPr>
                  <p:custDataLst>
                    <p:tags r:id="rId11"/>
                  </p:custDataLst>
                </p:nvPr>
              </p:nvPicPr>
              <p:blipFill>
                <a:blip r:embed="rId12"/>
                <a:stretch>
                  <a:fillRect/>
                </a:stretch>
              </p:blipFill>
              <p:spPr bwMode="auto">
                <a:xfrm>
                  <a:off x="1886" y="0"/>
                  <a:ext cx="1340" cy="1361"/>
                </a:xfrm>
                <a:prstGeom prst="rect">
                  <a:avLst/>
                </a:prstGeom>
                <a:noFill/>
                <a:ln w="9525">
                  <a:noFill/>
                  <a:miter lim="800000"/>
                  <a:headEnd/>
                  <a:tailEnd/>
                </a:ln>
              </p:spPr>
            </p:pic>
            <p:pic>
              <p:nvPicPr>
                <p:cNvPr id="31776" name="图片 16418"/>
                <p:cNvPicPr>
                  <a:picLocks noChangeAspect="1" noChangeArrowheads="1"/>
                </p:cNvPicPr>
                <p:nvPr>
                  <p:custDataLst>
                    <p:tags r:id="rId13"/>
                  </p:custDataLst>
                </p:nvPr>
              </p:nvPicPr>
              <p:blipFill>
                <a:blip r:embed="rId14"/>
                <a:stretch>
                  <a:fillRect/>
                </a:stretch>
              </p:blipFill>
              <p:spPr bwMode="auto">
                <a:xfrm>
                  <a:off x="3887" y="149"/>
                  <a:ext cx="1169" cy="1248"/>
                </a:xfrm>
                <a:prstGeom prst="rect">
                  <a:avLst/>
                </a:prstGeom>
                <a:noFill/>
                <a:ln w="9525">
                  <a:noFill/>
                  <a:miter lim="800000"/>
                  <a:headEnd/>
                  <a:tailEnd/>
                </a:ln>
              </p:spPr>
            </p:pic>
            <p:grpSp>
              <p:nvGrpSpPr>
                <p:cNvPr id="11" name="组合 2243"/>
                <p:cNvGrpSpPr/>
                <p:nvPr>
                  <p:custDataLst>
                    <p:tags r:id="rId15"/>
                  </p:custDataLst>
                </p:nvPr>
              </p:nvGrpSpPr>
              <p:grpSpPr>
                <a:xfrm>
                  <a:off x="0" y="122"/>
                  <a:ext cx="1321" cy="1885"/>
                  <a:chOff x="0" y="0"/>
                  <a:chExt cx="1321" cy="1885"/>
                </a:xfrm>
              </p:grpSpPr>
              <p:pic>
                <p:nvPicPr>
                  <p:cNvPr id="31778" name="图片 16420"/>
                  <p:cNvPicPr>
                    <a:picLocks noChangeAspect="1" noChangeArrowheads="1"/>
                  </p:cNvPicPr>
                  <p:nvPr>
                    <p:custDataLst>
                      <p:tags r:id="rId16"/>
                    </p:custDataLst>
                  </p:nvPr>
                </p:nvPicPr>
                <p:blipFill>
                  <a:blip r:embed="rId17"/>
                  <a:stretch>
                    <a:fillRect/>
                  </a:stretch>
                </p:blipFill>
                <p:spPr bwMode="auto">
                  <a:xfrm>
                    <a:off x="0" y="0"/>
                    <a:ext cx="1321" cy="1247"/>
                  </a:xfrm>
                  <a:prstGeom prst="rect">
                    <a:avLst/>
                  </a:prstGeom>
                  <a:noFill/>
                  <a:ln w="9525">
                    <a:noFill/>
                    <a:miter lim="800000"/>
                    <a:headEnd/>
                    <a:tailEnd/>
                  </a:ln>
                </p:spPr>
              </p:pic>
              <p:sp>
                <p:nvSpPr>
                  <p:cNvPr id="31779" name="文本框 16421"/>
                  <p:cNvSpPr>
                    <a:spLocks noChangeArrowheads="1"/>
                  </p:cNvSpPr>
                  <p:nvPr>
                    <p:custDataLst>
                      <p:tags r:id="rId18"/>
                    </p:custDataLst>
                  </p:nvPr>
                </p:nvSpPr>
                <p:spPr bwMode="auto">
                  <a:xfrm>
                    <a:off x="298" y="1352"/>
                    <a:ext cx="584" cy="533"/>
                  </a:xfrm>
                  <a:prstGeom prst="rect">
                    <a:avLst/>
                  </a:prstGeom>
                  <a:noFill/>
                  <a:ln w="9525">
                    <a:noFill/>
                    <a:miter lim="800000"/>
                  </a:ln>
                </p:spPr>
                <p:txBody>
                  <a:bodyPr>
                    <a:spAutoFit/>
                  </a:bodyPr>
                  <a:lstStyle/>
                  <a:p>
                    <a:pPr algn="ctr" eaLnBrk="0" hangingPunct="0"/>
                    <a:r>
                      <a:rPr lang="zh-CN" altLang="en-US" sz="1600">
                        <a:latin typeface="Times New Roman" panose="02020603050405020304" pitchFamily="18" charset="0"/>
                        <a:ea typeface="微软雅黑" panose="020B0503020204020204" pitchFamily="34" charset="-122"/>
                      </a:rPr>
                      <a:t>1</a:t>
                    </a:r>
                    <a:endParaRPr lang="zh-CN" altLang="en-US" sz="1600">
                      <a:latin typeface="Times New Roman" panose="02020603050405020304" pitchFamily="18" charset="0"/>
                      <a:ea typeface="微软雅黑" panose="020B0503020204020204" pitchFamily="34" charset="-122"/>
                    </a:endParaRPr>
                  </a:p>
                </p:txBody>
              </p:sp>
            </p:grpSp>
            <p:sp>
              <p:nvSpPr>
                <p:cNvPr id="31780" name="文本框 16422"/>
                <p:cNvSpPr>
                  <a:spLocks noChangeArrowheads="1"/>
                </p:cNvSpPr>
                <p:nvPr>
                  <p:custDataLst>
                    <p:tags r:id="rId19"/>
                  </p:custDataLst>
                </p:nvPr>
              </p:nvSpPr>
              <p:spPr bwMode="auto">
                <a:xfrm>
                  <a:off x="4040" y="1474"/>
                  <a:ext cx="584" cy="533"/>
                </a:xfrm>
                <a:prstGeom prst="rect">
                  <a:avLst/>
                </a:prstGeom>
                <a:noFill/>
                <a:ln w="9525">
                  <a:noFill/>
                  <a:miter lim="800000"/>
                </a:ln>
              </p:spPr>
              <p:txBody>
                <a:bodyPr>
                  <a:spAutoFit/>
                </a:bodyPr>
                <a:lstStyle/>
                <a:p>
                  <a:pPr algn="ctr" eaLnBrk="0" hangingPunct="0"/>
                  <a:r>
                    <a:rPr lang="zh-CN" altLang="en-US" sz="1600">
                      <a:latin typeface="Times New Roman" panose="02020603050405020304" pitchFamily="18" charset="0"/>
                      <a:ea typeface="微软雅黑" panose="020B0503020204020204" pitchFamily="34" charset="-122"/>
                    </a:rPr>
                    <a:t>3</a:t>
                  </a:r>
                  <a:endParaRPr lang="zh-CN" altLang="en-US" sz="1600">
                    <a:latin typeface="Times New Roman" panose="02020603050405020304" pitchFamily="18" charset="0"/>
                    <a:ea typeface="微软雅黑" panose="020B0503020204020204" pitchFamily="34" charset="-122"/>
                  </a:endParaRPr>
                </a:p>
              </p:txBody>
            </p:sp>
          </p:grpSp>
        </p:grpSp>
      </p:grpSp>
      <p:sp>
        <p:nvSpPr>
          <p:cNvPr id="2248" name="文本框 16423"/>
          <p:cNvSpPr>
            <a:spLocks noChangeArrowheads="1"/>
          </p:cNvSpPr>
          <p:nvPr>
            <p:custDataLst>
              <p:tags r:id="rId20"/>
            </p:custDataLst>
          </p:nvPr>
        </p:nvSpPr>
        <p:spPr bwMode="auto">
          <a:xfrm>
            <a:off x="4068226" y="3923771"/>
            <a:ext cx="1723549" cy="46166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ctr" eaLnBrk="0" hangingPunct="0"/>
            <a:r>
              <a:rPr lang="zh-CN" altLang="en-US" sz="2400" dirty="0">
                <a:solidFill>
                  <a:srgbClr val="FF0000"/>
                </a:solidFill>
                <a:latin typeface="Times New Roman" panose="02020603050405020304" pitchFamily="18" charset="0"/>
                <a:ea typeface="微软雅黑" panose="020B0503020204020204" pitchFamily="34" charset="-122"/>
              </a:rPr>
              <a:t>第一次筛选</a:t>
            </a:r>
            <a:endParaRPr lang="zh-CN" altLang="en-US" sz="2400" dirty="0">
              <a:solidFill>
                <a:srgbClr val="FF0000"/>
              </a:solidFill>
              <a:latin typeface="Times New Roman" panose="02020603050405020304" pitchFamily="18" charset="0"/>
              <a:ea typeface="微软雅黑" panose="020B0503020204020204" pitchFamily="34" charset="-122"/>
            </a:endParaRPr>
          </a:p>
        </p:txBody>
      </p:sp>
      <p:sp>
        <p:nvSpPr>
          <p:cNvPr id="2250" name="文本框 16424"/>
          <p:cNvSpPr>
            <a:spLocks noChangeArrowheads="1"/>
          </p:cNvSpPr>
          <p:nvPr>
            <p:custDataLst>
              <p:tags r:id="rId21"/>
            </p:custDataLst>
          </p:nvPr>
        </p:nvSpPr>
        <p:spPr bwMode="auto">
          <a:xfrm>
            <a:off x="2289357" y="5237152"/>
            <a:ext cx="1470323" cy="707886"/>
          </a:xfrm>
          <a:prstGeom prst="rect">
            <a:avLst/>
          </a:prstGeom>
          <a:noFill/>
          <a:ln w="9525">
            <a:noFill/>
            <a:miter lim="800000"/>
          </a:ln>
        </p:spPr>
        <p:txBody>
          <a:bodyPr wrap="square">
            <a:spAutoFit/>
          </a:bodyPr>
          <a:lstStyle/>
          <a:p>
            <a:pPr algn="ctr" eaLnBrk="0" hangingPunct="0"/>
            <a:r>
              <a:rPr lang="zh-CN" altLang="en-US" sz="2000" dirty="0">
                <a:solidFill>
                  <a:srgbClr val="C00000"/>
                </a:solidFill>
                <a:latin typeface="Times New Roman" panose="02020603050405020304" pitchFamily="18" charset="0"/>
                <a:ea typeface="微软雅黑" panose="020B0503020204020204" pitchFamily="34" charset="-122"/>
              </a:rPr>
              <a:t>多种杂交</a:t>
            </a:r>
            <a:endParaRPr lang="zh-CN" altLang="en-US" sz="2000" dirty="0">
              <a:solidFill>
                <a:srgbClr val="C00000"/>
              </a:solidFill>
              <a:latin typeface="Times New Roman" panose="02020603050405020304" pitchFamily="18" charset="0"/>
              <a:ea typeface="微软雅黑" panose="020B0503020204020204" pitchFamily="34" charset="-122"/>
            </a:endParaRPr>
          </a:p>
          <a:p>
            <a:pPr algn="ctr" eaLnBrk="0" hangingPunct="0"/>
            <a:r>
              <a:rPr lang="zh-CN" altLang="en-US" sz="2000" dirty="0">
                <a:solidFill>
                  <a:srgbClr val="C00000"/>
                </a:solidFill>
                <a:latin typeface="Times New Roman" panose="02020603050405020304" pitchFamily="18" charset="0"/>
                <a:ea typeface="微软雅黑" panose="020B0503020204020204" pitchFamily="34" charset="-122"/>
              </a:rPr>
              <a:t>瘤细胞</a:t>
            </a:r>
            <a:endParaRPr lang="zh-CN" altLang="en-US" sz="2000" dirty="0">
              <a:solidFill>
                <a:srgbClr val="C00000"/>
              </a:solidFill>
              <a:latin typeface="Times New Roman" panose="02020603050405020304" pitchFamily="18" charset="0"/>
              <a:ea typeface="微软雅黑" panose="020B0503020204020204" pitchFamily="34" charset="-122"/>
            </a:endParaRPr>
          </a:p>
        </p:txBody>
      </p:sp>
      <p:grpSp>
        <p:nvGrpSpPr>
          <p:cNvPr id="62" name="组合 61"/>
          <p:cNvGrpSpPr/>
          <p:nvPr>
            <p:custDataLst>
              <p:tags r:id="rId22"/>
            </p:custDataLst>
          </p:nvPr>
        </p:nvGrpSpPr>
        <p:grpSpPr>
          <a:xfrm>
            <a:off x="244552" y="856305"/>
            <a:ext cx="11706844" cy="2713062"/>
            <a:chOff x="244552" y="135866"/>
            <a:chExt cx="11706844" cy="2713062"/>
          </a:xfrm>
        </p:grpSpPr>
        <p:sp>
          <p:nvSpPr>
            <p:cNvPr id="31746" name="文本框 16390"/>
            <p:cNvSpPr>
              <a:spLocks noChangeArrowheads="1"/>
            </p:cNvSpPr>
            <p:nvPr>
              <p:custDataLst>
                <p:tags r:id="rId23"/>
              </p:custDataLst>
            </p:nvPr>
          </p:nvSpPr>
          <p:spPr bwMode="auto">
            <a:xfrm>
              <a:off x="6601884" y="1974851"/>
              <a:ext cx="4775200" cy="369332"/>
            </a:xfrm>
            <a:prstGeom prst="rect">
              <a:avLst/>
            </a:prstGeom>
            <a:noFill/>
            <a:ln w="9525">
              <a:noFill/>
              <a:miter lim="800000"/>
            </a:ln>
          </p:spPr>
          <p:txBody>
            <a:bodyPr>
              <a:spAutoFit/>
            </a:bodyPr>
            <a:lstStyle/>
            <a:p>
              <a:pPr algn="ctr" eaLnBrk="0" hangingPunct="0"/>
              <a:endParaRPr lang="zh-CN" altLang="en-US">
                <a:latin typeface="Times New Roman" panose="02020603050405020304" pitchFamily="18" charset="0"/>
                <a:ea typeface="微软雅黑" panose="020B0503020204020204" pitchFamily="34" charset="-122"/>
              </a:endParaRPr>
            </a:p>
          </p:txBody>
        </p:sp>
        <p:sp>
          <p:nvSpPr>
            <p:cNvPr id="31782" name="文本框 16424"/>
            <p:cNvSpPr>
              <a:spLocks noChangeArrowheads="1"/>
            </p:cNvSpPr>
            <p:nvPr>
              <p:custDataLst>
                <p:tags r:id="rId24"/>
              </p:custDataLst>
            </p:nvPr>
          </p:nvSpPr>
          <p:spPr bwMode="auto">
            <a:xfrm>
              <a:off x="5027283" y="135866"/>
              <a:ext cx="2011872" cy="461665"/>
            </a:xfrm>
            <a:prstGeom prst="rect">
              <a:avLst/>
            </a:prstGeom>
            <a:noFill/>
            <a:ln w="9525">
              <a:noFill/>
              <a:miter lim="800000"/>
            </a:ln>
          </p:spPr>
          <p:txBody>
            <a:bodyPr wrap="square">
              <a:spAutoFit/>
            </a:bodyPr>
            <a:lstStyle/>
            <a:p>
              <a:pPr eaLnBrk="0" hangingPunct="0"/>
              <a:r>
                <a:rPr lang="zh-CN" altLang="en-US" sz="2400" dirty="0" smtClean="0">
                  <a:solidFill>
                    <a:srgbClr val="C00000"/>
                  </a:solidFill>
                  <a:latin typeface="Times New Roman" panose="02020603050405020304" pitchFamily="18" charset="0"/>
                  <a:ea typeface="微软雅黑" panose="020B0503020204020204" pitchFamily="34" charset="-122"/>
                </a:rPr>
                <a:t>融合</a:t>
              </a:r>
              <a:r>
                <a:rPr lang="zh-CN" altLang="en-US" sz="2400" dirty="0">
                  <a:solidFill>
                    <a:srgbClr val="C00000"/>
                  </a:solidFill>
                  <a:latin typeface="Times New Roman" panose="02020603050405020304" pitchFamily="18" charset="0"/>
                  <a:ea typeface="微软雅黑" panose="020B0503020204020204" pitchFamily="34" charset="-122"/>
                </a:rPr>
                <a:t>的细胞</a:t>
              </a:r>
              <a:endParaRPr lang="zh-CN" altLang="en-US" sz="2400" dirty="0">
                <a:solidFill>
                  <a:srgbClr val="C00000"/>
                </a:solidFill>
                <a:latin typeface="Times New Roman" panose="02020603050405020304" pitchFamily="18" charset="0"/>
                <a:ea typeface="微软雅黑" panose="020B0503020204020204" pitchFamily="34" charset="-122"/>
              </a:endParaRPr>
            </a:p>
          </p:txBody>
        </p:sp>
        <p:sp>
          <p:nvSpPr>
            <p:cNvPr id="31784" name="左大括号 44"/>
            <p:cNvSpPr/>
            <p:nvPr>
              <p:custDataLst>
                <p:tags r:id="rId25"/>
              </p:custDataLst>
            </p:nvPr>
          </p:nvSpPr>
          <p:spPr bwMode="auto">
            <a:xfrm rot="5400000">
              <a:off x="5678816" y="-2540241"/>
              <a:ext cx="493143" cy="6640423"/>
            </a:xfrm>
            <a:prstGeom prst="leftBrace">
              <a:avLst>
                <a:gd name="adj1" fmla="val 8264"/>
                <a:gd name="adj2" fmla="val 50000"/>
              </a:avLst>
            </a:prstGeom>
            <a:noFill/>
            <a:ln w="38100">
              <a:solidFill>
                <a:schemeClr val="accent3">
                  <a:lumMod val="75000"/>
                </a:schemeClr>
              </a:solidFill>
              <a:round/>
            </a:ln>
            <a:effectLst>
              <a:outerShdw dist="23000" dir="5400000" rotWithShape="0">
                <a:srgbClr val="000000">
                  <a:alpha val="34999"/>
                </a:srgbClr>
              </a:outerShdw>
            </a:effectLst>
          </p:spPr>
          <p:txBody>
            <a:bodyPr anchor="ctr"/>
            <a:lstStyle/>
            <a:p>
              <a:pPr algn="ctr"/>
              <a:endParaRPr lang="zh-CN" altLang="en-US">
                <a:solidFill>
                  <a:schemeClr val="tx1"/>
                </a:solidFill>
                <a:latin typeface="Times New Roman" panose="02020603050405020304" pitchFamily="18" charset="0"/>
                <a:ea typeface="微软雅黑" panose="020B0503020204020204" pitchFamily="34" charset="-122"/>
              </a:endParaRPr>
            </a:p>
          </p:txBody>
        </p:sp>
        <p:pic>
          <p:nvPicPr>
            <p:cNvPr id="31785" name="图片 14372"/>
            <p:cNvPicPr>
              <a:picLocks noChangeAspect="1" noChangeArrowheads="1"/>
            </p:cNvPicPr>
            <p:nvPr>
              <p:custDataLst>
                <p:tags r:id="rId26"/>
              </p:custDataLst>
            </p:nvPr>
          </p:nvPicPr>
          <p:blipFill>
            <a:blip r:embed="rId27"/>
            <a:stretch>
              <a:fillRect/>
            </a:stretch>
          </p:blipFill>
          <p:spPr bwMode="auto">
            <a:xfrm>
              <a:off x="508001" y="1219200"/>
              <a:ext cx="749300" cy="514350"/>
            </a:xfrm>
            <a:prstGeom prst="rect">
              <a:avLst/>
            </a:prstGeom>
            <a:noFill/>
            <a:ln w="9525">
              <a:noFill/>
              <a:miter lim="800000"/>
              <a:headEnd/>
              <a:tailEnd/>
            </a:ln>
          </p:spPr>
        </p:pic>
        <p:pic>
          <p:nvPicPr>
            <p:cNvPr id="31786" name="图片 14354"/>
            <p:cNvPicPr>
              <a:picLocks noChangeAspect="1" noChangeArrowheads="1"/>
            </p:cNvPicPr>
            <p:nvPr>
              <p:custDataLst>
                <p:tags r:id="rId28"/>
              </p:custDataLst>
            </p:nvPr>
          </p:nvPicPr>
          <p:blipFill>
            <a:blip r:embed="rId29"/>
            <a:srcRect t="52875" r="64279"/>
            <a:stretch>
              <a:fillRect/>
            </a:stretch>
          </p:blipFill>
          <p:spPr bwMode="auto">
            <a:xfrm>
              <a:off x="10769600" y="1143001"/>
              <a:ext cx="772584" cy="542925"/>
            </a:xfrm>
            <a:prstGeom prst="rect">
              <a:avLst/>
            </a:prstGeom>
            <a:noFill/>
            <a:ln w="9525">
              <a:noFill/>
              <a:miter lim="800000"/>
              <a:headEnd/>
              <a:tailEnd/>
            </a:ln>
          </p:spPr>
        </p:pic>
        <p:grpSp>
          <p:nvGrpSpPr>
            <p:cNvPr id="44" name="组合 2213"/>
            <p:cNvGrpSpPr/>
            <p:nvPr>
              <p:custDataLst>
                <p:tags r:id="rId30"/>
              </p:custDataLst>
            </p:nvPr>
          </p:nvGrpSpPr>
          <p:grpSpPr>
            <a:xfrm>
              <a:off x="244552" y="931653"/>
              <a:ext cx="11706844" cy="1917275"/>
              <a:chOff x="-2221" y="0"/>
              <a:chExt cx="13829" cy="3018"/>
            </a:xfrm>
          </p:grpSpPr>
          <p:pic>
            <p:nvPicPr>
              <p:cNvPr id="45" name="图片 16392"/>
              <p:cNvPicPr>
                <a:picLocks noChangeAspect="1" noChangeArrowheads="1"/>
              </p:cNvPicPr>
              <p:nvPr>
                <p:custDataLst>
                  <p:tags r:id="rId31"/>
                </p:custDataLst>
              </p:nvPr>
            </p:nvPicPr>
            <p:blipFill>
              <a:blip r:embed="rId32"/>
              <a:stretch>
                <a:fillRect/>
              </a:stretch>
            </p:blipFill>
            <p:spPr bwMode="auto">
              <a:xfrm>
                <a:off x="0" y="315"/>
                <a:ext cx="1361" cy="1177"/>
              </a:xfrm>
              <a:prstGeom prst="rect">
                <a:avLst/>
              </a:prstGeom>
              <a:noFill/>
              <a:ln w="9525">
                <a:noFill/>
                <a:miter lim="800000"/>
                <a:headEnd/>
                <a:tailEnd/>
              </a:ln>
            </p:spPr>
          </p:pic>
          <p:pic>
            <p:nvPicPr>
              <p:cNvPr id="46" name="图片 16393"/>
              <p:cNvPicPr>
                <a:picLocks noChangeAspect="1" noChangeArrowheads="1"/>
              </p:cNvPicPr>
              <p:nvPr>
                <p:custDataLst>
                  <p:tags r:id="rId33"/>
                </p:custDataLst>
              </p:nvPr>
            </p:nvPicPr>
            <p:blipFill>
              <a:blip r:embed="rId34"/>
              <a:stretch>
                <a:fillRect/>
              </a:stretch>
            </p:blipFill>
            <p:spPr bwMode="auto">
              <a:xfrm>
                <a:off x="7669" y="412"/>
                <a:ext cx="1275" cy="908"/>
              </a:xfrm>
              <a:prstGeom prst="rect">
                <a:avLst/>
              </a:prstGeom>
              <a:noFill/>
              <a:ln w="9525">
                <a:noFill/>
                <a:miter lim="800000"/>
                <a:headEnd/>
                <a:tailEnd/>
              </a:ln>
            </p:spPr>
          </p:pic>
          <p:sp>
            <p:nvSpPr>
              <p:cNvPr id="47" name="文本框 16394"/>
              <p:cNvSpPr>
                <a:spLocks noChangeArrowheads="1"/>
              </p:cNvSpPr>
              <p:nvPr>
                <p:custDataLst>
                  <p:tags r:id="rId35"/>
                </p:custDataLst>
              </p:nvPr>
            </p:nvSpPr>
            <p:spPr bwMode="auto">
              <a:xfrm>
                <a:off x="7257" y="1730"/>
                <a:ext cx="2380" cy="1105"/>
              </a:xfrm>
              <a:prstGeom prst="rect">
                <a:avLst/>
              </a:prstGeom>
              <a:noFill/>
              <a:ln w="9525">
                <a:noFill/>
                <a:miter lim="800000"/>
              </a:ln>
            </p:spPr>
            <p:txBody>
              <a:bodyPr>
                <a:spAutoFit/>
              </a:bodyPr>
              <a:lstStyle/>
              <a:p>
                <a:pPr algn="ctr" eaLnBrk="0" hangingPunct="0"/>
                <a:r>
                  <a:rPr lang="zh-CN" altLang="en-US" sz="2000">
                    <a:latin typeface="Times New Roman" panose="02020603050405020304" pitchFamily="18" charset="0"/>
                    <a:ea typeface="微软雅黑" panose="020B0503020204020204" pitchFamily="34" charset="-122"/>
                  </a:rPr>
                  <a:t>骨髓瘤细胞</a:t>
                </a:r>
                <a:endParaRPr lang="zh-CN" altLang="en-US" sz="2000">
                  <a:latin typeface="Times New Roman" panose="02020603050405020304" pitchFamily="18" charset="0"/>
                  <a:ea typeface="微软雅黑" panose="020B0503020204020204" pitchFamily="34" charset="-122"/>
                </a:endParaRPr>
              </a:p>
              <a:p>
                <a:pPr algn="ctr" eaLnBrk="0" hangingPunct="0"/>
                <a:r>
                  <a:rPr lang="zh-CN" altLang="en-US" sz="2000">
                    <a:latin typeface="Times New Roman" panose="02020603050405020304" pitchFamily="18" charset="0"/>
                    <a:ea typeface="微软雅黑" panose="020B0503020204020204" pitchFamily="34" charset="-122"/>
                  </a:rPr>
                  <a:t>自身融合</a:t>
                </a:r>
                <a:endParaRPr lang="zh-CN" altLang="en-US" sz="2000">
                  <a:latin typeface="Times New Roman" panose="02020603050405020304" pitchFamily="18" charset="0"/>
                  <a:ea typeface="微软雅黑" panose="020B0503020204020204" pitchFamily="34" charset="-122"/>
                </a:endParaRPr>
              </a:p>
            </p:txBody>
          </p:sp>
          <p:sp>
            <p:nvSpPr>
              <p:cNvPr id="48" name="文本框 16395"/>
              <p:cNvSpPr>
                <a:spLocks noChangeArrowheads="1"/>
              </p:cNvSpPr>
              <p:nvPr>
                <p:custDataLst>
                  <p:tags r:id="rId36"/>
                </p:custDataLst>
              </p:nvPr>
            </p:nvSpPr>
            <p:spPr bwMode="auto">
              <a:xfrm>
                <a:off x="-31" y="1631"/>
                <a:ext cx="1587" cy="1105"/>
              </a:xfrm>
              <a:prstGeom prst="rect">
                <a:avLst/>
              </a:prstGeom>
              <a:noFill/>
              <a:ln w="9525">
                <a:noFill/>
                <a:miter lim="800000"/>
              </a:ln>
            </p:spPr>
            <p:txBody>
              <a:bodyPr wrap="square">
                <a:spAutoFit/>
              </a:bodyPr>
              <a:lstStyle/>
              <a:p>
                <a:pPr algn="ctr" eaLnBrk="0" hangingPunct="0"/>
                <a:r>
                  <a:rPr lang="zh-CN" altLang="en-US" sz="2000">
                    <a:latin typeface="Times New Roman" panose="02020603050405020304" pitchFamily="18" charset="0"/>
                    <a:ea typeface="微软雅黑" panose="020B0503020204020204" pitchFamily="34" charset="-122"/>
                  </a:rPr>
                  <a:t>B细胞自身融合</a:t>
                </a:r>
                <a:endParaRPr lang="zh-CN" altLang="en-US" sz="2000">
                  <a:latin typeface="Times New Roman" panose="02020603050405020304" pitchFamily="18" charset="0"/>
                  <a:ea typeface="微软雅黑" panose="020B0503020204020204" pitchFamily="34" charset="-122"/>
                </a:endParaRPr>
              </a:p>
            </p:txBody>
          </p:sp>
          <p:grpSp>
            <p:nvGrpSpPr>
              <p:cNvPr id="49" name="组合 2218"/>
              <p:cNvGrpSpPr/>
              <p:nvPr>
                <p:custDataLst>
                  <p:tags r:id="rId37"/>
                </p:custDataLst>
              </p:nvPr>
            </p:nvGrpSpPr>
            <p:grpSpPr>
              <a:xfrm>
                <a:off x="1927" y="0"/>
                <a:ext cx="5056" cy="3018"/>
                <a:chOff x="0" y="0"/>
                <a:chExt cx="5056" cy="3018"/>
              </a:xfrm>
            </p:grpSpPr>
            <p:grpSp>
              <p:nvGrpSpPr>
                <p:cNvPr id="53" name="组合 2219"/>
                <p:cNvGrpSpPr/>
                <p:nvPr>
                  <p:custDataLst>
                    <p:tags r:id="rId38"/>
                  </p:custDataLst>
                </p:nvPr>
              </p:nvGrpSpPr>
              <p:grpSpPr>
                <a:xfrm>
                  <a:off x="301" y="1985"/>
                  <a:ext cx="4308" cy="1033"/>
                  <a:chOff x="-224" y="-170"/>
                  <a:chExt cx="4308" cy="1033"/>
                </a:xfrm>
              </p:grpSpPr>
              <p:sp>
                <p:nvSpPr>
                  <p:cNvPr id="60" name="左大括号 16398"/>
                  <p:cNvSpPr/>
                  <p:nvPr>
                    <p:custDataLst>
                      <p:tags r:id="rId39"/>
                    </p:custDataLst>
                  </p:nvPr>
                </p:nvSpPr>
                <p:spPr bwMode="auto">
                  <a:xfrm rot="16200000">
                    <a:off x="1750" y="-2144"/>
                    <a:ext cx="360" cy="4308"/>
                  </a:xfrm>
                  <a:prstGeom prst="leftBrace">
                    <a:avLst>
                      <a:gd name="adj1" fmla="val 298834"/>
                      <a:gd name="adj2" fmla="val 50000"/>
                    </a:avLst>
                  </a:prstGeom>
                  <a:noFill/>
                  <a:ln w="28575">
                    <a:solidFill>
                      <a:schemeClr val="accent3">
                        <a:lumMod val="75000"/>
                      </a:schemeClr>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sp>
                <p:nvSpPr>
                  <p:cNvPr id="61" name="文本框 16399"/>
                  <p:cNvSpPr>
                    <a:spLocks noChangeArrowheads="1"/>
                  </p:cNvSpPr>
                  <p:nvPr>
                    <p:custDataLst>
                      <p:tags r:id="rId40"/>
                    </p:custDataLst>
                  </p:nvPr>
                </p:nvSpPr>
                <p:spPr bwMode="auto">
                  <a:xfrm>
                    <a:off x="1000" y="239"/>
                    <a:ext cx="1910" cy="624"/>
                  </a:xfrm>
                  <a:prstGeom prst="rect">
                    <a:avLst/>
                  </a:prstGeom>
                  <a:noFill/>
                  <a:ln w="9525">
                    <a:noFill/>
                    <a:miter lim="800000"/>
                  </a:ln>
                </p:spPr>
                <p:txBody>
                  <a:bodyPr wrap="square">
                    <a:spAutoFit/>
                  </a:bodyPr>
                  <a:lstStyle/>
                  <a:p>
                    <a:pPr algn="ctr" eaLnBrk="0" hangingPunct="0"/>
                    <a:r>
                      <a:rPr lang="zh-CN" altLang="en-US" sz="2000" smtClean="0">
                        <a:solidFill>
                          <a:srgbClr val="C00000"/>
                        </a:solidFill>
                        <a:latin typeface="Times New Roman" panose="02020603050405020304" pitchFamily="18" charset="0"/>
                        <a:ea typeface="微软雅黑" panose="020B0503020204020204" pitchFamily="34" charset="-122"/>
                      </a:rPr>
                      <a:t>杂交细胞 </a:t>
                    </a:r>
                    <a:endParaRPr lang="zh-CN" altLang="en-US" sz="2000">
                      <a:solidFill>
                        <a:srgbClr val="C00000"/>
                      </a:solidFill>
                      <a:latin typeface="Times New Roman" panose="02020603050405020304" pitchFamily="18" charset="0"/>
                      <a:ea typeface="微软雅黑" panose="020B0503020204020204" pitchFamily="34" charset="-122"/>
                    </a:endParaRPr>
                  </a:p>
                </p:txBody>
              </p:sp>
            </p:grpSp>
            <p:pic>
              <p:nvPicPr>
                <p:cNvPr id="54" name="图片 16400"/>
                <p:cNvPicPr>
                  <a:picLocks noChangeAspect="1" noChangeArrowheads="1"/>
                </p:cNvPicPr>
                <p:nvPr>
                  <p:custDataLst>
                    <p:tags r:id="rId41"/>
                  </p:custDataLst>
                </p:nvPr>
              </p:nvPicPr>
              <p:blipFill>
                <a:blip r:embed="rId12"/>
                <a:stretch>
                  <a:fillRect/>
                </a:stretch>
              </p:blipFill>
              <p:spPr bwMode="auto">
                <a:xfrm>
                  <a:off x="1886" y="0"/>
                  <a:ext cx="1340" cy="1361"/>
                </a:xfrm>
                <a:prstGeom prst="rect">
                  <a:avLst/>
                </a:prstGeom>
                <a:noFill/>
                <a:ln w="9525">
                  <a:noFill/>
                  <a:miter lim="800000"/>
                  <a:headEnd/>
                  <a:tailEnd/>
                </a:ln>
              </p:spPr>
            </p:pic>
            <p:pic>
              <p:nvPicPr>
                <p:cNvPr id="55" name="图片 16401"/>
                <p:cNvPicPr>
                  <a:picLocks noChangeAspect="1" noChangeArrowheads="1"/>
                </p:cNvPicPr>
                <p:nvPr>
                  <p:custDataLst>
                    <p:tags r:id="rId42"/>
                  </p:custDataLst>
                </p:nvPr>
              </p:nvPicPr>
              <p:blipFill>
                <a:blip r:embed="rId14"/>
                <a:stretch>
                  <a:fillRect/>
                </a:stretch>
              </p:blipFill>
              <p:spPr bwMode="auto">
                <a:xfrm>
                  <a:off x="3887" y="149"/>
                  <a:ext cx="1169" cy="1248"/>
                </a:xfrm>
                <a:prstGeom prst="rect">
                  <a:avLst/>
                </a:prstGeom>
                <a:noFill/>
                <a:ln w="9525">
                  <a:noFill/>
                  <a:miter lim="800000"/>
                  <a:headEnd/>
                  <a:tailEnd/>
                </a:ln>
              </p:spPr>
            </p:pic>
            <p:grpSp>
              <p:nvGrpSpPr>
                <p:cNvPr id="56" name="组合 2224"/>
                <p:cNvGrpSpPr/>
                <p:nvPr>
                  <p:custDataLst>
                    <p:tags r:id="rId43"/>
                  </p:custDataLst>
                </p:nvPr>
              </p:nvGrpSpPr>
              <p:grpSpPr>
                <a:xfrm>
                  <a:off x="0" y="122"/>
                  <a:ext cx="1321" cy="1928"/>
                  <a:chOff x="0" y="0"/>
                  <a:chExt cx="1321" cy="1928"/>
                </a:xfrm>
              </p:grpSpPr>
              <p:pic>
                <p:nvPicPr>
                  <p:cNvPr id="58" name="图片 16403"/>
                  <p:cNvPicPr>
                    <a:picLocks noChangeAspect="1" noChangeArrowheads="1"/>
                  </p:cNvPicPr>
                  <p:nvPr>
                    <p:custDataLst>
                      <p:tags r:id="rId44"/>
                    </p:custDataLst>
                  </p:nvPr>
                </p:nvPicPr>
                <p:blipFill>
                  <a:blip r:embed="rId17"/>
                  <a:stretch>
                    <a:fillRect/>
                  </a:stretch>
                </p:blipFill>
                <p:spPr bwMode="auto">
                  <a:xfrm>
                    <a:off x="0" y="0"/>
                    <a:ext cx="1321" cy="1247"/>
                  </a:xfrm>
                  <a:prstGeom prst="rect">
                    <a:avLst/>
                  </a:prstGeom>
                  <a:noFill/>
                  <a:ln w="9525">
                    <a:noFill/>
                    <a:miter lim="800000"/>
                    <a:headEnd/>
                    <a:tailEnd/>
                  </a:ln>
                </p:spPr>
              </p:pic>
              <p:sp>
                <p:nvSpPr>
                  <p:cNvPr id="59" name="文本框 16404"/>
                  <p:cNvSpPr>
                    <a:spLocks noChangeArrowheads="1"/>
                  </p:cNvSpPr>
                  <p:nvPr>
                    <p:custDataLst>
                      <p:tags r:id="rId45"/>
                    </p:custDataLst>
                  </p:nvPr>
                </p:nvSpPr>
                <p:spPr bwMode="auto">
                  <a:xfrm>
                    <a:off x="298" y="1352"/>
                    <a:ext cx="584" cy="576"/>
                  </a:xfrm>
                  <a:prstGeom prst="rect">
                    <a:avLst/>
                  </a:prstGeom>
                  <a:noFill/>
                  <a:ln w="9525">
                    <a:noFill/>
                    <a:miter lim="800000"/>
                  </a:ln>
                </p:spPr>
                <p:txBody>
                  <a:bodyPr>
                    <a:spAutoFit/>
                  </a:bodyPr>
                  <a:lstStyle/>
                  <a:p>
                    <a:pPr algn="ctr" eaLnBrk="0" hangingPunct="0"/>
                    <a:r>
                      <a:rPr lang="zh-CN" altLang="en-US">
                        <a:latin typeface="Times New Roman" panose="02020603050405020304" pitchFamily="18" charset="0"/>
                        <a:ea typeface="微软雅黑" panose="020B0503020204020204" pitchFamily="34" charset="-122"/>
                      </a:rPr>
                      <a:t>1</a:t>
                    </a:r>
                    <a:endParaRPr lang="zh-CN" altLang="en-US">
                      <a:latin typeface="Times New Roman" panose="02020603050405020304" pitchFamily="18" charset="0"/>
                      <a:ea typeface="微软雅黑" panose="020B0503020204020204" pitchFamily="34" charset="-122"/>
                    </a:endParaRPr>
                  </a:p>
                </p:txBody>
              </p:sp>
            </p:grpSp>
            <p:sp>
              <p:nvSpPr>
                <p:cNvPr id="57" name="文本框 16405"/>
                <p:cNvSpPr>
                  <a:spLocks noChangeArrowheads="1"/>
                </p:cNvSpPr>
                <p:nvPr>
                  <p:custDataLst>
                    <p:tags r:id="rId46"/>
                  </p:custDataLst>
                </p:nvPr>
              </p:nvSpPr>
              <p:spPr bwMode="auto">
                <a:xfrm>
                  <a:off x="4040" y="1474"/>
                  <a:ext cx="584" cy="576"/>
                </a:xfrm>
                <a:prstGeom prst="rect">
                  <a:avLst/>
                </a:prstGeom>
                <a:noFill/>
                <a:ln w="9525">
                  <a:noFill/>
                  <a:miter lim="800000"/>
                </a:ln>
              </p:spPr>
              <p:txBody>
                <a:bodyPr>
                  <a:spAutoFit/>
                </a:bodyPr>
                <a:lstStyle/>
                <a:p>
                  <a:pPr algn="ctr" eaLnBrk="0" hangingPunct="0"/>
                  <a:r>
                    <a:rPr lang="zh-CN" altLang="en-US">
                      <a:latin typeface="Times New Roman" panose="02020603050405020304" pitchFamily="18" charset="0"/>
                      <a:ea typeface="微软雅黑" panose="020B0503020204020204" pitchFamily="34" charset="-122"/>
                    </a:rPr>
                    <a:t>3</a:t>
                  </a:r>
                  <a:endParaRPr lang="zh-CN" altLang="en-US">
                    <a:latin typeface="Times New Roman" panose="02020603050405020304" pitchFamily="18" charset="0"/>
                    <a:ea typeface="微软雅黑" panose="020B0503020204020204" pitchFamily="34" charset="-122"/>
                  </a:endParaRPr>
                </a:p>
              </p:txBody>
            </p:sp>
          </p:grpSp>
          <p:sp>
            <p:nvSpPr>
              <p:cNvPr id="50" name="文本框 16406"/>
              <p:cNvSpPr>
                <a:spLocks noChangeArrowheads="1"/>
              </p:cNvSpPr>
              <p:nvPr>
                <p:custDataLst>
                  <p:tags r:id="rId47"/>
                </p:custDataLst>
              </p:nvPr>
            </p:nvSpPr>
            <p:spPr bwMode="auto">
              <a:xfrm>
                <a:off x="4195" y="1422"/>
                <a:ext cx="534" cy="576"/>
              </a:xfrm>
              <a:prstGeom prst="rect">
                <a:avLst/>
              </a:prstGeom>
              <a:noFill/>
              <a:ln w="9525">
                <a:noFill/>
                <a:miter lim="800000"/>
              </a:ln>
            </p:spPr>
            <p:txBody>
              <a:bodyPr>
                <a:spAutoFit/>
              </a:bodyPr>
              <a:lstStyle/>
              <a:p>
                <a:pPr algn="ctr" eaLnBrk="0" hangingPunct="0"/>
                <a:r>
                  <a:rPr lang="zh-CN" altLang="en-US" smtClean="0">
                    <a:latin typeface="Times New Roman" panose="02020603050405020304" pitchFamily="18" charset="0"/>
                    <a:ea typeface="微软雅黑" panose="020B0503020204020204" pitchFamily="34" charset="-122"/>
                  </a:rPr>
                  <a:t>2</a:t>
                </a:r>
                <a:endParaRPr lang="zh-CN" altLang="en-US">
                  <a:latin typeface="Times New Roman" panose="02020603050405020304" pitchFamily="18" charset="0"/>
                  <a:ea typeface="微软雅黑" panose="020B0503020204020204" pitchFamily="34" charset="-122"/>
                </a:endParaRPr>
              </a:p>
            </p:txBody>
          </p:sp>
          <p:sp>
            <p:nvSpPr>
              <p:cNvPr id="51" name="文本框 16395"/>
              <p:cNvSpPr>
                <a:spLocks noChangeArrowheads="1"/>
              </p:cNvSpPr>
              <p:nvPr>
                <p:custDataLst>
                  <p:tags r:id="rId48"/>
                </p:custDataLst>
              </p:nvPr>
            </p:nvSpPr>
            <p:spPr bwMode="auto">
              <a:xfrm>
                <a:off x="-2221" y="1644"/>
                <a:ext cx="1818" cy="1114"/>
              </a:xfrm>
              <a:prstGeom prst="rect">
                <a:avLst/>
              </a:prstGeom>
              <a:noFill/>
              <a:ln w="9525">
                <a:noFill/>
                <a:miter lim="800000"/>
              </a:ln>
            </p:spPr>
            <p:txBody>
              <a:bodyPr wrap="square">
                <a:spAutoFit/>
              </a:bodyPr>
              <a:lstStyle/>
              <a:p>
                <a:pPr algn="ctr" eaLnBrk="0" hangingPunct="0"/>
                <a:r>
                  <a:rPr lang="zh-CN" altLang="en-US" sz="2000" dirty="0">
                    <a:solidFill>
                      <a:srgbClr val="0000FF"/>
                    </a:solidFill>
                    <a:latin typeface="Times New Roman" panose="02020603050405020304" pitchFamily="18" charset="0"/>
                    <a:ea typeface="微软雅黑" panose="020B0503020204020204" pitchFamily="34" charset="-122"/>
                  </a:rPr>
                  <a:t>未融合的B淋巴细胞</a:t>
                </a:r>
                <a:endParaRPr lang="zh-CN" altLang="en-US" sz="2000" dirty="0">
                  <a:solidFill>
                    <a:srgbClr val="0000FF"/>
                  </a:solidFill>
                  <a:latin typeface="Times New Roman" panose="02020603050405020304" pitchFamily="18" charset="0"/>
                  <a:ea typeface="微软雅黑" panose="020B0503020204020204" pitchFamily="34" charset="-122"/>
                </a:endParaRPr>
              </a:p>
            </p:txBody>
          </p:sp>
          <p:sp>
            <p:nvSpPr>
              <p:cNvPr id="52" name="文本框 16395"/>
              <p:cNvSpPr>
                <a:spLocks noChangeArrowheads="1"/>
              </p:cNvSpPr>
              <p:nvPr>
                <p:custDataLst>
                  <p:tags r:id="rId49"/>
                </p:custDataLst>
              </p:nvPr>
            </p:nvSpPr>
            <p:spPr bwMode="auto">
              <a:xfrm>
                <a:off x="9680" y="1642"/>
                <a:ext cx="1928" cy="1114"/>
              </a:xfrm>
              <a:prstGeom prst="rect">
                <a:avLst/>
              </a:prstGeom>
              <a:noFill/>
              <a:ln w="9525">
                <a:noFill/>
                <a:miter lim="800000"/>
              </a:ln>
            </p:spPr>
            <p:txBody>
              <a:bodyPr>
                <a:spAutoFit/>
              </a:bodyPr>
              <a:lstStyle/>
              <a:p>
                <a:pPr algn="ctr" eaLnBrk="0" hangingPunct="0"/>
                <a:r>
                  <a:rPr lang="zh-CN" altLang="en-US" sz="2000" dirty="0">
                    <a:solidFill>
                      <a:srgbClr val="0000FF"/>
                    </a:solidFill>
                    <a:latin typeface="Times New Roman" panose="02020603050405020304" pitchFamily="18" charset="0"/>
                    <a:ea typeface="微软雅黑" panose="020B0503020204020204" pitchFamily="34" charset="-122"/>
                  </a:rPr>
                  <a:t>未融合的骨髓瘤细胞</a:t>
                </a:r>
                <a:endParaRPr lang="zh-CN" altLang="en-US" sz="2000" dirty="0">
                  <a:solidFill>
                    <a:srgbClr val="0000FF"/>
                  </a:solidFill>
                  <a:latin typeface="Times New Roman" panose="02020603050405020304" pitchFamily="18" charset="0"/>
                  <a:ea typeface="微软雅黑" panose="020B0503020204020204" pitchFamily="34" charset="-122"/>
                </a:endParaRPr>
              </a:p>
            </p:txBody>
          </p:sp>
        </p:grpSp>
      </p:grpSp>
      <p:grpSp>
        <p:nvGrpSpPr>
          <p:cNvPr id="63" name="淘宝网Chenying0907出品 7"/>
          <p:cNvGrpSpPr/>
          <p:nvPr/>
        </p:nvGrpSpPr>
        <p:grpSpPr>
          <a:xfrm>
            <a:off x="293663" y="324163"/>
            <a:ext cx="604358" cy="216024"/>
            <a:chOff x="264939" y="188640"/>
            <a:chExt cx="604358" cy="216024"/>
          </a:xfrm>
          <a:solidFill>
            <a:srgbClr val="12863E"/>
          </a:solidFill>
        </p:grpSpPr>
        <p:sp>
          <p:nvSpPr>
            <p:cNvPr id="64" name="燕尾形 6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65" name="燕尾形 6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66" name="燕尾形 6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67"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68"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62"/>
                                        </p:tgtEl>
                                        <p:attrNameLst>
                                          <p:attrName>style.visibility</p:attrName>
                                        </p:attrNameLst>
                                      </p:cBhvr>
                                      <p:to>
                                        <p:strVal val="visible"/>
                                      </p:to>
                                    </p:set>
                                    <p:animEffect transition="in" filter="box(in)">
                                      <p:cBhvr>
                                        <p:cTn id="7" dur="500"/>
                                        <p:tgtEl>
                                          <p:spTgt spid="62"/>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box(in)">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2248"/>
                                        </p:tgtEl>
                                        <p:attrNameLst>
                                          <p:attrName>style.visibility</p:attrName>
                                        </p:attrNameLst>
                                      </p:cBhvr>
                                      <p:to>
                                        <p:strVal val="visible"/>
                                      </p:to>
                                    </p:set>
                                    <p:anim calcmode="lin" valueType="num">
                                      <p:cBhvr additive="base">
                                        <p:cTn id="17" dur="500" fill="hold"/>
                                        <p:tgtEl>
                                          <p:spTgt spid="2248"/>
                                        </p:tgtEl>
                                        <p:attrNameLst>
                                          <p:attrName>ppt_x</p:attrName>
                                        </p:attrNameLst>
                                      </p:cBhvr>
                                      <p:tavLst>
                                        <p:tav tm="0">
                                          <p:val>
                                            <p:strVal val="#ppt_x"/>
                                          </p:val>
                                        </p:tav>
                                        <p:tav tm="100000">
                                          <p:val>
                                            <p:strVal val="#ppt_x"/>
                                          </p:val>
                                        </p:tav>
                                      </p:tavLst>
                                    </p:anim>
                                    <p:anim calcmode="lin" valueType="num">
                                      <p:cBhvr additive="base">
                                        <p:cTn id="18" dur="500" fill="hold"/>
                                        <p:tgtEl>
                                          <p:spTgt spid="2248"/>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grpId="0" nodeType="clickEffect">
                                  <p:stCondLst>
                                    <p:cond delay="0"/>
                                  </p:stCondLst>
                                  <p:childTnLst>
                                    <p:set>
                                      <p:cBhvr>
                                        <p:cTn id="22" dur="1" fill="hold">
                                          <p:stCondLst>
                                            <p:cond delay="0"/>
                                          </p:stCondLst>
                                        </p:cTn>
                                        <p:tgtEl>
                                          <p:spTgt spid="2250"/>
                                        </p:tgtEl>
                                        <p:attrNameLst>
                                          <p:attrName>style.visibility</p:attrName>
                                        </p:attrNameLst>
                                      </p:cBhvr>
                                      <p:to>
                                        <p:strVal val="visible"/>
                                      </p:to>
                                    </p:set>
                                    <p:anim calcmode="lin" valueType="num">
                                      <p:cBhvr additive="base">
                                        <p:cTn id="23" dur="500" fill="hold"/>
                                        <p:tgtEl>
                                          <p:spTgt spid="2250"/>
                                        </p:tgtEl>
                                        <p:attrNameLst>
                                          <p:attrName>ppt_x</p:attrName>
                                        </p:attrNameLst>
                                      </p:cBhvr>
                                      <p:tavLst>
                                        <p:tav tm="0">
                                          <p:val>
                                            <p:strVal val="#ppt_x"/>
                                          </p:val>
                                        </p:tav>
                                        <p:tav tm="100000">
                                          <p:val>
                                            <p:strVal val="#ppt_x"/>
                                          </p:val>
                                        </p:tav>
                                      </p:tavLst>
                                    </p:anim>
                                    <p:anim calcmode="lin" valueType="num">
                                      <p:cBhvr additive="base">
                                        <p:cTn id="24" dur="500" fill="hold"/>
                                        <p:tgtEl>
                                          <p:spTgt spid="225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48" grpId="0" animBg="1"/>
      <p:bldP spid="2250"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组合 2257"/>
          <p:cNvGrpSpPr/>
          <p:nvPr>
            <p:custDataLst>
              <p:tags r:id="rId1"/>
            </p:custDataLst>
          </p:nvPr>
        </p:nvGrpSpPr>
        <p:grpSpPr>
          <a:xfrm>
            <a:off x="5685054" y="1911639"/>
            <a:ext cx="2111955" cy="864235"/>
            <a:chOff x="0" y="0"/>
            <a:chExt cx="2494" cy="1361"/>
          </a:xfrm>
        </p:grpSpPr>
        <p:cxnSp>
          <p:nvCxnSpPr>
            <p:cNvPr id="33796" name="箭头 998"/>
            <p:cNvCxnSpPr>
              <a:cxnSpLocks noChangeShapeType="1"/>
            </p:cNvCxnSpPr>
            <p:nvPr>
              <p:custDataLst>
                <p:tags r:id="rId2"/>
              </p:custDataLst>
            </p:nvPr>
          </p:nvCxnSpPr>
          <p:spPr bwMode="auto">
            <a:xfrm>
              <a:off x="0" y="0"/>
              <a:ext cx="1" cy="1361"/>
            </a:xfrm>
            <a:prstGeom prst="line">
              <a:avLst/>
            </a:prstGeom>
            <a:noFill/>
            <a:ln w="38100">
              <a:solidFill>
                <a:schemeClr val="accent3">
                  <a:lumMod val="75000"/>
                </a:schemeClr>
              </a:solidFill>
              <a:round/>
              <a:tailEnd type="triangle" w="med" len="med"/>
            </a:ln>
          </p:spPr>
        </p:cxnSp>
        <p:sp>
          <p:nvSpPr>
            <p:cNvPr id="33797" name="文本框 17413"/>
            <p:cNvSpPr>
              <a:spLocks noChangeArrowheads="1"/>
            </p:cNvSpPr>
            <p:nvPr>
              <p:custDataLst>
                <p:tags r:id="rId3"/>
              </p:custDataLst>
            </p:nvPr>
          </p:nvSpPr>
          <p:spPr bwMode="auto">
            <a:xfrm>
              <a:off x="44" y="299"/>
              <a:ext cx="2450" cy="630"/>
            </a:xfrm>
            <a:prstGeom prst="rect">
              <a:avLst/>
            </a:prstGeom>
            <a:noFill/>
            <a:ln w="9525">
              <a:noFill/>
              <a:miter lim="800000"/>
            </a:ln>
          </p:spPr>
          <p:txBody>
            <a:bodyPr wrap="square">
              <a:spAutoFit/>
            </a:bodyPr>
            <a:lstStyle/>
            <a:p>
              <a:pPr eaLnBrk="0" hangingPunct="0"/>
              <a:r>
                <a:rPr lang="zh-CN" altLang="en-US" sz="2000" dirty="0">
                  <a:latin typeface="Times New Roman" panose="02020603050405020304" pitchFamily="18" charset="0"/>
                  <a:ea typeface="微软雅黑" panose="020B0503020204020204" pitchFamily="34" charset="-122"/>
                </a:rPr>
                <a:t>克隆化培养</a:t>
              </a:r>
              <a:endParaRPr lang="zh-CN" altLang="en-US" sz="2000" dirty="0">
                <a:latin typeface="Times New Roman" panose="02020603050405020304" pitchFamily="18" charset="0"/>
                <a:ea typeface="微软雅黑" panose="020B0503020204020204" pitchFamily="34" charset="-122"/>
              </a:endParaRPr>
            </a:p>
          </p:txBody>
        </p:sp>
      </p:grpSp>
      <p:grpSp>
        <p:nvGrpSpPr>
          <p:cNvPr id="5" name="组合 2260"/>
          <p:cNvGrpSpPr/>
          <p:nvPr>
            <p:custDataLst>
              <p:tags r:id="rId4"/>
            </p:custDataLst>
          </p:nvPr>
        </p:nvGrpSpPr>
        <p:grpSpPr>
          <a:xfrm>
            <a:off x="3955859" y="2775239"/>
            <a:ext cx="4253548" cy="1885950"/>
            <a:chOff x="0" y="0"/>
            <a:chExt cx="5023" cy="2970"/>
          </a:xfrm>
        </p:grpSpPr>
        <p:pic>
          <p:nvPicPr>
            <p:cNvPr id="33799" name="图片 17415"/>
            <p:cNvPicPr>
              <a:picLocks noChangeAspect="1" noChangeArrowheads="1"/>
            </p:cNvPicPr>
            <p:nvPr>
              <p:custDataLst>
                <p:tags r:id="rId5"/>
              </p:custDataLst>
            </p:nvPr>
          </p:nvPicPr>
          <p:blipFill>
            <a:blip r:embed="rId6"/>
            <a:stretch>
              <a:fillRect/>
            </a:stretch>
          </p:blipFill>
          <p:spPr bwMode="auto">
            <a:xfrm>
              <a:off x="0" y="1474"/>
              <a:ext cx="1321" cy="1247"/>
            </a:xfrm>
            <a:prstGeom prst="rect">
              <a:avLst/>
            </a:prstGeom>
            <a:noFill/>
            <a:ln w="9525">
              <a:noFill/>
              <a:miter lim="800000"/>
              <a:headEnd/>
              <a:tailEnd/>
            </a:ln>
          </p:spPr>
        </p:pic>
        <p:pic>
          <p:nvPicPr>
            <p:cNvPr id="33800" name="图片 17416"/>
            <p:cNvPicPr>
              <a:picLocks noChangeAspect="1" noChangeArrowheads="1"/>
            </p:cNvPicPr>
            <p:nvPr>
              <p:custDataLst>
                <p:tags r:id="rId7"/>
              </p:custDataLst>
            </p:nvPr>
          </p:nvPicPr>
          <p:blipFill>
            <a:blip r:embed="rId6"/>
            <a:stretch>
              <a:fillRect/>
            </a:stretch>
          </p:blipFill>
          <p:spPr bwMode="auto">
            <a:xfrm>
              <a:off x="113" y="0"/>
              <a:ext cx="1321" cy="1247"/>
            </a:xfrm>
            <a:prstGeom prst="rect">
              <a:avLst/>
            </a:prstGeom>
            <a:noFill/>
            <a:ln w="9525">
              <a:noFill/>
              <a:miter lim="800000"/>
              <a:headEnd/>
              <a:tailEnd/>
            </a:ln>
          </p:spPr>
        </p:pic>
        <p:pic>
          <p:nvPicPr>
            <p:cNvPr id="33801" name="图片 17417"/>
            <p:cNvPicPr>
              <a:picLocks noChangeAspect="1" noChangeArrowheads="1"/>
            </p:cNvPicPr>
            <p:nvPr>
              <p:custDataLst>
                <p:tags r:id="rId8"/>
              </p:custDataLst>
            </p:nvPr>
          </p:nvPicPr>
          <p:blipFill>
            <a:blip r:embed="rId9"/>
            <a:stretch>
              <a:fillRect/>
            </a:stretch>
          </p:blipFill>
          <p:spPr bwMode="auto">
            <a:xfrm>
              <a:off x="1701" y="113"/>
              <a:ext cx="1340" cy="1361"/>
            </a:xfrm>
            <a:prstGeom prst="rect">
              <a:avLst/>
            </a:prstGeom>
            <a:noFill/>
            <a:ln w="9525">
              <a:noFill/>
              <a:miter lim="800000"/>
              <a:headEnd/>
              <a:tailEnd/>
            </a:ln>
          </p:spPr>
        </p:pic>
        <p:pic>
          <p:nvPicPr>
            <p:cNvPr id="33802" name="图片 17418"/>
            <p:cNvPicPr>
              <a:picLocks noChangeAspect="1" noChangeArrowheads="1"/>
            </p:cNvPicPr>
            <p:nvPr>
              <p:custDataLst>
                <p:tags r:id="rId10"/>
              </p:custDataLst>
            </p:nvPr>
          </p:nvPicPr>
          <p:blipFill>
            <a:blip r:embed="rId9"/>
            <a:stretch>
              <a:fillRect/>
            </a:stretch>
          </p:blipFill>
          <p:spPr bwMode="auto">
            <a:xfrm>
              <a:off x="1588" y="1588"/>
              <a:ext cx="1361" cy="1383"/>
            </a:xfrm>
            <a:prstGeom prst="rect">
              <a:avLst/>
            </a:prstGeom>
            <a:noFill/>
            <a:ln w="9525">
              <a:noFill/>
              <a:miter lim="800000"/>
              <a:headEnd/>
              <a:tailEnd/>
            </a:ln>
          </p:spPr>
        </p:pic>
        <p:pic>
          <p:nvPicPr>
            <p:cNvPr id="33803" name="图片 17419"/>
            <p:cNvPicPr>
              <a:picLocks noChangeAspect="1" noChangeArrowheads="1"/>
            </p:cNvPicPr>
            <p:nvPr>
              <p:custDataLst>
                <p:tags r:id="rId11"/>
              </p:custDataLst>
            </p:nvPr>
          </p:nvPicPr>
          <p:blipFill>
            <a:blip r:embed="rId12"/>
            <a:stretch>
              <a:fillRect/>
            </a:stretch>
          </p:blipFill>
          <p:spPr bwMode="auto">
            <a:xfrm>
              <a:off x="3402" y="113"/>
              <a:ext cx="1169" cy="1248"/>
            </a:xfrm>
            <a:prstGeom prst="rect">
              <a:avLst/>
            </a:prstGeom>
            <a:noFill/>
            <a:ln w="9525">
              <a:noFill/>
              <a:miter lim="800000"/>
              <a:headEnd/>
              <a:tailEnd/>
            </a:ln>
          </p:spPr>
        </p:pic>
        <p:pic>
          <p:nvPicPr>
            <p:cNvPr id="33804" name="图片 17420"/>
            <p:cNvPicPr>
              <a:picLocks noChangeAspect="1" noChangeArrowheads="1"/>
            </p:cNvPicPr>
            <p:nvPr>
              <p:custDataLst>
                <p:tags r:id="rId13"/>
              </p:custDataLst>
            </p:nvPr>
          </p:nvPicPr>
          <p:blipFill>
            <a:blip r:embed="rId12"/>
            <a:stretch>
              <a:fillRect/>
            </a:stretch>
          </p:blipFill>
          <p:spPr bwMode="auto">
            <a:xfrm>
              <a:off x="3855" y="1474"/>
              <a:ext cx="1169" cy="1248"/>
            </a:xfrm>
            <a:prstGeom prst="rect">
              <a:avLst/>
            </a:prstGeom>
            <a:noFill/>
            <a:ln w="9525">
              <a:noFill/>
              <a:miter lim="800000"/>
              <a:headEnd/>
              <a:tailEnd/>
            </a:ln>
          </p:spPr>
        </p:pic>
      </p:grpSp>
      <p:grpSp>
        <p:nvGrpSpPr>
          <p:cNvPr id="6" name="组合 2267"/>
          <p:cNvGrpSpPr/>
          <p:nvPr>
            <p:custDataLst>
              <p:tags r:id="rId14"/>
            </p:custDataLst>
          </p:nvPr>
        </p:nvGrpSpPr>
        <p:grpSpPr>
          <a:xfrm>
            <a:off x="5685054" y="4720244"/>
            <a:ext cx="1470916" cy="864235"/>
            <a:chOff x="0" y="0"/>
            <a:chExt cx="1737" cy="1361"/>
          </a:xfrm>
        </p:grpSpPr>
        <p:cxnSp>
          <p:nvCxnSpPr>
            <p:cNvPr id="33806" name="箭头 998"/>
            <p:cNvCxnSpPr>
              <a:cxnSpLocks noChangeShapeType="1"/>
            </p:cNvCxnSpPr>
            <p:nvPr>
              <p:custDataLst>
                <p:tags r:id="rId15"/>
              </p:custDataLst>
            </p:nvPr>
          </p:nvCxnSpPr>
          <p:spPr bwMode="auto">
            <a:xfrm>
              <a:off x="0" y="0"/>
              <a:ext cx="1" cy="1361"/>
            </a:xfrm>
            <a:prstGeom prst="line">
              <a:avLst/>
            </a:prstGeom>
            <a:noFill/>
            <a:ln w="38100">
              <a:solidFill>
                <a:schemeClr val="accent3">
                  <a:lumMod val="75000"/>
                </a:schemeClr>
              </a:solidFill>
              <a:round/>
              <a:tailEnd type="triangle" w="med" len="med"/>
            </a:ln>
          </p:spPr>
        </p:cxnSp>
        <p:sp>
          <p:nvSpPr>
            <p:cNvPr id="33807" name="文本框 17423"/>
            <p:cNvSpPr>
              <a:spLocks noChangeArrowheads="1"/>
            </p:cNvSpPr>
            <p:nvPr>
              <p:custDataLst>
                <p:tags r:id="rId16"/>
              </p:custDataLst>
            </p:nvPr>
          </p:nvSpPr>
          <p:spPr bwMode="auto">
            <a:xfrm>
              <a:off x="62" y="176"/>
              <a:ext cx="1675" cy="727"/>
            </a:xfrm>
            <a:prstGeom prst="rect">
              <a:avLst/>
            </a:prstGeom>
            <a:noFill/>
            <a:ln w="9525">
              <a:noFill/>
              <a:miter lim="800000"/>
            </a:ln>
          </p:spPr>
          <p:txBody>
            <a:bodyPr wrap="square">
              <a:spAutoFit/>
            </a:bodyPr>
            <a:lstStyle/>
            <a:p>
              <a:pPr eaLnBrk="0" hangingPunct="0"/>
              <a:r>
                <a:rPr lang="zh-CN" altLang="en-US" sz="2400" dirty="0">
                  <a:latin typeface="Times New Roman" panose="02020603050405020304" pitchFamily="18" charset="0"/>
                  <a:ea typeface="微软雅黑" panose="020B0503020204020204" pitchFamily="34" charset="-122"/>
                </a:rPr>
                <a:t>抗体检测</a:t>
              </a:r>
              <a:endParaRPr lang="zh-CN" altLang="en-US" sz="2400" dirty="0">
                <a:latin typeface="Times New Roman" panose="02020603050405020304" pitchFamily="18" charset="0"/>
                <a:ea typeface="微软雅黑" panose="020B0503020204020204" pitchFamily="34" charset="-122"/>
              </a:endParaRPr>
            </a:p>
          </p:txBody>
        </p:sp>
      </p:grpSp>
      <p:grpSp>
        <p:nvGrpSpPr>
          <p:cNvPr id="7" name="组合 2270"/>
          <p:cNvGrpSpPr/>
          <p:nvPr>
            <p:custDataLst>
              <p:tags r:id="rId17"/>
            </p:custDataLst>
          </p:nvPr>
        </p:nvGrpSpPr>
        <p:grpSpPr>
          <a:xfrm>
            <a:off x="3956706" y="5428904"/>
            <a:ext cx="3456696" cy="1155700"/>
            <a:chOff x="0" y="0"/>
            <a:chExt cx="4082" cy="1820"/>
          </a:xfrm>
        </p:grpSpPr>
        <p:pic>
          <p:nvPicPr>
            <p:cNvPr id="33809" name="图片 17425"/>
            <p:cNvPicPr>
              <a:picLocks noChangeAspect="1" noChangeArrowheads="1"/>
            </p:cNvPicPr>
            <p:nvPr>
              <p:custDataLst>
                <p:tags r:id="rId18"/>
              </p:custDataLst>
            </p:nvPr>
          </p:nvPicPr>
          <p:blipFill>
            <a:blip r:embed="rId6"/>
            <a:stretch>
              <a:fillRect/>
            </a:stretch>
          </p:blipFill>
          <p:spPr bwMode="auto">
            <a:xfrm>
              <a:off x="0" y="0"/>
              <a:ext cx="1928" cy="1820"/>
            </a:xfrm>
            <a:prstGeom prst="rect">
              <a:avLst/>
            </a:prstGeom>
            <a:noFill/>
            <a:ln w="9525">
              <a:noFill/>
              <a:miter lim="800000"/>
              <a:headEnd/>
              <a:tailEnd/>
            </a:ln>
          </p:spPr>
        </p:pic>
        <p:pic>
          <p:nvPicPr>
            <p:cNvPr id="33810" name="图片 17426"/>
            <p:cNvPicPr>
              <a:picLocks noChangeAspect="1" noChangeArrowheads="1"/>
            </p:cNvPicPr>
            <p:nvPr>
              <p:custDataLst>
                <p:tags r:id="rId19"/>
              </p:custDataLst>
            </p:nvPr>
          </p:nvPicPr>
          <p:blipFill>
            <a:blip r:embed="rId6"/>
            <a:stretch>
              <a:fillRect/>
            </a:stretch>
          </p:blipFill>
          <p:spPr bwMode="auto">
            <a:xfrm>
              <a:off x="2268" y="18"/>
              <a:ext cx="1814" cy="1712"/>
            </a:xfrm>
            <a:prstGeom prst="rect">
              <a:avLst/>
            </a:prstGeom>
            <a:noFill/>
            <a:ln w="9525">
              <a:noFill/>
              <a:miter lim="800000"/>
              <a:headEnd/>
              <a:tailEnd/>
            </a:ln>
          </p:spPr>
        </p:pic>
      </p:grpSp>
      <p:grpSp>
        <p:nvGrpSpPr>
          <p:cNvPr id="8" name="组合 2275"/>
          <p:cNvGrpSpPr/>
          <p:nvPr>
            <p:custDataLst>
              <p:tags r:id="rId20"/>
            </p:custDataLst>
          </p:nvPr>
        </p:nvGrpSpPr>
        <p:grpSpPr>
          <a:xfrm>
            <a:off x="4512542" y="5418427"/>
            <a:ext cx="2901949" cy="871537"/>
            <a:chOff x="0" y="0"/>
            <a:chExt cx="3427" cy="1371"/>
          </a:xfrm>
        </p:grpSpPr>
        <p:grpSp>
          <p:nvGrpSpPr>
            <p:cNvPr id="9" name="组合 2276"/>
            <p:cNvGrpSpPr/>
            <p:nvPr>
              <p:custDataLst>
                <p:tags r:id="rId21"/>
              </p:custDataLst>
            </p:nvPr>
          </p:nvGrpSpPr>
          <p:grpSpPr>
            <a:xfrm>
              <a:off x="0" y="0"/>
              <a:ext cx="501" cy="140"/>
              <a:chOff x="0" y="0"/>
              <a:chExt cx="501" cy="140"/>
            </a:xfrm>
          </p:grpSpPr>
          <p:sp>
            <p:nvSpPr>
              <p:cNvPr id="33815" name="椭圆 17431"/>
              <p:cNvSpPr>
                <a:spLocks noChangeArrowheads="1"/>
              </p:cNvSpPr>
              <p:nvPr>
                <p:custDataLst>
                  <p:tags r:id="rId22"/>
                </p:custDataLst>
              </p:nvPr>
            </p:nvSpPr>
            <p:spPr bwMode="auto">
              <a:xfrm rot="10740000">
                <a:off x="0" y="0"/>
                <a:ext cx="115" cy="121"/>
              </a:xfrm>
              <a:prstGeom prst="ellipse">
                <a:avLst/>
              </a:prstGeom>
              <a:solidFill>
                <a:srgbClr val="FF0000"/>
              </a:solidFill>
              <a:ln w="9525">
                <a:solidFill>
                  <a:srgbClr val="FF0000"/>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sp>
            <p:nvSpPr>
              <p:cNvPr id="33816" name="椭圆 17432"/>
              <p:cNvSpPr>
                <a:spLocks noChangeArrowheads="1"/>
              </p:cNvSpPr>
              <p:nvPr>
                <p:custDataLst>
                  <p:tags r:id="rId23"/>
                </p:custDataLst>
              </p:nvPr>
            </p:nvSpPr>
            <p:spPr bwMode="auto">
              <a:xfrm rot="10740000">
                <a:off x="387" y="20"/>
                <a:ext cx="115" cy="121"/>
              </a:xfrm>
              <a:prstGeom prst="ellipse">
                <a:avLst/>
              </a:prstGeom>
              <a:solidFill>
                <a:srgbClr val="FF0000"/>
              </a:solidFill>
              <a:ln w="9525">
                <a:solidFill>
                  <a:srgbClr val="FF0000"/>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grpSp>
        <p:grpSp>
          <p:nvGrpSpPr>
            <p:cNvPr id="10" name="组合 2279"/>
            <p:cNvGrpSpPr/>
            <p:nvPr>
              <p:custDataLst>
                <p:tags r:id="rId24"/>
              </p:custDataLst>
            </p:nvPr>
          </p:nvGrpSpPr>
          <p:grpSpPr>
            <a:xfrm>
              <a:off x="2196" y="18"/>
              <a:ext cx="501" cy="139"/>
              <a:chOff x="0" y="0"/>
              <a:chExt cx="501" cy="140"/>
            </a:xfrm>
          </p:grpSpPr>
          <p:sp>
            <p:nvSpPr>
              <p:cNvPr id="33818" name="椭圆 17434"/>
              <p:cNvSpPr>
                <a:spLocks noChangeArrowheads="1"/>
              </p:cNvSpPr>
              <p:nvPr>
                <p:custDataLst>
                  <p:tags r:id="rId25"/>
                </p:custDataLst>
              </p:nvPr>
            </p:nvSpPr>
            <p:spPr bwMode="auto">
              <a:xfrm rot="10740000">
                <a:off x="0" y="0"/>
                <a:ext cx="115" cy="121"/>
              </a:xfrm>
              <a:prstGeom prst="ellipse">
                <a:avLst/>
              </a:prstGeom>
              <a:solidFill>
                <a:srgbClr val="FF0000"/>
              </a:solidFill>
              <a:ln w="9525">
                <a:solidFill>
                  <a:srgbClr val="FF0000"/>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sp>
            <p:nvSpPr>
              <p:cNvPr id="33819" name="椭圆 17435"/>
              <p:cNvSpPr>
                <a:spLocks noChangeArrowheads="1"/>
              </p:cNvSpPr>
              <p:nvPr>
                <p:custDataLst>
                  <p:tags r:id="rId26"/>
                </p:custDataLst>
              </p:nvPr>
            </p:nvSpPr>
            <p:spPr bwMode="auto">
              <a:xfrm rot="10740000">
                <a:off x="387" y="20"/>
                <a:ext cx="115" cy="121"/>
              </a:xfrm>
              <a:prstGeom prst="ellipse">
                <a:avLst/>
              </a:prstGeom>
              <a:solidFill>
                <a:srgbClr val="FF0000"/>
              </a:solidFill>
              <a:ln w="9525">
                <a:solidFill>
                  <a:srgbClr val="FF0000"/>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grpSp>
        <p:grpSp>
          <p:nvGrpSpPr>
            <p:cNvPr id="11" name="组合 2282"/>
            <p:cNvGrpSpPr/>
            <p:nvPr>
              <p:custDataLst>
                <p:tags r:id="rId27"/>
              </p:custDataLst>
            </p:nvPr>
          </p:nvGrpSpPr>
          <p:grpSpPr>
            <a:xfrm rot="5220000">
              <a:off x="945" y="1044"/>
              <a:ext cx="501" cy="139"/>
              <a:chOff x="0" y="0"/>
              <a:chExt cx="501" cy="140"/>
            </a:xfrm>
          </p:grpSpPr>
          <p:sp>
            <p:nvSpPr>
              <p:cNvPr id="33821" name="椭圆 17437"/>
              <p:cNvSpPr>
                <a:spLocks noChangeArrowheads="1"/>
              </p:cNvSpPr>
              <p:nvPr>
                <p:custDataLst>
                  <p:tags r:id="rId28"/>
                </p:custDataLst>
              </p:nvPr>
            </p:nvSpPr>
            <p:spPr bwMode="auto">
              <a:xfrm rot="10740000">
                <a:off x="0" y="0"/>
                <a:ext cx="115" cy="121"/>
              </a:xfrm>
              <a:prstGeom prst="ellipse">
                <a:avLst/>
              </a:prstGeom>
              <a:solidFill>
                <a:srgbClr val="FF0000"/>
              </a:solidFill>
              <a:ln w="9525">
                <a:solidFill>
                  <a:srgbClr val="FF0000"/>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sp>
            <p:nvSpPr>
              <p:cNvPr id="33822" name="椭圆 17438"/>
              <p:cNvSpPr>
                <a:spLocks noChangeArrowheads="1"/>
              </p:cNvSpPr>
              <p:nvPr>
                <p:custDataLst>
                  <p:tags r:id="rId29"/>
                </p:custDataLst>
              </p:nvPr>
            </p:nvSpPr>
            <p:spPr bwMode="auto">
              <a:xfrm rot="10740000">
                <a:off x="387" y="20"/>
                <a:ext cx="115" cy="121"/>
              </a:xfrm>
              <a:prstGeom prst="ellipse">
                <a:avLst/>
              </a:prstGeom>
              <a:solidFill>
                <a:srgbClr val="FF0000"/>
              </a:solidFill>
              <a:ln w="9525">
                <a:solidFill>
                  <a:srgbClr val="FF0000"/>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grpSp>
        <p:grpSp>
          <p:nvGrpSpPr>
            <p:cNvPr id="12" name="组合 2285"/>
            <p:cNvGrpSpPr/>
            <p:nvPr>
              <p:custDataLst>
                <p:tags r:id="rId30"/>
              </p:custDataLst>
            </p:nvPr>
          </p:nvGrpSpPr>
          <p:grpSpPr>
            <a:xfrm rot="5100000">
              <a:off x="3100" y="984"/>
              <a:ext cx="501" cy="139"/>
              <a:chOff x="0" y="0"/>
              <a:chExt cx="501" cy="140"/>
            </a:xfrm>
          </p:grpSpPr>
          <p:sp>
            <p:nvSpPr>
              <p:cNvPr id="33824" name="椭圆 17440"/>
              <p:cNvSpPr>
                <a:spLocks noChangeArrowheads="1"/>
              </p:cNvSpPr>
              <p:nvPr>
                <p:custDataLst>
                  <p:tags r:id="rId31"/>
                </p:custDataLst>
              </p:nvPr>
            </p:nvSpPr>
            <p:spPr bwMode="auto">
              <a:xfrm rot="10740000">
                <a:off x="0" y="0"/>
                <a:ext cx="115" cy="121"/>
              </a:xfrm>
              <a:prstGeom prst="ellipse">
                <a:avLst/>
              </a:prstGeom>
              <a:solidFill>
                <a:srgbClr val="FF0000"/>
              </a:solidFill>
              <a:ln w="9525">
                <a:solidFill>
                  <a:srgbClr val="FF0000"/>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sp>
            <p:nvSpPr>
              <p:cNvPr id="33825" name="椭圆 17441"/>
              <p:cNvSpPr>
                <a:spLocks noChangeArrowheads="1"/>
              </p:cNvSpPr>
              <p:nvPr>
                <p:custDataLst>
                  <p:tags r:id="rId32"/>
                </p:custDataLst>
              </p:nvPr>
            </p:nvSpPr>
            <p:spPr bwMode="auto">
              <a:xfrm rot="10740000">
                <a:off x="387" y="20"/>
                <a:ext cx="115" cy="121"/>
              </a:xfrm>
              <a:prstGeom prst="ellipse">
                <a:avLst/>
              </a:prstGeom>
              <a:solidFill>
                <a:srgbClr val="FF0000"/>
              </a:solidFill>
              <a:ln w="9525">
                <a:solidFill>
                  <a:srgbClr val="FF0000"/>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grpSp>
      </p:grpSp>
      <p:sp>
        <p:nvSpPr>
          <p:cNvPr id="2289" name="文本框 17442"/>
          <p:cNvSpPr>
            <a:spLocks noChangeArrowheads="1"/>
          </p:cNvSpPr>
          <p:nvPr>
            <p:custDataLst>
              <p:tags r:id="rId33"/>
            </p:custDataLst>
          </p:nvPr>
        </p:nvSpPr>
        <p:spPr bwMode="auto">
          <a:xfrm>
            <a:off x="3811046" y="4833682"/>
            <a:ext cx="1830718"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eaLnBrk="0" hangingPunct="0"/>
            <a:r>
              <a:rPr lang="zh-CN" altLang="en-US" sz="2400" dirty="0">
                <a:solidFill>
                  <a:srgbClr val="FF0000"/>
                </a:solidFill>
                <a:latin typeface="Times New Roman" panose="02020603050405020304" pitchFamily="18" charset="0"/>
                <a:ea typeface="微软雅黑" panose="020B0503020204020204" pitchFamily="34" charset="-122"/>
              </a:rPr>
              <a:t>第二次筛选</a:t>
            </a:r>
            <a:endParaRPr lang="zh-CN" altLang="en-US" sz="2400" dirty="0">
              <a:solidFill>
                <a:srgbClr val="FF0000"/>
              </a:solidFill>
              <a:latin typeface="Times New Roman" panose="02020603050405020304" pitchFamily="18" charset="0"/>
              <a:ea typeface="微软雅黑" panose="020B0503020204020204" pitchFamily="34" charset="-122"/>
            </a:endParaRPr>
          </a:p>
        </p:txBody>
      </p:sp>
      <p:sp>
        <p:nvSpPr>
          <p:cNvPr id="2290" name="文本框 17443"/>
          <p:cNvSpPr>
            <a:spLocks noChangeArrowheads="1"/>
          </p:cNvSpPr>
          <p:nvPr>
            <p:custDataLst>
              <p:tags r:id="rId34"/>
            </p:custDataLst>
          </p:nvPr>
        </p:nvSpPr>
        <p:spPr bwMode="auto">
          <a:xfrm>
            <a:off x="6836721" y="4836015"/>
            <a:ext cx="3541621" cy="461665"/>
          </a:xfrm>
          <a:prstGeom prst="rect">
            <a:avLst/>
          </a:prstGeom>
          <a:noFill/>
          <a:ln w="9525">
            <a:noFill/>
            <a:miter lim="800000"/>
          </a:ln>
        </p:spPr>
        <p:txBody>
          <a:bodyPr wrap="square">
            <a:spAutoFit/>
          </a:bodyPr>
          <a:lstStyle/>
          <a:p>
            <a:pPr algn="ctr" eaLnBrk="0" hangingPunct="0"/>
            <a:r>
              <a:rPr lang="en-US" altLang="zh-CN" sz="2400" dirty="0" smtClean="0">
                <a:solidFill>
                  <a:srgbClr val="FF0000"/>
                </a:solidFill>
                <a:latin typeface="Times New Roman" panose="02020603050405020304" pitchFamily="18" charset="0"/>
                <a:ea typeface="微软雅黑" panose="020B0503020204020204" pitchFamily="34" charset="-122"/>
              </a:rPr>
              <a:t>(</a:t>
            </a:r>
            <a:r>
              <a:rPr lang="zh-CN" altLang="en-US" sz="2400" dirty="0" smtClean="0">
                <a:solidFill>
                  <a:srgbClr val="FF0000"/>
                </a:solidFill>
                <a:latin typeface="Times New Roman" panose="02020603050405020304" pitchFamily="18" charset="0"/>
                <a:ea typeface="微软雅黑" panose="020B0503020204020204" pitchFamily="34" charset="-122"/>
              </a:rPr>
              <a:t>抗原</a:t>
            </a:r>
            <a:r>
              <a:rPr lang="zh-CN" altLang="en-US" sz="2400" dirty="0">
                <a:solidFill>
                  <a:srgbClr val="FF0000"/>
                </a:solidFill>
                <a:latin typeface="Times New Roman" panose="02020603050405020304" pitchFamily="18" charset="0"/>
                <a:ea typeface="微软雅黑" panose="020B0503020204020204" pitchFamily="34" charset="-122"/>
              </a:rPr>
              <a:t>-抗体杂交</a:t>
            </a:r>
            <a:r>
              <a:rPr lang="zh-CN" altLang="en-US" sz="2400" dirty="0" smtClean="0">
                <a:solidFill>
                  <a:srgbClr val="FF0000"/>
                </a:solidFill>
                <a:latin typeface="Times New Roman" panose="02020603050405020304" pitchFamily="18" charset="0"/>
                <a:ea typeface="微软雅黑" panose="020B0503020204020204" pitchFamily="34" charset="-122"/>
              </a:rPr>
              <a:t>技术</a:t>
            </a:r>
            <a:r>
              <a:rPr lang="en-US" altLang="zh-CN" sz="2400" dirty="0" smtClean="0">
                <a:solidFill>
                  <a:srgbClr val="FF0000"/>
                </a:solidFill>
                <a:latin typeface="Times New Roman" panose="02020603050405020304" pitchFamily="18" charset="0"/>
                <a:ea typeface="微软雅黑" panose="020B0503020204020204" pitchFamily="34" charset="-122"/>
              </a:rPr>
              <a:t>)</a:t>
            </a:r>
            <a:endParaRPr lang="zh-CN" altLang="en-US" sz="2400" dirty="0">
              <a:solidFill>
                <a:srgbClr val="FF0000"/>
              </a:solidFill>
              <a:latin typeface="Times New Roman" panose="02020603050405020304" pitchFamily="18" charset="0"/>
              <a:ea typeface="微软雅黑" panose="020B0503020204020204" pitchFamily="34" charset="-122"/>
            </a:endParaRPr>
          </a:p>
        </p:txBody>
      </p:sp>
      <p:grpSp>
        <p:nvGrpSpPr>
          <p:cNvPr id="13" name="组合 2290"/>
          <p:cNvGrpSpPr/>
          <p:nvPr>
            <p:custDataLst>
              <p:tags r:id="rId35"/>
            </p:custDataLst>
          </p:nvPr>
        </p:nvGrpSpPr>
        <p:grpSpPr>
          <a:xfrm>
            <a:off x="1412852" y="947335"/>
            <a:ext cx="6653029" cy="969269"/>
            <a:chOff x="-341" y="0"/>
            <a:chExt cx="7860" cy="1369"/>
          </a:xfrm>
        </p:grpSpPr>
        <p:grpSp>
          <p:nvGrpSpPr>
            <p:cNvPr id="14" name="组合 2291"/>
            <p:cNvGrpSpPr/>
            <p:nvPr>
              <p:custDataLst>
                <p:tags r:id="rId36"/>
              </p:custDataLst>
            </p:nvPr>
          </p:nvGrpSpPr>
          <p:grpSpPr>
            <a:xfrm>
              <a:off x="2495" y="0"/>
              <a:ext cx="5024" cy="1369"/>
              <a:chOff x="0" y="0"/>
              <a:chExt cx="5024" cy="1369"/>
            </a:xfrm>
          </p:grpSpPr>
          <p:pic>
            <p:nvPicPr>
              <p:cNvPr id="33831" name="图片 17447"/>
              <p:cNvPicPr>
                <a:picLocks noChangeAspect="1" noChangeArrowheads="1"/>
              </p:cNvPicPr>
              <p:nvPr>
                <p:custDataLst>
                  <p:tags r:id="rId37"/>
                </p:custDataLst>
              </p:nvPr>
            </p:nvPicPr>
            <p:blipFill>
              <a:blip r:embed="rId9"/>
              <a:stretch>
                <a:fillRect/>
              </a:stretch>
            </p:blipFill>
            <p:spPr bwMode="auto">
              <a:xfrm>
                <a:off x="1814" y="0"/>
                <a:ext cx="1340" cy="1361"/>
              </a:xfrm>
              <a:prstGeom prst="rect">
                <a:avLst/>
              </a:prstGeom>
              <a:noFill/>
              <a:ln w="9525">
                <a:noFill/>
                <a:miter lim="800000"/>
                <a:headEnd/>
                <a:tailEnd/>
              </a:ln>
            </p:spPr>
          </p:pic>
          <p:pic>
            <p:nvPicPr>
              <p:cNvPr id="33832" name="图片 17448"/>
              <p:cNvPicPr>
                <a:picLocks noChangeAspect="1" noChangeArrowheads="1"/>
              </p:cNvPicPr>
              <p:nvPr>
                <p:custDataLst>
                  <p:tags r:id="rId38"/>
                </p:custDataLst>
              </p:nvPr>
            </p:nvPicPr>
            <p:blipFill>
              <a:blip r:embed="rId12"/>
              <a:stretch>
                <a:fillRect/>
              </a:stretch>
            </p:blipFill>
            <p:spPr bwMode="auto">
              <a:xfrm>
                <a:off x="3855" y="114"/>
                <a:ext cx="1169" cy="1248"/>
              </a:xfrm>
              <a:prstGeom prst="rect">
                <a:avLst/>
              </a:prstGeom>
              <a:noFill/>
              <a:ln w="9525">
                <a:noFill/>
                <a:miter lim="800000"/>
                <a:headEnd/>
                <a:tailEnd/>
              </a:ln>
            </p:spPr>
          </p:pic>
          <p:pic>
            <p:nvPicPr>
              <p:cNvPr id="33833" name="图片 17449"/>
              <p:cNvPicPr>
                <a:picLocks noChangeAspect="1" noChangeArrowheads="1"/>
              </p:cNvPicPr>
              <p:nvPr>
                <p:custDataLst>
                  <p:tags r:id="rId39"/>
                </p:custDataLst>
              </p:nvPr>
            </p:nvPicPr>
            <p:blipFill>
              <a:blip r:embed="rId6"/>
              <a:stretch>
                <a:fillRect/>
              </a:stretch>
            </p:blipFill>
            <p:spPr bwMode="auto">
              <a:xfrm>
                <a:off x="0" y="122"/>
                <a:ext cx="1321" cy="1247"/>
              </a:xfrm>
              <a:prstGeom prst="rect">
                <a:avLst/>
              </a:prstGeom>
              <a:noFill/>
              <a:ln w="9525">
                <a:noFill/>
                <a:miter lim="800000"/>
                <a:headEnd/>
                <a:tailEnd/>
              </a:ln>
            </p:spPr>
          </p:pic>
        </p:grpSp>
        <p:sp>
          <p:nvSpPr>
            <p:cNvPr id="33836" name="文本框 17452"/>
            <p:cNvSpPr>
              <a:spLocks noChangeArrowheads="1"/>
            </p:cNvSpPr>
            <p:nvPr>
              <p:custDataLst>
                <p:tags r:id="rId40"/>
              </p:custDataLst>
            </p:nvPr>
          </p:nvSpPr>
          <p:spPr bwMode="auto">
            <a:xfrm>
              <a:off x="-341" y="495"/>
              <a:ext cx="2884" cy="652"/>
            </a:xfrm>
            <a:prstGeom prst="rect">
              <a:avLst/>
            </a:prstGeom>
            <a:noFill/>
            <a:ln w="9525">
              <a:noFill/>
              <a:miter lim="800000"/>
            </a:ln>
          </p:spPr>
          <p:txBody>
            <a:bodyPr wrap="square">
              <a:spAutoFit/>
            </a:bodyPr>
            <a:lstStyle/>
            <a:p>
              <a:pPr eaLnBrk="0" hangingPunct="0"/>
              <a:r>
                <a:rPr lang="zh-CN" altLang="en-US" sz="2400" dirty="0">
                  <a:solidFill>
                    <a:srgbClr val="C00000"/>
                  </a:solidFill>
                  <a:latin typeface="Times New Roman" panose="02020603050405020304" pitchFamily="18" charset="0"/>
                  <a:ea typeface="微软雅黑" panose="020B0503020204020204" pitchFamily="34" charset="-122"/>
                </a:rPr>
                <a:t>多种</a:t>
              </a:r>
              <a:r>
                <a:rPr lang="zh-CN" altLang="en-US" sz="2400" dirty="0" smtClean="0">
                  <a:solidFill>
                    <a:srgbClr val="C00000"/>
                  </a:solidFill>
                  <a:latin typeface="Times New Roman" panose="02020603050405020304" pitchFamily="18" charset="0"/>
                  <a:ea typeface="微软雅黑" panose="020B0503020204020204" pitchFamily="34" charset="-122"/>
                </a:rPr>
                <a:t>杂交瘤细胞</a:t>
              </a:r>
              <a:endParaRPr lang="zh-CN" altLang="en-US" sz="2400" dirty="0">
                <a:solidFill>
                  <a:srgbClr val="C00000"/>
                </a:solidFill>
                <a:latin typeface="Times New Roman" panose="02020603050405020304" pitchFamily="18" charset="0"/>
                <a:ea typeface="微软雅黑" panose="020B0503020204020204" pitchFamily="34" charset="-122"/>
              </a:endParaRPr>
            </a:p>
          </p:txBody>
        </p:sp>
      </p:grpSp>
      <p:sp>
        <p:nvSpPr>
          <p:cNvPr id="2300" name="文本框 17453"/>
          <p:cNvSpPr>
            <a:spLocks noChangeArrowheads="1"/>
          </p:cNvSpPr>
          <p:nvPr>
            <p:custDataLst>
              <p:tags r:id="rId41"/>
            </p:custDataLst>
          </p:nvPr>
        </p:nvSpPr>
        <p:spPr bwMode="auto">
          <a:xfrm>
            <a:off x="1257627" y="5586910"/>
            <a:ext cx="2553419" cy="830997"/>
          </a:xfrm>
          <a:prstGeom prst="rect">
            <a:avLst/>
          </a:prstGeom>
          <a:noFill/>
          <a:ln w="9525">
            <a:noFill/>
            <a:miter lim="800000"/>
          </a:ln>
        </p:spPr>
        <p:txBody>
          <a:bodyPr wrap="square">
            <a:spAutoFit/>
          </a:bodyPr>
          <a:lstStyle/>
          <a:p>
            <a:pPr algn="ctr" eaLnBrk="0" hangingPunct="0"/>
            <a:r>
              <a:rPr lang="zh-CN" altLang="en-US" sz="2400" dirty="0">
                <a:latin typeface="Times New Roman" panose="02020603050405020304" pitchFamily="18" charset="0"/>
                <a:ea typeface="微软雅黑" panose="020B0503020204020204" pitchFamily="34" charset="-122"/>
              </a:rPr>
              <a:t>能分泌</a:t>
            </a:r>
            <a:r>
              <a:rPr lang="zh-CN" altLang="en-US" sz="2400" dirty="0">
                <a:solidFill>
                  <a:srgbClr val="FF0000"/>
                </a:solidFill>
                <a:latin typeface="Times New Roman" panose="02020603050405020304" pitchFamily="18" charset="0"/>
                <a:ea typeface="微软雅黑" panose="020B0503020204020204" pitchFamily="34" charset="-122"/>
              </a:rPr>
              <a:t>所需</a:t>
            </a:r>
            <a:r>
              <a:rPr lang="zh-CN" altLang="en-US" sz="2400" dirty="0">
                <a:latin typeface="Times New Roman" panose="02020603050405020304" pitchFamily="18" charset="0"/>
                <a:ea typeface="微软雅黑" panose="020B0503020204020204" pitchFamily="34" charset="-122"/>
              </a:rPr>
              <a:t>抗体的杂交瘤细胞</a:t>
            </a:r>
            <a:endParaRPr lang="zh-CN" altLang="en-US" sz="2400" dirty="0">
              <a:latin typeface="Times New Roman" panose="02020603050405020304" pitchFamily="18" charset="0"/>
              <a:ea typeface="微软雅黑" panose="020B0503020204020204" pitchFamily="34" charset="-122"/>
            </a:endParaRPr>
          </a:p>
        </p:txBody>
      </p:sp>
      <p:sp>
        <p:nvSpPr>
          <p:cNvPr id="2301" name="文本框 17442"/>
          <p:cNvSpPr>
            <a:spLocks noChangeArrowheads="1"/>
          </p:cNvSpPr>
          <p:nvPr>
            <p:custDataLst>
              <p:tags r:id="rId42"/>
            </p:custDataLst>
          </p:nvPr>
        </p:nvSpPr>
        <p:spPr bwMode="auto">
          <a:xfrm>
            <a:off x="7592291" y="5832763"/>
            <a:ext cx="1247955" cy="400110"/>
          </a:xfrm>
          <a:prstGeom prst="rect">
            <a:avLst/>
          </a:prstGeom>
          <a:noFill/>
          <a:ln w="9525">
            <a:noFill/>
            <a:miter lim="800000"/>
          </a:ln>
        </p:spPr>
        <p:txBody>
          <a:bodyPr wrap="square">
            <a:spAutoFit/>
          </a:bodyPr>
          <a:lstStyle/>
          <a:p>
            <a:pPr eaLnBrk="0" hangingPunct="0"/>
            <a:r>
              <a:rPr lang="zh-CN" altLang="en-US" sz="2000">
                <a:solidFill>
                  <a:srgbClr val="FF0000"/>
                </a:solidFill>
                <a:latin typeface="Times New Roman" panose="02020603050405020304" pitchFamily="18" charset="0"/>
                <a:ea typeface="微软雅黑" panose="020B0503020204020204" pitchFamily="34" charset="-122"/>
              </a:rPr>
              <a:t>阳性细胞</a:t>
            </a:r>
            <a:endParaRPr lang="zh-CN" altLang="en-US" sz="2000">
              <a:solidFill>
                <a:srgbClr val="FF0000"/>
              </a:solidFill>
              <a:latin typeface="Times New Roman" panose="02020603050405020304" pitchFamily="18" charset="0"/>
              <a:ea typeface="微软雅黑" panose="020B0503020204020204" pitchFamily="34" charset="-122"/>
            </a:endParaRPr>
          </a:p>
        </p:txBody>
      </p:sp>
      <p:grpSp>
        <p:nvGrpSpPr>
          <p:cNvPr id="41" name="淘宝网Chenying0907出品 7"/>
          <p:cNvGrpSpPr/>
          <p:nvPr/>
        </p:nvGrpSpPr>
        <p:grpSpPr>
          <a:xfrm>
            <a:off x="293663" y="324163"/>
            <a:ext cx="604358" cy="216024"/>
            <a:chOff x="264939" y="188640"/>
            <a:chExt cx="604358" cy="216024"/>
          </a:xfrm>
          <a:solidFill>
            <a:srgbClr val="12863E"/>
          </a:solidFill>
        </p:grpSpPr>
        <p:sp>
          <p:nvSpPr>
            <p:cNvPr id="42" name="燕尾形 41"/>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43" name="燕尾形 42"/>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44" name="燕尾形 43"/>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45"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46"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blinds(horizontal)">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box(in)">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4" presetClass="entr" presetSubtype="16"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box(in)">
                                      <p:cBhvr>
                                        <p:cTn id="22" dur="5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grpId="0" nodeType="clickEffect">
                                  <p:stCondLst>
                                    <p:cond delay="0"/>
                                  </p:stCondLst>
                                  <p:childTnLst>
                                    <p:set>
                                      <p:cBhvr>
                                        <p:cTn id="26" dur="1" fill="hold">
                                          <p:stCondLst>
                                            <p:cond delay="0"/>
                                          </p:stCondLst>
                                        </p:cTn>
                                        <p:tgtEl>
                                          <p:spTgt spid="2290"/>
                                        </p:tgtEl>
                                        <p:attrNameLst>
                                          <p:attrName>style.visibility</p:attrName>
                                        </p:attrNameLst>
                                      </p:cBhvr>
                                      <p:to>
                                        <p:strVal val="visible"/>
                                      </p:to>
                                    </p:set>
                                    <p:anim calcmode="lin" valueType="num">
                                      <p:cBhvr additive="base">
                                        <p:cTn id="27" dur="500" fill="hold"/>
                                        <p:tgtEl>
                                          <p:spTgt spid="2290"/>
                                        </p:tgtEl>
                                        <p:attrNameLst>
                                          <p:attrName>ppt_x</p:attrName>
                                        </p:attrNameLst>
                                      </p:cBhvr>
                                      <p:tavLst>
                                        <p:tav tm="0">
                                          <p:val>
                                            <p:strVal val="#ppt_x"/>
                                          </p:val>
                                        </p:tav>
                                        <p:tav tm="100000">
                                          <p:val>
                                            <p:strVal val="#ppt_x"/>
                                          </p:val>
                                        </p:tav>
                                      </p:tavLst>
                                    </p:anim>
                                    <p:anim calcmode="lin" valueType="num">
                                      <p:cBhvr additive="base">
                                        <p:cTn id="28" dur="500" fill="hold"/>
                                        <p:tgtEl>
                                          <p:spTgt spid="2290"/>
                                        </p:tgtEl>
                                        <p:attrNameLst>
                                          <p:attrName>ppt_y</p:attrName>
                                        </p:attrNameLst>
                                      </p:cBhvr>
                                      <p:tavLst>
                                        <p:tav tm="0">
                                          <p:val>
                                            <p:strVal val="1+#ppt_h/2"/>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2" presetClass="entr" presetSubtype="4" fill="hold" nodeType="click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additive="base">
                                        <p:cTn id="33" dur="500" fill="hold"/>
                                        <p:tgtEl>
                                          <p:spTgt spid="7"/>
                                        </p:tgtEl>
                                        <p:attrNameLst>
                                          <p:attrName>ppt_x</p:attrName>
                                        </p:attrNameLst>
                                      </p:cBhvr>
                                      <p:tavLst>
                                        <p:tav tm="0">
                                          <p:val>
                                            <p:strVal val="#ppt_x"/>
                                          </p:val>
                                        </p:tav>
                                        <p:tav tm="100000">
                                          <p:val>
                                            <p:strVal val="#ppt_x"/>
                                          </p:val>
                                        </p:tav>
                                      </p:tavLst>
                                    </p:anim>
                                    <p:anim calcmode="lin" valueType="num">
                                      <p:cBhvr additive="base">
                                        <p:cTn id="34"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4" presetClass="entr" presetSubtype="16" fill="hold" nodeType="clickEffect">
                                  <p:stCondLst>
                                    <p:cond delay="0"/>
                                  </p:stCondLst>
                                  <p:childTnLst>
                                    <p:set>
                                      <p:cBhvr additive="base">
                                        <p:cTn id="38" dur="1" fill="hold">
                                          <p:stCondLst>
                                            <p:cond delay="0"/>
                                          </p:stCondLst>
                                        </p:cTn>
                                        <p:tgtEl>
                                          <p:spTgt spid="8"/>
                                        </p:tgtEl>
                                        <p:attrNameLst>
                                          <p:attrName>style.visibility</p:attrName>
                                        </p:attrNameLst>
                                      </p:cBhvr>
                                      <p:to>
                                        <p:strVal val="visible"/>
                                      </p:to>
                                    </p:set>
                                    <p:animEffect transition="in" filter="box(in)">
                                      <p:cBhvr additive="base">
                                        <p:cTn id="39" dur="500" fill="hold"/>
                                        <p:tgtEl>
                                          <p:spTgt spid="8"/>
                                        </p:tgtEl>
                                      </p:cBhvr>
                                    </p:animEffect>
                                  </p:childTnLst>
                                </p:cTn>
                              </p:par>
                            </p:childTnLst>
                          </p:cTn>
                        </p:par>
                        <p:par>
                          <p:cTn id="40" fill="hold">
                            <p:stCondLst>
                              <p:cond delay="500"/>
                            </p:stCondLst>
                            <p:childTnLst>
                              <p:par>
                                <p:cTn id="41" presetID="26" presetClass="emph" presetSubtype="0" fill="hold" nodeType="afterEffect">
                                  <p:stCondLst>
                                    <p:cond delay="500"/>
                                  </p:stCondLst>
                                  <p:childTnLst>
                                    <p:animEffect transition="out" filter="fade">
                                      <p:cBhvr additive="base">
                                        <p:cTn id="42" dur="500" fill="hold"/>
                                        <p:tgtEl>
                                          <p:spTgt spid="8"/>
                                        </p:tgtEl>
                                      </p:cBhvr>
                                    </p:animEffect>
                                    <p:animScale>
                                      <p:cBhvr additive="base">
                                        <p:cTn id="43" dur="250" fill="hold"/>
                                        <p:tgtEl>
                                          <p:spTgt spid="8"/>
                                        </p:tgtEl>
                                      </p:cBhvr>
                                      <p:by x="105000" y="105000"/>
                                    </p:animScale>
                                  </p:childTnLst>
                                </p:cTn>
                              </p:par>
                            </p:childTnLst>
                          </p:cTn>
                        </p:par>
                        <p:par>
                          <p:cTn id="44" fill="hold">
                            <p:stCondLst>
                              <p:cond delay="1500"/>
                            </p:stCondLst>
                            <p:childTnLst>
                              <p:par>
                                <p:cTn id="45" presetID="2" presetClass="entr" presetSubtype="4" fill="hold" grpId="0" nodeType="afterEffect">
                                  <p:stCondLst>
                                    <p:cond delay="1000"/>
                                  </p:stCondLst>
                                  <p:childTnLst>
                                    <p:set>
                                      <p:cBhvr additive="base">
                                        <p:cTn id="46" dur="1" fill="hold">
                                          <p:stCondLst>
                                            <p:cond delay="0"/>
                                          </p:stCondLst>
                                        </p:cTn>
                                        <p:tgtEl>
                                          <p:spTgt spid="2301"/>
                                        </p:tgtEl>
                                        <p:attrNameLst>
                                          <p:attrName>style.visibility</p:attrName>
                                        </p:attrNameLst>
                                      </p:cBhvr>
                                      <p:to>
                                        <p:strVal val="visible"/>
                                      </p:to>
                                    </p:set>
                                    <p:anim calcmode="lin" valueType="num">
                                      <p:cBhvr additive="base">
                                        <p:cTn id="47" dur="500" fill="hold"/>
                                        <p:tgtEl>
                                          <p:spTgt spid="2301"/>
                                        </p:tgtEl>
                                        <p:attrNameLst>
                                          <p:attrName>ppt_x</p:attrName>
                                        </p:attrNameLst>
                                      </p:cBhvr>
                                      <p:tavLst>
                                        <p:tav tm="0">
                                          <p:val>
                                            <p:strVal val="#ppt_x"/>
                                          </p:val>
                                        </p:tav>
                                        <p:tav tm="100000">
                                          <p:val>
                                            <p:strVal val="#ppt_x"/>
                                          </p:val>
                                        </p:tav>
                                      </p:tavLst>
                                    </p:anim>
                                    <p:anim calcmode="lin" valueType="num">
                                      <p:cBhvr additive="base">
                                        <p:cTn id="48" dur="500" fill="hold"/>
                                        <p:tgtEl>
                                          <p:spTgt spid="2301"/>
                                        </p:tgtEl>
                                        <p:attrNameLst>
                                          <p:attrName>ppt_y</p:attrName>
                                        </p:attrNameLst>
                                      </p:cBhvr>
                                      <p:tavLst>
                                        <p:tav tm="0">
                                          <p:val>
                                            <p:strVal val="1+#ppt_h/2"/>
                                          </p:val>
                                        </p:tav>
                                        <p:tav tm="100000">
                                          <p:val>
                                            <p:strVal val="#ppt_y"/>
                                          </p:val>
                                        </p:tav>
                                      </p:tavLst>
                                    </p:anim>
                                  </p:childTnLst>
                                </p:cTn>
                              </p:par>
                            </p:childTnLst>
                          </p:cTn>
                        </p:par>
                      </p:childTnLst>
                    </p:cTn>
                  </p:par>
                  <p:par>
                    <p:cTn id="49" fill="hold">
                      <p:stCondLst>
                        <p:cond delay="indefinite"/>
                      </p:stCondLst>
                      <p:childTnLst>
                        <p:par>
                          <p:cTn id="50" fill="hold">
                            <p:stCondLst>
                              <p:cond delay="0"/>
                            </p:stCondLst>
                            <p:childTnLst>
                              <p:par>
                                <p:cTn id="51" presetID="2" presetClass="entr" presetSubtype="4" fill="hold" grpId="0" nodeType="clickEffect">
                                  <p:stCondLst>
                                    <p:cond delay="0"/>
                                  </p:stCondLst>
                                  <p:childTnLst>
                                    <p:set>
                                      <p:cBhvr>
                                        <p:cTn id="52" dur="1" fill="hold">
                                          <p:stCondLst>
                                            <p:cond delay="0"/>
                                          </p:stCondLst>
                                        </p:cTn>
                                        <p:tgtEl>
                                          <p:spTgt spid="2289"/>
                                        </p:tgtEl>
                                        <p:attrNameLst>
                                          <p:attrName>style.visibility</p:attrName>
                                        </p:attrNameLst>
                                      </p:cBhvr>
                                      <p:to>
                                        <p:strVal val="visible"/>
                                      </p:to>
                                    </p:set>
                                    <p:anim calcmode="lin" valueType="num">
                                      <p:cBhvr additive="base">
                                        <p:cTn id="53" dur="500" fill="hold"/>
                                        <p:tgtEl>
                                          <p:spTgt spid="2289"/>
                                        </p:tgtEl>
                                        <p:attrNameLst>
                                          <p:attrName>ppt_x</p:attrName>
                                        </p:attrNameLst>
                                      </p:cBhvr>
                                      <p:tavLst>
                                        <p:tav tm="0">
                                          <p:val>
                                            <p:strVal val="#ppt_x"/>
                                          </p:val>
                                        </p:tav>
                                        <p:tav tm="100000">
                                          <p:val>
                                            <p:strVal val="#ppt_x"/>
                                          </p:val>
                                        </p:tav>
                                      </p:tavLst>
                                    </p:anim>
                                    <p:anim calcmode="lin" valueType="num">
                                      <p:cBhvr additive="base">
                                        <p:cTn id="54" dur="500" fill="hold"/>
                                        <p:tgtEl>
                                          <p:spTgt spid="2289"/>
                                        </p:tgtEl>
                                        <p:attrNameLst>
                                          <p:attrName>ppt_y</p:attrName>
                                        </p:attrNameLst>
                                      </p:cBhvr>
                                      <p:tavLst>
                                        <p:tav tm="0">
                                          <p:val>
                                            <p:strVal val="1+#ppt_h/2"/>
                                          </p:val>
                                        </p:tav>
                                        <p:tav tm="100000">
                                          <p:val>
                                            <p:strVal val="#ppt_y"/>
                                          </p:val>
                                        </p:tav>
                                      </p:tavLst>
                                    </p:anim>
                                  </p:childTnLst>
                                </p:cTn>
                              </p:par>
                            </p:childTnLst>
                          </p:cTn>
                        </p:par>
                      </p:childTnLst>
                    </p:cTn>
                  </p:par>
                  <p:par>
                    <p:cTn id="55" fill="hold">
                      <p:stCondLst>
                        <p:cond delay="indefinite"/>
                      </p:stCondLst>
                      <p:childTnLst>
                        <p:par>
                          <p:cTn id="56" fill="hold">
                            <p:stCondLst>
                              <p:cond delay="0"/>
                            </p:stCondLst>
                            <p:childTnLst>
                              <p:par>
                                <p:cTn id="57" presetID="2" presetClass="entr" presetSubtype="4" fill="hold" grpId="0" nodeType="clickEffect">
                                  <p:stCondLst>
                                    <p:cond delay="0"/>
                                  </p:stCondLst>
                                  <p:childTnLst>
                                    <p:set>
                                      <p:cBhvr additive="base">
                                        <p:cTn id="58" dur="1" fill="hold">
                                          <p:stCondLst>
                                            <p:cond delay="0"/>
                                          </p:stCondLst>
                                        </p:cTn>
                                        <p:tgtEl>
                                          <p:spTgt spid="2300"/>
                                        </p:tgtEl>
                                        <p:attrNameLst>
                                          <p:attrName>style.visibility</p:attrName>
                                        </p:attrNameLst>
                                      </p:cBhvr>
                                      <p:to>
                                        <p:strVal val="visible"/>
                                      </p:to>
                                    </p:set>
                                    <p:anim calcmode="lin" valueType="num">
                                      <p:cBhvr additive="base">
                                        <p:cTn id="59" dur="500" fill="hold"/>
                                        <p:tgtEl>
                                          <p:spTgt spid="2300"/>
                                        </p:tgtEl>
                                        <p:attrNameLst>
                                          <p:attrName>ppt_x</p:attrName>
                                        </p:attrNameLst>
                                      </p:cBhvr>
                                      <p:tavLst>
                                        <p:tav tm="0">
                                          <p:val>
                                            <p:strVal val="#ppt_x"/>
                                          </p:val>
                                        </p:tav>
                                        <p:tav tm="100000">
                                          <p:val>
                                            <p:strVal val="#ppt_x"/>
                                          </p:val>
                                        </p:tav>
                                      </p:tavLst>
                                    </p:anim>
                                    <p:anim calcmode="lin" valueType="num">
                                      <p:cBhvr additive="base">
                                        <p:cTn id="60" dur="500" fill="hold"/>
                                        <p:tgtEl>
                                          <p:spTgt spid="230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89" grpId="0" animBg="1"/>
      <p:bldP spid="2290" grpId="0"/>
      <p:bldP spid="2300" grpId="0"/>
      <p:bldP spid="2301"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6" name="组合 35"/>
          <p:cNvGrpSpPr/>
          <p:nvPr>
            <p:custDataLst>
              <p:tags r:id="rId1"/>
            </p:custDataLst>
          </p:nvPr>
        </p:nvGrpSpPr>
        <p:grpSpPr>
          <a:xfrm>
            <a:off x="535087" y="3337760"/>
            <a:ext cx="3839633" cy="1660227"/>
            <a:chOff x="1185334" y="2622551"/>
            <a:chExt cx="3839633" cy="1660227"/>
          </a:xfrm>
        </p:grpSpPr>
        <p:graphicFrame>
          <p:nvGraphicFramePr>
            <p:cNvPr id="16389" name="Object 4"/>
            <p:cNvGraphicFramePr>
              <a:graphicFrameLocks noChangeAspect="1"/>
            </p:cNvGraphicFramePr>
            <p:nvPr>
              <p:custDataLst>
                <p:tags r:id="rId2"/>
              </p:custDataLst>
            </p:nvPr>
          </p:nvGraphicFramePr>
          <p:xfrm>
            <a:off x="1830917" y="2622551"/>
            <a:ext cx="2563283" cy="1116013"/>
          </p:xfrm>
          <a:graphic>
            <a:graphicData uri="http://schemas.openxmlformats.org/presentationml/2006/ole">
              <mc:AlternateContent xmlns:mc="http://schemas.openxmlformats.org/markup-compatibility/2006">
                <mc:Choice xmlns:v="urn:schemas-microsoft-com:vml" Requires="v">
                  <p:oleObj spid="_x0000_s2259" name="" r:id="rId3" imgW="9753600" imgH="7315200" progId="PBrush">
                    <p:embed/>
                  </p:oleObj>
                </mc:Choice>
                <mc:Fallback>
                  <p:oleObj name="" r:id="rId3" imgW="9753600" imgH="7315200" progId="PBrush">
                    <p:embed/>
                    <p:pic>
                      <p:nvPicPr>
                        <p:cNvPr id="0" name="OLE substitute image"/>
                        <p:cNvPicPr/>
                        <p:nvPr/>
                      </p:nvPicPr>
                      <p:blipFill>
                        <a:blip r:embed="rId4"/>
                        <a:srcRect l="2806" t="10483" r="77240" b="74060"/>
                        <a:stretch>
                          <a:fillRect/>
                        </a:stretch>
                      </p:blipFill>
                      <p:spPr>
                        <a:xfrm>
                          <a:off x="1830917" y="2622551"/>
                          <a:ext cx="2563283" cy="1116013"/>
                        </a:xfrm>
                        <a:prstGeom prst="rect">
                          <a:avLst/>
                        </a:prstGeom>
                        <a:noFill/>
                      </p:spPr>
                    </p:pic>
                  </p:oleObj>
                </mc:Fallback>
              </mc:AlternateContent>
            </a:graphicData>
          </a:graphic>
        </p:graphicFrame>
        <p:sp>
          <p:nvSpPr>
            <p:cNvPr id="16390" name="文本框 51206"/>
            <p:cNvSpPr/>
            <p:nvPr>
              <p:custDataLst>
                <p:tags r:id="rId5"/>
              </p:custDataLst>
            </p:nvPr>
          </p:nvSpPr>
          <p:spPr>
            <a:xfrm>
              <a:off x="1185334" y="3821113"/>
              <a:ext cx="3839633" cy="461665"/>
            </a:xfrm>
            <a:prstGeom prst="rect">
              <a:avLst/>
            </a:prstGeom>
            <a:noFill/>
            <a:ln>
              <a:noFill/>
              <a:miter lim="800000"/>
            </a:ln>
          </p:spPr>
          <p:txBody>
            <a:bodyPr>
              <a:spAutoFit/>
            </a:bodyPr>
            <a:lstStyle/>
            <a:p>
              <a:pPr algn="ctr"/>
              <a:r>
                <a:rPr lang="zh-CN" altLang="en-US" sz="2400" dirty="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注射到小鼠体内</a:t>
              </a:r>
              <a:endParaRPr lang="zh-CN" altLang="en-US" sz="2400" dirty="0">
                <a:latin typeface="Times New Roman" panose="02020603050405020304" pitchFamily="18" charset="0"/>
                <a:ea typeface="微软雅黑" panose="020B0503020204020204" pitchFamily="34" charset="-122"/>
              </a:endParaRPr>
            </a:p>
          </p:txBody>
        </p:sp>
      </p:grpSp>
      <p:grpSp>
        <p:nvGrpSpPr>
          <p:cNvPr id="37" name="组合 36"/>
          <p:cNvGrpSpPr/>
          <p:nvPr>
            <p:custDataLst>
              <p:tags r:id="rId6"/>
            </p:custDataLst>
          </p:nvPr>
        </p:nvGrpSpPr>
        <p:grpSpPr>
          <a:xfrm>
            <a:off x="6772904" y="3410785"/>
            <a:ext cx="2590800" cy="1599902"/>
            <a:chOff x="7880351" y="2695576"/>
            <a:chExt cx="2590800" cy="1599902"/>
          </a:xfrm>
        </p:grpSpPr>
        <p:sp>
          <p:nvSpPr>
            <p:cNvPr id="16391" name="文本框 51207"/>
            <p:cNvSpPr/>
            <p:nvPr>
              <p:custDataLst>
                <p:tags r:id="rId7"/>
              </p:custDataLst>
            </p:nvPr>
          </p:nvSpPr>
          <p:spPr>
            <a:xfrm>
              <a:off x="7880351" y="3833813"/>
              <a:ext cx="2590800" cy="461665"/>
            </a:xfrm>
            <a:prstGeom prst="rect">
              <a:avLst/>
            </a:prstGeom>
            <a:noFill/>
            <a:ln>
              <a:noFill/>
              <a:miter lim="800000"/>
            </a:ln>
          </p:spPr>
          <p:txBody>
            <a:bodyPr>
              <a:spAutoFit/>
            </a:bodyPr>
            <a:lstStyle/>
            <a:p>
              <a:pPr algn="ctr"/>
              <a:r>
                <a:rPr lang="zh-CN" altLang="en-US" sz="2400" dirty="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体外培养</a:t>
              </a:r>
              <a:endParaRPr lang="zh-CN" altLang="en-US" sz="2400" dirty="0">
                <a:latin typeface="Times New Roman" panose="02020603050405020304" pitchFamily="18" charset="0"/>
                <a:ea typeface="微软雅黑" panose="020B0503020204020204" pitchFamily="34" charset="-122"/>
              </a:endParaRPr>
            </a:p>
          </p:txBody>
        </p:sp>
        <p:grpSp>
          <p:nvGrpSpPr>
            <p:cNvPr id="3" name="组合 51232"/>
            <p:cNvGrpSpPr/>
            <p:nvPr>
              <p:custDataLst>
                <p:tags r:id="rId8"/>
              </p:custDataLst>
            </p:nvPr>
          </p:nvGrpSpPr>
          <p:grpSpPr>
            <a:xfrm>
              <a:off x="8070851" y="2695576"/>
              <a:ext cx="2400300" cy="936625"/>
              <a:chOff x="3470" y="2659"/>
              <a:chExt cx="1134" cy="590"/>
            </a:xfrm>
          </p:grpSpPr>
          <p:graphicFrame>
            <p:nvGraphicFramePr>
              <p:cNvPr id="16393" name="Object 5"/>
              <p:cNvGraphicFramePr>
                <a:graphicFrameLocks noChangeAspect="1"/>
              </p:cNvGraphicFramePr>
              <p:nvPr>
                <p:custDataLst>
                  <p:tags r:id="rId9"/>
                </p:custDataLst>
              </p:nvPr>
            </p:nvGraphicFramePr>
            <p:xfrm>
              <a:off x="3535" y="2976"/>
              <a:ext cx="182" cy="182"/>
            </p:xfrm>
            <a:graphic>
              <a:graphicData uri="http://schemas.openxmlformats.org/presentationml/2006/ole">
                <mc:AlternateContent xmlns:mc="http://schemas.openxmlformats.org/markup-compatibility/2006">
                  <mc:Choice xmlns:v="urn:schemas-microsoft-com:vml" Requires="v">
                    <p:oleObj spid="_x0000_s2260" name="" r:id="rId10" imgW="9753600" imgH="7315200" progId="PBrush">
                      <p:embed/>
                    </p:oleObj>
                  </mc:Choice>
                  <mc:Fallback>
                    <p:oleObj name="" r:id="rId10" imgW="9753600" imgH="7315200" progId="PBrush">
                      <p:embed/>
                      <p:pic>
                        <p:nvPicPr>
                          <p:cNvPr id="0" name="OLE substitute image"/>
                          <p:cNvPicPr/>
                          <p:nvPr/>
                        </p:nvPicPr>
                        <p:blipFill>
                          <a:blip r:embed="rId4"/>
                          <a:srcRect l="86812" t="71066" r="6453" b="19952"/>
                          <a:stretch>
                            <a:fillRect/>
                          </a:stretch>
                        </p:blipFill>
                        <p:spPr>
                          <a:xfrm>
                            <a:off x="3535" y="2976"/>
                            <a:ext cx="182" cy="182"/>
                          </a:xfrm>
                          <a:prstGeom prst="rect">
                            <a:avLst/>
                          </a:prstGeom>
                          <a:noFill/>
                        </p:spPr>
                      </p:pic>
                    </p:oleObj>
                  </mc:Fallback>
                </mc:AlternateContent>
              </a:graphicData>
            </a:graphic>
          </p:graphicFrame>
          <p:graphicFrame>
            <p:nvGraphicFramePr>
              <p:cNvPr id="16394" name="Object 6"/>
              <p:cNvGraphicFramePr>
                <a:graphicFrameLocks noChangeAspect="1"/>
              </p:cNvGraphicFramePr>
              <p:nvPr>
                <p:custDataLst>
                  <p:tags r:id="rId11"/>
                </p:custDataLst>
              </p:nvPr>
            </p:nvGraphicFramePr>
            <p:xfrm>
              <a:off x="4352" y="2976"/>
              <a:ext cx="182" cy="182"/>
            </p:xfrm>
            <a:graphic>
              <a:graphicData uri="http://schemas.openxmlformats.org/presentationml/2006/ole">
                <mc:AlternateContent xmlns:mc="http://schemas.openxmlformats.org/markup-compatibility/2006">
                  <mc:Choice xmlns:v="urn:schemas-microsoft-com:vml" Requires="v">
                    <p:oleObj spid="_x0000_s2261" name="" r:id="rId12" imgW="9753600" imgH="7315200" progId="PBrush">
                      <p:embed/>
                    </p:oleObj>
                  </mc:Choice>
                  <mc:Fallback>
                    <p:oleObj name="" r:id="rId12" imgW="9753600" imgH="7315200" progId="PBrush">
                      <p:embed/>
                      <p:pic>
                        <p:nvPicPr>
                          <p:cNvPr id="0" name="OLE substitute image"/>
                          <p:cNvPicPr/>
                          <p:nvPr/>
                        </p:nvPicPr>
                        <p:blipFill>
                          <a:blip r:embed="rId4"/>
                          <a:srcRect l="86812" t="71066" r="6453" b="19952"/>
                          <a:stretch>
                            <a:fillRect/>
                          </a:stretch>
                        </p:blipFill>
                        <p:spPr>
                          <a:xfrm>
                            <a:off x="4352" y="2976"/>
                            <a:ext cx="182" cy="182"/>
                          </a:xfrm>
                          <a:prstGeom prst="rect">
                            <a:avLst/>
                          </a:prstGeom>
                          <a:noFill/>
                        </p:spPr>
                      </p:pic>
                    </p:oleObj>
                  </mc:Fallback>
                </mc:AlternateContent>
              </a:graphicData>
            </a:graphic>
          </p:graphicFrame>
          <p:graphicFrame>
            <p:nvGraphicFramePr>
              <p:cNvPr id="16395" name="Object 7"/>
              <p:cNvGraphicFramePr>
                <a:graphicFrameLocks noChangeAspect="1"/>
              </p:cNvGraphicFramePr>
              <p:nvPr>
                <p:custDataLst>
                  <p:tags r:id="rId13"/>
                </p:custDataLst>
              </p:nvPr>
            </p:nvGraphicFramePr>
            <p:xfrm>
              <a:off x="4216" y="2931"/>
              <a:ext cx="182" cy="182"/>
            </p:xfrm>
            <a:graphic>
              <a:graphicData uri="http://schemas.openxmlformats.org/presentationml/2006/ole">
                <mc:AlternateContent xmlns:mc="http://schemas.openxmlformats.org/markup-compatibility/2006">
                  <mc:Choice xmlns:v="urn:schemas-microsoft-com:vml" Requires="v">
                    <p:oleObj spid="_x0000_s2262" name="" r:id="rId14" imgW="9753600" imgH="7315200" progId="PBrush">
                      <p:embed/>
                    </p:oleObj>
                  </mc:Choice>
                  <mc:Fallback>
                    <p:oleObj name="" r:id="rId14" imgW="9753600" imgH="7315200" progId="PBrush">
                      <p:embed/>
                      <p:pic>
                        <p:nvPicPr>
                          <p:cNvPr id="0" name="OLE substitute image"/>
                          <p:cNvPicPr/>
                          <p:nvPr/>
                        </p:nvPicPr>
                        <p:blipFill>
                          <a:blip r:embed="rId4"/>
                          <a:srcRect l="86812" t="71066" r="6453" b="19952"/>
                          <a:stretch>
                            <a:fillRect/>
                          </a:stretch>
                        </p:blipFill>
                        <p:spPr>
                          <a:xfrm>
                            <a:off x="4216" y="2931"/>
                            <a:ext cx="182" cy="182"/>
                          </a:xfrm>
                          <a:prstGeom prst="rect">
                            <a:avLst/>
                          </a:prstGeom>
                          <a:noFill/>
                        </p:spPr>
                      </p:pic>
                    </p:oleObj>
                  </mc:Fallback>
                </mc:AlternateContent>
              </a:graphicData>
            </a:graphic>
          </p:graphicFrame>
          <p:graphicFrame>
            <p:nvGraphicFramePr>
              <p:cNvPr id="16396" name="Object 8"/>
              <p:cNvGraphicFramePr>
                <a:graphicFrameLocks noChangeAspect="1"/>
              </p:cNvGraphicFramePr>
              <p:nvPr>
                <p:custDataLst>
                  <p:tags r:id="rId15"/>
                </p:custDataLst>
              </p:nvPr>
            </p:nvGraphicFramePr>
            <p:xfrm>
              <a:off x="3853" y="2931"/>
              <a:ext cx="182" cy="182"/>
            </p:xfrm>
            <a:graphic>
              <a:graphicData uri="http://schemas.openxmlformats.org/presentationml/2006/ole">
                <mc:AlternateContent xmlns:mc="http://schemas.openxmlformats.org/markup-compatibility/2006">
                  <mc:Choice xmlns:v="urn:schemas-microsoft-com:vml" Requires="v">
                    <p:oleObj spid="_x0000_s2263" name="" r:id="rId16" imgW="9753600" imgH="7315200" progId="PBrush">
                      <p:embed/>
                    </p:oleObj>
                  </mc:Choice>
                  <mc:Fallback>
                    <p:oleObj name="" r:id="rId16" imgW="9753600" imgH="7315200" progId="PBrush">
                      <p:embed/>
                      <p:pic>
                        <p:nvPicPr>
                          <p:cNvPr id="0" name="OLE substitute image"/>
                          <p:cNvPicPr/>
                          <p:nvPr/>
                        </p:nvPicPr>
                        <p:blipFill>
                          <a:blip r:embed="rId4"/>
                          <a:srcRect l="86812" t="71066" r="6453" b="19952"/>
                          <a:stretch>
                            <a:fillRect/>
                          </a:stretch>
                        </p:blipFill>
                        <p:spPr>
                          <a:xfrm>
                            <a:off x="3853" y="2931"/>
                            <a:ext cx="182" cy="182"/>
                          </a:xfrm>
                          <a:prstGeom prst="rect">
                            <a:avLst/>
                          </a:prstGeom>
                          <a:noFill/>
                        </p:spPr>
                      </p:pic>
                    </p:oleObj>
                  </mc:Fallback>
                </mc:AlternateContent>
              </a:graphicData>
            </a:graphic>
          </p:graphicFrame>
          <p:graphicFrame>
            <p:nvGraphicFramePr>
              <p:cNvPr id="16397" name="Object 9"/>
              <p:cNvGraphicFramePr>
                <a:graphicFrameLocks noChangeAspect="1"/>
              </p:cNvGraphicFramePr>
              <p:nvPr>
                <p:custDataLst>
                  <p:tags r:id="rId17"/>
                </p:custDataLst>
              </p:nvPr>
            </p:nvGraphicFramePr>
            <p:xfrm>
              <a:off x="3848" y="3058"/>
              <a:ext cx="182" cy="182"/>
            </p:xfrm>
            <a:graphic>
              <a:graphicData uri="http://schemas.openxmlformats.org/presentationml/2006/ole">
                <mc:AlternateContent xmlns:mc="http://schemas.openxmlformats.org/markup-compatibility/2006">
                  <mc:Choice xmlns:v="urn:schemas-microsoft-com:vml" Requires="v">
                    <p:oleObj spid="_x0000_s2264" name="" r:id="rId18" imgW="9753600" imgH="7315200" progId="PBrush">
                      <p:embed/>
                    </p:oleObj>
                  </mc:Choice>
                  <mc:Fallback>
                    <p:oleObj name="" r:id="rId18" imgW="9753600" imgH="7315200" progId="PBrush">
                      <p:embed/>
                      <p:pic>
                        <p:nvPicPr>
                          <p:cNvPr id="0" name="OLE substitute image"/>
                          <p:cNvPicPr/>
                          <p:nvPr/>
                        </p:nvPicPr>
                        <p:blipFill>
                          <a:blip r:embed="rId4"/>
                          <a:srcRect l="86812" t="71066" r="6453" b="19952"/>
                          <a:stretch>
                            <a:fillRect/>
                          </a:stretch>
                        </p:blipFill>
                        <p:spPr>
                          <a:xfrm>
                            <a:off x="3848" y="3058"/>
                            <a:ext cx="182" cy="182"/>
                          </a:xfrm>
                          <a:prstGeom prst="rect">
                            <a:avLst/>
                          </a:prstGeom>
                          <a:noFill/>
                        </p:spPr>
                      </p:pic>
                    </p:oleObj>
                  </mc:Fallback>
                </mc:AlternateContent>
              </a:graphicData>
            </a:graphic>
          </p:graphicFrame>
          <p:graphicFrame>
            <p:nvGraphicFramePr>
              <p:cNvPr id="16398" name="Object 10"/>
              <p:cNvGraphicFramePr>
                <a:graphicFrameLocks noChangeAspect="1"/>
              </p:cNvGraphicFramePr>
              <p:nvPr>
                <p:custDataLst>
                  <p:tags r:id="rId19"/>
                </p:custDataLst>
              </p:nvPr>
            </p:nvGraphicFramePr>
            <p:xfrm>
              <a:off x="4034" y="2886"/>
              <a:ext cx="182" cy="182"/>
            </p:xfrm>
            <a:graphic>
              <a:graphicData uri="http://schemas.openxmlformats.org/presentationml/2006/ole">
                <mc:AlternateContent xmlns:mc="http://schemas.openxmlformats.org/markup-compatibility/2006">
                  <mc:Choice xmlns:v="urn:schemas-microsoft-com:vml" Requires="v">
                    <p:oleObj spid="_x0000_s2265" name="" r:id="rId20" imgW="9753600" imgH="7315200" progId="PBrush">
                      <p:embed/>
                    </p:oleObj>
                  </mc:Choice>
                  <mc:Fallback>
                    <p:oleObj name="" r:id="rId20" imgW="9753600" imgH="7315200" progId="PBrush">
                      <p:embed/>
                      <p:pic>
                        <p:nvPicPr>
                          <p:cNvPr id="0" name="OLE substitute image"/>
                          <p:cNvPicPr/>
                          <p:nvPr/>
                        </p:nvPicPr>
                        <p:blipFill>
                          <a:blip r:embed="rId4"/>
                          <a:srcRect l="86812" t="71066" r="6453" b="19952"/>
                          <a:stretch>
                            <a:fillRect/>
                          </a:stretch>
                        </p:blipFill>
                        <p:spPr>
                          <a:xfrm>
                            <a:off x="4034" y="2886"/>
                            <a:ext cx="182" cy="182"/>
                          </a:xfrm>
                          <a:prstGeom prst="rect">
                            <a:avLst/>
                          </a:prstGeom>
                          <a:noFill/>
                        </p:spPr>
                      </p:pic>
                    </p:oleObj>
                  </mc:Fallback>
                </mc:AlternateContent>
              </a:graphicData>
            </a:graphic>
          </p:graphicFrame>
          <p:graphicFrame>
            <p:nvGraphicFramePr>
              <p:cNvPr id="16399" name="Object 11"/>
              <p:cNvGraphicFramePr>
                <a:graphicFrameLocks noChangeAspect="1"/>
              </p:cNvGraphicFramePr>
              <p:nvPr>
                <p:custDataLst>
                  <p:tags r:id="rId21"/>
                </p:custDataLst>
              </p:nvPr>
            </p:nvGraphicFramePr>
            <p:xfrm>
              <a:off x="3853" y="2886"/>
              <a:ext cx="182" cy="182"/>
            </p:xfrm>
            <a:graphic>
              <a:graphicData uri="http://schemas.openxmlformats.org/presentationml/2006/ole">
                <mc:AlternateContent xmlns:mc="http://schemas.openxmlformats.org/markup-compatibility/2006">
                  <mc:Choice xmlns:v="urn:schemas-microsoft-com:vml" Requires="v">
                    <p:oleObj spid="_x0000_s2266" name="" r:id="rId22" imgW="9753600" imgH="7315200" progId="PBrush">
                      <p:embed/>
                    </p:oleObj>
                  </mc:Choice>
                  <mc:Fallback>
                    <p:oleObj name="" r:id="rId22" imgW="9753600" imgH="7315200" progId="PBrush">
                      <p:embed/>
                      <p:pic>
                        <p:nvPicPr>
                          <p:cNvPr id="0" name="OLE substitute image"/>
                          <p:cNvPicPr/>
                          <p:nvPr/>
                        </p:nvPicPr>
                        <p:blipFill>
                          <a:blip r:embed="rId4"/>
                          <a:srcRect l="86812" t="71066" r="6453" b="19952"/>
                          <a:stretch>
                            <a:fillRect/>
                          </a:stretch>
                        </p:blipFill>
                        <p:spPr>
                          <a:xfrm>
                            <a:off x="3853" y="2886"/>
                            <a:ext cx="182" cy="182"/>
                          </a:xfrm>
                          <a:prstGeom prst="rect">
                            <a:avLst/>
                          </a:prstGeom>
                          <a:noFill/>
                        </p:spPr>
                      </p:pic>
                    </p:oleObj>
                  </mc:Fallback>
                </mc:AlternateContent>
              </a:graphicData>
            </a:graphic>
          </p:graphicFrame>
          <p:graphicFrame>
            <p:nvGraphicFramePr>
              <p:cNvPr id="16400" name="Object 12"/>
              <p:cNvGraphicFramePr>
                <a:graphicFrameLocks noChangeAspect="1"/>
              </p:cNvGraphicFramePr>
              <p:nvPr>
                <p:custDataLst>
                  <p:tags r:id="rId23"/>
                </p:custDataLst>
              </p:nvPr>
            </p:nvGraphicFramePr>
            <p:xfrm>
              <a:off x="3712" y="3058"/>
              <a:ext cx="182" cy="182"/>
            </p:xfrm>
            <a:graphic>
              <a:graphicData uri="http://schemas.openxmlformats.org/presentationml/2006/ole">
                <mc:AlternateContent xmlns:mc="http://schemas.openxmlformats.org/markup-compatibility/2006">
                  <mc:Choice xmlns:v="urn:schemas-microsoft-com:vml" Requires="v">
                    <p:oleObj spid="_x0000_s2267" name="" r:id="rId24" imgW="9753600" imgH="7315200" progId="PBrush">
                      <p:embed/>
                    </p:oleObj>
                  </mc:Choice>
                  <mc:Fallback>
                    <p:oleObj name="" r:id="rId24" imgW="9753600" imgH="7315200" progId="PBrush">
                      <p:embed/>
                      <p:pic>
                        <p:nvPicPr>
                          <p:cNvPr id="0" name="OLE substitute image"/>
                          <p:cNvPicPr/>
                          <p:nvPr/>
                        </p:nvPicPr>
                        <p:blipFill>
                          <a:blip r:embed="rId4"/>
                          <a:srcRect l="86812" t="71066" r="6453" b="19952"/>
                          <a:stretch>
                            <a:fillRect/>
                          </a:stretch>
                        </p:blipFill>
                        <p:spPr>
                          <a:xfrm>
                            <a:off x="3712" y="3058"/>
                            <a:ext cx="182" cy="182"/>
                          </a:xfrm>
                          <a:prstGeom prst="rect">
                            <a:avLst/>
                          </a:prstGeom>
                          <a:noFill/>
                        </p:spPr>
                      </p:pic>
                    </p:oleObj>
                  </mc:Fallback>
                </mc:AlternateContent>
              </a:graphicData>
            </a:graphic>
          </p:graphicFrame>
          <p:graphicFrame>
            <p:nvGraphicFramePr>
              <p:cNvPr id="16401" name="Object 13"/>
              <p:cNvGraphicFramePr>
                <a:graphicFrameLocks noChangeAspect="1"/>
              </p:cNvGraphicFramePr>
              <p:nvPr>
                <p:custDataLst>
                  <p:tags r:id="rId25"/>
                </p:custDataLst>
              </p:nvPr>
            </p:nvGraphicFramePr>
            <p:xfrm>
              <a:off x="3671" y="2931"/>
              <a:ext cx="182" cy="182"/>
            </p:xfrm>
            <a:graphic>
              <a:graphicData uri="http://schemas.openxmlformats.org/presentationml/2006/ole">
                <mc:AlternateContent xmlns:mc="http://schemas.openxmlformats.org/markup-compatibility/2006">
                  <mc:Choice xmlns:v="urn:schemas-microsoft-com:vml" Requires="v">
                    <p:oleObj spid="_x0000_s2268" name="" r:id="rId26" imgW="9753600" imgH="7315200" progId="PBrush">
                      <p:embed/>
                    </p:oleObj>
                  </mc:Choice>
                  <mc:Fallback>
                    <p:oleObj name="" r:id="rId26" imgW="9753600" imgH="7315200" progId="PBrush">
                      <p:embed/>
                      <p:pic>
                        <p:nvPicPr>
                          <p:cNvPr id="0" name="OLE substitute image"/>
                          <p:cNvPicPr/>
                          <p:nvPr/>
                        </p:nvPicPr>
                        <p:blipFill>
                          <a:blip r:embed="rId4"/>
                          <a:srcRect l="86812" t="71066" r="6453" b="19952"/>
                          <a:stretch>
                            <a:fillRect/>
                          </a:stretch>
                        </p:blipFill>
                        <p:spPr>
                          <a:xfrm>
                            <a:off x="3671" y="2931"/>
                            <a:ext cx="182" cy="182"/>
                          </a:xfrm>
                          <a:prstGeom prst="rect">
                            <a:avLst/>
                          </a:prstGeom>
                          <a:noFill/>
                        </p:spPr>
                      </p:pic>
                    </p:oleObj>
                  </mc:Fallback>
                </mc:AlternateContent>
              </a:graphicData>
            </a:graphic>
          </p:graphicFrame>
          <p:graphicFrame>
            <p:nvGraphicFramePr>
              <p:cNvPr id="16402" name="Object 14"/>
              <p:cNvGraphicFramePr>
                <a:graphicFrameLocks noChangeAspect="1"/>
              </p:cNvGraphicFramePr>
              <p:nvPr>
                <p:custDataLst>
                  <p:tags r:id="rId27"/>
                </p:custDataLst>
              </p:nvPr>
            </p:nvGraphicFramePr>
            <p:xfrm>
              <a:off x="4014" y="3067"/>
              <a:ext cx="182" cy="182"/>
            </p:xfrm>
            <a:graphic>
              <a:graphicData uri="http://schemas.openxmlformats.org/presentationml/2006/ole">
                <mc:AlternateContent xmlns:mc="http://schemas.openxmlformats.org/markup-compatibility/2006">
                  <mc:Choice xmlns:v="urn:schemas-microsoft-com:vml" Requires="v">
                    <p:oleObj spid="_x0000_s2269" name="" r:id="rId28" imgW="9753600" imgH="7315200" progId="PBrush">
                      <p:embed/>
                    </p:oleObj>
                  </mc:Choice>
                  <mc:Fallback>
                    <p:oleObj name="" r:id="rId28" imgW="9753600" imgH="7315200" progId="PBrush">
                      <p:embed/>
                      <p:pic>
                        <p:nvPicPr>
                          <p:cNvPr id="0" name="OLE substitute image"/>
                          <p:cNvPicPr/>
                          <p:nvPr/>
                        </p:nvPicPr>
                        <p:blipFill>
                          <a:blip r:embed="rId4"/>
                          <a:srcRect l="86812" t="71066" r="6453" b="19952"/>
                          <a:stretch>
                            <a:fillRect/>
                          </a:stretch>
                        </p:blipFill>
                        <p:spPr>
                          <a:xfrm>
                            <a:off x="4014" y="3067"/>
                            <a:ext cx="182" cy="182"/>
                          </a:xfrm>
                          <a:prstGeom prst="rect">
                            <a:avLst/>
                          </a:prstGeom>
                          <a:noFill/>
                        </p:spPr>
                      </p:pic>
                    </p:oleObj>
                  </mc:Fallback>
                </mc:AlternateContent>
              </a:graphicData>
            </a:graphic>
          </p:graphicFrame>
          <p:graphicFrame>
            <p:nvGraphicFramePr>
              <p:cNvPr id="16403" name="Object 15"/>
              <p:cNvGraphicFramePr>
                <a:graphicFrameLocks noChangeAspect="1"/>
              </p:cNvGraphicFramePr>
              <p:nvPr>
                <p:custDataLst>
                  <p:tags r:id="rId29"/>
                </p:custDataLst>
              </p:nvPr>
            </p:nvGraphicFramePr>
            <p:xfrm>
              <a:off x="4195" y="3067"/>
              <a:ext cx="182" cy="182"/>
            </p:xfrm>
            <a:graphic>
              <a:graphicData uri="http://schemas.openxmlformats.org/presentationml/2006/ole">
                <mc:AlternateContent xmlns:mc="http://schemas.openxmlformats.org/markup-compatibility/2006">
                  <mc:Choice xmlns:v="urn:schemas-microsoft-com:vml" Requires="v">
                    <p:oleObj spid="_x0000_s2270" name="" r:id="rId30" imgW="9753600" imgH="7315200" progId="PBrush">
                      <p:embed/>
                    </p:oleObj>
                  </mc:Choice>
                  <mc:Fallback>
                    <p:oleObj name="" r:id="rId30" imgW="9753600" imgH="7315200" progId="PBrush">
                      <p:embed/>
                      <p:pic>
                        <p:nvPicPr>
                          <p:cNvPr id="0" name="OLE substitute image"/>
                          <p:cNvPicPr/>
                          <p:nvPr/>
                        </p:nvPicPr>
                        <p:blipFill>
                          <a:blip r:embed="rId4"/>
                          <a:srcRect l="86812" t="71066" r="6453" b="19952"/>
                          <a:stretch>
                            <a:fillRect/>
                          </a:stretch>
                        </p:blipFill>
                        <p:spPr>
                          <a:xfrm>
                            <a:off x="4195" y="3067"/>
                            <a:ext cx="182" cy="182"/>
                          </a:xfrm>
                          <a:prstGeom prst="rect">
                            <a:avLst/>
                          </a:prstGeom>
                          <a:noFill/>
                        </p:spPr>
                      </p:pic>
                    </p:oleObj>
                  </mc:Fallback>
                </mc:AlternateContent>
              </a:graphicData>
            </a:graphic>
          </p:graphicFrame>
          <p:sp>
            <p:nvSpPr>
              <p:cNvPr id="16404" name="椭圆 51221"/>
              <p:cNvSpPr>
                <a:spLocks noChangeArrowheads="1"/>
              </p:cNvSpPr>
              <p:nvPr>
                <p:custDataLst>
                  <p:tags r:id="rId31"/>
                </p:custDataLst>
              </p:nvPr>
            </p:nvSpPr>
            <p:spPr bwMode="auto">
              <a:xfrm>
                <a:off x="3470" y="2886"/>
                <a:ext cx="1134" cy="363"/>
              </a:xfrm>
              <a:prstGeom prst="ellipse">
                <a:avLst/>
              </a:prstGeom>
              <a:noFill/>
              <a:ln w="38100" algn="ctr">
                <a:solidFill>
                  <a:schemeClr val="tx1"/>
                </a:solidFill>
                <a:round/>
              </a:ln>
            </p:spPr>
            <p:txBody>
              <a:bodyPr/>
              <a:lstStyle/>
              <a:p>
                <a:endParaRPr lang="zh-CN" altLang="en-US">
                  <a:latin typeface="Times New Roman" panose="02020603050405020304" pitchFamily="18" charset="0"/>
                  <a:ea typeface="微软雅黑" panose="020B0503020204020204" pitchFamily="34" charset="-122"/>
                </a:endParaRPr>
              </a:p>
            </p:txBody>
          </p:sp>
          <p:sp>
            <p:nvSpPr>
              <p:cNvPr id="16405" name="直接连接符 51222"/>
              <p:cNvSpPr>
                <a:spLocks noChangeShapeType="1"/>
              </p:cNvSpPr>
              <p:nvPr>
                <p:custDataLst>
                  <p:tags r:id="rId32"/>
                </p:custDataLst>
              </p:nvPr>
            </p:nvSpPr>
            <p:spPr bwMode="auto">
              <a:xfrm flipH="1" flipV="1">
                <a:off x="3470" y="2840"/>
                <a:ext cx="0" cy="227"/>
              </a:xfrm>
              <a:prstGeom prst="line">
                <a:avLst/>
              </a:prstGeom>
              <a:noFill/>
              <a:ln w="38100" algn="ctr">
                <a:solidFill>
                  <a:schemeClr val="tx1"/>
                </a:solidFill>
                <a:round/>
              </a:ln>
            </p:spPr>
            <p:txBody>
              <a:bodyPr/>
              <a:lstStyle/>
              <a:p>
                <a:endParaRPr lang="zh-CN" altLang="en-US"/>
              </a:p>
            </p:txBody>
          </p:sp>
          <p:sp>
            <p:nvSpPr>
              <p:cNvPr id="16406" name="直接连接符 51223"/>
              <p:cNvSpPr>
                <a:spLocks noChangeShapeType="1"/>
              </p:cNvSpPr>
              <p:nvPr>
                <p:custDataLst>
                  <p:tags r:id="rId33"/>
                </p:custDataLst>
              </p:nvPr>
            </p:nvSpPr>
            <p:spPr bwMode="auto">
              <a:xfrm flipH="1" flipV="1">
                <a:off x="4604" y="2840"/>
                <a:ext cx="0" cy="227"/>
              </a:xfrm>
              <a:prstGeom prst="line">
                <a:avLst/>
              </a:prstGeom>
              <a:noFill/>
              <a:ln w="38100" algn="ctr">
                <a:solidFill>
                  <a:schemeClr val="tx1"/>
                </a:solidFill>
                <a:round/>
              </a:ln>
            </p:spPr>
            <p:txBody>
              <a:bodyPr/>
              <a:lstStyle/>
              <a:p>
                <a:endParaRPr lang="zh-CN" altLang="en-US"/>
              </a:p>
            </p:txBody>
          </p:sp>
          <p:sp>
            <p:nvSpPr>
              <p:cNvPr id="16407" name="椭圆 51224"/>
              <p:cNvSpPr>
                <a:spLocks noChangeArrowheads="1"/>
              </p:cNvSpPr>
              <p:nvPr>
                <p:custDataLst>
                  <p:tags r:id="rId34"/>
                </p:custDataLst>
              </p:nvPr>
            </p:nvSpPr>
            <p:spPr bwMode="auto">
              <a:xfrm>
                <a:off x="3470" y="2659"/>
                <a:ext cx="1134" cy="363"/>
              </a:xfrm>
              <a:prstGeom prst="ellipse">
                <a:avLst/>
              </a:prstGeom>
              <a:noFill/>
              <a:ln w="38100" algn="ctr">
                <a:solidFill>
                  <a:schemeClr val="tx1"/>
                </a:solidFill>
                <a:round/>
              </a:ln>
            </p:spPr>
            <p:txBody>
              <a:bodyPr/>
              <a:lstStyle/>
              <a:p>
                <a:endParaRPr lang="zh-CN" altLang="en-US">
                  <a:latin typeface="Times New Roman" panose="02020603050405020304" pitchFamily="18" charset="0"/>
                  <a:ea typeface="微软雅黑" panose="020B0503020204020204" pitchFamily="34" charset="-122"/>
                </a:endParaRPr>
              </a:p>
            </p:txBody>
          </p:sp>
          <p:sp>
            <p:nvSpPr>
              <p:cNvPr id="16408" name="椭圆 51226"/>
              <p:cNvSpPr>
                <a:spLocks noChangeArrowheads="1"/>
              </p:cNvSpPr>
              <p:nvPr>
                <p:custDataLst>
                  <p:tags r:id="rId35"/>
                </p:custDataLst>
              </p:nvPr>
            </p:nvSpPr>
            <p:spPr bwMode="auto">
              <a:xfrm>
                <a:off x="3470" y="2659"/>
                <a:ext cx="1134" cy="363"/>
              </a:xfrm>
              <a:prstGeom prst="ellipse">
                <a:avLst/>
              </a:prstGeom>
              <a:noFill/>
              <a:ln w="38100" algn="ctr">
                <a:solidFill>
                  <a:schemeClr val="tx1"/>
                </a:solidFill>
                <a:round/>
              </a:ln>
            </p:spPr>
            <p:txBody>
              <a:bodyPr/>
              <a:lstStyle/>
              <a:p>
                <a:endParaRPr lang="zh-CN" altLang="en-US">
                  <a:latin typeface="Times New Roman" panose="02020603050405020304" pitchFamily="18" charset="0"/>
                  <a:ea typeface="微软雅黑" panose="020B0503020204020204" pitchFamily="34" charset="-122"/>
                </a:endParaRPr>
              </a:p>
            </p:txBody>
          </p:sp>
        </p:grpSp>
      </p:grpSp>
      <p:grpSp>
        <p:nvGrpSpPr>
          <p:cNvPr id="38" name="组合 37"/>
          <p:cNvGrpSpPr/>
          <p:nvPr>
            <p:custDataLst>
              <p:tags r:id="rId36"/>
            </p:custDataLst>
          </p:nvPr>
        </p:nvGrpSpPr>
        <p:grpSpPr>
          <a:xfrm>
            <a:off x="3530422" y="4997690"/>
            <a:ext cx="4170087" cy="1724745"/>
            <a:chOff x="4250267" y="4556125"/>
            <a:chExt cx="4574415" cy="1742661"/>
          </a:xfrm>
        </p:grpSpPr>
        <p:graphicFrame>
          <p:nvGraphicFramePr>
            <p:cNvPr id="16409" name="Object 16"/>
            <p:cNvGraphicFramePr>
              <a:graphicFrameLocks noChangeAspect="1"/>
            </p:cNvGraphicFramePr>
            <p:nvPr>
              <p:custDataLst>
                <p:tags r:id="rId37"/>
              </p:custDataLst>
            </p:nvPr>
          </p:nvGraphicFramePr>
          <p:xfrm>
            <a:off x="4614334" y="5359400"/>
            <a:ext cx="3456517" cy="452438"/>
          </p:xfrm>
          <a:graphic>
            <a:graphicData uri="http://schemas.openxmlformats.org/presentationml/2006/ole">
              <mc:AlternateContent xmlns:mc="http://schemas.openxmlformats.org/markup-compatibility/2006">
                <mc:Choice xmlns:v="urn:schemas-microsoft-com:vml" Requires="v">
                  <p:oleObj spid="_x0000_s2271" name="" r:id="rId38" imgW="9753600" imgH="7315200" progId="PBrush">
                    <p:embed/>
                  </p:oleObj>
                </mc:Choice>
                <mc:Fallback>
                  <p:oleObj name="" r:id="rId38" imgW="9753600" imgH="7315200" progId="PBrush">
                    <p:embed/>
                    <p:pic>
                      <p:nvPicPr>
                        <p:cNvPr id="0" name="OLE substitute image"/>
                        <p:cNvPicPr/>
                        <p:nvPr/>
                      </p:nvPicPr>
                      <p:blipFill>
                        <a:blip r:embed="rId4"/>
                        <a:srcRect l="53072" t="79652" r="20012" b="15381"/>
                        <a:stretch>
                          <a:fillRect/>
                        </a:stretch>
                      </p:blipFill>
                      <p:spPr>
                        <a:xfrm>
                          <a:off x="4614334" y="5359400"/>
                          <a:ext cx="3456517" cy="452438"/>
                        </a:xfrm>
                        <a:prstGeom prst="rect">
                          <a:avLst/>
                        </a:prstGeom>
                        <a:noFill/>
                      </p:spPr>
                    </p:pic>
                  </p:oleObj>
                </mc:Fallback>
              </mc:AlternateContent>
            </a:graphicData>
          </a:graphic>
        </p:graphicFrame>
        <p:grpSp>
          <p:nvGrpSpPr>
            <p:cNvPr id="4" name="组合 51244"/>
            <p:cNvGrpSpPr/>
            <p:nvPr>
              <p:custDataLst>
                <p:tags r:id="rId39"/>
              </p:custDataLst>
            </p:nvPr>
          </p:nvGrpSpPr>
          <p:grpSpPr>
            <a:xfrm>
              <a:off x="4250267" y="4556125"/>
              <a:ext cx="4233333" cy="730250"/>
              <a:chOff x="2008" y="2562"/>
              <a:chExt cx="2000" cy="460"/>
            </a:xfrm>
          </p:grpSpPr>
          <p:sp>
            <p:nvSpPr>
              <p:cNvPr id="16413" name="直接连接符 51237"/>
              <p:cNvSpPr>
                <a:spLocks noChangeShapeType="1"/>
              </p:cNvSpPr>
              <p:nvPr>
                <p:custDataLst>
                  <p:tags r:id="rId40"/>
                </p:custDataLst>
              </p:nvPr>
            </p:nvSpPr>
            <p:spPr bwMode="auto">
              <a:xfrm>
                <a:off x="2008" y="2570"/>
                <a:ext cx="898" cy="452"/>
              </a:xfrm>
              <a:prstGeom prst="line">
                <a:avLst/>
              </a:prstGeom>
              <a:noFill/>
              <a:ln w="38100" algn="ctr">
                <a:solidFill>
                  <a:schemeClr val="accent3">
                    <a:lumMod val="75000"/>
                  </a:schemeClr>
                </a:solidFill>
                <a:round/>
                <a:tailEnd type="stealth" w="lg" len="lg"/>
              </a:ln>
            </p:spPr>
            <p:txBody>
              <a:bodyPr/>
              <a:lstStyle/>
              <a:p>
                <a:endParaRPr lang="zh-CN" altLang="en-US"/>
              </a:p>
            </p:txBody>
          </p:sp>
          <p:sp>
            <p:nvSpPr>
              <p:cNvPr id="16414" name="直接连接符 51238"/>
              <p:cNvSpPr>
                <a:spLocks noChangeShapeType="1"/>
              </p:cNvSpPr>
              <p:nvPr>
                <p:custDataLst>
                  <p:tags r:id="rId41"/>
                </p:custDataLst>
              </p:nvPr>
            </p:nvSpPr>
            <p:spPr bwMode="auto">
              <a:xfrm flipH="1">
                <a:off x="3042" y="2562"/>
                <a:ext cx="966" cy="460"/>
              </a:xfrm>
              <a:prstGeom prst="line">
                <a:avLst/>
              </a:prstGeom>
              <a:noFill/>
              <a:ln w="38100" algn="ctr">
                <a:solidFill>
                  <a:schemeClr val="accent3">
                    <a:lumMod val="75000"/>
                  </a:schemeClr>
                </a:solidFill>
                <a:round/>
                <a:tailEnd type="stealth" w="lg" len="lg"/>
              </a:ln>
            </p:spPr>
            <p:txBody>
              <a:bodyPr/>
              <a:lstStyle/>
              <a:p>
                <a:endParaRPr lang="zh-CN" altLang="en-US"/>
              </a:p>
            </p:txBody>
          </p:sp>
        </p:grpSp>
        <p:sp>
          <p:nvSpPr>
            <p:cNvPr id="16415" name="矩形 51242"/>
            <p:cNvSpPr/>
            <p:nvPr>
              <p:custDataLst>
                <p:tags r:id="rId42"/>
              </p:custDataLst>
            </p:nvPr>
          </p:nvSpPr>
          <p:spPr>
            <a:xfrm>
              <a:off x="4494227" y="5832326"/>
              <a:ext cx="4330455" cy="466460"/>
            </a:xfrm>
            <a:prstGeom prst="rect">
              <a:avLst/>
            </a:prstGeom>
            <a:noFill/>
            <a:ln>
              <a:noFill/>
              <a:miter lim="800000"/>
            </a:ln>
          </p:spPr>
          <p:txBody>
            <a:bodyPr wrap="square">
              <a:spAutoFit/>
            </a:bodyPr>
            <a:lstStyle/>
            <a:p>
              <a:r>
                <a:rPr lang="zh-CN" altLang="en-US" sz="2400" dirty="0">
                  <a:solidFill>
                    <a:srgbClr val="C00000"/>
                  </a:solidFill>
                  <a:latin typeface="Times New Roman" panose="02020603050405020304" pitchFamily="18" charset="0"/>
                  <a:ea typeface="微软雅黑" panose="020B0503020204020204" pitchFamily="34" charset="-122"/>
                  <a:sym typeface="Wingdings" panose="05000000000000000000" pitchFamily="2" charset="2"/>
                </a:rPr>
                <a:t>分离、提纯单克隆抗体</a:t>
              </a:r>
              <a:endParaRPr lang="zh-CN" altLang="en-US" sz="2400" dirty="0">
                <a:solidFill>
                  <a:srgbClr val="C00000"/>
                </a:solidFill>
                <a:latin typeface="Times New Roman" panose="02020603050405020304" pitchFamily="18" charset="0"/>
                <a:ea typeface="微软雅黑" panose="020B0503020204020204" pitchFamily="34" charset="-122"/>
              </a:endParaRPr>
            </a:p>
          </p:txBody>
        </p:sp>
      </p:grpSp>
      <p:grpSp>
        <p:nvGrpSpPr>
          <p:cNvPr id="35" name="组合 34"/>
          <p:cNvGrpSpPr/>
          <p:nvPr>
            <p:custDataLst>
              <p:tags r:id="rId43"/>
            </p:custDataLst>
          </p:nvPr>
        </p:nvGrpSpPr>
        <p:grpSpPr>
          <a:xfrm>
            <a:off x="2812620" y="2402722"/>
            <a:ext cx="5318823" cy="831400"/>
            <a:chOff x="3462867" y="1687513"/>
            <a:chExt cx="5664200" cy="863600"/>
          </a:xfrm>
        </p:grpSpPr>
        <p:cxnSp>
          <p:nvCxnSpPr>
            <p:cNvPr id="16410" name="直接连接符 51235"/>
            <p:cNvCxnSpPr>
              <a:cxnSpLocks noChangeShapeType="1"/>
            </p:cNvCxnSpPr>
            <p:nvPr>
              <p:custDataLst>
                <p:tags r:id="rId44"/>
              </p:custDataLst>
            </p:nvPr>
          </p:nvCxnSpPr>
          <p:spPr bwMode="auto">
            <a:xfrm flipH="1">
              <a:off x="3462867" y="1687513"/>
              <a:ext cx="2688167" cy="863600"/>
            </a:xfrm>
            <a:prstGeom prst="line">
              <a:avLst/>
            </a:prstGeom>
            <a:noFill/>
            <a:ln w="38100" algn="ctr">
              <a:solidFill>
                <a:schemeClr val="accent3">
                  <a:lumMod val="75000"/>
                </a:schemeClr>
              </a:solidFill>
              <a:round/>
              <a:tailEnd type="stealth" w="lg" len="lg"/>
            </a:ln>
          </p:spPr>
        </p:cxnSp>
        <p:cxnSp>
          <p:nvCxnSpPr>
            <p:cNvPr id="16411" name="直接连接符 51236"/>
            <p:cNvCxnSpPr>
              <a:cxnSpLocks noChangeShapeType="1"/>
            </p:cNvCxnSpPr>
            <p:nvPr>
              <p:custDataLst>
                <p:tags r:id="rId45"/>
              </p:custDataLst>
            </p:nvPr>
          </p:nvCxnSpPr>
          <p:spPr bwMode="auto">
            <a:xfrm>
              <a:off x="6438900" y="1687513"/>
              <a:ext cx="2688167" cy="863600"/>
            </a:xfrm>
            <a:prstGeom prst="line">
              <a:avLst/>
            </a:prstGeom>
            <a:noFill/>
            <a:ln w="38100" algn="ctr">
              <a:solidFill>
                <a:schemeClr val="accent3">
                  <a:lumMod val="75000"/>
                </a:schemeClr>
              </a:solidFill>
              <a:round/>
              <a:tailEnd type="stealth" w="lg" len="lg"/>
            </a:ln>
          </p:spPr>
        </p:cxnSp>
        <p:sp>
          <p:nvSpPr>
            <p:cNvPr id="16416" name="TextBox 31"/>
            <p:cNvSpPr/>
            <p:nvPr>
              <p:custDataLst>
                <p:tags r:id="rId46"/>
              </p:custDataLst>
            </p:nvPr>
          </p:nvSpPr>
          <p:spPr>
            <a:xfrm>
              <a:off x="5098212" y="1997195"/>
              <a:ext cx="2510286" cy="479545"/>
            </a:xfrm>
            <a:prstGeom prst="rect">
              <a:avLst/>
            </a:prstGeom>
            <a:noFill/>
            <a:ln>
              <a:noFill/>
              <a:miter lim="800000"/>
            </a:ln>
          </p:spPr>
          <p:txBody>
            <a:bodyPr wrap="square">
              <a:spAutoFit/>
            </a:bodyPr>
            <a:lstStyle/>
            <a:p>
              <a:r>
                <a:rPr lang="zh-CN" altLang="en-US" sz="2400" dirty="0">
                  <a:solidFill>
                    <a:srgbClr val="C00000"/>
                  </a:solidFill>
                  <a:latin typeface="Times New Roman" panose="02020603050405020304" pitchFamily="18" charset="0"/>
                  <a:ea typeface="微软雅黑" panose="020B0503020204020204" pitchFamily="34" charset="-122"/>
                  <a:sym typeface="Wingdings" panose="05000000000000000000" pitchFamily="2" charset="2"/>
                </a:rPr>
                <a:t>体内或体外培养</a:t>
              </a:r>
              <a:endParaRPr lang="zh-CN" altLang="en-US" sz="2400" dirty="0">
                <a:solidFill>
                  <a:srgbClr val="C00000"/>
                </a:solidFill>
                <a:latin typeface="Times New Roman" panose="02020603050405020304" pitchFamily="18" charset="0"/>
                <a:ea typeface="微软雅黑" panose="020B0503020204020204" pitchFamily="34" charset="-122"/>
              </a:endParaRPr>
            </a:p>
          </p:txBody>
        </p:sp>
      </p:grpSp>
      <p:grpSp>
        <p:nvGrpSpPr>
          <p:cNvPr id="34" name="组合 33"/>
          <p:cNvGrpSpPr/>
          <p:nvPr>
            <p:custDataLst>
              <p:tags r:id="rId47"/>
            </p:custDataLst>
          </p:nvPr>
        </p:nvGrpSpPr>
        <p:grpSpPr>
          <a:xfrm>
            <a:off x="1704764" y="1104148"/>
            <a:ext cx="5341189" cy="1296987"/>
            <a:chOff x="2355011" y="388939"/>
            <a:chExt cx="5341189" cy="1296987"/>
          </a:xfrm>
        </p:grpSpPr>
        <p:grpSp>
          <p:nvGrpSpPr>
            <p:cNvPr id="2" name="组合 51240"/>
            <p:cNvGrpSpPr/>
            <p:nvPr>
              <p:custDataLst>
                <p:tags r:id="rId48"/>
              </p:custDataLst>
            </p:nvPr>
          </p:nvGrpSpPr>
          <p:grpSpPr>
            <a:xfrm>
              <a:off x="4718051" y="388939"/>
              <a:ext cx="2978149" cy="1296987"/>
              <a:chOff x="1927" y="-63"/>
              <a:chExt cx="1225" cy="726"/>
            </a:xfrm>
          </p:grpSpPr>
          <p:graphicFrame>
            <p:nvGraphicFramePr>
              <p:cNvPr id="16387" name="Object 2"/>
              <p:cNvGraphicFramePr>
                <a:graphicFrameLocks noChangeAspect="1"/>
              </p:cNvGraphicFramePr>
              <p:nvPr>
                <p:custDataLst>
                  <p:tags r:id="rId49"/>
                </p:custDataLst>
              </p:nvPr>
            </p:nvGraphicFramePr>
            <p:xfrm>
              <a:off x="1927" y="255"/>
              <a:ext cx="1225" cy="408"/>
            </p:xfrm>
            <a:graphic>
              <a:graphicData uri="http://schemas.openxmlformats.org/presentationml/2006/ole">
                <mc:AlternateContent xmlns:mc="http://schemas.openxmlformats.org/markup-compatibility/2006">
                  <mc:Choice xmlns:v="urn:schemas-microsoft-com:vml" Requires="v">
                    <p:oleObj spid="_x0000_s2272" name="" r:id="rId50" imgW="9753600" imgH="7315200" progId="PBrush">
                      <p:embed/>
                    </p:oleObj>
                  </mc:Choice>
                  <mc:Fallback>
                    <p:oleObj name="" r:id="rId50" imgW="9753600" imgH="7315200" progId="PBrush">
                      <p:embed/>
                      <p:pic>
                        <p:nvPicPr>
                          <p:cNvPr id="0" name="OLE substitute image"/>
                          <p:cNvPicPr/>
                          <p:nvPr/>
                        </p:nvPicPr>
                        <p:blipFill>
                          <a:blip r:embed="rId4"/>
                          <a:srcRect l="53072" t="68997" r="20900" b="19443"/>
                          <a:stretch>
                            <a:fillRect/>
                          </a:stretch>
                        </p:blipFill>
                        <p:spPr>
                          <a:xfrm>
                            <a:off x="1927" y="255"/>
                            <a:ext cx="1225" cy="408"/>
                          </a:xfrm>
                          <a:prstGeom prst="rect">
                            <a:avLst/>
                          </a:prstGeom>
                          <a:noFill/>
                        </p:spPr>
                      </p:pic>
                    </p:oleObj>
                  </mc:Fallback>
                </mc:AlternateContent>
              </a:graphicData>
            </a:graphic>
          </p:graphicFrame>
          <p:graphicFrame>
            <p:nvGraphicFramePr>
              <p:cNvPr id="16388" name="Object 3"/>
              <p:cNvGraphicFramePr>
                <a:graphicFrameLocks noChangeAspect="1"/>
              </p:cNvGraphicFramePr>
              <p:nvPr>
                <p:custDataLst>
                  <p:tags r:id="rId51"/>
                </p:custDataLst>
              </p:nvPr>
            </p:nvGraphicFramePr>
            <p:xfrm>
              <a:off x="1927" y="-63"/>
              <a:ext cx="1225" cy="391"/>
            </p:xfrm>
            <a:graphic>
              <a:graphicData uri="http://schemas.openxmlformats.org/presentationml/2006/ole">
                <mc:AlternateContent xmlns:mc="http://schemas.openxmlformats.org/markup-compatibility/2006">
                  <mc:Choice xmlns:v="urn:schemas-microsoft-com:vml" Requires="v">
                    <p:oleObj spid="_x0000_s2273" name="" r:id="rId52" imgW="9753600" imgH="7315200" progId="PBrush">
                      <p:embed/>
                    </p:oleObj>
                  </mc:Choice>
                  <mc:Fallback>
                    <p:oleObj name="" r:id="rId52" imgW="9753600" imgH="7315200" progId="PBrush">
                      <p:embed/>
                      <p:pic>
                        <p:nvPicPr>
                          <p:cNvPr id="0" name="OLE substitute image"/>
                          <p:cNvPicPr/>
                          <p:nvPr/>
                        </p:nvPicPr>
                        <p:blipFill>
                          <a:blip r:embed="rId4"/>
                          <a:srcRect l="53072" t="68997" r="20900" b="19925"/>
                          <a:stretch>
                            <a:fillRect/>
                          </a:stretch>
                        </p:blipFill>
                        <p:spPr>
                          <a:xfrm>
                            <a:off x="1927" y="-63"/>
                            <a:ext cx="1225" cy="391"/>
                          </a:xfrm>
                          <a:prstGeom prst="rect">
                            <a:avLst/>
                          </a:prstGeom>
                          <a:noFill/>
                        </p:spPr>
                      </p:pic>
                    </p:oleObj>
                  </mc:Fallback>
                </mc:AlternateContent>
              </a:graphicData>
            </a:graphic>
          </p:graphicFrame>
        </p:grpSp>
        <p:sp>
          <p:nvSpPr>
            <p:cNvPr id="33" name="文本框 17453"/>
            <p:cNvSpPr>
              <a:spLocks noChangeArrowheads="1"/>
            </p:cNvSpPr>
            <p:nvPr>
              <p:custDataLst>
                <p:tags r:id="rId53"/>
              </p:custDataLst>
            </p:nvPr>
          </p:nvSpPr>
          <p:spPr bwMode="auto">
            <a:xfrm>
              <a:off x="2355011" y="576532"/>
              <a:ext cx="2553419" cy="830997"/>
            </a:xfrm>
            <a:prstGeom prst="rect">
              <a:avLst/>
            </a:prstGeom>
            <a:noFill/>
            <a:ln w="9525">
              <a:noFill/>
              <a:miter lim="800000"/>
            </a:ln>
          </p:spPr>
          <p:txBody>
            <a:bodyPr wrap="square">
              <a:spAutoFit/>
            </a:bodyPr>
            <a:lstStyle/>
            <a:p>
              <a:pPr algn="ctr" eaLnBrk="0" hangingPunct="0"/>
              <a:r>
                <a:rPr lang="zh-CN" altLang="en-US" sz="2400" dirty="0">
                  <a:latin typeface="Times New Roman" panose="02020603050405020304" pitchFamily="18" charset="0"/>
                  <a:ea typeface="微软雅黑" panose="020B0503020204020204" pitchFamily="34" charset="-122"/>
                </a:rPr>
                <a:t>能分泌</a:t>
              </a:r>
              <a:r>
                <a:rPr lang="zh-CN" altLang="en-US" sz="2400" dirty="0">
                  <a:solidFill>
                    <a:srgbClr val="FF0000"/>
                  </a:solidFill>
                  <a:latin typeface="Times New Roman" panose="02020603050405020304" pitchFamily="18" charset="0"/>
                  <a:ea typeface="微软雅黑" panose="020B0503020204020204" pitchFamily="34" charset="-122"/>
                </a:rPr>
                <a:t>所需</a:t>
              </a:r>
              <a:r>
                <a:rPr lang="zh-CN" altLang="en-US" sz="2400" dirty="0">
                  <a:latin typeface="Times New Roman" panose="02020603050405020304" pitchFamily="18" charset="0"/>
                  <a:ea typeface="微软雅黑" panose="020B0503020204020204" pitchFamily="34" charset="-122"/>
                </a:rPr>
                <a:t>抗体的杂交瘤细胞</a:t>
              </a:r>
              <a:endParaRPr lang="zh-CN" altLang="en-US" sz="2400" dirty="0">
                <a:latin typeface="Times New Roman" panose="02020603050405020304" pitchFamily="18" charset="0"/>
                <a:ea typeface="微软雅黑" panose="020B0503020204020204" pitchFamily="34" charset="-122"/>
              </a:endParaRPr>
            </a:p>
          </p:txBody>
        </p:sp>
      </p:grpSp>
      <p:grpSp>
        <p:nvGrpSpPr>
          <p:cNvPr id="39" name="组合 5"/>
          <p:cNvGrpSpPr/>
          <p:nvPr>
            <p:custDataLst>
              <p:tags r:id="rId54"/>
            </p:custDataLst>
          </p:nvPr>
        </p:nvGrpSpPr>
        <p:grpSpPr>
          <a:xfrm>
            <a:off x="8827441" y="859555"/>
            <a:ext cx="3154260" cy="2486710"/>
            <a:chOff x="7449424" y="679508"/>
            <a:chExt cx="3154260" cy="2486710"/>
          </a:xfrm>
        </p:grpSpPr>
        <p:pic>
          <p:nvPicPr>
            <p:cNvPr id="40" name="Picture 2"/>
            <p:cNvPicPr>
              <a:picLocks noChangeAspect="1" noChangeArrowheads="1"/>
            </p:cNvPicPr>
            <p:nvPr>
              <p:custDataLst>
                <p:tags r:id="rId55"/>
              </p:custDataLst>
            </p:nvPr>
          </p:nvPicPr>
          <p:blipFill>
            <a:blip r:embed="rId56">
              <a:lum bright="17000" contrast="35000"/>
            </a:blip>
            <a:srcRect l="12369" t="40808" r="5258" b="11543"/>
            <a:stretch>
              <a:fillRect/>
            </a:stretch>
          </p:blipFill>
          <p:spPr bwMode="auto">
            <a:xfrm>
              <a:off x="7449424" y="679508"/>
              <a:ext cx="3154260" cy="2432808"/>
            </a:xfrm>
            <a:prstGeom prst="rect">
              <a:avLst/>
            </a:prstGeom>
            <a:noFill/>
            <a:ln w="9525">
              <a:noFill/>
              <a:miter lim="800000"/>
              <a:headEnd/>
              <a:tailEnd/>
            </a:ln>
          </p:spPr>
        </p:pic>
        <p:sp>
          <p:nvSpPr>
            <p:cNvPr id="41" name="矩形 40"/>
            <p:cNvSpPr/>
            <p:nvPr>
              <p:custDataLst>
                <p:tags r:id="rId57"/>
              </p:custDataLst>
            </p:nvPr>
          </p:nvSpPr>
          <p:spPr>
            <a:xfrm>
              <a:off x="8239198" y="2858441"/>
              <a:ext cx="1980029" cy="307777"/>
            </a:xfrm>
            <a:prstGeom prst="rect">
              <a:avLst/>
            </a:prstGeom>
          </p:spPr>
          <p:txBody>
            <a:bodyPr wrap="none">
              <a:spAutoFit/>
            </a:bodyPr>
            <a:lstStyle/>
            <a:p>
              <a:r>
                <a:rPr lang="zh-CN" altLang="en-US" sz="1400" smtClean="0">
                  <a:solidFill>
                    <a:srgbClr val="0033CC"/>
                  </a:solidFill>
                  <a:latin typeface="Times New Roman" panose="02020603050405020304" pitchFamily="18" charset="0"/>
                  <a:ea typeface="微软雅黑" panose="020B0503020204020204" pitchFamily="34" charset="-122"/>
                </a:rPr>
                <a:t>细胞培养工程师在工作</a:t>
              </a:r>
              <a:endParaRPr lang="zh-CN" altLang="en-US" sz="1400">
                <a:solidFill>
                  <a:srgbClr val="0033CC"/>
                </a:solidFill>
                <a:latin typeface="Times New Roman" panose="02020603050405020304" pitchFamily="18" charset="0"/>
                <a:ea typeface="微软雅黑" panose="020B0503020204020204" pitchFamily="34" charset="-122"/>
              </a:endParaRPr>
            </a:p>
          </p:txBody>
        </p:sp>
      </p:grpSp>
      <p:grpSp>
        <p:nvGrpSpPr>
          <p:cNvPr id="42" name="淘宝网Chenying0907出品 7"/>
          <p:cNvGrpSpPr/>
          <p:nvPr/>
        </p:nvGrpSpPr>
        <p:grpSpPr>
          <a:xfrm>
            <a:off x="293663" y="324163"/>
            <a:ext cx="604358" cy="216024"/>
            <a:chOff x="264939" y="188640"/>
            <a:chExt cx="604358" cy="216024"/>
          </a:xfrm>
          <a:solidFill>
            <a:srgbClr val="12863E"/>
          </a:solidFill>
        </p:grpSpPr>
        <p:sp>
          <p:nvSpPr>
            <p:cNvPr id="43" name="燕尾形 42"/>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44" name="燕尾形 43"/>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45" name="燕尾形 44"/>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46"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47"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16" fill="hold" nodeType="clickEffect">
                                  <p:stCondLst>
                                    <p:cond delay="0"/>
                                  </p:stCondLst>
                                  <p:childTnLst>
                                    <p:set>
                                      <p:cBhvr>
                                        <p:cTn id="6" dur="1" fill="hold">
                                          <p:stCondLst>
                                            <p:cond delay="0"/>
                                          </p:stCondLst>
                                        </p:cTn>
                                        <p:tgtEl>
                                          <p:spTgt spid="34"/>
                                        </p:tgtEl>
                                        <p:attrNameLst>
                                          <p:attrName>style.visibility</p:attrName>
                                        </p:attrNameLst>
                                      </p:cBhvr>
                                      <p:to>
                                        <p:strVal val="visible"/>
                                      </p:to>
                                    </p:set>
                                    <p:animEffect transition="in" filter="box(in)">
                                      <p:cBhvr>
                                        <p:cTn id="7" dur="500"/>
                                        <p:tgtEl>
                                          <p:spTgt spid="34"/>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35"/>
                                        </p:tgtEl>
                                        <p:attrNameLst>
                                          <p:attrName>style.visibility</p:attrName>
                                        </p:attrNameLst>
                                      </p:cBhvr>
                                      <p:to>
                                        <p:strVal val="visible"/>
                                      </p:to>
                                    </p:set>
                                    <p:animEffect transition="in" filter="box(in)">
                                      <p:cBhvr>
                                        <p:cTn id="12" dur="500"/>
                                        <p:tgtEl>
                                          <p:spTgt spid="35"/>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36"/>
                                        </p:tgtEl>
                                        <p:attrNameLst>
                                          <p:attrName>style.visibility</p:attrName>
                                        </p:attrNameLst>
                                      </p:cBhvr>
                                      <p:to>
                                        <p:strVal val="visible"/>
                                      </p:to>
                                    </p:set>
                                    <p:anim calcmode="lin" valueType="num">
                                      <p:cBhvr additive="base">
                                        <p:cTn id="17" dur="500" fill="hold"/>
                                        <p:tgtEl>
                                          <p:spTgt spid="36"/>
                                        </p:tgtEl>
                                        <p:attrNameLst>
                                          <p:attrName>ppt_x</p:attrName>
                                        </p:attrNameLst>
                                      </p:cBhvr>
                                      <p:tavLst>
                                        <p:tav tm="0">
                                          <p:val>
                                            <p:strVal val="#ppt_x"/>
                                          </p:val>
                                        </p:tav>
                                        <p:tav tm="100000">
                                          <p:val>
                                            <p:strVal val="#ppt_x"/>
                                          </p:val>
                                        </p:tav>
                                      </p:tavLst>
                                    </p:anim>
                                    <p:anim calcmode="lin" valueType="num">
                                      <p:cBhvr additive="base">
                                        <p:cTn id="18"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 presetClass="entr" presetSubtype="4" fill="hold" nodeType="clickEffect">
                                  <p:stCondLst>
                                    <p:cond delay="0"/>
                                  </p:stCondLst>
                                  <p:childTnLst>
                                    <p:set>
                                      <p:cBhvr>
                                        <p:cTn id="22" dur="1" fill="hold">
                                          <p:stCondLst>
                                            <p:cond delay="0"/>
                                          </p:stCondLst>
                                        </p:cTn>
                                        <p:tgtEl>
                                          <p:spTgt spid="37"/>
                                        </p:tgtEl>
                                        <p:attrNameLst>
                                          <p:attrName>style.visibility</p:attrName>
                                        </p:attrNameLst>
                                      </p:cBhvr>
                                      <p:to>
                                        <p:strVal val="visible"/>
                                      </p:to>
                                    </p:set>
                                    <p:anim calcmode="lin" valueType="num">
                                      <p:cBhvr additive="base">
                                        <p:cTn id="23" dur="500" fill="hold"/>
                                        <p:tgtEl>
                                          <p:spTgt spid="37"/>
                                        </p:tgtEl>
                                        <p:attrNameLst>
                                          <p:attrName>ppt_x</p:attrName>
                                        </p:attrNameLst>
                                      </p:cBhvr>
                                      <p:tavLst>
                                        <p:tav tm="0">
                                          <p:val>
                                            <p:strVal val="#ppt_x"/>
                                          </p:val>
                                        </p:tav>
                                        <p:tav tm="100000">
                                          <p:val>
                                            <p:strVal val="#ppt_x"/>
                                          </p:val>
                                        </p:tav>
                                      </p:tavLst>
                                    </p:anim>
                                    <p:anim calcmode="lin" valueType="num">
                                      <p:cBhvr additive="base">
                                        <p:cTn id="2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8"/>
                                        </p:tgtEl>
                                        <p:attrNameLst>
                                          <p:attrName>style.visibility</p:attrName>
                                        </p:attrNameLst>
                                      </p:cBhvr>
                                      <p:to>
                                        <p:strVal val="visible"/>
                                      </p:to>
                                    </p:set>
                                    <p:anim calcmode="lin" valueType="num">
                                      <p:cBhvr additive="base">
                                        <p:cTn id="29" dur="500" fill="hold"/>
                                        <p:tgtEl>
                                          <p:spTgt spid="38"/>
                                        </p:tgtEl>
                                        <p:attrNameLst>
                                          <p:attrName>ppt_x</p:attrName>
                                        </p:attrNameLst>
                                      </p:cBhvr>
                                      <p:tavLst>
                                        <p:tav tm="0">
                                          <p:val>
                                            <p:strVal val="#ppt_x"/>
                                          </p:val>
                                        </p:tav>
                                        <p:tav tm="100000">
                                          <p:val>
                                            <p:strVal val="#ppt_x"/>
                                          </p:val>
                                        </p:tav>
                                      </p:tavLst>
                                    </p:anim>
                                    <p:anim calcmode="lin" valueType="num">
                                      <p:cBhvr additive="base">
                                        <p:cTn id="30"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 presetClass="entr" presetSubtype="16" fill="hold" nodeType="clickEffect">
                                  <p:stCondLst>
                                    <p:cond delay="0"/>
                                  </p:stCondLst>
                                  <p:childTnLst>
                                    <p:set>
                                      <p:cBhvr>
                                        <p:cTn id="34" dur="1" fill="hold">
                                          <p:stCondLst>
                                            <p:cond delay="0"/>
                                          </p:stCondLst>
                                        </p:cTn>
                                        <p:tgtEl>
                                          <p:spTgt spid="39"/>
                                        </p:tgtEl>
                                        <p:attrNameLst>
                                          <p:attrName>style.visibility</p:attrName>
                                        </p:attrNameLst>
                                      </p:cBhvr>
                                      <p:to>
                                        <p:strVal val="visible"/>
                                      </p:to>
                                    </p:set>
                                    <p:animEffect transition="in" filter="box(in)">
                                      <p:cBhvr>
                                        <p:cTn id="35" dur="500"/>
                                        <p:tgtEl>
                                          <p:spTgt spid="3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7" name="矩形 47136"/>
          <p:cNvSpPr/>
          <p:nvPr>
            <p:custDataLst>
              <p:tags r:id="rId1"/>
            </p:custDataLst>
          </p:nvPr>
        </p:nvSpPr>
        <p:spPr>
          <a:xfrm>
            <a:off x="4779610" y="163173"/>
            <a:ext cx="3791423" cy="523220"/>
          </a:xfrm>
          <a:prstGeom prst="rect">
            <a:avLst/>
          </a:prstGeom>
          <a:noFill/>
        </p:spPr>
        <p:txBody>
          <a:bodyPr wrap="square" rtlCol="0">
            <a:spAutoFit/>
            <a:scene3d>
              <a:camera prst="orthographicFront"/>
              <a:lightRig rig="harsh" dir="t"/>
            </a:scene3d>
            <a:sp3d extrusionH="57150" prstMaterial="matte">
              <a:bevelT w="63500" h="12700" prst="angle"/>
              <a:contourClr>
                <a:schemeClr val="bg1">
                  <a:lumMod val="65000"/>
                </a:schemeClr>
              </a:contourClr>
            </a:sp3d>
          </a:bodyPr>
          <a:lstStyle/>
          <a:p>
            <a:pPr algn="ctr"/>
            <a:r>
              <a:rPr lang="zh-CN" altLang="en-US" sz="2800" b="1" dirty="0">
                <a:solidFill>
                  <a:srgbClr val="C00000"/>
                </a:solidFill>
                <a:latin typeface="Times New Roman" panose="02020603050405020304" pitchFamily="18" charset="0"/>
                <a:ea typeface="微软雅黑" panose="020B0503020204020204" pitchFamily="34" charset="-122"/>
                <a:cs typeface="宋体" panose="02010600030101010101" pitchFamily="2" charset="-122"/>
              </a:rPr>
              <a:t>单克隆抗体的制备过程</a:t>
            </a:r>
            <a:endParaRPr lang="zh-CN" altLang="en-US" sz="2800" b="1" dirty="0">
              <a:solidFill>
                <a:srgbClr val="C00000"/>
              </a:solidFill>
              <a:latin typeface="Times New Roman" panose="02020603050405020304" pitchFamily="18" charset="0"/>
              <a:ea typeface="微软雅黑" panose="020B0503020204020204" pitchFamily="34" charset="-122"/>
              <a:cs typeface="宋体" panose="02010600030101010101" pitchFamily="2" charset="-122"/>
            </a:endParaRPr>
          </a:p>
        </p:txBody>
      </p:sp>
      <p:pic>
        <p:nvPicPr>
          <p:cNvPr id="47106" name="图片 47105" descr="964"/>
          <p:cNvPicPr>
            <a:picLocks noChangeAspect="1"/>
          </p:cNvPicPr>
          <p:nvPr>
            <p:custDataLst>
              <p:tags r:id="rId2"/>
            </p:custDataLst>
          </p:nvPr>
        </p:nvPicPr>
        <p:blipFill>
          <a:blip r:embed="rId3">
            <a:lum bright="-17999" contrast="48000"/>
          </a:blip>
          <a:stretch>
            <a:fillRect/>
          </a:stretch>
        </p:blipFill>
        <p:spPr>
          <a:xfrm>
            <a:off x="1015042" y="905864"/>
            <a:ext cx="4646613" cy="5952135"/>
          </a:xfrm>
          <a:prstGeom prst="rect">
            <a:avLst/>
          </a:prstGeom>
          <a:noFill/>
          <a:ln w="9525">
            <a:noFill/>
          </a:ln>
        </p:spPr>
      </p:pic>
      <p:sp>
        <p:nvSpPr>
          <p:cNvPr id="47109" name="直接连接符 47108"/>
          <p:cNvSpPr/>
          <p:nvPr>
            <p:custDataLst>
              <p:tags r:id="rId4"/>
            </p:custDataLst>
          </p:nvPr>
        </p:nvSpPr>
        <p:spPr>
          <a:xfrm flipH="1">
            <a:off x="8498944" y="3085891"/>
            <a:ext cx="0" cy="574675"/>
          </a:xfrm>
          <a:prstGeom prst="line">
            <a:avLst/>
          </a:prstGeom>
          <a:ln w="38100" cap="flat" cmpd="sng">
            <a:solidFill>
              <a:schemeClr val="accent3">
                <a:lumMod val="75000"/>
              </a:schemeClr>
            </a:solidFill>
            <a:prstDash val="solid"/>
            <a:round/>
            <a:headEnd type="none" w="med" len="med"/>
            <a:tailEnd type="triangle" w="med" len="med"/>
          </a:ln>
        </p:spPr>
        <p:txBody>
          <a:bodyPr/>
          <a:lstStyle/>
          <a:p/>
        </p:txBody>
      </p:sp>
      <p:sp>
        <p:nvSpPr>
          <p:cNvPr id="47110" name="直接连接符 47109"/>
          <p:cNvSpPr/>
          <p:nvPr>
            <p:custDataLst>
              <p:tags r:id="rId5"/>
            </p:custDataLst>
          </p:nvPr>
        </p:nvSpPr>
        <p:spPr>
          <a:xfrm flipH="1">
            <a:off x="8498944" y="4022516"/>
            <a:ext cx="0" cy="719137"/>
          </a:xfrm>
          <a:prstGeom prst="line">
            <a:avLst/>
          </a:prstGeom>
          <a:ln w="38100" cap="flat" cmpd="sng">
            <a:solidFill>
              <a:schemeClr val="accent3">
                <a:lumMod val="75000"/>
              </a:schemeClr>
            </a:solidFill>
            <a:prstDash val="solid"/>
            <a:round/>
            <a:headEnd type="none" w="med" len="med"/>
            <a:tailEnd type="triangle" w="med" len="med"/>
          </a:ln>
        </p:spPr>
        <p:txBody>
          <a:bodyPr/>
          <a:lstStyle/>
          <a:p/>
        </p:txBody>
      </p:sp>
      <p:sp>
        <p:nvSpPr>
          <p:cNvPr id="47112" name="直接连接符 47111"/>
          <p:cNvSpPr/>
          <p:nvPr>
            <p:custDataLst>
              <p:tags r:id="rId6"/>
            </p:custDataLst>
          </p:nvPr>
        </p:nvSpPr>
        <p:spPr>
          <a:xfrm>
            <a:off x="8498944" y="5360779"/>
            <a:ext cx="0" cy="747922"/>
          </a:xfrm>
          <a:prstGeom prst="line">
            <a:avLst/>
          </a:prstGeom>
          <a:ln w="38100" cap="flat" cmpd="sng">
            <a:solidFill>
              <a:schemeClr val="accent3">
                <a:lumMod val="75000"/>
              </a:schemeClr>
            </a:solidFill>
            <a:prstDash val="solid"/>
            <a:round/>
            <a:headEnd type="none" w="med" len="med"/>
            <a:tailEnd type="triangle" w="med" len="med"/>
          </a:ln>
        </p:spPr>
        <p:txBody>
          <a:bodyPr/>
          <a:lstStyle/>
          <a:p/>
        </p:txBody>
      </p:sp>
      <p:sp>
        <p:nvSpPr>
          <p:cNvPr id="47114" name="右大括号 47113"/>
          <p:cNvSpPr/>
          <p:nvPr>
            <p:custDataLst>
              <p:tags r:id="rId7"/>
            </p:custDataLst>
          </p:nvPr>
        </p:nvSpPr>
        <p:spPr>
          <a:xfrm>
            <a:off x="10668958" y="1565965"/>
            <a:ext cx="144462" cy="2447925"/>
          </a:xfrm>
          <a:prstGeom prst="rightBrace">
            <a:avLst>
              <a:gd name="adj1" fmla="val 140973"/>
              <a:gd name="adj2" fmla="val 50000"/>
            </a:avLst>
          </a:prstGeom>
          <a:noFill/>
          <a:ln w="28575" cap="flat" cmpd="sng">
            <a:solidFill>
              <a:schemeClr val="accent3">
                <a:lumMod val="50000"/>
              </a:schemeClr>
            </a:solidFill>
            <a:prstDash val="solid"/>
            <a:round/>
            <a:headEnd type="none" w="med" len="med"/>
            <a:tailEnd type="none" w="med" len="med"/>
          </a:ln>
        </p:spPr>
        <p:txBody>
          <a:bodyPr anchor="t"/>
          <a:lstStyle/>
          <a:p>
            <a:endParaRPr lang="zh-CN" altLang="en-US">
              <a:latin typeface="Times New Roman" panose="02020603050405020304" pitchFamily="18" charset="0"/>
              <a:ea typeface="微软雅黑" panose="020B0503020204020204" pitchFamily="34" charset="-122"/>
            </a:endParaRPr>
          </a:p>
        </p:txBody>
      </p:sp>
      <p:sp>
        <p:nvSpPr>
          <p:cNvPr id="47115" name="文本框 47114"/>
          <p:cNvSpPr txBox="1"/>
          <p:nvPr>
            <p:custDataLst>
              <p:tags r:id="rId8"/>
            </p:custDataLst>
          </p:nvPr>
        </p:nvSpPr>
        <p:spPr>
          <a:xfrm>
            <a:off x="11015470" y="1933366"/>
            <a:ext cx="492443" cy="1688788"/>
          </a:xfrm>
          <a:prstGeom prst="rect">
            <a:avLst/>
          </a:prstGeom>
          <a:solidFill>
            <a:schemeClr val="accent3">
              <a:lumMod val="75000"/>
            </a:schemeClr>
          </a:solidFill>
          <a:ln w="9525">
            <a:noFill/>
          </a:ln>
        </p:spPr>
        <p:txBody>
          <a:bodyPr vert="eaVert" wrap="square" anchor="t">
            <a:spAutoFit/>
          </a:bodyPr>
          <a:lstStyle/>
          <a:p>
            <a:pPr>
              <a:spcBef>
                <a:spcPct val="50000"/>
              </a:spcBef>
            </a:pPr>
            <a:r>
              <a:rPr lang="zh-CN" altLang="en-US" sz="2000" dirty="0">
                <a:solidFill>
                  <a:schemeClr val="bg1"/>
                </a:solidFill>
                <a:latin typeface="Times New Roman" panose="02020603050405020304" pitchFamily="18" charset="0"/>
                <a:ea typeface="微软雅黑" panose="020B0503020204020204" pitchFamily="34" charset="-122"/>
              </a:rPr>
              <a:t>动物细胞融合</a:t>
            </a:r>
            <a:endParaRPr lang="zh-CN" altLang="en-US" sz="2000" dirty="0">
              <a:solidFill>
                <a:schemeClr val="bg1"/>
              </a:solidFill>
              <a:latin typeface="Times New Roman" panose="02020603050405020304" pitchFamily="18" charset="0"/>
              <a:ea typeface="微软雅黑" panose="020B0503020204020204" pitchFamily="34" charset="-122"/>
            </a:endParaRPr>
          </a:p>
        </p:txBody>
      </p:sp>
      <p:sp>
        <p:nvSpPr>
          <p:cNvPr id="47116" name="右大括号 47115"/>
          <p:cNvSpPr/>
          <p:nvPr>
            <p:custDataLst>
              <p:tags r:id="rId9"/>
            </p:custDataLst>
          </p:nvPr>
        </p:nvSpPr>
        <p:spPr>
          <a:xfrm>
            <a:off x="10580058" y="4132053"/>
            <a:ext cx="256487" cy="2346384"/>
          </a:xfrm>
          <a:prstGeom prst="rightBrace">
            <a:avLst>
              <a:gd name="adj1" fmla="val 77121"/>
              <a:gd name="adj2" fmla="val 50000"/>
            </a:avLst>
          </a:prstGeom>
          <a:noFill/>
          <a:ln w="28575" cap="flat" cmpd="sng">
            <a:solidFill>
              <a:schemeClr val="accent3">
                <a:lumMod val="50000"/>
              </a:schemeClr>
            </a:solidFill>
            <a:prstDash val="solid"/>
            <a:round/>
            <a:headEnd type="none" w="med" len="med"/>
            <a:tailEnd type="none" w="med" len="med"/>
          </a:ln>
        </p:spPr>
        <p:txBody>
          <a:bodyPr anchor="t"/>
          <a:lstStyle/>
          <a:p>
            <a:endParaRPr lang="zh-CN" altLang="en-US">
              <a:latin typeface="Times New Roman" panose="02020603050405020304" pitchFamily="18" charset="0"/>
              <a:ea typeface="微软雅黑" panose="020B0503020204020204" pitchFamily="34" charset="-122"/>
            </a:endParaRPr>
          </a:p>
        </p:txBody>
      </p:sp>
      <p:sp>
        <p:nvSpPr>
          <p:cNvPr id="47117" name="文本框 47116"/>
          <p:cNvSpPr txBox="1"/>
          <p:nvPr>
            <p:custDataLst>
              <p:tags r:id="rId10"/>
            </p:custDataLst>
          </p:nvPr>
        </p:nvSpPr>
        <p:spPr>
          <a:xfrm>
            <a:off x="11015471" y="4391505"/>
            <a:ext cx="492443" cy="1717196"/>
          </a:xfrm>
          <a:prstGeom prst="rect">
            <a:avLst/>
          </a:prstGeom>
          <a:solidFill>
            <a:schemeClr val="accent3">
              <a:lumMod val="75000"/>
            </a:schemeClr>
          </a:solidFill>
          <a:ln w="9525">
            <a:noFill/>
          </a:ln>
        </p:spPr>
        <p:txBody>
          <a:bodyPr vert="eaVert" wrap="square" anchor="t">
            <a:spAutoFit/>
          </a:bodyPr>
          <a:lstStyle/>
          <a:p>
            <a:pPr>
              <a:spcBef>
                <a:spcPct val="50000"/>
              </a:spcBef>
            </a:pPr>
            <a:r>
              <a:rPr lang="zh-CN" altLang="en-US" sz="2000" dirty="0">
                <a:solidFill>
                  <a:schemeClr val="bg1"/>
                </a:solidFill>
                <a:latin typeface="Times New Roman" panose="02020603050405020304" pitchFamily="18" charset="0"/>
                <a:ea typeface="微软雅黑" panose="020B0503020204020204" pitchFamily="34" charset="-122"/>
              </a:rPr>
              <a:t>动物细胞培养</a:t>
            </a:r>
            <a:endParaRPr lang="zh-CN" altLang="en-US" sz="2000" dirty="0">
              <a:solidFill>
                <a:schemeClr val="bg1"/>
              </a:solidFill>
              <a:latin typeface="Times New Roman" panose="02020603050405020304" pitchFamily="18" charset="0"/>
              <a:ea typeface="微软雅黑" panose="020B0503020204020204" pitchFamily="34" charset="-122"/>
            </a:endParaRPr>
          </a:p>
        </p:txBody>
      </p:sp>
      <p:grpSp>
        <p:nvGrpSpPr>
          <p:cNvPr id="2" name="组合 47121"/>
          <p:cNvGrpSpPr/>
          <p:nvPr>
            <p:custDataLst>
              <p:tags r:id="rId11"/>
            </p:custDataLst>
          </p:nvPr>
        </p:nvGrpSpPr>
        <p:grpSpPr>
          <a:xfrm>
            <a:off x="6485057" y="834815"/>
            <a:ext cx="2951163" cy="635000"/>
            <a:chOff x="2473" y="515"/>
            <a:chExt cx="1859" cy="400"/>
          </a:xfrm>
          <a:solidFill>
            <a:schemeClr val="accent3">
              <a:lumMod val="60000"/>
              <a:lumOff val="40000"/>
            </a:schemeClr>
          </a:solidFill>
        </p:grpSpPr>
        <p:sp>
          <p:nvSpPr>
            <p:cNvPr id="14351" name="直接连接符 47122"/>
            <p:cNvSpPr/>
            <p:nvPr>
              <p:custDataLst>
                <p:tags r:id="rId12"/>
              </p:custDataLst>
            </p:nvPr>
          </p:nvSpPr>
          <p:spPr>
            <a:xfrm>
              <a:off x="3289" y="720"/>
              <a:ext cx="0" cy="195"/>
            </a:xfrm>
            <a:prstGeom prst="line">
              <a:avLst/>
            </a:prstGeom>
            <a:grpFill/>
            <a:ln>
              <a:solidFill>
                <a:schemeClr val="accent3">
                  <a:lumMod val="75000"/>
                </a:schemeClr>
              </a:solidFill>
              <a:headEnd type="none" w="med" len="med"/>
              <a:tailEnd type="triangle" w="med" len="med"/>
            </a:ln>
          </p:spPr>
          <p:style>
            <a:lnRef idx="3">
              <a:schemeClr val="lt1"/>
            </a:lnRef>
            <a:fillRef idx="1">
              <a:schemeClr val="accent3"/>
            </a:fillRef>
            <a:effectRef idx="1">
              <a:schemeClr val="accent3"/>
            </a:effectRef>
            <a:fontRef idx="minor">
              <a:schemeClr val="lt1"/>
            </a:fontRef>
          </p:style>
          <p:txBody>
            <a:bodyPr/>
            <a:lstStyle/>
            <a:p>
              <a:endParaRPr>
                <a:solidFill>
                  <a:schemeClr val="tx1"/>
                </a:solidFill>
              </a:endParaRPr>
            </a:p>
          </p:txBody>
        </p:sp>
        <p:sp>
          <p:nvSpPr>
            <p:cNvPr id="14352" name="文本框 47123"/>
            <p:cNvSpPr txBox="1"/>
            <p:nvPr>
              <p:custDataLst>
                <p:tags r:id="rId13"/>
              </p:custDataLst>
            </p:nvPr>
          </p:nvSpPr>
          <p:spPr>
            <a:xfrm>
              <a:off x="2473" y="515"/>
              <a:ext cx="1859" cy="232"/>
            </a:xfrm>
            <a:prstGeom prst="rect">
              <a:avLst/>
            </a:prstGeom>
            <a:grpFill/>
          </p:spPr>
          <p:style>
            <a:lnRef idx="3">
              <a:schemeClr val="lt1"/>
            </a:lnRef>
            <a:fillRef idx="1">
              <a:schemeClr val="accent3"/>
            </a:fillRef>
            <a:effectRef idx="1">
              <a:schemeClr val="accent3"/>
            </a:effectRef>
            <a:fontRef idx="minor">
              <a:schemeClr val="lt1"/>
            </a:fontRef>
          </p:style>
          <p:txBody>
            <a:bodyPr anchor="t">
              <a:spAutoFit/>
            </a:bodyPr>
            <a:lstStyle/>
            <a:p>
              <a:pPr>
                <a:spcBef>
                  <a:spcPct val="50000"/>
                </a:spcBef>
              </a:pPr>
              <a:r>
                <a:rPr lang="zh-CN" altLang="en-US" dirty="0">
                  <a:solidFill>
                    <a:schemeClr val="tx1"/>
                  </a:solidFill>
                  <a:latin typeface="Times New Roman" panose="02020603050405020304" pitchFamily="18" charset="0"/>
                  <a:ea typeface="微软雅黑" panose="020B0503020204020204" pitchFamily="34" charset="-122"/>
                </a:rPr>
                <a:t>给小鼠注射特定的抗原蛋白</a:t>
              </a:r>
              <a:endParaRPr lang="zh-CN" altLang="en-US" dirty="0">
                <a:solidFill>
                  <a:schemeClr val="tx1"/>
                </a:solidFill>
                <a:latin typeface="Times New Roman" panose="02020603050405020304" pitchFamily="18" charset="0"/>
                <a:ea typeface="微软雅黑" panose="020B0503020204020204" pitchFamily="34" charset="-122"/>
              </a:endParaRPr>
            </a:p>
          </p:txBody>
        </p:sp>
      </p:grpSp>
      <p:sp>
        <p:nvSpPr>
          <p:cNvPr id="47125" name="矩形 47124"/>
          <p:cNvSpPr/>
          <p:nvPr>
            <p:custDataLst>
              <p:tags r:id="rId14"/>
            </p:custDataLst>
          </p:nvPr>
        </p:nvSpPr>
        <p:spPr>
          <a:xfrm>
            <a:off x="6699370" y="1501566"/>
            <a:ext cx="2089150" cy="360362"/>
          </a:xfrm>
          <a:prstGeom prst="rect">
            <a:avLst/>
          </a:prstGeom>
          <a:solidFill>
            <a:schemeClr val="accent3">
              <a:lumMod val="60000"/>
              <a:lumOff val="40000"/>
            </a:schemeClr>
          </a:solidFill>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wrap="none" anchor="ctr"/>
          <a:lstStyle/>
          <a:p>
            <a:pPr algn="ctr"/>
            <a:r>
              <a:rPr lang="en-US" altLang="zh-CN" dirty="0">
                <a:solidFill>
                  <a:schemeClr val="tx1"/>
                </a:solidFill>
                <a:latin typeface="Times New Roman" panose="02020603050405020304" pitchFamily="18" charset="0"/>
                <a:ea typeface="微软雅黑" panose="020B0503020204020204" pitchFamily="34" charset="-122"/>
              </a:rPr>
              <a:t>B</a:t>
            </a:r>
            <a:r>
              <a:rPr lang="zh-CN" altLang="en-US" dirty="0">
                <a:solidFill>
                  <a:schemeClr val="tx1"/>
                </a:solidFill>
                <a:latin typeface="Times New Roman" panose="02020603050405020304" pitchFamily="18" charset="0"/>
                <a:ea typeface="微软雅黑" panose="020B0503020204020204" pitchFamily="34" charset="-122"/>
              </a:rPr>
              <a:t>淋巴细胞（免疫）</a:t>
            </a:r>
            <a:endParaRPr lang="zh-CN" altLang="en-US" dirty="0">
              <a:solidFill>
                <a:schemeClr val="tx1"/>
              </a:solidFill>
              <a:latin typeface="Times New Roman" panose="02020603050405020304" pitchFamily="18" charset="0"/>
              <a:ea typeface="微软雅黑" panose="020B0503020204020204" pitchFamily="34" charset="-122"/>
            </a:endParaRPr>
          </a:p>
        </p:txBody>
      </p:sp>
      <p:grpSp>
        <p:nvGrpSpPr>
          <p:cNvPr id="3" name="组合 47125"/>
          <p:cNvGrpSpPr/>
          <p:nvPr>
            <p:custDataLst>
              <p:tags r:id="rId15"/>
            </p:custDataLst>
          </p:nvPr>
        </p:nvGrpSpPr>
        <p:grpSpPr>
          <a:xfrm>
            <a:off x="7843958" y="1493629"/>
            <a:ext cx="2738437" cy="1273175"/>
            <a:chOff x="3369" y="930"/>
            <a:chExt cx="1725" cy="802"/>
          </a:xfrm>
          <a:solidFill>
            <a:schemeClr val="accent3">
              <a:lumMod val="60000"/>
              <a:lumOff val="40000"/>
            </a:schemeClr>
          </a:solidFill>
        </p:grpSpPr>
        <p:grpSp>
          <p:nvGrpSpPr>
            <p:cNvPr id="4" name="组合 47126"/>
            <p:cNvGrpSpPr/>
            <p:nvPr>
              <p:custDataLst>
                <p:tags r:id="rId16"/>
              </p:custDataLst>
            </p:nvPr>
          </p:nvGrpSpPr>
          <p:grpSpPr>
            <a:xfrm>
              <a:off x="3369" y="1153"/>
              <a:ext cx="902" cy="579"/>
              <a:chOff x="3288" y="1201"/>
              <a:chExt cx="857" cy="425"/>
            </a:xfrm>
            <a:grpFill/>
          </p:grpSpPr>
          <p:sp>
            <p:nvSpPr>
              <p:cNvPr id="14356" name="直接连接符 47127"/>
              <p:cNvSpPr/>
              <p:nvPr>
                <p:custDataLst>
                  <p:tags r:id="rId17"/>
                </p:custDataLst>
              </p:nvPr>
            </p:nvSpPr>
            <p:spPr>
              <a:xfrm>
                <a:off x="3288" y="1201"/>
                <a:ext cx="408" cy="182"/>
              </a:xfrm>
              <a:prstGeom prst="line">
                <a:avLst/>
              </a:prstGeom>
              <a:grpFill/>
              <a:ln>
                <a:solidFill>
                  <a:schemeClr val="accent3">
                    <a:lumMod val="75000"/>
                  </a:schemeClr>
                </a:solidFill>
                <a:headEnd type="none" w="med" len="med"/>
                <a:tailEnd type="none" w="med" len="med"/>
              </a:ln>
            </p:spPr>
            <p:style>
              <a:lnRef idx="3">
                <a:schemeClr val="lt1"/>
              </a:lnRef>
              <a:fillRef idx="1">
                <a:schemeClr val="accent3"/>
              </a:fillRef>
              <a:effectRef idx="1">
                <a:schemeClr val="accent3"/>
              </a:effectRef>
              <a:fontRef idx="minor">
                <a:schemeClr val="lt1"/>
              </a:fontRef>
            </p:style>
            <p:txBody>
              <a:bodyPr/>
              <a:lstStyle/>
              <a:p>
                <a:endParaRPr>
                  <a:solidFill>
                    <a:schemeClr val="tx1"/>
                  </a:solidFill>
                </a:endParaRPr>
              </a:p>
            </p:txBody>
          </p:sp>
          <p:sp>
            <p:nvSpPr>
              <p:cNvPr id="14357" name="直接连接符 47128"/>
              <p:cNvSpPr/>
              <p:nvPr>
                <p:custDataLst>
                  <p:tags r:id="rId18"/>
                </p:custDataLst>
              </p:nvPr>
            </p:nvSpPr>
            <p:spPr>
              <a:xfrm flipH="1">
                <a:off x="3691" y="1207"/>
                <a:ext cx="454" cy="182"/>
              </a:xfrm>
              <a:prstGeom prst="line">
                <a:avLst/>
              </a:prstGeom>
              <a:grpFill/>
              <a:ln>
                <a:solidFill>
                  <a:schemeClr val="accent3">
                    <a:lumMod val="75000"/>
                  </a:schemeClr>
                </a:solidFill>
                <a:headEnd type="none" w="med" len="med"/>
                <a:tailEnd type="none" w="med" len="med"/>
              </a:ln>
            </p:spPr>
            <p:style>
              <a:lnRef idx="3">
                <a:schemeClr val="lt1"/>
              </a:lnRef>
              <a:fillRef idx="1">
                <a:schemeClr val="accent3"/>
              </a:fillRef>
              <a:effectRef idx="1">
                <a:schemeClr val="accent3"/>
              </a:effectRef>
              <a:fontRef idx="minor">
                <a:schemeClr val="lt1"/>
              </a:fontRef>
            </p:style>
            <p:txBody>
              <a:bodyPr/>
              <a:lstStyle/>
              <a:p>
                <a:endParaRPr>
                  <a:solidFill>
                    <a:schemeClr val="tx1"/>
                  </a:solidFill>
                </a:endParaRPr>
              </a:p>
            </p:txBody>
          </p:sp>
          <p:sp>
            <p:nvSpPr>
              <p:cNvPr id="14358" name="直接连接符 47129"/>
              <p:cNvSpPr/>
              <p:nvPr>
                <p:custDataLst>
                  <p:tags r:id="rId19"/>
                </p:custDataLst>
              </p:nvPr>
            </p:nvSpPr>
            <p:spPr>
              <a:xfrm flipH="1">
                <a:off x="3696" y="1389"/>
                <a:ext cx="0" cy="237"/>
              </a:xfrm>
              <a:prstGeom prst="line">
                <a:avLst/>
              </a:prstGeom>
              <a:grpFill/>
              <a:ln>
                <a:solidFill>
                  <a:schemeClr val="accent3">
                    <a:lumMod val="75000"/>
                  </a:schemeClr>
                </a:solidFill>
                <a:headEnd type="none" w="med" len="med"/>
                <a:tailEnd type="triangle" w="med" len="med"/>
              </a:ln>
            </p:spPr>
            <p:style>
              <a:lnRef idx="3">
                <a:schemeClr val="lt1"/>
              </a:lnRef>
              <a:fillRef idx="1">
                <a:schemeClr val="accent3"/>
              </a:fillRef>
              <a:effectRef idx="1">
                <a:schemeClr val="accent3"/>
              </a:effectRef>
              <a:fontRef idx="minor">
                <a:schemeClr val="lt1"/>
              </a:fontRef>
            </p:style>
            <p:txBody>
              <a:bodyPr/>
              <a:lstStyle/>
              <a:p>
                <a:endParaRPr>
                  <a:solidFill>
                    <a:schemeClr val="tx1"/>
                  </a:solidFill>
                </a:endParaRPr>
              </a:p>
            </p:txBody>
          </p:sp>
        </p:grpSp>
        <p:sp>
          <p:nvSpPr>
            <p:cNvPr id="14359" name="矩形 47130"/>
            <p:cNvSpPr/>
            <p:nvPr>
              <p:custDataLst>
                <p:tags r:id="rId20"/>
              </p:custDataLst>
            </p:nvPr>
          </p:nvSpPr>
          <p:spPr>
            <a:xfrm>
              <a:off x="4141" y="930"/>
              <a:ext cx="953" cy="227"/>
            </a:xfrm>
            <a:prstGeom prst="rect">
              <a:avLst/>
            </a:prstGeom>
            <a:grpFill/>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wrap="none" anchor="ctr"/>
            <a:lstStyle/>
            <a:p>
              <a:pPr algn="ctr"/>
              <a:r>
                <a:rPr lang="zh-CN" altLang="en-US">
                  <a:solidFill>
                    <a:schemeClr val="tx1"/>
                  </a:solidFill>
                  <a:latin typeface="Times New Roman" panose="02020603050405020304" pitchFamily="18" charset="0"/>
                  <a:ea typeface="微软雅黑" panose="020B0503020204020204" pitchFamily="34" charset="-122"/>
                </a:rPr>
                <a:t>骨髓瘤细胞</a:t>
              </a:r>
              <a:endParaRPr lang="zh-CN" altLang="en-US">
                <a:solidFill>
                  <a:schemeClr val="tx1"/>
                </a:solidFill>
                <a:latin typeface="Times New Roman" panose="02020603050405020304" pitchFamily="18" charset="0"/>
                <a:ea typeface="微软雅黑" panose="020B0503020204020204" pitchFamily="34" charset="-122"/>
              </a:endParaRPr>
            </a:p>
          </p:txBody>
        </p:sp>
      </p:grpSp>
      <p:sp>
        <p:nvSpPr>
          <p:cNvPr id="47132" name="矩形 47131"/>
          <p:cNvSpPr/>
          <p:nvPr>
            <p:custDataLst>
              <p:tags r:id="rId21"/>
            </p:custDataLst>
          </p:nvPr>
        </p:nvSpPr>
        <p:spPr>
          <a:xfrm>
            <a:off x="7706782" y="2869991"/>
            <a:ext cx="1584325" cy="288925"/>
          </a:xfrm>
          <a:prstGeom prst="rect">
            <a:avLst/>
          </a:prstGeom>
          <a:solidFill>
            <a:schemeClr val="accent3">
              <a:lumMod val="60000"/>
              <a:lumOff val="40000"/>
            </a:schemeClr>
          </a:solidFill>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wrap="none" anchor="ctr"/>
          <a:lstStyle/>
          <a:p>
            <a:pPr algn="ctr"/>
            <a:r>
              <a:rPr lang="zh-CN" altLang="en-US">
                <a:solidFill>
                  <a:schemeClr val="tx1"/>
                </a:solidFill>
                <a:latin typeface="Times New Roman" panose="02020603050405020304" pitchFamily="18" charset="0"/>
                <a:ea typeface="微软雅黑" panose="020B0503020204020204" pitchFamily="34" charset="-122"/>
              </a:rPr>
              <a:t>杂交细胞</a:t>
            </a:r>
            <a:endParaRPr lang="zh-CN" altLang="en-US">
              <a:solidFill>
                <a:schemeClr val="tx1"/>
              </a:solidFill>
              <a:latin typeface="Times New Roman" panose="02020603050405020304" pitchFamily="18" charset="0"/>
              <a:ea typeface="微软雅黑" panose="020B0503020204020204" pitchFamily="34" charset="-122"/>
            </a:endParaRPr>
          </a:p>
        </p:txBody>
      </p:sp>
      <p:sp>
        <p:nvSpPr>
          <p:cNvPr id="47133" name="矩形 47132"/>
          <p:cNvSpPr/>
          <p:nvPr>
            <p:custDataLst>
              <p:tags r:id="rId22"/>
            </p:custDataLst>
          </p:nvPr>
        </p:nvSpPr>
        <p:spPr>
          <a:xfrm>
            <a:off x="7131313" y="3662153"/>
            <a:ext cx="2735262" cy="360363"/>
          </a:xfrm>
          <a:prstGeom prst="rect">
            <a:avLst/>
          </a:prstGeom>
          <a:solidFill>
            <a:schemeClr val="accent3">
              <a:lumMod val="60000"/>
              <a:lumOff val="40000"/>
            </a:schemeClr>
          </a:solidFill>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wrap="none" anchor="ctr"/>
          <a:lstStyle/>
          <a:p>
            <a:pPr algn="ctr"/>
            <a:r>
              <a:rPr lang="zh-CN" altLang="en-US">
                <a:solidFill>
                  <a:schemeClr val="tx1"/>
                </a:solidFill>
                <a:latin typeface="Times New Roman" panose="02020603050405020304" pitchFamily="18" charset="0"/>
                <a:ea typeface="微软雅黑" panose="020B0503020204020204" pitchFamily="34" charset="-122"/>
              </a:rPr>
              <a:t>杂交瘤细胞</a:t>
            </a:r>
            <a:endParaRPr lang="zh-CN" altLang="en-US">
              <a:solidFill>
                <a:schemeClr val="tx1"/>
              </a:solidFill>
              <a:latin typeface="Times New Roman" panose="02020603050405020304" pitchFamily="18" charset="0"/>
              <a:ea typeface="微软雅黑" panose="020B0503020204020204" pitchFamily="34" charset="-122"/>
            </a:endParaRPr>
          </a:p>
        </p:txBody>
      </p:sp>
      <p:sp>
        <p:nvSpPr>
          <p:cNvPr id="47134" name="矩形 47133"/>
          <p:cNvSpPr/>
          <p:nvPr>
            <p:custDataLst>
              <p:tags r:id="rId23"/>
            </p:custDataLst>
          </p:nvPr>
        </p:nvSpPr>
        <p:spPr>
          <a:xfrm>
            <a:off x="7635344" y="6127541"/>
            <a:ext cx="1727200" cy="433387"/>
          </a:xfrm>
          <a:prstGeom prst="rect">
            <a:avLst/>
          </a:prstGeom>
          <a:solidFill>
            <a:schemeClr val="accent3">
              <a:lumMod val="60000"/>
              <a:lumOff val="40000"/>
            </a:schemeClr>
          </a:solidFill>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wrap="none" anchor="ctr"/>
          <a:lstStyle/>
          <a:p>
            <a:pPr algn="ctr"/>
            <a:r>
              <a:rPr lang="zh-CN" altLang="en-US" dirty="0">
                <a:solidFill>
                  <a:schemeClr val="tx1"/>
                </a:solidFill>
                <a:latin typeface="Times New Roman" panose="02020603050405020304" pitchFamily="18" charset="0"/>
                <a:ea typeface="微软雅黑" panose="020B0503020204020204" pitchFamily="34" charset="-122"/>
              </a:rPr>
              <a:t>单克隆抗体</a:t>
            </a:r>
            <a:endParaRPr lang="zh-CN" altLang="en-US" dirty="0">
              <a:solidFill>
                <a:schemeClr val="tx1"/>
              </a:solidFill>
              <a:latin typeface="Times New Roman" panose="02020603050405020304" pitchFamily="18" charset="0"/>
              <a:ea typeface="微软雅黑" panose="020B0503020204020204" pitchFamily="34" charset="-122"/>
            </a:endParaRPr>
          </a:p>
        </p:txBody>
      </p:sp>
      <p:sp>
        <p:nvSpPr>
          <p:cNvPr id="47135" name="矩形 47134"/>
          <p:cNvSpPr/>
          <p:nvPr>
            <p:custDataLst>
              <p:tags r:id="rId24"/>
            </p:custDataLst>
          </p:nvPr>
        </p:nvSpPr>
        <p:spPr>
          <a:xfrm>
            <a:off x="7707575" y="4741653"/>
            <a:ext cx="1800225" cy="576263"/>
          </a:xfrm>
          <a:prstGeom prst="rect">
            <a:avLst/>
          </a:prstGeom>
          <a:solidFill>
            <a:schemeClr val="accent3">
              <a:lumMod val="60000"/>
              <a:lumOff val="40000"/>
            </a:schemeClr>
          </a:solidFill>
          <a:ln>
            <a:headEnd type="none" w="med" len="med"/>
            <a:tailEnd type="none" w="med" len="med"/>
          </a:ln>
        </p:spPr>
        <p:style>
          <a:lnRef idx="3">
            <a:schemeClr val="lt1"/>
          </a:lnRef>
          <a:fillRef idx="1">
            <a:schemeClr val="accent3"/>
          </a:fillRef>
          <a:effectRef idx="1">
            <a:schemeClr val="accent3"/>
          </a:effectRef>
          <a:fontRef idx="minor">
            <a:schemeClr val="lt1"/>
          </a:fontRef>
        </p:style>
        <p:txBody>
          <a:bodyPr wrap="none" anchor="ctr"/>
          <a:lstStyle/>
          <a:p>
            <a:pPr algn="ctr"/>
            <a:r>
              <a:rPr lang="zh-CN" altLang="en-US" dirty="0">
                <a:solidFill>
                  <a:schemeClr val="tx1"/>
                </a:solidFill>
                <a:latin typeface="Times New Roman" panose="02020603050405020304" pitchFamily="18" charset="0"/>
                <a:ea typeface="微软雅黑" panose="020B0503020204020204" pitchFamily="34" charset="-122"/>
              </a:rPr>
              <a:t>能分泌所需抗体</a:t>
            </a:r>
            <a:endParaRPr lang="zh-CN" altLang="en-US" dirty="0">
              <a:solidFill>
                <a:schemeClr val="tx1"/>
              </a:solidFill>
              <a:latin typeface="Times New Roman" panose="02020603050405020304" pitchFamily="18" charset="0"/>
              <a:ea typeface="微软雅黑" panose="020B0503020204020204" pitchFamily="34" charset="-122"/>
            </a:endParaRPr>
          </a:p>
          <a:p>
            <a:pPr algn="ctr"/>
            <a:r>
              <a:rPr lang="zh-CN" altLang="en-US" dirty="0">
                <a:solidFill>
                  <a:schemeClr val="tx1"/>
                </a:solidFill>
                <a:latin typeface="Times New Roman" panose="02020603050405020304" pitchFamily="18" charset="0"/>
                <a:ea typeface="微软雅黑" panose="020B0503020204020204" pitchFamily="34" charset="-122"/>
              </a:rPr>
              <a:t>的杂交瘤细胞</a:t>
            </a:r>
            <a:endParaRPr lang="zh-CN" altLang="en-US" dirty="0">
              <a:solidFill>
                <a:schemeClr val="tx1"/>
              </a:solidFill>
              <a:latin typeface="Times New Roman" panose="02020603050405020304" pitchFamily="18" charset="0"/>
              <a:ea typeface="微软雅黑" panose="020B0503020204020204" pitchFamily="34" charset="-122"/>
            </a:endParaRPr>
          </a:p>
        </p:txBody>
      </p:sp>
      <p:sp>
        <p:nvSpPr>
          <p:cNvPr id="47139" name="文本框 47138"/>
          <p:cNvSpPr txBox="1"/>
          <p:nvPr>
            <p:custDataLst>
              <p:tags r:id="rId25"/>
            </p:custDataLst>
          </p:nvPr>
        </p:nvSpPr>
        <p:spPr>
          <a:xfrm>
            <a:off x="8541979" y="3223374"/>
            <a:ext cx="1930400" cy="398780"/>
          </a:xfrm>
          <a:prstGeom prst="rect">
            <a:avLst/>
          </a:prstGeom>
          <a:noFill/>
          <a:ln w="9525">
            <a:noFill/>
          </a:ln>
        </p:spPr>
        <p:txBody>
          <a:bodyPr>
            <a:spAutoFit/>
            <a:scene3d>
              <a:camera prst="orthographicFront"/>
              <a:lightRig rig="soft" dir="t">
                <a:rot lat="0" lon="0" rev="15600000"/>
              </a:lightRig>
            </a:scene3d>
            <a:sp3d extrusionH="57150" prstMaterial="softEdge">
              <a:bevelT w="25400" h="38100"/>
            </a:sp3d>
          </a:bodyPr>
          <a:lstStyle/>
          <a:p>
            <a:pPr>
              <a:spcBef>
                <a:spcPct val="50000"/>
              </a:spcBef>
            </a:pPr>
            <a:r>
              <a:rPr lang="zh-CN" altLang="en-US" sz="2000" b="1" noProof="1">
                <a:solidFill>
                  <a:srgbClr val="C00000"/>
                </a:solidFill>
                <a:latin typeface="Times New Roman" panose="02020603050405020304" pitchFamily="18" charset="0"/>
                <a:ea typeface="微软雅黑" panose="020B0503020204020204" pitchFamily="34" charset="-122"/>
              </a:rPr>
              <a:t>第一次筛选</a:t>
            </a:r>
            <a:endParaRPr lang="zh-CN" altLang="en-US" sz="2000" b="1" noProof="1">
              <a:solidFill>
                <a:srgbClr val="C00000"/>
              </a:solidFill>
              <a:latin typeface="Times New Roman" panose="02020603050405020304" pitchFamily="18" charset="0"/>
              <a:ea typeface="微软雅黑" panose="020B0503020204020204" pitchFamily="34" charset="-122"/>
            </a:endParaRPr>
          </a:p>
        </p:txBody>
      </p:sp>
      <p:sp>
        <p:nvSpPr>
          <p:cNvPr id="47140" name="文本框 47139"/>
          <p:cNvSpPr txBox="1"/>
          <p:nvPr>
            <p:custDataLst>
              <p:tags r:id="rId26"/>
            </p:custDataLst>
          </p:nvPr>
        </p:nvSpPr>
        <p:spPr>
          <a:xfrm>
            <a:off x="8503812" y="4155986"/>
            <a:ext cx="1638300" cy="398780"/>
          </a:xfrm>
          <a:prstGeom prst="rect">
            <a:avLst/>
          </a:prstGeom>
          <a:noFill/>
          <a:ln w="9525">
            <a:noFill/>
          </a:ln>
        </p:spPr>
        <p:txBody>
          <a:bodyPr>
            <a:spAutoFit/>
            <a:scene3d>
              <a:camera prst="orthographicFront"/>
              <a:lightRig rig="soft" dir="t">
                <a:rot lat="0" lon="0" rev="15600000"/>
              </a:lightRig>
            </a:scene3d>
            <a:sp3d extrusionH="57150" prstMaterial="softEdge">
              <a:bevelT w="25400" h="38100"/>
            </a:sp3d>
          </a:bodyPr>
          <a:lstStyle/>
          <a:p>
            <a:pPr>
              <a:spcBef>
                <a:spcPct val="50000"/>
              </a:spcBef>
            </a:pPr>
            <a:r>
              <a:rPr lang="zh-CN" altLang="en-US" sz="2000" b="1" noProof="1">
                <a:solidFill>
                  <a:srgbClr val="C00000"/>
                </a:solidFill>
                <a:latin typeface="Times New Roman" panose="02020603050405020304" pitchFamily="18" charset="0"/>
                <a:ea typeface="微软雅黑" panose="020B0503020204020204" pitchFamily="34" charset="-122"/>
              </a:rPr>
              <a:t>第二次筛选</a:t>
            </a:r>
            <a:endParaRPr lang="zh-CN" altLang="en-US" sz="2000" b="1" noProof="1">
              <a:solidFill>
                <a:srgbClr val="C00000"/>
              </a:solidFill>
              <a:latin typeface="Times New Roman" panose="02020603050405020304" pitchFamily="18" charset="0"/>
              <a:ea typeface="微软雅黑" panose="020B0503020204020204" pitchFamily="34" charset="-122"/>
            </a:endParaRPr>
          </a:p>
        </p:txBody>
      </p:sp>
      <p:grpSp>
        <p:nvGrpSpPr>
          <p:cNvPr id="31" name="淘宝网Chenying0907出品 7"/>
          <p:cNvGrpSpPr/>
          <p:nvPr/>
        </p:nvGrpSpPr>
        <p:grpSpPr>
          <a:xfrm>
            <a:off x="293663" y="324163"/>
            <a:ext cx="604358" cy="216024"/>
            <a:chOff x="264939" y="188640"/>
            <a:chExt cx="604358" cy="216024"/>
          </a:xfrm>
          <a:solidFill>
            <a:srgbClr val="12863E"/>
          </a:solidFill>
        </p:grpSpPr>
        <p:sp>
          <p:nvSpPr>
            <p:cNvPr id="32" name="燕尾形 31"/>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33" name="燕尾形 32"/>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34" name="燕尾形 33"/>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35"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36"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37" name="圆角矩形标注 36"/>
          <p:cNvSpPr/>
          <p:nvPr/>
        </p:nvSpPr>
        <p:spPr>
          <a:xfrm>
            <a:off x="6768001" y="2344446"/>
            <a:ext cx="1379799" cy="324174"/>
          </a:xfrm>
          <a:prstGeom prst="wedgeRoundRectCallout">
            <a:avLst>
              <a:gd name="adj1" fmla="val 77940"/>
              <a:gd name="adj2" fmla="val -25706"/>
              <a:gd name="adj3" fmla="val 16667"/>
            </a:avLst>
          </a:prstGeom>
          <a:solidFill>
            <a:schemeClr val="accent5">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50000"/>
              </a:spcBef>
            </a:pPr>
            <a:r>
              <a:rPr lang="zh-CN" altLang="en-US" dirty="0">
                <a:solidFill>
                  <a:srgbClr val="C00000"/>
                </a:solidFill>
                <a:latin typeface="Times New Roman" panose="02020603050405020304" pitchFamily="18" charset="0"/>
                <a:ea typeface="微软雅黑" panose="020B0503020204020204" pitchFamily="34" charset="-122"/>
              </a:rPr>
              <a:t>诱导融合</a:t>
            </a:r>
            <a:endParaRPr lang="zh-CN" altLang="en-US" dirty="0">
              <a:solidFill>
                <a:srgbClr val="C00000"/>
              </a:solidFill>
              <a:latin typeface="Times New Roman" panose="02020603050405020304" pitchFamily="18" charset="0"/>
              <a:ea typeface="微软雅黑" panose="020B0503020204020204" pitchFamily="34" charset="-122"/>
            </a:endParaRPr>
          </a:p>
        </p:txBody>
      </p:sp>
      <p:sp>
        <p:nvSpPr>
          <p:cNvPr id="38" name="圆角矩形标注 37"/>
          <p:cNvSpPr/>
          <p:nvPr/>
        </p:nvSpPr>
        <p:spPr>
          <a:xfrm>
            <a:off x="6689895" y="3217209"/>
            <a:ext cx="1407817" cy="324174"/>
          </a:xfrm>
          <a:prstGeom prst="wedgeRoundRectCallout">
            <a:avLst>
              <a:gd name="adj1" fmla="val 77353"/>
              <a:gd name="adj2" fmla="val 4088"/>
              <a:gd name="adj3" fmla="val 16667"/>
            </a:avLst>
          </a:prstGeom>
          <a:solidFill>
            <a:schemeClr val="accent5">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50000"/>
              </a:spcBef>
            </a:pPr>
            <a:r>
              <a:rPr lang="zh-CN" altLang="en-US" dirty="0">
                <a:solidFill>
                  <a:srgbClr val="C00000"/>
                </a:solidFill>
                <a:latin typeface="Times New Roman" panose="02020603050405020304" pitchFamily="18" charset="0"/>
                <a:ea typeface="微软雅黑" panose="020B0503020204020204" pitchFamily="34" charset="-122"/>
              </a:rPr>
              <a:t>选择培养基</a:t>
            </a:r>
            <a:endParaRPr lang="zh-CN" altLang="en-US" dirty="0">
              <a:solidFill>
                <a:srgbClr val="C00000"/>
              </a:solidFill>
              <a:latin typeface="Times New Roman" panose="02020603050405020304" pitchFamily="18" charset="0"/>
              <a:ea typeface="微软雅黑" panose="020B0503020204020204" pitchFamily="34" charset="-122"/>
            </a:endParaRPr>
          </a:p>
        </p:txBody>
      </p:sp>
      <p:sp>
        <p:nvSpPr>
          <p:cNvPr id="39" name="圆角矩形标注 38"/>
          <p:cNvSpPr/>
          <p:nvPr/>
        </p:nvSpPr>
        <p:spPr>
          <a:xfrm>
            <a:off x="6110974" y="4143286"/>
            <a:ext cx="1630903" cy="624635"/>
          </a:xfrm>
          <a:prstGeom prst="wedgeRoundRectCallout">
            <a:avLst>
              <a:gd name="adj1" fmla="val 85085"/>
              <a:gd name="adj2" fmla="val -19997"/>
              <a:gd name="adj3" fmla="val 16667"/>
            </a:avLst>
          </a:prstGeom>
          <a:solidFill>
            <a:schemeClr val="accent5">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50000"/>
              </a:spcBef>
            </a:pPr>
            <a:r>
              <a:rPr lang="zh-CN" altLang="en-US" dirty="0">
                <a:solidFill>
                  <a:srgbClr val="C00000"/>
                </a:solidFill>
                <a:latin typeface="Times New Roman" panose="02020603050405020304" pitchFamily="18" charset="0"/>
                <a:ea typeface="微软雅黑" panose="020B0503020204020204" pitchFamily="34" charset="-122"/>
              </a:rPr>
              <a:t>克隆化培养，专一抗体检验</a:t>
            </a:r>
            <a:endParaRPr lang="zh-CN" altLang="en-US" dirty="0">
              <a:solidFill>
                <a:srgbClr val="C00000"/>
              </a:solidFill>
              <a:latin typeface="Times New Roman" panose="02020603050405020304" pitchFamily="18" charset="0"/>
              <a:ea typeface="微软雅黑" panose="020B0503020204020204" pitchFamily="34" charset="-122"/>
            </a:endParaRPr>
          </a:p>
        </p:txBody>
      </p:sp>
      <p:sp>
        <p:nvSpPr>
          <p:cNvPr id="40" name="圆角矩形标注 39"/>
          <p:cNvSpPr/>
          <p:nvPr/>
        </p:nvSpPr>
        <p:spPr>
          <a:xfrm>
            <a:off x="6159889" y="5389698"/>
            <a:ext cx="1630903" cy="624635"/>
          </a:xfrm>
          <a:prstGeom prst="wedgeRoundRectCallout">
            <a:avLst>
              <a:gd name="adj1" fmla="val 83528"/>
              <a:gd name="adj2" fmla="val 335"/>
              <a:gd name="adj3" fmla="val 16667"/>
            </a:avLst>
          </a:prstGeom>
          <a:solidFill>
            <a:schemeClr val="accent5">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spcBef>
                <a:spcPct val="50000"/>
              </a:spcBef>
            </a:pPr>
            <a:r>
              <a:rPr lang="zh-CN" altLang="en-US" dirty="0">
                <a:solidFill>
                  <a:srgbClr val="C00000"/>
                </a:solidFill>
                <a:latin typeface="Times New Roman" panose="02020603050405020304" pitchFamily="18" charset="0"/>
                <a:ea typeface="微软雅黑" panose="020B0503020204020204" pitchFamily="34" charset="-122"/>
              </a:rPr>
              <a:t>体外培养或小鼠腹腔内增殖</a:t>
            </a:r>
            <a:endParaRPr lang="zh-CN" altLang="en-US" dirty="0">
              <a:solidFill>
                <a:srgbClr val="C00000"/>
              </a:solidFill>
              <a:latin typeface="Times New Roman" panose="020206030504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 presetClass="entr" presetSubtype="10" fill="hold" nodeType="withEffect">
                                  <p:stCondLst>
                                    <p:cond delay="0"/>
                                  </p:stCondLst>
                                  <p:childTnLst>
                                    <p:set>
                                      <p:cBhvr>
                                        <p:cTn id="6" dur="1" fill="hold">
                                          <p:stCondLst>
                                            <p:cond delay="0"/>
                                          </p:stCondLst>
                                        </p:cTn>
                                        <p:tgtEl>
                                          <p:spTgt spid="47106"/>
                                        </p:tgtEl>
                                        <p:attrNameLst>
                                          <p:attrName>style.visibility</p:attrName>
                                        </p:attrNameLst>
                                      </p:cBhvr>
                                      <p:to>
                                        <p:strVal val="visible"/>
                                      </p:to>
                                    </p:set>
                                    <p:animEffect transition="in" filter="blinds(horizontal)">
                                      <p:cBhvr>
                                        <p:cTn id="7" dur="500"/>
                                        <p:tgtEl>
                                          <p:spTgt spid="47106"/>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wipe(up)">
                                      <p:cBhvr>
                                        <p:cTn id="12" dur="5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47125"/>
                                        </p:tgtEl>
                                        <p:attrNameLst>
                                          <p:attrName>style.visibility</p:attrName>
                                        </p:attrNameLst>
                                      </p:cBhvr>
                                      <p:to>
                                        <p:strVal val="visible"/>
                                      </p:to>
                                    </p:set>
                                    <p:animEffect transition="in" filter="wipe(up)">
                                      <p:cBhvr>
                                        <p:cTn id="17" dur="500"/>
                                        <p:tgtEl>
                                          <p:spTgt spid="47125"/>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
                                        </p:tgtEl>
                                        <p:attrNameLst>
                                          <p:attrName>style.visibility</p:attrName>
                                        </p:attrNameLst>
                                      </p:cBhvr>
                                      <p:to>
                                        <p:strVal val="visible"/>
                                      </p:to>
                                    </p:set>
                                    <p:animEffect transition="in" filter="wipe(up)">
                                      <p:cBhvr>
                                        <p:cTn id="22" dur="500"/>
                                        <p:tgtEl>
                                          <p:spTgt spid="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Effect transition="in" filter="wipe(left)">
                                      <p:cBhvr>
                                        <p:cTn id="27" dur="500"/>
                                        <p:tgtEl>
                                          <p:spTgt spid="37"/>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1" fill="hold" grpId="0" nodeType="clickEffect">
                                  <p:stCondLst>
                                    <p:cond delay="0"/>
                                  </p:stCondLst>
                                  <p:childTnLst>
                                    <p:set>
                                      <p:cBhvr>
                                        <p:cTn id="31" dur="1" fill="hold">
                                          <p:stCondLst>
                                            <p:cond delay="0"/>
                                          </p:stCondLst>
                                        </p:cTn>
                                        <p:tgtEl>
                                          <p:spTgt spid="47132"/>
                                        </p:tgtEl>
                                        <p:attrNameLst>
                                          <p:attrName>style.visibility</p:attrName>
                                        </p:attrNameLst>
                                      </p:cBhvr>
                                      <p:to>
                                        <p:strVal val="visible"/>
                                      </p:to>
                                    </p:set>
                                    <p:animEffect transition="in" filter="wipe(up)">
                                      <p:cBhvr>
                                        <p:cTn id="32" dur="500"/>
                                        <p:tgtEl>
                                          <p:spTgt spid="47132"/>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grpId="0" nodeType="click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wipe(left)">
                                      <p:cBhvr>
                                        <p:cTn id="37" dur="500"/>
                                        <p:tgtEl>
                                          <p:spTgt spid="38"/>
                                        </p:tgtEl>
                                      </p:cBhvr>
                                    </p:animEffect>
                                  </p:childTnLst>
                                </p:cTn>
                              </p:par>
                              <p:par>
                                <p:cTn id="38" presetID="22" presetClass="entr" presetSubtype="1" fill="hold" nodeType="withEffect">
                                  <p:stCondLst>
                                    <p:cond delay="0"/>
                                  </p:stCondLst>
                                  <p:childTnLst>
                                    <p:set>
                                      <p:cBhvr>
                                        <p:cTn id="39" dur="1" fill="hold">
                                          <p:stCondLst>
                                            <p:cond delay="0"/>
                                          </p:stCondLst>
                                        </p:cTn>
                                        <p:tgtEl>
                                          <p:spTgt spid="47109"/>
                                        </p:tgtEl>
                                        <p:attrNameLst>
                                          <p:attrName>style.visibility</p:attrName>
                                        </p:attrNameLst>
                                      </p:cBhvr>
                                      <p:to>
                                        <p:strVal val="visible"/>
                                      </p:to>
                                    </p:set>
                                    <p:animEffect transition="in" filter="wipe(up)">
                                      <p:cBhvr>
                                        <p:cTn id="40" dur="500"/>
                                        <p:tgtEl>
                                          <p:spTgt spid="4710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grpId="0" nodeType="clickEffect">
                                  <p:stCondLst>
                                    <p:cond delay="0"/>
                                  </p:stCondLst>
                                  <p:childTnLst>
                                    <p:set>
                                      <p:cBhvr>
                                        <p:cTn id="44" dur="1" fill="hold">
                                          <p:stCondLst>
                                            <p:cond delay="0"/>
                                          </p:stCondLst>
                                        </p:cTn>
                                        <p:tgtEl>
                                          <p:spTgt spid="47139"/>
                                        </p:tgtEl>
                                        <p:attrNameLst>
                                          <p:attrName>style.visibility</p:attrName>
                                        </p:attrNameLst>
                                      </p:cBhvr>
                                      <p:to>
                                        <p:strVal val="visible"/>
                                      </p:to>
                                    </p:set>
                                    <p:animEffect transition="in" filter="wipe(up)">
                                      <p:cBhvr>
                                        <p:cTn id="45" dur="500"/>
                                        <p:tgtEl>
                                          <p:spTgt spid="47139"/>
                                        </p:tgtEl>
                                      </p:cBhvr>
                                    </p:animEffect>
                                  </p:childTnLst>
                                </p:cTn>
                              </p:par>
                            </p:childTnLst>
                          </p:cTn>
                        </p:par>
                      </p:childTnLst>
                    </p:cTn>
                  </p:par>
                  <p:par>
                    <p:cTn id="46" fill="hold">
                      <p:stCondLst>
                        <p:cond delay="indefinite"/>
                      </p:stCondLst>
                      <p:childTnLst>
                        <p:par>
                          <p:cTn id="47" fill="hold">
                            <p:stCondLst>
                              <p:cond delay="0"/>
                            </p:stCondLst>
                            <p:childTnLst>
                              <p:par>
                                <p:cTn id="48" presetID="22" presetClass="entr" presetSubtype="1" fill="hold" grpId="0" nodeType="clickEffect">
                                  <p:stCondLst>
                                    <p:cond delay="0"/>
                                  </p:stCondLst>
                                  <p:childTnLst>
                                    <p:set>
                                      <p:cBhvr>
                                        <p:cTn id="49" dur="1" fill="hold">
                                          <p:stCondLst>
                                            <p:cond delay="0"/>
                                          </p:stCondLst>
                                        </p:cTn>
                                        <p:tgtEl>
                                          <p:spTgt spid="47133"/>
                                        </p:tgtEl>
                                        <p:attrNameLst>
                                          <p:attrName>style.visibility</p:attrName>
                                        </p:attrNameLst>
                                      </p:cBhvr>
                                      <p:to>
                                        <p:strVal val="visible"/>
                                      </p:to>
                                    </p:set>
                                    <p:animEffect transition="in" filter="wipe(up)">
                                      <p:cBhvr>
                                        <p:cTn id="50" dur="500"/>
                                        <p:tgtEl>
                                          <p:spTgt spid="47133"/>
                                        </p:tgtEl>
                                      </p:cBhvr>
                                    </p:animEffect>
                                  </p:childTnLst>
                                </p:cTn>
                              </p:par>
                            </p:childTnLst>
                          </p:cTn>
                        </p:par>
                      </p:childTnLst>
                    </p:cTn>
                  </p:par>
                  <p:par>
                    <p:cTn id="51" fill="hold">
                      <p:stCondLst>
                        <p:cond delay="indefinite"/>
                      </p:stCondLst>
                      <p:childTnLst>
                        <p:par>
                          <p:cTn id="52" fill="hold">
                            <p:stCondLst>
                              <p:cond delay="0"/>
                            </p:stCondLst>
                            <p:childTnLst>
                              <p:par>
                                <p:cTn id="53" presetID="22" presetClass="entr" presetSubtype="8" fill="hold" grpId="0" nodeType="clickEffect">
                                  <p:stCondLst>
                                    <p:cond delay="0"/>
                                  </p:stCondLst>
                                  <p:childTnLst>
                                    <p:set>
                                      <p:cBhvr>
                                        <p:cTn id="54" dur="1" fill="hold">
                                          <p:stCondLst>
                                            <p:cond delay="0"/>
                                          </p:stCondLst>
                                        </p:cTn>
                                        <p:tgtEl>
                                          <p:spTgt spid="39"/>
                                        </p:tgtEl>
                                        <p:attrNameLst>
                                          <p:attrName>style.visibility</p:attrName>
                                        </p:attrNameLst>
                                      </p:cBhvr>
                                      <p:to>
                                        <p:strVal val="visible"/>
                                      </p:to>
                                    </p:set>
                                    <p:animEffect transition="in" filter="wipe(left)">
                                      <p:cBhvr>
                                        <p:cTn id="55" dur="500"/>
                                        <p:tgtEl>
                                          <p:spTgt spid="39"/>
                                        </p:tgtEl>
                                      </p:cBhvr>
                                    </p:animEffect>
                                  </p:childTnLst>
                                </p:cTn>
                              </p:par>
                              <p:par>
                                <p:cTn id="56" presetID="22" presetClass="entr" presetSubtype="1" fill="hold" nodeType="withEffect">
                                  <p:stCondLst>
                                    <p:cond delay="0"/>
                                  </p:stCondLst>
                                  <p:childTnLst>
                                    <p:set>
                                      <p:cBhvr>
                                        <p:cTn id="57" dur="1" fill="hold">
                                          <p:stCondLst>
                                            <p:cond delay="0"/>
                                          </p:stCondLst>
                                        </p:cTn>
                                        <p:tgtEl>
                                          <p:spTgt spid="47110"/>
                                        </p:tgtEl>
                                        <p:attrNameLst>
                                          <p:attrName>style.visibility</p:attrName>
                                        </p:attrNameLst>
                                      </p:cBhvr>
                                      <p:to>
                                        <p:strVal val="visible"/>
                                      </p:to>
                                    </p:set>
                                    <p:animEffect transition="in" filter="wipe(up)">
                                      <p:cBhvr>
                                        <p:cTn id="58" dur="500"/>
                                        <p:tgtEl>
                                          <p:spTgt spid="47110"/>
                                        </p:tgtEl>
                                      </p:cBhvr>
                                    </p:animEffect>
                                  </p:childTnLst>
                                </p:cTn>
                              </p:par>
                            </p:childTnLst>
                          </p:cTn>
                        </p:par>
                      </p:childTnLst>
                    </p:cTn>
                  </p:par>
                  <p:par>
                    <p:cTn id="59" fill="hold">
                      <p:stCondLst>
                        <p:cond delay="indefinite"/>
                      </p:stCondLst>
                      <p:childTnLst>
                        <p:par>
                          <p:cTn id="60" fill="hold">
                            <p:stCondLst>
                              <p:cond delay="0"/>
                            </p:stCondLst>
                            <p:childTnLst>
                              <p:par>
                                <p:cTn id="61" presetID="22" presetClass="entr" presetSubtype="1" fill="hold" grpId="0" nodeType="clickEffect">
                                  <p:stCondLst>
                                    <p:cond delay="0"/>
                                  </p:stCondLst>
                                  <p:childTnLst>
                                    <p:set>
                                      <p:cBhvr>
                                        <p:cTn id="62" dur="1" fill="hold">
                                          <p:stCondLst>
                                            <p:cond delay="0"/>
                                          </p:stCondLst>
                                        </p:cTn>
                                        <p:tgtEl>
                                          <p:spTgt spid="47140"/>
                                        </p:tgtEl>
                                        <p:attrNameLst>
                                          <p:attrName>style.visibility</p:attrName>
                                        </p:attrNameLst>
                                      </p:cBhvr>
                                      <p:to>
                                        <p:strVal val="visible"/>
                                      </p:to>
                                    </p:set>
                                    <p:animEffect transition="in" filter="wipe(up)">
                                      <p:cBhvr>
                                        <p:cTn id="63" dur="500"/>
                                        <p:tgtEl>
                                          <p:spTgt spid="47140"/>
                                        </p:tgtEl>
                                      </p:cBhvr>
                                    </p:animEffect>
                                  </p:childTnLst>
                                </p:cTn>
                              </p:par>
                            </p:childTnLst>
                          </p:cTn>
                        </p:par>
                      </p:childTnLst>
                    </p:cTn>
                  </p:par>
                  <p:par>
                    <p:cTn id="64" fill="hold">
                      <p:stCondLst>
                        <p:cond delay="indefinite"/>
                      </p:stCondLst>
                      <p:childTnLst>
                        <p:par>
                          <p:cTn id="65" fill="hold">
                            <p:stCondLst>
                              <p:cond delay="0"/>
                            </p:stCondLst>
                            <p:childTnLst>
                              <p:par>
                                <p:cTn id="66" presetID="22" presetClass="entr" presetSubtype="1" fill="hold" grpId="0" nodeType="clickEffect">
                                  <p:stCondLst>
                                    <p:cond delay="0"/>
                                  </p:stCondLst>
                                  <p:childTnLst>
                                    <p:set>
                                      <p:cBhvr>
                                        <p:cTn id="67" dur="1" fill="hold">
                                          <p:stCondLst>
                                            <p:cond delay="0"/>
                                          </p:stCondLst>
                                        </p:cTn>
                                        <p:tgtEl>
                                          <p:spTgt spid="47135"/>
                                        </p:tgtEl>
                                        <p:attrNameLst>
                                          <p:attrName>style.visibility</p:attrName>
                                        </p:attrNameLst>
                                      </p:cBhvr>
                                      <p:to>
                                        <p:strVal val="visible"/>
                                      </p:to>
                                    </p:set>
                                    <p:animEffect transition="in" filter="wipe(up)">
                                      <p:cBhvr>
                                        <p:cTn id="68" dur="500"/>
                                        <p:tgtEl>
                                          <p:spTgt spid="47135"/>
                                        </p:tgtEl>
                                      </p:cBhvr>
                                    </p:animEffect>
                                  </p:childTnLst>
                                </p:cTn>
                              </p:par>
                            </p:childTnLst>
                          </p:cTn>
                        </p:par>
                      </p:childTnLst>
                    </p:cTn>
                  </p:par>
                  <p:par>
                    <p:cTn id="69" fill="hold">
                      <p:stCondLst>
                        <p:cond delay="indefinite"/>
                      </p:stCondLst>
                      <p:childTnLst>
                        <p:par>
                          <p:cTn id="70" fill="hold">
                            <p:stCondLst>
                              <p:cond delay="0"/>
                            </p:stCondLst>
                            <p:childTnLst>
                              <p:par>
                                <p:cTn id="71" presetID="22" presetClass="entr" presetSubtype="1" fill="hold" nodeType="clickEffect">
                                  <p:stCondLst>
                                    <p:cond delay="0"/>
                                  </p:stCondLst>
                                  <p:childTnLst>
                                    <p:set>
                                      <p:cBhvr>
                                        <p:cTn id="72" dur="1" fill="hold">
                                          <p:stCondLst>
                                            <p:cond delay="0"/>
                                          </p:stCondLst>
                                        </p:cTn>
                                        <p:tgtEl>
                                          <p:spTgt spid="47112"/>
                                        </p:tgtEl>
                                        <p:attrNameLst>
                                          <p:attrName>style.visibility</p:attrName>
                                        </p:attrNameLst>
                                      </p:cBhvr>
                                      <p:to>
                                        <p:strVal val="visible"/>
                                      </p:to>
                                    </p:set>
                                    <p:animEffect transition="in" filter="wipe(up)">
                                      <p:cBhvr>
                                        <p:cTn id="73" dur="500"/>
                                        <p:tgtEl>
                                          <p:spTgt spid="47112"/>
                                        </p:tgtEl>
                                      </p:cBhvr>
                                    </p:animEffect>
                                  </p:childTnLst>
                                </p:cTn>
                              </p:par>
                            </p:childTnLst>
                          </p:cTn>
                        </p:par>
                      </p:childTnLst>
                    </p:cTn>
                  </p:par>
                  <p:par>
                    <p:cTn id="74" fill="hold">
                      <p:stCondLst>
                        <p:cond delay="indefinite"/>
                      </p:stCondLst>
                      <p:childTnLst>
                        <p:par>
                          <p:cTn id="75" fill="hold">
                            <p:stCondLst>
                              <p:cond delay="0"/>
                            </p:stCondLst>
                            <p:childTnLst>
                              <p:par>
                                <p:cTn id="76" presetID="22" presetClass="entr" presetSubtype="8" fill="hold" grpId="0" nodeType="clickEffect">
                                  <p:stCondLst>
                                    <p:cond delay="0"/>
                                  </p:stCondLst>
                                  <p:childTnLst>
                                    <p:set>
                                      <p:cBhvr>
                                        <p:cTn id="77" dur="1" fill="hold">
                                          <p:stCondLst>
                                            <p:cond delay="0"/>
                                          </p:stCondLst>
                                        </p:cTn>
                                        <p:tgtEl>
                                          <p:spTgt spid="40"/>
                                        </p:tgtEl>
                                        <p:attrNameLst>
                                          <p:attrName>style.visibility</p:attrName>
                                        </p:attrNameLst>
                                      </p:cBhvr>
                                      <p:to>
                                        <p:strVal val="visible"/>
                                      </p:to>
                                    </p:set>
                                    <p:animEffect transition="in" filter="wipe(left)">
                                      <p:cBhvr>
                                        <p:cTn id="78" dur="500"/>
                                        <p:tgtEl>
                                          <p:spTgt spid="40"/>
                                        </p:tgtEl>
                                      </p:cBhvr>
                                    </p:animEffect>
                                  </p:childTnLst>
                                </p:cTn>
                              </p:par>
                            </p:childTnLst>
                          </p:cTn>
                        </p:par>
                      </p:childTnLst>
                    </p:cTn>
                  </p:par>
                  <p:par>
                    <p:cTn id="79" fill="hold">
                      <p:stCondLst>
                        <p:cond delay="indefinite"/>
                      </p:stCondLst>
                      <p:childTnLst>
                        <p:par>
                          <p:cTn id="80" fill="hold">
                            <p:stCondLst>
                              <p:cond delay="0"/>
                            </p:stCondLst>
                            <p:childTnLst>
                              <p:par>
                                <p:cTn id="81" presetID="22" presetClass="entr" presetSubtype="1" fill="hold" grpId="0" nodeType="clickEffect">
                                  <p:stCondLst>
                                    <p:cond delay="0"/>
                                  </p:stCondLst>
                                  <p:childTnLst>
                                    <p:set>
                                      <p:cBhvr>
                                        <p:cTn id="82" dur="1" fill="hold">
                                          <p:stCondLst>
                                            <p:cond delay="0"/>
                                          </p:stCondLst>
                                        </p:cTn>
                                        <p:tgtEl>
                                          <p:spTgt spid="47134"/>
                                        </p:tgtEl>
                                        <p:attrNameLst>
                                          <p:attrName>style.visibility</p:attrName>
                                        </p:attrNameLst>
                                      </p:cBhvr>
                                      <p:to>
                                        <p:strVal val="visible"/>
                                      </p:to>
                                    </p:set>
                                    <p:animEffect transition="in" filter="wipe(up)">
                                      <p:cBhvr>
                                        <p:cTn id="83" dur="500"/>
                                        <p:tgtEl>
                                          <p:spTgt spid="47134"/>
                                        </p:tgtEl>
                                      </p:cBhvr>
                                    </p:animEffect>
                                  </p:childTnLst>
                                </p:cTn>
                              </p:par>
                            </p:childTnLst>
                          </p:cTn>
                        </p:par>
                      </p:childTnLst>
                    </p:cTn>
                  </p:par>
                  <p:par>
                    <p:cTn id="84" fill="hold">
                      <p:stCondLst>
                        <p:cond delay="indefinite"/>
                      </p:stCondLst>
                      <p:childTnLst>
                        <p:par>
                          <p:cTn id="85" fill="hold">
                            <p:stCondLst>
                              <p:cond delay="0"/>
                            </p:stCondLst>
                            <p:childTnLst>
                              <p:par>
                                <p:cTn id="86" presetID="22" presetClass="entr" presetSubtype="1" fill="hold" nodeType="clickEffect">
                                  <p:stCondLst>
                                    <p:cond delay="0"/>
                                  </p:stCondLst>
                                  <p:childTnLst>
                                    <p:set>
                                      <p:cBhvr>
                                        <p:cTn id="87" dur="1" fill="hold">
                                          <p:stCondLst>
                                            <p:cond delay="0"/>
                                          </p:stCondLst>
                                        </p:cTn>
                                        <p:tgtEl>
                                          <p:spTgt spid="47114"/>
                                        </p:tgtEl>
                                        <p:attrNameLst>
                                          <p:attrName>style.visibility</p:attrName>
                                        </p:attrNameLst>
                                      </p:cBhvr>
                                      <p:to>
                                        <p:strVal val="visible"/>
                                      </p:to>
                                    </p:set>
                                    <p:animEffect transition="in" filter="wipe(up)">
                                      <p:cBhvr>
                                        <p:cTn id="88" dur="500"/>
                                        <p:tgtEl>
                                          <p:spTgt spid="47114"/>
                                        </p:tgtEl>
                                      </p:cBhvr>
                                    </p:animEffect>
                                  </p:childTnLst>
                                </p:cTn>
                              </p:par>
                            </p:childTnLst>
                          </p:cTn>
                        </p:par>
                      </p:childTnLst>
                    </p:cTn>
                  </p:par>
                  <p:par>
                    <p:cTn id="89" fill="hold">
                      <p:stCondLst>
                        <p:cond delay="indefinite"/>
                      </p:stCondLst>
                      <p:childTnLst>
                        <p:par>
                          <p:cTn id="90" fill="hold">
                            <p:stCondLst>
                              <p:cond delay="0"/>
                            </p:stCondLst>
                            <p:childTnLst>
                              <p:par>
                                <p:cTn id="91" presetID="22" presetClass="entr" presetSubtype="1" fill="hold" grpId="0" nodeType="clickEffect">
                                  <p:stCondLst>
                                    <p:cond delay="0"/>
                                  </p:stCondLst>
                                  <p:childTnLst>
                                    <p:set>
                                      <p:cBhvr>
                                        <p:cTn id="92" dur="1" fill="hold">
                                          <p:stCondLst>
                                            <p:cond delay="0"/>
                                          </p:stCondLst>
                                        </p:cTn>
                                        <p:tgtEl>
                                          <p:spTgt spid="47115"/>
                                        </p:tgtEl>
                                        <p:attrNameLst>
                                          <p:attrName>style.visibility</p:attrName>
                                        </p:attrNameLst>
                                      </p:cBhvr>
                                      <p:to>
                                        <p:strVal val="visible"/>
                                      </p:to>
                                    </p:set>
                                    <p:animEffect transition="in" filter="wipe(up)">
                                      <p:cBhvr>
                                        <p:cTn id="93" dur="500"/>
                                        <p:tgtEl>
                                          <p:spTgt spid="47115"/>
                                        </p:tgtEl>
                                      </p:cBhvr>
                                    </p:animEffect>
                                  </p:childTnLst>
                                </p:cTn>
                              </p:par>
                            </p:childTnLst>
                          </p:cTn>
                        </p:par>
                      </p:childTnLst>
                    </p:cTn>
                  </p:par>
                  <p:par>
                    <p:cTn id="94" fill="hold">
                      <p:stCondLst>
                        <p:cond delay="indefinite"/>
                      </p:stCondLst>
                      <p:childTnLst>
                        <p:par>
                          <p:cTn id="95" fill="hold">
                            <p:stCondLst>
                              <p:cond delay="0"/>
                            </p:stCondLst>
                            <p:childTnLst>
                              <p:par>
                                <p:cTn id="96" presetID="22" presetClass="entr" presetSubtype="1" fill="hold" nodeType="clickEffect">
                                  <p:stCondLst>
                                    <p:cond delay="0"/>
                                  </p:stCondLst>
                                  <p:childTnLst>
                                    <p:set>
                                      <p:cBhvr>
                                        <p:cTn id="97" dur="1" fill="hold">
                                          <p:stCondLst>
                                            <p:cond delay="0"/>
                                          </p:stCondLst>
                                        </p:cTn>
                                        <p:tgtEl>
                                          <p:spTgt spid="47116"/>
                                        </p:tgtEl>
                                        <p:attrNameLst>
                                          <p:attrName>style.visibility</p:attrName>
                                        </p:attrNameLst>
                                      </p:cBhvr>
                                      <p:to>
                                        <p:strVal val="visible"/>
                                      </p:to>
                                    </p:set>
                                    <p:animEffect transition="in" filter="wipe(up)">
                                      <p:cBhvr>
                                        <p:cTn id="98" dur="500"/>
                                        <p:tgtEl>
                                          <p:spTgt spid="47116"/>
                                        </p:tgtEl>
                                      </p:cBhvr>
                                    </p:animEffect>
                                  </p:childTnLst>
                                </p:cTn>
                              </p:par>
                            </p:childTnLst>
                          </p:cTn>
                        </p:par>
                      </p:childTnLst>
                    </p:cTn>
                  </p:par>
                  <p:par>
                    <p:cTn id="99" fill="hold">
                      <p:stCondLst>
                        <p:cond delay="indefinite"/>
                      </p:stCondLst>
                      <p:childTnLst>
                        <p:par>
                          <p:cTn id="100" fill="hold">
                            <p:stCondLst>
                              <p:cond delay="0"/>
                            </p:stCondLst>
                            <p:childTnLst>
                              <p:par>
                                <p:cTn id="101" presetID="22" presetClass="entr" presetSubtype="1" fill="hold" grpId="0" nodeType="clickEffect">
                                  <p:stCondLst>
                                    <p:cond delay="0"/>
                                  </p:stCondLst>
                                  <p:childTnLst>
                                    <p:set>
                                      <p:cBhvr>
                                        <p:cTn id="102" dur="1" fill="hold">
                                          <p:stCondLst>
                                            <p:cond delay="0"/>
                                          </p:stCondLst>
                                        </p:cTn>
                                        <p:tgtEl>
                                          <p:spTgt spid="47117"/>
                                        </p:tgtEl>
                                        <p:attrNameLst>
                                          <p:attrName>style.visibility</p:attrName>
                                        </p:attrNameLst>
                                      </p:cBhvr>
                                      <p:to>
                                        <p:strVal val="visible"/>
                                      </p:to>
                                    </p:set>
                                    <p:animEffect transition="in" filter="wipe(up)">
                                      <p:cBhvr>
                                        <p:cTn id="103" dur="500"/>
                                        <p:tgtEl>
                                          <p:spTgt spid="471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7115" grpId="0" animBg="1"/>
      <p:bldP spid="47117" grpId="0" animBg="1"/>
      <p:bldP spid="47125" grpId="0" animBg="1"/>
      <p:bldP spid="47132" grpId="0" animBg="1"/>
      <p:bldP spid="47133" grpId="0" animBg="1"/>
      <p:bldP spid="47134" grpId="0" animBg="1"/>
      <p:bldP spid="47135" grpId="0" animBg="1"/>
      <p:bldP spid="47139" grpId="0"/>
      <p:bldP spid="47140" grpId="0"/>
      <p:bldP spid="37" grpId="0" animBg="1"/>
      <p:bldP spid="38" grpId="0" animBg="1"/>
      <p:bldP spid="39" grpId="0" animBg="1"/>
      <p:bldP spid="40"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圆角矩形 19"/>
          <p:cNvSpPr/>
          <p:nvPr/>
        </p:nvSpPr>
        <p:spPr>
          <a:xfrm>
            <a:off x="1277266" y="4565111"/>
            <a:ext cx="8203250" cy="2089689"/>
          </a:xfrm>
          <a:prstGeom prst="roundRect">
            <a:avLst>
              <a:gd name="adj" fmla="val 6410"/>
            </a:avLst>
          </a:prstGeom>
          <a:gradFill flip="none" rotWithShape="1">
            <a:gsLst>
              <a:gs pos="0">
                <a:schemeClr val="bg1"/>
              </a:gs>
              <a:gs pos="73000">
                <a:srgbClr val="ECECEC"/>
              </a:gs>
              <a:gs pos="100000">
                <a:srgbClr val="D9D9D9"/>
              </a:gs>
            </a:gsLst>
            <a:lin ang="2700000" scaled="1"/>
            <a:tileRect/>
          </a:gradFill>
          <a:ln w="25400">
            <a:gradFill flip="none" rotWithShape="1">
              <a:gsLst>
                <a:gs pos="29000">
                  <a:srgbClr val="E0E0E0"/>
                </a:gs>
                <a:gs pos="0">
                  <a:srgbClr val="999999"/>
                </a:gs>
                <a:gs pos="83000">
                  <a:schemeClr val="bg1"/>
                </a:gs>
              </a:gsLst>
              <a:lin ang="2700000" scaled="1"/>
              <a:tileRect/>
            </a:gradFill>
          </a:ln>
          <a:effectLst>
            <a:outerShdw blurRad="355600" dist="88900" dir="2700000" algn="tl" rotWithShape="0">
              <a:prstClr val="black">
                <a:alpha val="28000"/>
              </a:prstClr>
            </a:outerShdw>
          </a:effectLst>
        </p:spPr>
        <p:txBody>
          <a:bodyPr vert="horz" wrap="square" lIns="91440" tIns="45720" rIns="91440" bIns="45720" numCol="1" anchor="t" anchorCtr="0" compatLnSpc="1"/>
          <a:lstStyle/>
          <a:p>
            <a:endParaRPr lang="zh-CN" altLang="en-US" sz="4800">
              <a:solidFill>
                <a:prstClr val="black"/>
              </a:solidFill>
              <a:cs typeface="+mn-ea"/>
              <a:sym typeface="+mn-lt"/>
            </a:endParaRPr>
          </a:p>
        </p:txBody>
      </p:sp>
      <p:sp>
        <p:nvSpPr>
          <p:cNvPr id="3" name="TextBox 2"/>
          <p:cNvSpPr>
            <a:spLocks noChangeArrowheads="1"/>
          </p:cNvSpPr>
          <p:nvPr>
            <p:custDataLst>
              <p:tags r:id="rId1"/>
            </p:custDataLst>
          </p:nvPr>
        </p:nvSpPr>
        <p:spPr bwMode="auto">
          <a:xfrm>
            <a:off x="1155478" y="1122590"/>
            <a:ext cx="6898014" cy="461665"/>
          </a:xfrm>
          <a:prstGeom prst="rect">
            <a:avLst/>
          </a:prstGeom>
          <a:solidFill>
            <a:srgbClr val="FFFFFF"/>
          </a:solidFill>
          <a:ln w="9525" algn="ctr">
            <a:solidFill>
              <a:srgbClr val="0000FF"/>
            </a:solidFill>
            <a:miter lim="800000"/>
          </a:ln>
        </p:spPr>
        <p:txBody>
          <a:bodyPr wrap="square">
            <a:spAutoFit/>
          </a:bodyPr>
          <a:lstStyle/>
          <a:p>
            <a:pPr fontAlgn="base">
              <a:spcBef>
                <a:spcPct val="0"/>
              </a:spcBef>
              <a:spcAft>
                <a:spcPct val="0"/>
              </a:spcAft>
              <a:buSzTx/>
              <a:buFont typeface="Arial" panose="020B0604020202020204" pitchFamily="34" charset="0"/>
              <a:buNone/>
            </a:pPr>
            <a:r>
              <a:rPr lang="zh-CN" altLang="en-US" sz="2400" dirty="0" smtClean="0">
                <a:latin typeface="Times New Roman" panose="02020603050405020304" pitchFamily="18" charset="0"/>
                <a:ea typeface="微软雅黑" panose="020B0503020204020204" pitchFamily="34" charset="-122"/>
              </a:rPr>
              <a:t>补充资料：第一次筛选获得</a:t>
            </a:r>
            <a:r>
              <a:rPr lang="zh-CN" altLang="en-US" sz="2400" dirty="0" smtClean="0">
                <a:solidFill>
                  <a:srgbClr val="C00000"/>
                </a:solidFill>
                <a:latin typeface="Times New Roman" panose="02020603050405020304" pitchFamily="18" charset="0"/>
                <a:ea typeface="微软雅黑" panose="020B0503020204020204" pitchFamily="34" charset="-122"/>
              </a:rPr>
              <a:t>杂交瘤细胞</a:t>
            </a:r>
            <a:endParaRPr lang="zh-CN" altLang="en-US" sz="2400" dirty="0" smtClean="0">
              <a:solidFill>
                <a:srgbClr val="C00000"/>
              </a:solidFill>
              <a:latin typeface="Times New Roman" panose="02020603050405020304" pitchFamily="18" charset="0"/>
              <a:ea typeface="微软雅黑" panose="020B0503020204020204" pitchFamily="34" charset="-122"/>
            </a:endParaRPr>
          </a:p>
        </p:txBody>
      </p:sp>
      <p:sp>
        <p:nvSpPr>
          <p:cNvPr id="4" name="矩形 3"/>
          <p:cNvSpPr/>
          <p:nvPr>
            <p:custDataLst>
              <p:tags r:id="rId2"/>
            </p:custDataLst>
          </p:nvPr>
        </p:nvSpPr>
        <p:spPr>
          <a:xfrm>
            <a:off x="1048575" y="1819321"/>
            <a:ext cx="9037608" cy="1754326"/>
          </a:xfrm>
          <a:prstGeom prst="rect">
            <a:avLst/>
          </a:prstGeom>
        </p:spPr>
        <p:txBody>
          <a:bodyPr wrap="square">
            <a:spAutoFit/>
          </a:bodyPr>
          <a:lstStyle/>
          <a:p>
            <a:pPr lvl="0">
              <a:lnSpc>
                <a:spcPct val="150000"/>
              </a:lnSpc>
            </a:pPr>
            <a:r>
              <a:rPr kumimoji="1" lang="en-US" altLang="zh-CN"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①</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细胞</a:t>
            </a:r>
            <a:r>
              <a:rPr lang="zh-CN" altLang="en-US"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合成</a:t>
            </a:r>
            <a:r>
              <a:rPr lang="en-US" altLang="zh-CN"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DNA</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有</a:t>
            </a:r>
            <a:r>
              <a:rPr lang="en-US" altLang="zh-CN"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D</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和</a:t>
            </a:r>
            <a:r>
              <a:rPr lang="en-US" altLang="zh-CN"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S</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两条途径，其中</a:t>
            </a:r>
            <a:r>
              <a:rPr lang="en-US" altLang="zh-CN"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D</a:t>
            </a:r>
            <a:r>
              <a:rPr lang="zh-CN" altLang="en-US"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途径</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能</a:t>
            </a:r>
            <a:r>
              <a:rPr lang="zh-CN" altLang="en-US"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被氨基喋呤阻断</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a:t>
            </a:r>
            <a:endParaRPr lang="en-US" altLang="zh-CN"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endParaRPr>
          </a:p>
          <a:p>
            <a:pPr lvl="0">
              <a:lnSpc>
                <a:spcPct val="150000"/>
              </a:lnSpc>
            </a:pP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②</a:t>
            </a:r>
            <a:r>
              <a:rPr lang="zh-CN" altLang="en-US"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人</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淋巴细胞中有这</a:t>
            </a:r>
            <a:r>
              <a:rPr lang="zh-CN" altLang="en-US"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两种</a:t>
            </a:r>
            <a:r>
              <a:rPr lang="en-US" altLang="zh-CN"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DNA</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的合成</a:t>
            </a:r>
            <a:r>
              <a:rPr lang="zh-CN" altLang="en-US"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途径</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，但</a:t>
            </a:r>
            <a:r>
              <a:rPr lang="zh-CN" altLang="en-US" sz="2400" u="sng"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不能分裂增殖</a:t>
            </a:r>
            <a:r>
              <a:rPr lang="zh-CN" altLang="en-US"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a:t>
            </a:r>
            <a:r>
              <a:rPr kumimoji="1" lang="zh-CN" altLang="en-US" sz="2400" dirty="0" smtClean="0">
                <a:solidFill>
                  <a:srgbClr val="FF0000"/>
                </a:solidFill>
                <a:latin typeface="Times New Roman" panose="02020603050405020304" pitchFamily="18" charset="0"/>
                <a:ea typeface="微软雅黑" panose="020B0503020204020204" pitchFamily="34" charset="-122"/>
              </a:rPr>
              <a:t> </a:t>
            </a:r>
            <a:endParaRPr kumimoji="1" lang="en-US" altLang="zh-CN" sz="2400" dirty="0" smtClean="0">
              <a:solidFill>
                <a:srgbClr val="FF0000"/>
              </a:solidFill>
              <a:latin typeface="Times New Roman" panose="02020603050405020304" pitchFamily="18" charset="0"/>
              <a:ea typeface="微软雅黑" panose="020B0503020204020204" pitchFamily="34" charset="-122"/>
            </a:endParaRPr>
          </a:p>
          <a:p>
            <a:pPr lvl="0">
              <a:lnSpc>
                <a:spcPct val="150000"/>
              </a:lnSpc>
            </a:pP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③</a:t>
            </a:r>
            <a:r>
              <a:rPr lang="zh-CN" altLang="en-US"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鼠骨髓瘤</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细胞中</a:t>
            </a:r>
            <a:r>
              <a:rPr lang="zh-CN" altLang="en-US"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只有</a:t>
            </a:r>
            <a:r>
              <a:rPr lang="en-US" altLang="zh-CN"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D</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途径，没有</a:t>
            </a:r>
            <a:r>
              <a:rPr lang="en-US" altLang="zh-CN"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S</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途径，但</a:t>
            </a:r>
            <a:r>
              <a:rPr lang="zh-CN" altLang="en-US" sz="2400" dirty="0" smtClean="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能不断分裂增殖</a:t>
            </a:r>
            <a:r>
              <a:rPr lang="zh-CN" altLang="en-US" sz="2400" dirty="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a:t>
            </a:r>
            <a:endParaRPr lang="zh-CN" altLang="en-US" sz="2400" dirty="0">
              <a:effectLst>
                <a:outerShdw blurRad="38100" dist="38100" dir="2700000" algn="tl">
                  <a:schemeClr val="bg2"/>
                </a:outerShdw>
              </a:effectLst>
              <a:latin typeface="Times New Roman" panose="02020603050405020304" pitchFamily="18" charset="0"/>
              <a:ea typeface="微软雅黑" panose="020B0503020204020204" pitchFamily="34" charset="-122"/>
            </a:endParaRPr>
          </a:p>
        </p:txBody>
      </p:sp>
      <p:sp>
        <p:nvSpPr>
          <p:cNvPr id="5" name="矩形 4"/>
          <p:cNvSpPr/>
          <p:nvPr>
            <p:custDataLst>
              <p:tags r:id="rId3"/>
            </p:custDataLst>
          </p:nvPr>
        </p:nvSpPr>
        <p:spPr>
          <a:xfrm>
            <a:off x="1155478" y="3802838"/>
            <a:ext cx="4134465" cy="523220"/>
          </a:xfrm>
          <a:prstGeom prst="rect">
            <a:avLst/>
          </a:prstGeom>
        </p:spPr>
        <p:txBody>
          <a:bodyPr wrap="none">
            <a:spAutoFit/>
          </a:bodyPr>
          <a:lstStyle/>
          <a:p>
            <a:pPr fontAlgn="base">
              <a:spcBef>
                <a:spcPct val="0"/>
              </a:spcBef>
              <a:spcAft>
                <a:spcPct val="0"/>
              </a:spcAft>
              <a:buSzTx/>
              <a:buFont typeface="Arial" panose="020B0604020202020204" pitchFamily="34" charset="0"/>
              <a:buNone/>
            </a:pPr>
            <a:r>
              <a:rPr lang="zh-CN" altLang="en-US" sz="2800" dirty="0" smtClean="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筛选出杂交瘤细胞方法？</a:t>
            </a:r>
            <a:endParaRPr lang="zh-CN" altLang="en-US" sz="2800" dirty="0" smtClean="0">
              <a:solidFill>
                <a:srgbClr val="000000"/>
              </a:solidFill>
              <a:latin typeface="Times New Roman" panose="02020603050405020304" pitchFamily="18" charset="0"/>
              <a:ea typeface="微软雅黑" panose="020B0503020204020204" pitchFamily="34" charset="-122"/>
            </a:endParaRPr>
          </a:p>
        </p:txBody>
      </p:sp>
      <p:sp>
        <p:nvSpPr>
          <p:cNvPr id="7" name="矩形 6"/>
          <p:cNvSpPr/>
          <p:nvPr>
            <p:custDataLst>
              <p:tags r:id="rId4"/>
            </p:custDataLst>
          </p:nvPr>
        </p:nvSpPr>
        <p:spPr>
          <a:xfrm>
            <a:off x="1445329" y="4797361"/>
            <a:ext cx="3775393" cy="461665"/>
          </a:xfrm>
          <a:prstGeom prst="rect">
            <a:avLst/>
          </a:prstGeom>
        </p:spPr>
        <p:txBody>
          <a:bodyPr wrap="none">
            <a:spAutoFit/>
          </a:bodyPr>
          <a:lstStyle/>
          <a:p>
            <a:pPr fontAlgn="base">
              <a:spcBef>
                <a:spcPct val="0"/>
              </a:spcBef>
              <a:spcAft>
                <a:spcPct val="0"/>
              </a:spcAft>
              <a:buSzTx/>
              <a:buFont typeface="Arial" panose="020B0604020202020204" pitchFamily="34" charset="0"/>
              <a:buNone/>
            </a:pPr>
            <a:r>
              <a:rPr lang="en-US" altLang="zh-CN" sz="2400" smtClean="0">
                <a:solidFill>
                  <a:srgbClr val="0033CC"/>
                </a:solidFill>
                <a:latin typeface="Times New Roman" panose="02020603050405020304" pitchFamily="18" charset="0"/>
                <a:ea typeface="微软雅黑" panose="020B0503020204020204" pitchFamily="34" charset="-122"/>
                <a:sym typeface="Wingdings" panose="05000000000000000000" pitchFamily="2" charset="2"/>
              </a:rPr>
              <a:t>B</a:t>
            </a:r>
            <a:r>
              <a:rPr lang="zh-CN" altLang="en-US" sz="2400" smtClean="0">
                <a:solidFill>
                  <a:srgbClr val="0033CC"/>
                </a:solidFill>
                <a:latin typeface="Times New Roman" panose="02020603050405020304" pitchFamily="18" charset="0"/>
                <a:ea typeface="微软雅黑" panose="020B0503020204020204" pitchFamily="34" charset="-122"/>
                <a:sym typeface="Wingdings" panose="05000000000000000000" pitchFamily="2" charset="2"/>
              </a:rPr>
              <a:t>淋巴细胞及同型融合细胞</a:t>
            </a:r>
            <a:endParaRPr lang="zh-CN" altLang="en-US" sz="2400" smtClean="0">
              <a:solidFill>
                <a:srgbClr val="0033CC"/>
              </a:solidFill>
              <a:latin typeface="Times New Roman" panose="02020603050405020304" pitchFamily="18" charset="0"/>
              <a:ea typeface="微软雅黑" panose="020B0503020204020204" pitchFamily="34" charset="-122"/>
            </a:endParaRPr>
          </a:p>
        </p:txBody>
      </p:sp>
      <p:sp>
        <p:nvSpPr>
          <p:cNvPr id="8" name="矩形 7"/>
          <p:cNvSpPr/>
          <p:nvPr>
            <p:custDataLst>
              <p:tags r:id="rId5"/>
            </p:custDataLst>
          </p:nvPr>
        </p:nvSpPr>
        <p:spPr>
          <a:xfrm>
            <a:off x="5708135" y="4797361"/>
            <a:ext cx="2954655" cy="461665"/>
          </a:xfrm>
          <a:prstGeom prst="rect">
            <a:avLst/>
          </a:prstGeom>
        </p:spPr>
        <p:txBody>
          <a:bodyPr wrap="none">
            <a:spAutoFit/>
          </a:bodyPr>
          <a:lstStyle/>
          <a:p>
            <a:pPr fontAlgn="base">
              <a:spcBef>
                <a:spcPct val="0"/>
              </a:spcBef>
              <a:spcAft>
                <a:spcPct val="0"/>
              </a:spcAft>
              <a:buSzTx/>
              <a:buFont typeface="Arial" panose="020B0604020202020204" pitchFamily="34" charset="0"/>
              <a:buNone/>
            </a:pPr>
            <a:r>
              <a:rPr lang="zh-CN" altLang="en-US" sz="2400" smtClean="0">
                <a:solidFill>
                  <a:srgbClr val="0000FF"/>
                </a:solidFill>
                <a:latin typeface="Times New Roman" panose="02020603050405020304" pitchFamily="18" charset="0"/>
                <a:ea typeface="微软雅黑" panose="020B0503020204020204" pitchFamily="34" charset="-122"/>
                <a:sym typeface="Wingdings" panose="05000000000000000000" pitchFamily="2" charset="2"/>
              </a:rPr>
              <a:t>不能无限增殖，死亡</a:t>
            </a:r>
            <a:endParaRPr lang="zh-CN" altLang="en-US" sz="2400" smtClean="0">
              <a:solidFill>
                <a:srgbClr val="0000FF"/>
              </a:solidFill>
              <a:latin typeface="Times New Roman" panose="02020603050405020304" pitchFamily="18" charset="0"/>
              <a:ea typeface="微软雅黑" panose="020B0503020204020204" pitchFamily="34" charset="-122"/>
            </a:endParaRPr>
          </a:p>
        </p:txBody>
      </p:sp>
      <p:sp>
        <p:nvSpPr>
          <p:cNvPr id="9" name="矩形 8"/>
          <p:cNvSpPr/>
          <p:nvPr>
            <p:custDataLst>
              <p:tags r:id="rId6"/>
            </p:custDataLst>
          </p:nvPr>
        </p:nvSpPr>
        <p:spPr>
          <a:xfrm>
            <a:off x="1415485" y="5318780"/>
            <a:ext cx="3877985" cy="461665"/>
          </a:xfrm>
          <a:prstGeom prst="rect">
            <a:avLst/>
          </a:prstGeom>
        </p:spPr>
        <p:txBody>
          <a:bodyPr wrap="none">
            <a:spAutoFit/>
          </a:bodyPr>
          <a:lstStyle/>
          <a:p>
            <a:pPr fontAlgn="base">
              <a:spcBef>
                <a:spcPct val="0"/>
              </a:spcBef>
              <a:spcAft>
                <a:spcPct val="0"/>
              </a:spcAft>
              <a:buSzTx/>
              <a:buFont typeface="Arial" panose="020B0604020202020204" pitchFamily="34" charset="0"/>
              <a:buNone/>
            </a:pPr>
            <a:r>
              <a:rPr lang="zh-CN" altLang="en-US" sz="2400" smtClean="0">
                <a:solidFill>
                  <a:srgbClr val="00B050"/>
                </a:solidFill>
                <a:latin typeface="Times New Roman" panose="02020603050405020304" pitchFamily="18" charset="0"/>
                <a:ea typeface="微软雅黑" panose="020B0503020204020204" pitchFamily="34" charset="-122"/>
                <a:sym typeface="Wingdings" panose="05000000000000000000" pitchFamily="2" charset="2"/>
              </a:rPr>
              <a:t>骨髓瘤细胞及同型融合细胞</a:t>
            </a:r>
            <a:endParaRPr lang="zh-CN" altLang="en-US" sz="2400" smtClean="0">
              <a:solidFill>
                <a:srgbClr val="00B050"/>
              </a:solidFill>
              <a:latin typeface="Times New Roman" panose="02020603050405020304" pitchFamily="18" charset="0"/>
              <a:ea typeface="微软雅黑" panose="020B0503020204020204" pitchFamily="34" charset="-122"/>
            </a:endParaRPr>
          </a:p>
        </p:txBody>
      </p:sp>
      <p:sp>
        <p:nvSpPr>
          <p:cNvPr id="10" name="矩形 9"/>
          <p:cNvSpPr/>
          <p:nvPr>
            <p:custDataLst>
              <p:tags r:id="rId7"/>
            </p:custDataLst>
          </p:nvPr>
        </p:nvSpPr>
        <p:spPr>
          <a:xfrm>
            <a:off x="5699211" y="5318780"/>
            <a:ext cx="2954655" cy="461665"/>
          </a:xfrm>
          <a:prstGeom prst="rect">
            <a:avLst/>
          </a:prstGeom>
        </p:spPr>
        <p:txBody>
          <a:bodyPr wrap="none">
            <a:spAutoFit/>
          </a:bodyPr>
          <a:lstStyle/>
          <a:p>
            <a:pPr fontAlgn="base">
              <a:spcBef>
                <a:spcPct val="0"/>
              </a:spcBef>
              <a:spcAft>
                <a:spcPct val="0"/>
              </a:spcAft>
              <a:buSzTx/>
              <a:buFont typeface="Arial" panose="020B0604020202020204" pitchFamily="34" charset="0"/>
              <a:buNone/>
            </a:pPr>
            <a:r>
              <a:rPr lang="zh-CN" altLang="en-US" sz="2400" smtClean="0">
                <a:solidFill>
                  <a:srgbClr val="00B050"/>
                </a:solidFill>
                <a:latin typeface="Times New Roman" panose="02020603050405020304" pitchFamily="18" charset="0"/>
                <a:ea typeface="微软雅黑" panose="020B0503020204020204" pitchFamily="34" charset="-122"/>
                <a:sym typeface="Wingdings" panose="05000000000000000000" pitchFamily="2" charset="2"/>
              </a:rPr>
              <a:t>不能无限增殖，死亡</a:t>
            </a:r>
            <a:endParaRPr lang="zh-CN" altLang="en-US" sz="2400" smtClean="0">
              <a:solidFill>
                <a:srgbClr val="00B050"/>
              </a:solidFill>
              <a:latin typeface="Times New Roman" panose="02020603050405020304" pitchFamily="18" charset="0"/>
              <a:ea typeface="微软雅黑" panose="020B0503020204020204" pitchFamily="34" charset="-122"/>
            </a:endParaRPr>
          </a:p>
        </p:txBody>
      </p:sp>
      <p:sp>
        <p:nvSpPr>
          <p:cNvPr id="11" name="矩形 10"/>
          <p:cNvSpPr/>
          <p:nvPr>
            <p:custDataLst>
              <p:tags r:id="rId8"/>
            </p:custDataLst>
          </p:nvPr>
        </p:nvSpPr>
        <p:spPr>
          <a:xfrm>
            <a:off x="3017028" y="5902980"/>
            <a:ext cx="1980029" cy="523220"/>
          </a:xfrm>
          <a:prstGeom prst="rect">
            <a:avLst/>
          </a:prstGeom>
        </p:spPr>
        <p:txBody>
          <a:bodyPr wrap="none">
            <a:spAutoFit/>
          </a:bodyPr>
          <a:lstStyle/>
          <a:p>
            <a:pPr fontAlgn="base">
              <a:spcBef>
                <a:spcPct val="0"/>
              </a:spcBef>
              <a:spcAft>
                <a:spcPct val="0"/>
              </a:spcAft>
              <a:buSzTx/>
              <a:buFont typeface="Arial" panose="020B0604020202020204" pitchFamily="34" charset="0"/>
              <a:buNone/>
            </a:pPr>
            <a:r>
              <a:rPr lang="zh-CN" altLang="en-US" sz="280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杂交瘤细胞</a:t>
            </a:r>
            <a:endParaRPr lang="zh-CN" altLang="en-US" sz="2800" smtClean="0">
              <a:solidFill>
                <a:srgbClr val="FF0000"/>
              </a:solidFill>
              <a:latin typeface="Times New Roman" panose="02020603050405020304" pitchFamily="18" charset="0"/>
              <a:ea typeface="微软雅黑" panose="020B0503020204020204" pitchFamily="34" charset="-122"/>
            </a:endParaRPr>
          </a:p>
        </p:txBody>
      </p:sp>
      <p:sp>
        <p:nvSpPr>
          <p:cNvPr id="12" name="矩形 11"/>
          <p:cNvSpPr/>
          <p:nvPr>
            <p:custDataLst>
              <p:tags r:id="rId9"/>
            </p:custDataLst>
          </p:nvPr>
        </p:nvSpPr>
        <p:spPr>
          <a:xfrm>
            <a:off x="5762869" y="5902980"/>
            <a:ext cx="3057247" cy="523220"/>
          </a:xfrm>
          <a:prstGeom prst="rect">
            <a:avLst/>
          </a:prstGeom>
        </p:spPr>
        <p:txBody>
          <a:bodyPr wrap="none">
            <a:spAutoFit/>
          </a:bodyPr>
          <a:lstStyle/>
          <a:p>
            <a:pPr fontAlgn="base">
              <a:spcBef>
                <a:spcPct val="0"/>
              </a:spcBef>
              <a:spcAft>
                <a:spcPct val="0"/>
              </a:spcAft>
              <a:buSzTx/>
              <a:buFont typeface="Arial" panose="020B0604020202020204" pitchFamily="34" charset="0"/>
              <a:buNone/>
            </a:pPr>
            <a:r>
              <a:rPr lang="zh-CN" altLang="en-US" sz="280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能无限增殖，生长</a:t>
            </a:r>
            <a:endParaRPr lang="zh-CN" altLang="en-US" sz="2800" smtClean="0">
              <a:solidFill>
                <a:srgbClr val="FF0000"/>
              </a:solidFill>
              <a:latin typeface="Times New Roman" panose="02020603050405020304" pitchFamily="18" charset="0"/>
              <a:ea typeface="微软雅黑" panose="020B0503020204020204" pitchFamily="34" charset="-122"/>
            </a:endParaRPr>
          </a:p>
        </p:txBody>
      </p:sp>
      <p:grpSp>
        <p:nvGrpSpPr>
          <p:cNvPr id="13" name="淘宝网Chenying0907出品 7"/>
          <p:cNvGrpSpPr/>
          <p:nvPr/>
        </p:nvGrpSpPr>
        <p:grpSpPr>
          <a:xfrm>
            <a:off x="293663" y="324163"/>
            <a:ext cx="604358" cy="216024"/>
            <a:chOff x="264939" y="188640"/>
            <a:chExt cx="604358" cy="216024"/>
          </a:xfrm>
          <a:solidFill>
            <a:srgbClr val="12863E"/>
          </a:solidFill>
        </p:grpSpPr>
        <p:sp>
          <p:nvSpPr>
            <p:cNvPr id="14" name="燕尾形 1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5" name="燕尾形 1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6" name="燕尾形 1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17"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18"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19" name="圆角矩形标注 18"/>
          <p:cNvSpPr/>
          <p:nvPr/>
        </p:nvSpPr>
        <p:spPr>
          <a:xfrm>
            <a:off x="5608544" y="3838875"/>
            <a:ext cx="3370356" cy="624635"/>
          </a:xfrm>
          <a:prstGeom prst="wedgeRoundRectCallout">
            <a:avLst>
              <a:gd name="adj1" fmla="val -63003"/>
              <a:gd name="adj2" fmla="val -36263"/>
              <a:gd name="adj3" fmla="val 16667"/>
            </a:avLst>
          </a:prstGeom>
          <a:solidFill>
            <a:schemeClr val="accent5">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fontAlgn="base">
              <a:spcBef>
                <a:spcPct val="0"/>
              </a:spcBef>
              <a:spcAft>
                <a:spcPct val="0"/>
              </a:spcAft>
              <a:buSzTx/>
              <a:buFont typeface="Arial" panose="020B0604020202020204" pitchFamily="34" charset="0"/>
              <a:buNone/>
            </a:pPr>
            <a:r>
              <a:rPr lang="zh-CN" altLang="en-US" sz="2400" dirty="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培养基中加入</a:t>
            </a:r>
            <a:r>
              <a:rPr lang="zh-CN" altLang="en-US" sz="2400" dirty="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氨基嘌呤</a:t>
            </a:r>
            <a:endParaRPr lang="zh-CN" altLang="en-US" sz="2400" dirty="0">
              <a:solidFill>
                <a:srgbClr val="000000"/>
              </a:solidFill>
              <a:latin typeface="Times New Roman" panose="02020603050405020304" pitchFamily="18" charset="0"/>
              <a:ea typeface="微软雅黑" panose="020B0503020204020204" pitchFamily="34" charset="-122"/>
            </a:endParaRPr>
          </a:p>
        </p:txBody>
      </p:sp>
      <p:sp>
        <p:nvSpPr>
          <p:cNvPr id="2" name="文本框 1"/>
          <p:cNvSpPr txBox="1"/>
          <p:nvPr/>
        </p:nvSpPr>
        <p:spPr>
          <a:xfrm>
            <a:off x="8978900" y="3916680"/>
            <a:ext cx="4064000" cy="460375"/>
          </a:xfrm>
          <a:prstGeom prst="rect">
            <a:avLst/>
          </a:prstGeom>
          <a:noFill/>
        </p:spPr>
        <p:txBody>
          <a:bodyPr wrap="square" rtlCol="0">
            <a:spAutoFit/>
          </a:bodyPr>
          <a:p>
            <a:r>
              <a:rPr lang="en-US" altLang="zh-CN" sz="2400"/>
              <a:t>-HAT</a:t>
            </a:r>
            <a:r>
              <a:rPr lang="zh-CN" altLang="en-US" sz="2400"/>
              <a:t>培养基</a:t>
            </a:r>
            <a:endParaRPr lang="zh-CN" altLang="en-US" sz="2400"/>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linds(horizont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box(in)">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 calcmode="lin" valueType="num">
                                      <p:cBhvr additive="base">
                                        <p:cTn id="17" dur="500" fill="hold"/>
                                        <p:tgtEl>
                                          <p:spTgt spid="5"/>
                                        </p:tgtEl>
                                        <p:attrNameLst>
                                          <p:attrName>ppt_x</p:attrName>
                                        </p:attrNameLst>
                                      </p:cBhvr>
                                      <p:tavLst>
                                        <p:tav tm="0">
                                          <p:val>
                                            <p:strVal val="#ppt_x"/>
                                          </p:val>
                                        </p:tav>
                                        <p:tav tm="100000">
                                          <p:val>
                                            <p:strVal val="#ppt_x"/>
                                          </p:val>
                                        </p:tav>
                                      </p:tavLst>
                                    </p:anim>
                                    <p:anim calcmode="lin" valueType="num">
                                      <p:cBhvr additive="base">
                                        <p:cTn id="1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grpId="0" nodeType="clickEffect">
                                  <p:stCondLst>
                                    <p:cond delay="0"/>
                                  </p:stCondLst>
                                  <p:childTnLst>
                                    <p:set>
                                      <p:cBhvr>
                                        <p:cTn id="22" dur="1" fill="hold">
                                          <p:stCondLst>
                                            <p:cond delay="0"/>
                                          </p:stCondLst>
                                        </p:cTn>
                                        <p:tgtEl>
                                          <p:spTgt spid="19"/>
                                        </p:tgtEl>
                                        <p:attrNameLst>
                                          <p:attrName>style.visibility</p:attrName>
                                        </p:attrNameLst>
                                      </p:cBhvr>
                                      <p:to>
                                        <p:strVal val="visible"/>
                                      </p:to>
                                    </p:set>
                                    <p:animEffect transition="in" filter="wipe(up)">
                                      <p:cBhvr>
                                        <p:cTn id="23" dur="500"/>
                                        <p:tgtEl>
                                          <p:spTgt spid="19"/>
                                        </p:tgtEl>
                                      </p:cBhvr>
                                    </p:animEffect>
                                  </p:childTnLst>
                                </p:cTn>
                              </p:par>
                            </p:childTnLst>
                          </p:cTn>
                        </p:par>
                      </p:childTnLst>
                    </p:cTn>
                  </p:par>
                  <p:par>
                    <p:cTn id="24" fill="hold">
                      <p:stCondLst>
                        <p:cond delay="indefinite"/>
                      </p:stCondLst>
                      <p:childTnLst>
                        <p:par>
                          <p:cTn id="25" fill="hold">
                            <p:stCondLst>
                              <p:cond delay="0"/>
                            </p:stCondLst>
                            <p:childTnLst>
                              <p:par>
                                <p:cTn id="26" presetID="1" presetClass="entr" presetSubtype="0" fill="hold" grpId="0" nodeType="clickEffect">
                                  <p:stCondLst>
                                    <p:cond delay="0"/>
                                  </p:stCondLst>
                                  <p:childTnLst>
                                    <p:set>
                                      <p:cBhvr>
                                        <p:cTn id="27" dur="1" fill="hold">
                                          <p:stCondLst>
                                            <p:cond delay="0"/>
                                          </p:stCondLst>
                                        </p:cTn>
                                        <p:tgtEl>
                                          <p:spTgt spid="2"/>
                                        </p:tgtEl>
                                        <p:attrNameLst>
                                          <p:attrName>style.visibility</p:attrName>
                                        </p:attrNameLst>
                                      </p:cBhvr>
                                      <p:to>
                                        <p:strVal val="visible"/>
                                      </p:to>
                                    </p:set>
                                  </p:childTnLst>
                                </p:cTn>
                              </p:par>
                            </p:childTnLst>
                          </p:cTn>
                        </p:par>
                      </p:childTnLst>
                    </p:cTn>
                  </p:par>
                  <p:par>
                    <p:cTn id="28" fill="hold">
                      <p:stCondLst>
                        <p:cond delay="indefinite"/>
                      </p:stCondLst>
                      <p:childTnLst>
                        <p:par>
                          <p:cTn id="29" fill="hold">
                            <p:stCondLst>
                              <p:cond delay="0"/>
                            </p:stCondLst>
                            <p:childTnLst>
                              <p:par>
                                <p:cTn id="30" presetID="2" presetClass="entr" presetSubtype="4" fill="hold" grpId="0" nodeType="clickEffect">
                                  <p:stCondLst>
                                    <p:cond delay="0"/>
                                  </p:stCondLst>
                                  <p:childTnLst>
                                    <p:set>
                                      <p:cBhvr>
                                        <p:cTn id="31" dur="1" fill="hold">
                                          <p:stCondLst>
                                            <p:cond delay="0"/>
                                          </p:stCondLst>
                                        </p:cTn>
                                        <p:tgtEl>
                                          <p:spTgt spid="7"/>
                                        </p:tgtEl>
                                        <p:attrNameLst>
                                          <p:attrName>style.visibility</p:attrName>
                                        </p:attrNameLst>
                                      </p:cBhvr>
                                      <p:to>
                                        <p:strVal val="visible"/>
                                      </p:to>
                                    </p:set>
                                    <p:anim calcmode="lin" valueType="num">
                                      <p:cBhvr additive="base">
                                        <p:cTn id="32" dur="500" fill="hold"/>
                                        <p:tgtEl>
                                          <p:spTgt spid="7"/>
                                        </p:tgtEl>
                                        <p:attrNameLst>
                                          <p:attrName>ppt_x</p:attrName>
                                        </p:attrNameLst>
                                      </p:cBhvr>
                                      <p:tavLst>
                                        <p:tav tm="0">
                                          <p:val>
                                            <p:strVal val="#ppt_x"/>
                                          </p:val>
                                        </p:tav>
                                        <p:tav tm="100000">
                                          <p:val>
                                            <p:strVal val="#ppt_x"/>
                                          </p:val>
                                        </p:tav>
                                      </p:tavLst>
                                    </p:anim>
                                    <p:anim calcmode="lin" valueType="num">
                                      <p:cBhvr additive="base">
                                        <p:cTn id="33" dur="500" fill="hold"/>
                                        <p:tgtEl>
                                          <p:spTgt spid="7"/>
                                        </p:tgtEl>
                                        <p:attrNameLst>
                                          <p:attrName>ppt_y</p:attrName>
                                        </p:attrNameLst>
                                      </p:cBhvr>
                                      <p:tavLst>
                                        <p:tav tm="0">
                                          <p:val>
                                            <p:strVal val="1+#ppt_h/2"/>
                                          </p:val>
                                        </p:tav>
                                        <p:tav tm="100000">
                                          <p:val>
                                            <p:strVal val="#ppt_y"/>
                                          </p:val>
                                        </p:tav>
                                      </p:tavLst>
                                    </p:anim>
                                  </p:childTnLst>
                                </p:cTn>
                              </p:par>
                              <p:par>
                                <p:cTn id="34" presetID="2" presetClass="entr" presetSubtype="4" decel="100000" fill="hold" grpId="0" nodeType="withEffect">
                                  <p:stCondLst>
                                    <p:cond delay="0"/>
                                  </p:stCondLst>
                                  <p:childTnLst>
                                    <p:set>
                                      <p:cBhvr>
                                        <p:cTn id="35" dur="1" fill="hold">
                                          <p:stCondLst>
                                            <p:cond delay="0"/>
                                          </p:stCondLst>
                                        </p:cTn>
                                        <p:tgtEl>
                                          <p:spTgt spid="20"/>
                                        </p:tgtEl>
                                        <p:attrNameLst>
                                          <p:attrName>style.visibility</p:attrName>
                                        </p:attrNameLst>
                                      </p:cBhvr>
                                      <p:to>
                                        <p:strVal val="visible"/>
                                      </p:to>
                                    </p:set>
                                    <p:anim calcmode="lin" valueType="num">
                                      <p:cBhvr additive="base">
                                        <p:cTn id="36" dur="500" fill="hold"/>
                                        <p:tgtEl>
                                          <p:spTgt spid="20"/>
                                        </p:tgtEl>
                                        <p:attrNameLst>
                                          <p:attrName>ppt_x</p:attrName>
                                        </p:attrNameLst>
                                      </p:cBhvr>
                                      <p:tavLst>
                                        <p:tav tm="0">
                                          <p:val>
                                            <p:strVal val="#ppt_x"/>
                                          </p:val>
                                        </p:tav>
                                        <p:tav tm="100000">
                                          <p:val>
                                            <p:strVal val="#ppt_x"/>
                                          </p:val>
                                        </p:tav>
                                      </p:tavLst>
                                    </p:anim>
                                    <p:anim calcmode="lin" valueType="num">
                                      <p:cBhvr additive="base">
                                        <p:cTn id="37"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2" presetClass="entr" presetSubtype="4" fill="hold" grpId="0" nodeType="clickEffect">
                                  <p:stCondLst>
                                    <p:cond delay="0"/>
                                  </p:stCondLst>
                                  <p:childTnLst>
                                    <p:set>
                                      <p:cBhvr>
                                        <p:cTn id="41" dur="1" fill="hold">
                                          <p:stCondLst>
                                            <p:cond delay="0"/>
                                          </p:stCondLst>
                                        </p:cTn>
                                        <p:tgtEl>
                                          <p:spTgt spid="8"/>
                                        </p:tgtEl>
                                        <p:attrNameLst>
                                          <p:attrName>style.visibility</p:attrName>
                                        </p:attrNameLst>
                                      </p:cBhvr>
                                      <p:to>
                                        <p:strVal val="visible"/>
                                      </p:to>
                                    </p:set>
                                    <p:anim calcmode="lin" valueType="num">
                                      <p:cBhvr additive="base">
                                        <p:cTn id="42" dur="500" fill="hold"/>
                                        <p:tgtEl>
                                          <p:spTgt spid="8"/>
                                        </p:tgtEl>
                                        <p:attrNameLst>
                                          <p:attrName>ppt_x</p:attrName>
                                        </p:attrNameLst>
                                      </p:cBhvr>
                                      <p:tavLst>
                                        <p:tav tm="0">
                                          <p:val>
                                            <p:strVal val="#ppt_x"/>
                                          </p:val>
                                        </p:tav>
                                        <p:tav tm="100000">
                                          <p:val>
                                            <p:strVal val="#ppt_x"/>
                                          </p:val>
                                        </p:tav>
                                      </p:tavLst>
                                    </p:anim>
                                    <p:anim calcmode="lin" valueType="num">
                                      <p:cBhvr additive="base">
                                        <p:cTn id="43"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childTnLst>
                                    <p:set>
                                      <p:cBhvr>
                                        <p:cTn id="47" dur="1" fill="hold">
                                          <p:stCondLst>
                                            <p:cond delay="0"/>
                                          </p:stCondLst>
                                        </p:cTn>
                                        <p:tgtEl>
                                          <p:spTgt spid="9"/>
                                        </p:tgtEl>
                                        <p:attrNameLst>
                                          <p:attrName>style.visibility</p:attrName>
                                        </p:attrNameLst>
                                      </p:cBhvr>
                                      <p:to>
                                        <p:strVal val="visible"/>
                                      </p:to>
                                    </p:set>
                                    <p:anim calcmode="lin" valueType="num">
                                      <p:cBhvr additive="base">
                                        <p:cTn id="48" dur="500" fill="hold"/>
                                        <p:tgtEl>
                                          <p:spTgt spid="9"/>
                                        </p:tgtEl>
                                        <p:attrNameLst>
                                          <p:attrName>ppt_x</p:attrName>
                                        </p:attrNameLst>
                                      </p:cBhvr>
                                      <p:tavLst>
                                        <p:tav tm="0">
                                          <p:val>
                                            <p:strVal val="#ppt_x"/>
                                          </p:val>
                                        </p:tav>
                                        <p:tav tm="100000">
                                          <p:val>
                                            <p:strVal val="#ppt_x"/>
                                          </p:val>
                                        </p:tav>
                                      </p:tavLst>
                                    </p:anim>
                                    <p:anim calcmode="lin" valueType="num">
                                      <p:cBhvr additive="base">
                                        <p:cTn id="49"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childTnLst>
                                    <p:set>
                                      <p:cBhvr>
                                        <p:cTn id="53" dur="1" fill="hold">
                                          <p:stCondLst>
                                            <p:cond delay="0"/>
                                          </p:stCondLst>
                                        </p:cTn>
                                        <p:tgtEl>
                                          <p:spTgt spid="10"/>
                                        </p:tgtEl>
                                        <p:attrNameLst>
                                          <p:attrName>style.visibility</p:attrName>
                                        </p:attrNameLst>
                                      </p:cBhvr>
                                      <p:to>
                                        <p:strVal val="visible"/>
                                      </p:to>
                                    </p:set>
                                    <p:anim calcmode="lin" valueType="num">
                                      <p:cBhvr additive="base">
                                        <p:cTn id="54" dur="500" fill="hold"/>
                                        <p:tgtEl>
                                          <p:spTgt spid="10"/>
                                        </p:tgtEl>
                                        <p:attrNameLst>
                                          <p:attrName>ppt_x</p:attrName>
                                        </p:attrNameLst>
                                      </p:cBhvr>
                                      <p:tavLst>
                                        <p:tav tm="0">
                                          <p:val>
                                            <p:strVal val="#ppt_x"/>
                                          </p:val>
                                        </p:tav>
                                        <p:tav tm="100000">
                                          <p:val>
                                            <p:strVal val="#ppt_x"/>
                                          </p:val>
                                        </p:tav>
                                      </p:tavLst>
                                    </p:anim>
                                    <p:anim calcmode="lin" valueType="num">
                                      <p:cBhvr additive="base">
                                        <p:cTn id="55"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2" presetClass="entr" presetSubtype="4" fill="hold" grpId="0" nodeType="clickEffect">
                                  <p:stCondLst>
                                    <p:cond delay="0"/>
                                  </p:stCondLst>
                                  <p:childTnLst>
                                    <p:set>
                                      <p:cBhvr>
                                        <p:cTn id="59" dur="1" fill="hold">
                                          <p:stCondLst>
                                            <p:cond delay="0"/>
                                          </p:stCondLst>
                                        </p:cTn>
                                        <p:tgtEl>
                                          <p:spTgt spid="11"/>
                                        </p:tgtEl>
                                        <p:attrNameLst>
                                          <p:attrName>style.visibility</p:attrName>
                                        </p:attrNameLst>
                                      </p:cBhvr>
                                      <p:to>
                                        <p:strVal val="visible"/>
                                      </p:to>
                                    </p:set>
                                    <p:anim calcmode="lin" valueType="num">
                                      <p:cBhvr additive="base">
                                        <p:cTn id="60" dur="500" fill="hold"/>
                                        <p:tgtEl>
                                          <p:spTgt spid="11"/>
                                        </p:tgtEl>
                                        <p:attrNameLst>
                                          <p:attrName>ppt_x</p:attrName>
                                        </p:attrNameLst>
                                      </p:cBhvr>
                                      <p:tavLst>
                                        <p:tav tm="0">
                                          <p:val>
                                            <p:strVal val="#ppt_x"/>
                                          </p:val>
                                        </p:tav>
                                        <p:tav tm="100000">
                                          <p:val>
                                            <p:strVal val="#ppt_x"/>
                                          </p:val>
                                        </p:tav>
                                      </p:tavLst>
                                    </p:anim>
                                    <p:anim calcmode="lin" valueType="num">
                                      <p:cBhvr additive="base">
                                        <p:cTn id="61"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par>
                    <p:cTn id="62" fill="hold">
                      <p:stCondLst>
                        <p:cond delay="indefinite"/>
                      </p:stCondLst>
                      <p:childTnLst>
                        <p:par>
                          <p:cTn id="63" fill="hold">
                            <p:stCondLst>
                              <p:cond delay="0"/>
                            </p:stCondLst>
                            <p:childTnLst>
                              <p:par>
                                <p:cTn id="64" presetID="2" presetClass="entr" presetSubtype="4" fill="hold" grpId="0" nodeType="clickEffect">
                                  <p:stCondLst>
                                    <p:cond delay="0"/>
                                  </p:stCondLst>
                                  <p:childTnLst>
                                    <p:set>
                                      <p:cBhvr>
                                        <p:cTn id="65" dur="1" fill="hold">
                                          <p:stCondLst>
                                            <p:cond delay="0"/>
                                          </p:stCondLst>
                                        </p:cTn>
                                        <p:tgtEl>
                                          <p:spTgt spid="12"/>
                                        </p:tgtEl>
                                        <p:attrNameLst>
                                          <p:attrName>style.visibility</p:attrName>
                                        </p:attrNameLst>
                                      </p:cBhvr>
                                      <p:to>
                                        <p:strVal val="visible"/>
                                      </p:to>
                                    </p:set>
                                    <p:anim calcmode="lin" valueType="num">
                                      <p:cBhvr additive="base">
                                        <p:cTn id="66" dur="500" fill="hold"/>
                                        <p:tgtEl>
                                          <p:spTgt spid="12"/>
                                        </p:tgtEl>
                                        <p:attrNameLst>
                                          <p:attrName>ppt_x</p:attrName>
                                        </p:attrNameLst>
                                      </p:cBhvr>
                                      <p:tavLst>
                                        <p:tav tm="0">
                                          <p:val>
                                            <p:strVal val="#ppt_x"/>
                                          </p:val>
                                        </p:tav>
                                        <p:tav tm="100000">
                                          <p:val>
                                            <p:strVal val="#ppt_x"/>
                                          </p:val>
                                        </p:tav>
                                      </p:tavLst>
                                    </p:anim>
                                    <p:anim calcmode="lin" valueType="num">
                                      <p:cBhvr additive="base">
                                        <p:cTn id="67"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3" grpId="0" animBg="1"/>
      <p:bldP spid="4" grpId="0"/>
      <p:bldP spid="5" grpId="0"/>
      <p:bldP spid="7" grpId="0"/>
      <p:bldP spid="8" grpId="0"/>
      <p:bldP spid="9" grpId="0"/>
      <p:bldP spid="10" grpId="0"/>
      <p:bldP spid="11" grpId="0"/>
      <p:bldP spid="12" grpId="0"/>
      <p:bldP spid="19" grpId="0" animBg="1"/>
      <p:bldP spid="2" grpId="0"/>
      <p:bldP spid="2" grpId="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8"/>
          <p:cNvGrpSpPr/>
          <p:nvPr>
            <p:custDataLst>
              <p:tags r:id="rId1"/>
            </p:custDataLst>
          </p:nvPr>
        </p:nvGrpSpPr>
        <p:grpSpPr>
          <a:xfrm>
            <a:off x="793631" y="845388"/>
            <a:ext cx="10679501" cy="5429370"/>
            <a:chOff x="519" y="2708"/>
            <a:chExt cx="17991" cy="7853"/>
          </a:xfrm>
        </p:grpSpPr>
        <p:pic>
          <p:nvPicPr>
            <p:cNvPr id="4" name="图片 3" descr="植物细胞工程-1"/>
            <p:cNvPicPr>
              <a:picLocks noChangeAspect="1"/>
            </p:cNvPicPr>
            <p:nvPr>
              <p:custDataLst>
                <p:tags r:id="rId2"/>
              </p:custDataLst>
            </p:nvPr>
          </p:nvPicPr>
          <p:blipFill>
            <a:blip r:embed="rId3">
              <a:extLst>
                <a:ext uri="{96DAC541-7B7A-43D3-8B79-37D633B846F1}">
                  <asvg:svgBlip xmlns:asvg="http://schemas.microsoft.com/office/drawing/2016/SVG/main" r:embed="rId4"/>
                </a:ext>
              </a:extLst>
            </a:blip>
            <a:stretch>
              <a:fillRect/>
            </a:stretch>
          </p:blipFill>
          <p:spPr>
            <a:xfrm>
              <a:off x="519" y="2708"/>
              <a:ext cx="17991" cy="7853"/>
            </a:xfrm>
            <a:prstGeom prst="rect">
              <a:avLst/>
            </a:prstGeom>
          </p:spPr>
        </p:pic>
        <p:sp>
          <p:nvSpPr>
            <p:cNvPr id="5" name="TextBox 3"/>
            <p:cNvSpPr txBox="1">
              <a:spLocks noChangeArrowheads="1"/>
            </p:cNvSpPr>
            <p:nvPr>
              <p:custDataLst>
                <p:tags r:id="rId5"/>
              </p:custDataLst>
            </p:nvPr>
          </p:nvSpPr>
          <p:spPr bwMode="auto">
            <a:xfrm>
              <a:off x="6227" y="9472"/>
              <a:ext cx="4465" cy="6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a:solidFill>
                    <a:schemeClr val="accent3">
                      <a:lumMod val="75000"/>
                    </a:schemeClr>
                  </a:solidFill>
                  <a:latin typeface="Times New Roman" panose="02020603050405020304" pitchFamily="18" charset="0"/>
                  <a:ea typeface="微软雅黑" panose="020B0503020204020204" pitchFamily="34" charset="-122"/>
                </a:rPr>
                <a:t>植物体细胞杂交</a:t>
              </a:r>
              <a:endParaRPr lang="zh-CN" altLang="en-US" sz="2400">
                <a:solidFill>
                  <a:schemeClr val="accent3">
                    <a:lumMod val="75000"/>
                  </a:schemeClr>
                </a:solidFill>
                <a:latin typeface="Times New Roman" panose="02020603050405020304" pitchFamily="18" charset="0"/>
                <a:ea typeface="微软雅黑" panose="020B0503020204020204" pitchFamily="34" charset="-122"/>
              </a:endParaRPr>
            </a:p>
          </p:txBody>
        </p:sp>
        <p:sp>
          <p:nvSpPr>
            <p:cNvPr id="6" name="TextBox 3"/>
            <p:cNvSpPr txBox="1">
              <a:spLocks noChangeArrowheads="1"/>
            </p:cNvSpPr>
            <p:nvPr>
              <p:custDataLst>
                <p:tags r:id="rId6"/>
              </p:custDataLst>
            </p:nvPr>
          </p:nvSpPr>
          <p:spPr bwMode="auto">
            <a:xfrm>
              <a:off x="2834" y="8624"/>
              <a:ext cx="3879" cy="6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dirty="0">
                  <a:solidFill>
                    <a:schemeClr val="accent3">
                      <a:lumMod val="75000"/>
                    </a:schemeClr>
                  </a:solidFill>
                  <a:latin typeface="Times New Roman" panose="02020603050405020304" pitchFamily="18" charset="0"/>
                  <a:ea typeface="微软雅黑" panose="020B0503020204020204" pitchFamily="34" charset="-122"/>
                </a:rPr>
                <a:t>植物细胞融合</a:t>
              </a:r>
              <a:endParaRPr lang="zh-CN" altLang="en-US" sz="2400" dirty="0">
                <a:solidFill>
                  <a:schemeClr val="accent3">
                    <a:lumMod val="75000"/>
                  </a:schemeClr>
                </a:solidFill>
                <a:latin typeface="Times New Roman" panose="02020603050405020304" pitchFamily="18" charset="0"/>
                <a:ea typeface="微软雅黑" panose="020B0503020204020204" pitchFamily="34" charset="-122"/>
              </a:endParaRPr>
            </a:p>
          </p:txBody>
        </p:sp>
        <p:sp>
          <p:nvSpPr>
            <p:cNvPr id="7" name="TextBox 3"/>
            <p:cNvSpPr txBox="1">
              <a:spLocks noChangeArrowheads="1"/>
            </p:cNvSpPr>
            <p:nvPr>
              <p:custDataLst>
                <p:tags r:id="rId7"/>
              </p:custDataLst>
            </p:nvPr>
          </p:nvSpPr>
          <p:spPr bwMode="auto">
            <a:xfrm>
              <a:off x="10669" y="8646"/>
              <a:ext cx="3879" cy="668"/>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Calibri" panose="020F0502020204030204" pitchFamily="34" charset="0"/>
                  <a:ea typeface="宋体" panose="02010600030101010101" pitchFamily="2" charset="-122"/>
                </a:defRPr>
              </a:lvl1pPr>
              <a:lvl2pPr marL="742950" indent="-285750" eaLnBrk="0" hangingPunct="0">
                <a:defRPr>
                  <a:solidFill>
                    <a:schemeClr val="tx1"/>
                  </a:solidFill>
                  <a:latin typeface="Calibri" panose="020F0502020204030204" pitchFamily="34" charset="0"/>
                  <a:ea typeface="宋体" panose="02010600030101010101" pitchFamily="2" charset="-122"/>
                </a:defRPr>
              </a:lvl2pPr>
              <a:lvl3pPr marL="1143000" indent="-228600" eaLnBrk="0" hangingPunct="0">
                <a:defRPr>
                  <a:solidFill>
                    <a:schemeClr val="tx1"/>
                  </a:solidFill>
                  <a:latin typeface="Calibri" panose="020F0502020204030204" pitchFamily="34" charset="0"/>
                  <a:ea typeface="宋体" panose="02010600030101010101" pitchFamily="2" charset="-122"/>
                </a:defRPr>
              </a:lvl3pPr>
              <a:lvl4pPr marL="1600200" indent="-228600" eaLnBrk="0" hangingPunct="0">
                <a:defRPr>
                  <a:solidFill>
                    <a:schemeClr val="tx1"/>
                  </a:solidFill>
                  <a:latin typeface="Calibri" panose="020F0502020204030204" pitchFamily="34" charset="0"/>
                  <a:ea typeface="宋体" panose="02010600030101010101" pitchFamily="2" charset="-122"/>
                </a:defRPr>
              </a:lvl4pPr>
              <a:lvl5pPr marL="2057400" indent="-228600" eaLnBrk="0" hangingPunct="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2400">
                  <a:solidFill>
                    <a:schemeClr val="accent3">
                      <a:lumMod val="75000"/>
                    </a:schemeClr>
                  </a:solidFill>
                  <a:latin typeface="Times New Roman" panose="02020603050405020304" pitchFamily="18" charset="0"/>
                  <a:ea typeface="微软雅黑" panose="020B0503020204020204" pitchFamily="34" charset="-122"/>
                </a:rPr>
                <a:t>植物组织培养</a:t>
              </a:r>
              <a:endParaRPr lang="zh-CN" altLang="en-US" sz="2400">
                <a:solidFill>
                  <a:schemeClr val="accent3">
                    <a:lumMod val="75000"/>
                  </a:schemeClr>
                </a:solidFill>
                <a:latin typeface="Times New Roman" panose="02020603050405020304" pitchFamily="18" charset="0"/>
                <a:ea typeface="微软雅黑" panose="020B0503020204020204" pitchFamily="34" charset="-122"/>
              </a:endParaRPr>
            </a:p>
          </p:txBody>
        </p:sp>
      </p:grpSp>
      <p:grpSp>
        <p:nvGrpSpPr>
          <p:cNvPr id="9" name="组合 8"/>
          <p:cNvGrpSpPr/>
          <p:nvPr/>
        </p:nvGrpSpPr>
        <p:grpSpPr>
          <a:xfrm>
            <a:off x="167419" y="294511"/>
            <a:ext cx="2821441" cy="815195"/>
            <a:chOff x="3590568" y="400194"/>
            <a:chExt cx="5213316" cy="1031890"/>
          </a:xfrm>
        </p:grpSpPr>
        <p:grpSp>
          <p:nvGrpSpPr>
            <p:cNvPr id="10" name="组合 9"/>
            <p:cNvGrpSpPr/>
            <p:nvPr/>
          </p:nvGrpSpPr>
          <p:grpSpPr>
            <a:xfrm>
              <a:off x="3590568" y="400194"/>
              <a:ext cx="5213316" cy="1031890"/>
              <a:chOff x="7038412" y="5298115"/>
              <a:chExt cx="3099874" cy="517828"/>
            </a:xfrm>
          </p:grpSpPr>
          <p:grpSp>
            <p:nvGrpSpPr>
              <p:cNvPr id="12" name="组合 11"/>
              <p:cNvGrpSpPr/>
              <p:nvPr/>
            </p:nvGrpSpPr>
            <p:grpSpPr>
              <a:xfrm>
                <a:off x="7038412" y="5298115"/>
                <a:ext cx="3099874" cy="517828"/>
                <a:chOff x="5718131" y="5650928"/>
                <a:chExt cx="4596458" cy="767829"/>
              </a:xfrm>
            </p:grpSpPr>
            <p:sp>
              <p:nvSpPr>
                <p:cNvPr id="14" name="圆角矩形 13"/>
                <p:cNvSpPr/>
                <p:nvPr/>
              </p:nvSpPr>
              <p:spPr>
                <a:xfrm>
                  <a:off x="5718131" y="5650928"/>
                  <a:ext cx="4596458" cy="767829"/>
                </a:xfrm>
                <a:prstGeom prst="roundRect">
                  <a:avLst>
                    <a:gd name="adj" fmla="val 50000"/>
                  </a:avLst>
                </a:prstGeom>
                <a:solidFill>
                  <a:srgbClr val="F3F3F3"/>
                </a:solidFill>
                <a:ln w="22225" cap="flat" cmpd="sng" algn="ctr">
                  <a:gradFill>
                    <a:gsLst>
                      <a:gs pos="0">
                        <a:sysClr val="window" lastClr="FFFFFF">
                          <a:lumMod val="85000"/>
                        </a:sysClr>
                      </a:gs>
                      <a:gs pos="100000">
                        <a:sysClr val="window" lastClr="FFFFFF"/>
                      </a:gs>
                    </a:gsLst>
                    <a:lin ang="5400000" scaled="1"/>
                  </a:gradFill>
                  <a:prstDash val="solid"/>
                  <a:miter lim="800000"/>
                </a:ln>
                <a:effectLst>
                  <a:innerShdw blurRad="76200" dist="38100" dir="16200000">
                    <a:prstClr val="black">
                      <a:alpha val="37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smtClean="0">
                    <a:ln>
                      <a:noFill/>
                    </a:ln>
                    <a:solidFill>
                      <a:prstClr val="white"/>
                    </a:solidFill>
                    <a:effectLst/>
                    <a:uLnTx/>
                    <a:uFillTx/>
                    <a:latin typeface="Arial" panose="020B0604020202020204"/>
                    <a:ea typeface="微软雅黑" panose="020B0503020204020204" pitchFamily="34" charset="-122"/>
                    <a:cs typeface="+mn-ea"/>
                    <a:sym typeface="+mn-lt"/>
                  </a:endParaRPr>
                </a:p>
              </p:txBody>
            </p:sp>
            <p:sp>
              <p:nvSpPr>
                <p:cNvPr id="15" name="圆角矩形 14"/>
                <p:cNvSpPr/>
                <p:nvPr/>
              </p:nvSpPr>
              <p:spPr>
                <a:xfrm>
                  <a:off x="5829672" y="5747159"/>
                  <a:ext cx="4373372" cy="575365"/>
                </a:xfrm>
                <a:prstGeom prst="roundRect">
                  <a:avLst>
                    <a:gd name="adj" fmla="val 50000"/>
                  </a:avLst>
                </a:prstGeom>
                <a:solidFill>
                  <a:srgbClr val="138A40"/>
                </a:solidFill>
                <a:ln w="22225" cap="flat" cmpd="sng" algn="ctr">
                  <a:gradFill>
                    <a:gsLst>
                      <a:gs pos="0">
                        <a:sysClr val="window" lastClr="FFFFFF">
                          <a:lumMod val="85000"/>
                        </a:sysClr>
                      </a:gs>
                      <a:gs pos="100000">
                        <a:sysClr val="window" lastClr="FFFFFF"/>
                      </a:gs>
                    </a:gsLst>
                    <a:lin ang="5400000" scaled="1"/>
                  </a:gradFill>
                  <a:prstDash val="solid"/>
                  <a:miter lim="800000"/>
                </a:ln>
                <a:effectLst>
                  <a:innerShdw blurRad="76200" dist="38100" dir="16200000">
                    <a:prstClr val="black">
                      <a:alpha val="37000"/>
                    </a:prstClr>
                  </a:innerShdw>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400" b="0" i="0" u="none" strike="noStrike" kern="0" cap="none" spc="0" normalizeH="0" baseline="0" noProof="0" smtClean="0">
                    <a:ln>
                      <a:noFill/>
                    </a:ln>
                    <a:solidFill>
                      <a:prstClr val="white"/>
                    </a:solidFill>
                    <a:effectLst/>
                    <a:uLnTx/>
                    <a:uFillTx/>
                    <a:latin typeface="Arial" panose="020B0604020202020204"/>
                    <a:ea typeface="微软雅黑" panose="020B0503020204020204" pitchFamily="34" charset="-122"/>
                    <a:cs typeface="+mn-ea"/>
                    <a:sym typeface="+mn-lt"/>
                  </a:endParaRPr>
                </a:p>
              </p:txBody>
            </p:sp>
          </p:grpSp>
          <p:sp>
            <p:nvSpPr>
              <p:cNvPr id="13" name="TextBox 19"/>
              <p:cNvSpPr txBox="1"/>
              <p:nvPr/>
            </p:nvSpPr>
            <p:spPr>
              <a:xfrm>
                <a:off x="7752953" y="5433395"/>
                <a:ext cx="124651" cy="131282"/>
              </a:xfrm>
              <a:prstGeom prst="rect">
                <a:avLst/>
              </a:prstGeom>
              <a:noFill/>
            </p:spPr>
            <p:txBody>
              <a:bodyPr wrap="none" rtlCol="0">
                <a:spAutoFit/>
              </a:bodyPr>
              <a:lstStyle/>
              <a:p>
                <a:pPr marL="0" marR="0" lvl="0" indent="0" defTabSz="914400" eaLnBrk="1" fontAlgn="auto" latinLnBrk="0" hangingPunct="1">
                  <a:lnSpc>
                    <a:spcPct val="100000"/>
                  </a:lnSpc>
                  <a:spcBef>
                    <a:spcPts val="0"/>
                  </a:spcBef>
                  <a:spcAft>
                    <a:spcPts val="0"/>
                  </a:spcAft>
                  <a:buClrTx/>
                  <a:buSzTx/>
                  <a:buFontTx/>
                  <a:buNone/>
                  <a:defRPr/>
                </a:pPr>
                <a:endParaRPr kumimoji="0" lang="zh-CN" altLang="en-US" sz="1100" b="0" i="0" u="none" strike="noStrike" kern="0" cap="none" spc="0" normalizeH="0" baseline="0" noProof="0" dirty="0" smtClean="0">
                  <a:ln>
                    <a:noFill/>
                  </a:ln>
                  <a:solidFill>
                    <a:prstClr val="white"/>
                  </a:solidFill>
                  <a:effectLst/>
                  <a:uLnTx/>
                  <a:uFillTx/>
                  <a:cs typeface="+mn-ea"/>
                  <a:sym typeface="+mn-lt"/>
                </a:endParaRPr>
              </a:p>
            </p:txBody>
          </p:sp>
        </p:grpSp>
        <p:sp>
          <p:nvSpPr>
            <p:cNvPr id="11" name="矩形 10"/>
            <p:cNvSpPr/>
            <p:nvPr/>
          </p:nvSpPr>
          <p:spPr>
            <a:xfrm>
              <a:off x="4055479" y="534133"/>
              <a:ext cx="4283494" cy="740220"/>
            </a:xfrm>
            <a:prstGeom prst="rect">
              <a:avLst/>
            </a:prstGeom>
          </p:spPr>
          <p:txBody>
            <a:bodyPr wrap="square">
              <a:spAutoFit/>
            </a:bodyPr>
            <a:lstStyle/>
            <a:p>
              <a:pPr lvl="0" algn="ctr"/>
              <a:r>
                <a:rPr lang="zh-CN" altLang="en-US" sz="3200" kern="0" dirty="0" smtClean="0">
                  <a:solidFill>
                    <a:prstClr val="white"/>
                  </a:solidFill>
                  <a:cs typeface="+mn-ea"/>
                  <a:sym typeface="+mn-lt"/>
                </a:rPr>
                <a:t>温故而知新</a:t>
              </a:r>
              <a:endParaRPr lang="zh-CN" altLang="en-US" sz="3200" kern="0" dirty="0">
                <a:solidFill>
                  <a:prstClr val="white"/>
                </a:solidFill>
                <a:cs typeface="+mn-ea"/>
                <a:sym typeface="+mn-lt"/>
              </a:endParaRPr>
            </a:p>
          </p:txBody>
        </p:sp>
      </p:grpSp>
    </p:spTree>
    <p:custDataLst>
      <p:tags r:id="rId8"/>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75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box(in)">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Text Box 3"/>
          <p:cNvSpPr/>
          <p:nvPr>
            <p:custDataLst>
              <p:tags r:id="rId1"/>
            </p:custDataLst>
          </p:nvPr>
        </p:nvSpPr>
        <p:spPr>
          <a:xfrm>
            <a:off x="406400" y="304800"/>
            <a:ext cx="184731" cy="369332"/>
          </a:xfrm>
          <a:prstGeom prst="rect">
            <a:avLst/>
          </a:prstGeom>
          <a:noFill/>
          <a:ln>
            <a:noFill/>
            <a:miter lim="800000"/>
          </a:ln>
        </p:spPr>
        <p:txBody>
          <a:bodyPr wrap="non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5pPr>
          </a:lstStyle>
          <a:p>
            <a:pPr marL="0" lvl="0" indent="0" eaLnBrk="1" hangingPunct="1"/>
            <a:endParaRPr lang="zh-CN" altLang="zh-CN">
              <a:latin typeface="Times New Roman" panose="02020603050405020304" pitchFamily="18" charset="0"/>
              <a:ea typeface="微软雅黑" panose="020B0503020204020204" pitchFamily="34" charset="-122"/>
            </a:endParaRPr>
          </a:p>
        </p:txBody>
      </p:sp>
      <p:cxnSp>
        <p:nvCxnSpPr>
          <p:cNvPr id="28676" name="Line 6"/>
          <p:cNvCxnSpPr/>
          <p:nvPr>
            <p:custDataLst>
              <p:tags r:id="rId2"/>
            </p:custDataLst>
          </p:nvPr>
        </p:nvCxnSpPr>
        <p:spPr>
          <a:xfrm>
            <a:off x="2133600" y="3732212"/>
            <a:ext cx="4572000" cy="0"/>
          </a:xfrm>
          <a:prstGeom prst="line">
            <a:avLst/>
          </a:prstGeom>
          <a:noFill/>
          <a:ln w="31750">
            <a:solidFill>
              <a:schemeClr val="bg1"/>
            </a:solidFill>
            <a:miter lim="800000"/>
          </a:ln>
        </p:spPr>
      </p:cxnSp>
      <p:sp>
        <p:nvSpPr>
          <p:cNvPr id="28677" name="Text Box 7"/>
          <p:cNvSpPr/>
          <p:nvPr>
            <p:custDataLst>
              <p:tags r:id="rId3"/>
            </p:custDataLst>
          </p:nvPr>
        </p:nvSpPr>
        <p:spPr>
          <a:xfrm>
            <a:off x="4578208" y="3076728"/>
            <a:ext cx="1107996" cy="461665"/>
          </a:xfrm>
          <a:prstGeom prst="rect">
            <a:avLst/>
          </a:prstGeom>
          <a:solidFill>
            <a:schemeClr val="accent3">
              <a:lumMod val="60000"/>
              <a:lumOff val="40000"/>
            </a:schemeClr>
          </a:solidFill>
        </p:spPr>
        <p:style>
          <a:lnRef idx="3">
            <a:schemeClr val="lt1"/>
          </a:lnRef>
          <a:fillRef idx="1">
            <a:schemeClr val="accent4"/>
          </a:fillRef>
          <a:effectRef idx="1">
            <a:schemeClr val="accent4"/>
          </a:effectRef>
          <a:fontRef idx="minor">
            <a:schemeClr val="lt1"/>
          </a:fontRef>
        </p:style>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5pPr>
          </a:lstStyle>
          <a:p>
            <a:pPr marL="0" marR="0" lvl="0" indent="0" eaLnBrk="1" hangingPunct="1"/>
            <a:r>
              <a:rPr lang="zh-CN" altLang="en-US" sz="2400" dirty="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阳性孔</a:t>
            </a:r>
            <a:endParaRPr lang="zh-CN" altLang="en-US" sz="2400" dirty="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endParaRPr>
          </a:p>
        </p:txBody>
      </p:sp>
      <p:sp>
        <p:nvSpPr>
          <p:cNvPr id="28678" name="Text Box 9"/>
          <p:cNvSpPr/>
          <p:nvPr>
            <p:custDataLst>
              <p:tags r:id="rId4"/>
            </p:custDataLst>
          </p:nvPr>
        </p:nvSpPr>
        <p:spPr>
          <a:xfrm>
            <a:off x="4731800" y="93599"/>
            <a:ext cx="6426678" cy="565348"/>
          </a:xfrm>
          <a:prstGeom prst="rect">
            <a:avLst/>
          </a:prstGeom>
          <a:no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5pPr>
          </a:lstStyle>
          <a:p>
            <a:pPr marL="0" marR="0" lvl="0" indent="0" eaLnBrk="1" hangingPunct="1">
              <a:lnSpc>
                <a:spcPct val="120000"/>
              </a:lnSpc>
            </a:pPr>
            <a:r>
              <a:rPr lang="zh-CN" altLang="en-US" sz="2800" dirty="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抗体检测</a:t>
            </a:r>
            <a:r>
              <a:rPr lang="zh-CN" altLang="en-US" sz="2800" dirty="0">
                <a:effectLst>
                  <a:outerShdw blurRad="38100" dist="38100" dir="2700000" algn="tl">
                    <a:schemeClr val="bg2"/>
                  </a:outerShdw>
                </a:effectLst>
                <a:latin typeface="Times New Roman" panose="02020603050405020304" pitchFamily="18" charset="0"/>
                <a:ea typeface="微软雅黑" panose="020B0503020204020204" pitchFamily="34" charset="-122"/>
              </a:rPr>
              <a:t>的方法</a:t>
            </a:r>
            <a:r>
              <a:rPr lang="en-US" altLang="zh-CN" sz="2800" dirty="0">
                <a:effectLst>
                  <a:outerShdw blurRad="38100" dist="38100" dir="2700000" algn="tl">
                    <a:schemeClr val="bg2"/>
                  </a:outerShdw>
                </a:effectLst>
                <a:latin typeface="Times New Roman" panose="02020603050405020304" pitchFamily="18" charset="0"/>
                <a:ea typeface="微软雅黑" panose="020B0503020204020204" pitchFamily="34" charset="-122"/>
              </a:rPr>
              <a:t>——</a:t>
            </a:r>
            <a:r>
              <a:rPr lang="zh-CN" altLang="en-US" sz="2800" dirty="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抗原</a:t>
            </a:r>
            <a:r>
              <a:rPr lang="en-US" altLang="zh-CN" sz="2800" dirty="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a:t>
            </a:r>
            <a:r>
              <a:rPr lang="zh-CN" altLang="en-US" sz="2800" dirty="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抗体杂交法</a:t>
            </a:r>
            <a:endParaRPr lang="zh-CN" altLang="en-US" sz="2800" dirty="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endParaRPr>
          </a:p>
        </p:txBody>
      </p:sp>
      <p:sp>
        <p:nvSpPr>
          <p:cNvPr id="28692" name="Text Box 10"/>
          <p:cNvSpPr/>
          <p:nvPr>
            <p:custDataLst>
              <p:tags r:id="rId5"/>
            </p:custDataLst>
          </p:nvPr>
        </p:nvSpPr>
        <p:spPr>
          <a:xfrm>
            <a:off x="1418567" y="6018781"/>
            <a:ext cx="8665234" cy="461665"/>
          </a:xfrm>
          <a:prstGeom prst="rect">
            <a:avLst/>
          </a:prstGeom>
          <a:solidFill>
            <a:schemeClr val="accent3">
              <a:lumMod val="60000"/>
              <a:lumOff val="40000"/>
            </a:schemeClr>
          </a:solidFill>
          <a:ln>
            <a:noFill/>
            <a:miter lim="800000"/>
          </a:ln>
        </p:spPr>
        <p:txBody>
          <a:bodyPr wrap="squar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5pPr>
          </a:lstStyle>
          <a:p>
            <a:pPr marL="0" marR="0" lvl="0" indent="0" eaLnBrk="1" hangingPunct="1">
              <a:spcBef>
                <a:spcPct val="50000"/>
              </a:spcBef>
            </a:pPr>
            <a:r>
              <a:rPr lang="zh-CN" altLang="en-US" sz="2400" smtClean="0">
                <a:effectLst>
                  <a:outerShdw blurRad="38100" dist="38100" dir="2700000" algn="tl">
                    <a:schemeClr val="bg2"/>
                  </a:outerShdw>
                </a:effectLst>
                <a:latin typeface="Times New Roman" panose="02020603050405020304" pitchFamily="18" charset="0"/>
                <a:ea typeface="微软雅黑" panose="020B0503020204020204" pitchFamily="34" charset="-122"/>
              </a:rPr>
              <a:t>在</a:t>
            </a:r>
            <a:r>
              <a:rPr lang="zh-CN" altLang="en-US" sz="2400">
                <a:effectLst>
                  <a:outerShdw blurRad="38100" dist="38100" dir="2700000" algn="tl">
                    <a:schemeClr val="bg2"/>
                  </a:outerShdw>
                </a:effectLst>
                <a:latin typeface="Times New Roman" panose="02020603050405020304" pitchFamily="18" charset="0"/>
                <a:ea typeface="微软雅黑" panose="020B0503020204020204" pitchFamily="34" charset="-122"/>
              </a:rPr>
              <a:t>单克隆抗体制备过程中，</a:t>
            </a:r>
            <a:r>
              <a:rPr lang="zh-CN" altLang="en-US" sz="240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两次筛选</a:t>
            </a:r>
            <a:r>
              <a:rPr lang="zh-CN" altLang="en-US" sz="2400">
                <a:effectLst>
                  <a:outerShdw blurRad="38100" dist="38100" dir="2700000" algn="tl">
                    <a:schemeClr val="bg2"/>
                  </a:outerShdw>
                </a:effectLst>
                <a:latin typeface="Times New Roman" panose="02020603050405020304" pitchFamily="18" charset="0"/>
                <a:ea typeface="微软雅黑" panose="020B0503020204020204" pitchFamily="34" charset="-122"/>
              </a:rPr>
              <a:t>的</a:t>
            </a:r>
            <a:r>
              <a:rPr lang="zh-CN" altLang="en-US" sz="240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目的</a:t>
            </a:r>
            <a:r>
              <a:rPr lang="zh-CN" altLang="en-US" sz="2400">
                <a:effectLst>
                  <a:outerShdw blurRad="38100" dist="38100" dir="2700000" algn="tl">
                    <a:schemeClr val="bg2"/>
                  </a:outerShdw>
                </a:effectLst>
                <a:latin typeface="Times New Roman" panose="02020603050405020304" pitchFamily="18" charset="0"/>
                <a:ea typeface="微软雅黑" panose="020B0503020204020204" pitchFamily="34" charset="-122"/>
              </a:rPr>
              <a:t>和</a:t>
            </a:r>
            <a:r>
              <a:rPr lang="zh-CN" altLang="en-US" sz="240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方法</a:t>
            </a:r>
            <a:r>
              <a:rPr lang="zh-CN" altLang="en-US" sz="2400">
                <a:effectLst>
                  <a:outerShdw blurRad="38100" dist="38100" dir="2700000" algn="tl">
                    <a:schemeClr val="bg2"/>
                  </a:outerShdw>
                </a:effectLst>
                <a:latin typeface="Times New Roman" panose="02020603050405020304" pitchFamily="18" charset="0"/>
                <a:ea typeface="微软雅黑" panose="020B0503020204020204" pitchFamily="34" charset="-122"/>
              </a:rPr>
              <a:t>是</a:t>
            </a:r>
            <a:r>
              <a:rPr lang="zh-CN" altLang="en-US" sz="2400">
                <a:solidFill>
                  <a:srgbClr val="FF0000"/>
                </a:solidFill>
                <a:effectLst>
                  <a:outerShdw blurRad="38100" dist="38100" dir="2700000" algn="tl">
                    <a:schemeClr val="bg2"/>
                  </a:outerShdw>
                </a:effectLst>
                <a:latin typeface="Times New Roman" panose="02020603050405020304" pitchFamily="18" charset="0"/>
                <a:ea typeface="微软雅黑" panose="020B0503020204020204" pitchFamily="34" charset="-122"/>
              </a:rPr>
              <a:t>不相同</a:t>
            </a:r>
            <a:r>
              <a:rPr lang="zh-CN" altLang="en-US" sz="2400">
                <a:effectLst>
                  <a:outerShdw blurRad="38100" dist="38100" dir="2700000" algn="tl">
                    <a:schemeClr val="bg2"/>
                  </a:outerShdw>
                </a:effectLst>
                <a:latin typeface="Times New Roman" panose="02020603050405020304" pitchFamily="18" charset="0"/>
                <a:ea typeface="微软雅黑" panose="020B0503020204020204" pitchFamily="34" charset="-122"/>
              </a:rPr>
              <a:t>的。</a:t>
            </a:r>
            <a:endParaRPr lang="zh-CN" altLang="en-US" sz="2400">
              <a:effectLst>
                <a:outerShdw blurRad="38100" dist="38100" dir="2700000" algn="tl">
                  <a:schemeClr val="bg2"/>
                </a:outerShdw>
              </a:effectLst>
              <a:latin typeface="Times New Roman" panose="02020603050405020304" pitchFamily="18" charset="0"/>
              <a:ea typeface="微软雅黑" panose="020B0503020204020204" pitchFamily="34" charset="-122"/>
            </a:endParaRPr>
          </a:p>
        </p:txBody>
      </p:sp>
      <p:sp>
        <p:nvSpPr>
          <p:cNvPr id="26" name="矩形 25"/>
          <p:cNvSpPr/>
          <p:nvPr>
            <p:custDataLst>
              <p:tags r:id="rId6"/>
            </p:custDataLst>
          </p:nvPr>
        </p:nvSpPr>
        <p:spPr>
          <a:xfrm>
            <a:off x="6688348" y="1009617"/>
            <a:ext cx="4421905" cy="830997"/>
          </a:xfrm>
          <a:prstGeom prst="rect">
            <a:avLst/>
          </a:prstGeom>
          <a:ln>
            <a:solidFill>
              <a:schemeClr val="accent3">
                <a:lumMod val="75000"/>
              </a:schemeClr>
            </a:solidFill>
          </a:ln>
        </p:spPr>
        <p:txBody>
          <a:bodyPr wrap="square">
            <a:spAutoFit/>
          </a:bodyPr>
          <a:lstStyle/>
          <a:p>
            <a:pPr>
              <a:spcBef>
                <a:spcPct val="50000"/>
              </a:spcBef>
            </a:pPr>
            <a:r>
              <a:rPr lang="zh-CN" altLang="en-US" sz="2400" dirty="0" smtClean="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将杂交瘤细胞群</a:t>
            </a:r>
            <a:r>
              <a:rPr lang="zh-CN" altLang="en-US" sz="2400" dirty="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稀释</a:t>
            </a:r>
            <a:r>
              <a:rPr lang="zh-CN" altLang="en-US" sz="2400" dirty="0" smtClean="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，约</a:t>
            </a:r>
            <a:r>
              <a:rPr lang="zh-CN" altLang="en-US" sz="2400" dirty="0" smtClean="0">
                <a:solidFill>
                  <a:srgbClr val="00B050"/>
                </a:solidFill>
                <a:latin typeface="Times New Roman" panose="02020603050405020304" pitchFamily="18" charset="0"/>
                <a:ea typeface="微软雅黑" panose="020B0503020204020204" pitchFamily="34" charset="-122"/>
                <a:sym typeface="Wingdings" panose="05000000000000000000" pitchFamily="2" charset="2"/>
              </a:rPr>
              <a:t>每孔</a:t>
            </a:r>
            <a:r>
              <a:rPr lang="en-US" altLang="zh-CN" sz="2400" dirty="0" smtClean="0">
                <a:solidFill>
                  <a:srgbClr val="00B050"/>
                </a:solidFill>
                <a:latin typeface="Times New Roman" panose="02020603050405020304" pitchFamily="18" charset="0"/>
                <a:ea typeface="微软雅黑" panose="020B0503020204020204" pitchFamily="34" charset="-122"/>
                <a:sym typeface="Wingdings" panose="05000000000000000000" pitchFamily="2" charset="2"/>
              </a:rPr>
              <a:t>1</a:t>
            </a:r>
            <a:r>
              <a:rPr lang="zh-CN" altLang="en-US" sz="2400" dirty="0" smtClean="0">
                <a:solidFill>
                  <a:srgbClr val="00B050"/>
                </a:solidFill>
                <a:latin typeface="Times New Roman" panose="02020603050405020304" pitchFamily="18" charset="0"/>
                <a:ea typeface="微软雅黑" panose="020B0503020204020204" pitchFamily="34" charset="-122"/>
                <a:sym typeface="Wingdings" panose="05000000000000000000" pitchFamily="2" charset="2"/>
              </a:rPr>
              <a:t>个细胞</a:t>
            </a:r>
            <a:r>
              <a:rPr lang="zh-CN" altLang="en-US" sz="2400" dirty="0" smtClean="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进行</a:t>
            </a:r>
            <a:r>
              <a:rPr lang="zh-CN" altLang="en-US" sz="2400" dirty="0" smtClean="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培养（</a:t>
            </a:r>
            <a:r>
              <a:rPr lang="zh-CN" altLang="en-US" sz="2400" dirty="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克隆化培养</a:t>
            </a:r>
            <a:r>
              <a:rPr lang="zh-CN" altLang="en-US" sz="2400" dirty="0" smtClean="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a:t>
            </a:r>
            <a:endParaRPr lang="zh-CN" altLang="en-US" sz="2400" dirty="0">
              <a:latin typeface="Times New Roman" panose="02020603050405020304" pitchFamily="18" charset="0"/>
              <a:ea typeface="微软雅黑" panose="020B0503020204020204" pitchFamily="34" charset="-122"/>
            </a:endParaRPr>
          </a:p>
        </p:txBody>
      </p:sp>
      <p:grpSp>
        <p:nvGrpSpPr>
          <p:cNvPr id="43" name="组合 42"/>
          <p:cNvGrpSpPr/>
          <p:nvPr>
            <p:custDataLst>
              <p:tags r:id="rId7"/>
            </p:custDataLst>
          </p:nvPr>
        </p:nvGrpSpPr>
        <p:grpSpPr>
          <a:xfrm>
            <a:off x="6688348" y="1841020"/>
            <a:ext cx="4347952" cy="1310087"/>
            <a:chOff x="6737615" y="1841020"/>
            <a:chExt cx="4925298" cy="1310087"/>
          </a:xfrm>
        </p:grpSpPr>
        <p:sp>
          <p:nvSpPr>
            <p:cNvPr id="27" name="Line 7"/>
            <p:cNvSpPr>
              <a:spLocks noChangeShapeType="1"/>
            </p:cNvSpPr>
            <p:nvPr>
              <p:custDataLst>
                <p:tags r:id="rId8"/>
              </p:custDataLst>
            </p:nvPr>
          </p:nvSpPr>
          <p:spPr bwMode="auto">
            <a:xfrm flipH="1">
              <a:off x="9132646" y="1841020"/>
              <a:ext cx="0" cy="470859"/>
            </a:xfrm>
            <a:prstGeom prst="line">
              <a:avLst/>
            </a:prstGeom>
            <a:noFill/>
            <a:ln w="28575">
              <a:solidFill>
                <a:schemeClr val="accent3">
                  <a:lumMod val="75000"/>
                </a:schemeClr>
              </a:solidFill>
              <a:rou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28" name="矩形 27"/>
            <p:cNvSpPr/>
            <p:nvPr>
              <p:custDataLst>
                <p:tags r:id="rId9"/>
              </p:custDataLst>
            </p:nvPr>
          </p:nvSpPr>
          <p:spPr>
            <a:xfrm>
              <a:off x="6737615" y="2320110"/>
              <a:ext cx="4925298" cy="830997"/>
            </a:xfrm>
            <a:prstGeom prst="rect">
              <a:avLst/>
            </a:prstGeom>
            <a:ln>
              <a:solidFill>
                <a:schemeClr val="accent3">
                  <a:lumMod val="75000"/>
                </a:schemeClr>
              </a:solidFill>
            </a:ln>
          </p:spPr>
          <p:txBody>
            <a:bodyPr wrap="square">
              <a:spAutoFit/>
            </a:bodyPr>
            <a:lstStyle/>
            <a:p>
              <a:pPr>
                <a:spcBef>
                  <a:spcPct val="50000"/>
                </a:spcBef>
              </a:pPr>
              <a:r>
                <a:rPr kumimoji="1" lang="zh-CN" altLang="en-US" sz="2400" dirty="0" smtClean="0">
                  <a:latin typeface="Times New Roman" panose="02020603050405020304" pitchFamily="18" charset="0"/>
                  <a:ea typeface="微软雅黑" panose="020B0503020204020204" pitchFamily="34" charset="-122"/>
                </a:rPr>
                <a:t>一段时间后，</a:t>
              </a:r>
              <a:r>
                <a:rPr lang="zh-CN" altLang="en-US" sz="2400" dirty="0" smtClean="0">
                  <a:latin typeface="Times New Roman" panose="02020603050405020304" pitchFamily="18" charset="0"/>
                  <a:ea typeface="微软雅黑" panose="020B0503020204020204" pitchFamily="34" charset="-122"/>
                  <a:sym typeface="+mn-ea"/>
                </a:rPr>
                <a:t>检测各孔上清液中细胞分泌的抗体</a:t>
              </a:r>
              <a:endParaRPr kumimoji="1" lang="zh-CN" altLang="en-US" sz="2400" dirty="0">
                <a:latin typeface="Times New Roman" panose="02020603050405020304" pitchFamily="18" charset="0"/>
                <a:ea typeface="微软雅黑" panose="020B0503020204020204" pitchFamily="34" charset="-122"/>
                <a:sym typeface="+mn-ea"/>
              </a:endParaRPr>
            </a:p>
          </p:txBody>
        </p:sp>
      </p:grpSp>
      <p:sp>
        <p:nvSpPr>
          <p:cNvPr id="29" name="Line 7"/>
          <p:cNvSpPr>
            <a:spLocks noChangeShapeType="1"/>
          </p:cNvSpPr>
          <p:nvPr>
            <p:custDataLst>
              <p:tags r:id="rId10"/>
            </p:custDataLst>
          </p:nvPr>
        </p:nvSpPr>
        <p:spPr bwMode="auto">
          <a:xfrm flipH="1">
            <a:off x="8793133" y="3163806"/>
            <a:ext cx="0" cy="437845"/>
          </a:xfrm>
          <a:prstGeom prst="line">
            <a:avLst/>
          </a:prstGeom>
          <a:noFill/>
          <a:ln w="28575">
            <a:solidFill>
              <a:schemeClr val="accent3">
                <a:lumMod val="75000"/>
              </a:schemeClr>
            </a:solidFill>
            <a:round/>
            <a:tailEnd type="triangle" w="med" len="lg"/>
          </a:ln>
          <a:extLst>
            <a:ext uri="{909E8E84-426E-40DD-AFC4-6F175D3DCCD1}">
              <a14:hiddenFill xmlns:a14="http://schemas.microsoft.com/office/drawing/2010/main">
                <a:noFill/>
              </a14:hiddenFill>
            </a:ext>
          </a:extLst>
        </p:spPr>
        <p:txBody>
          <a:bodyPr/>
          <a:lstStyle/>
          <a:p>
            <a:endParaRPr lang="zh-CN" altLang="en-US"/>
          </a:p>
        </p:txBody>
      </p:sp>
      <p:sp>
        <p:nvSpPr>
          <p:cNvPr id="30" name="矩形 29"/>
          <p:cNvSpPr/>
          <p:nvPr>
            <p:custDataLst>
              <p:tags r:id="rId11"/>
            </p:custDataLst>
          </p:nvPr>
        </p:nvSpPr>
        <p:spPr>
          <a:xfrm>
            <a:off x="6688348" y="3619587"/>
            <a:ext cx="4284832" cy="830997"/>
          </a:xfrm>
          <a:prstGeom prst="rect">
            <a:avLst/>
          </a:prstGeom>
          <a:ln>
            <a:solidFill>
              <a:schemeClr val="accent3">
                <a:lumMod val="75000"/>
              </a:schemeClr>
            </a:solidFill>
          </a:ln>
        </p:spPr>
        <p:txBody>
          <a:bodyPr wrap="square">
            <a:spAutoFit/>
          </a:bodyPr>
          <a:lstStyle/>
          <a:p>
            <a:pPr>
              <a:spcBef>
                <a:spcPct val="50000"/>
              </a:spcBef>
            </a:pPr>
            <a:r>
              <a:rPr lang="zh-CN" altLang="en-US" sz="2400" dirty="0" smtClean="0">
                <a:solidFill>
                  <a:srgbClr val="00B050"/>
                </a:solidFill>
                <a:latin typeface="Times New Roman" panose="02020603050405020304" pitchFamily="18" charset="0"/>
                <a:ea typeface="微软雅黑" panose="020B0503020204020204" pitchFamily="34" charset="-122"/>
                <a:sym typeface="+mn-ea"/>
              </a:rPr>
              <a:t>上清液可与特定抗原结合的培养孔为阳性孔</a:t>
            </a:r>
            <a:endParaRPr kumimoji="1" lang="zh-CN" altLang="en-US" sz="2400" dirty="0">
              <a:solidFill>
                <a:srgbClr val="00B050"/>
              </a:solidFill>
              <a:latin typeface="Times New Roman" panose="02020603050405020304" pitchFamily="18" charset="0"/>
              <a:ea typeface="微软雅黑" panose="020B0503020204020204" pitchFamily="34" charset="-122"/>
            </a:endParaRPr>
          </a:p>
        </p:txBody>
      </p:sp>
      <p:grpSp>
        <p:nvGrpSpPr>
          <p:cNvPr id="35" name="组合 34"/>
          <p:cNvGrpSpPr/>
          <p:nvPr>
            <p:custDataLst>
              <p:tags r:id="rId12"/>
            </p:custDataLst>
          </p:nvPr>
        </p:nvGrpSpPr>
        <p:grpSpPr>
          <a:xfrm>
            <a:off x="1388853" y="765175"/>
            <a:ext cx="4554747" cy="2322280"/>
            <a:chOff x="1388853" y="765175"/>
            <a:chExt cx="4554747" cy="2322280"/>
          </a:xfrm>
        </p:grpSpPr>
        <p:pic>
          <p:nvPicPr>
            <p:cNvPr id="28675" name="Picture 4" descr="ELISA检测1"/>
            <p:cNvPicPr/>
            <p:nvPr>
              <p:custDataLst>
                <p:tags r:id="rId13"/>
              </p:custDataLst>
            </p:nvPr>
          </p:nvPicPr>
          <p:blipFill>
            <a:blip r:embed="rId14"/>
            <a:srcRect t="63783" r="17568"/>
            <a:stretch>
              <a:fillRect/>
            </a:stretch>
          </p:blipFill>
          <p:spPr>
            <a:xfrm>
              <a:off x="1388853" y="765175"/>
              <a:ext cx="4554747" cy="2303462"/>
            </a:xfrm>
            <a:prstGeom prst="rect">
              <a:avLst/>
            </a:prstGeom>
            <a:noFill/>
            <a:ln>
              <a:noFill/>
              <a:miter lim="800000"/>
              <a:headEnd/>
              <a:tailEnd/>
            </a:ln>
          </p:spPr>
        </p:pic>
        <p:sp>
          <p:nvSpPr>
            <p:cNvPr id="33" name="矩形 32"/>
            <p:cNvSpPr/>
            <p:nvPr>
              <p:custDataLst>
                <p:tags r:id="rId15"/>
              </p:custDataLst>
            </p:nvPr>
          </p:nvSpPr>
          <p:spPr>
            <a:xfrm>
              <a:off x="3861676" y="2718123"/>
              <a:ext cx="1811714" cy="369332"/>
            </a:xfrm>
            <a:prstGeom prst="rect">
              <a:avLst/>
            </a:prstGeom>
          </p:spPr>
          <p:txBody>
            <a:bodyPr wrap="none">
              <a:spAutoFit/>
            </a:bodyPr>
            <a:lstStyle/>
            <a:p>
              <a:pPr>
                <a:spcBef>
                  <a:spcPct val="50000"/>
                </a:spcBef>
              </a:pPr>
              <a:r>
                <a:rPr kumimoji="1" lang="zh-CN" altLang="en-US" smtClean="0">
                  <a:latin typeface="Times New Roman" panose="02020603050405020304" pitchFamily="18" charset="0"/>
                  <a:ea typeface="微软雅黑" panose="020B0503020204020204" pitchFamily="34" charset="-122"/>
                </a:rPr>
                <a:t>多孔细胞培养板</a:t>
              </a:r>
              <a:endParaRPr kumimoji="1" lang="zh-CN" altLang="en-US">
                <a:latin typeface="Times New Roman" panose="02020603050405020304" pitchFamily="18" charset="0"/>
                <a:ea typeface="微软雅黑" panose="020B0503020204020204" pitchFamily="34" charset="-122"/>
              </a:endParaRPr>
            </a:p>
          </p:txBody>
        </p:sp>
      </p:grpSp>
      <p:grpSp>
        <p:nvGrpSpPr>
          <p:cNvPr id="36" name="组合 35"/>
          <p:cNvGrpSpPr/>
          <p:nvPr>
            <p:custDataLst>
              <p:tags r:id="rId16"/>
            </p:custDataLst>
          </p:nvPr>
        </p:nvGrpSpPr>
        <p:grpSpPr>
          <a:xfrm>
            <a:off x="1362973" y="3555730"/>
            <a:ext cx="4606505" cy="2374900"/>
            <a:chOff x="1345720" y="3711005"/>
            <a:chExt cx="4606505" cy="2374900"/>
          </a:xfrm>
        </p:grpSpPr>
        <p:pic>
          <p:nvPicPr>
            <p:cNvPr id="28680" name="图片 28679"/>
            <p:cNvPicPr/>
            <p:nvPr>
              <p:custDataLst>
                <p:tags r:id="rId17"/>
              </p:custDataLst>
            </p:nvPr>
          </p:nvPicPr>
          <p:blipFill>
            <a:blip r:embed="rId18"/>
            <a:srcRect l="25600" t="26590" r="25182" b="12515"/>
            <a:stretch>
              <a:fillRect/>
            </a:stretch>
          </p:blipFill>
          <p:spPr>
            <a:xfrm>
              <a:off x="1345720" y="3711005"/>
              <a:ext cx="4606505" cy="2374900"/>
            </a:xfrm>
            <a:prstGeom prst="rect">
              <a:avLst/>
            </a:prstGeom>
            <a:noFill/>
            <a:ln cap="flat">
              <a:noFill/>
              <a:prstDash val="solid"/>
              <a:miter lim="800000"/>
              <a:headEnd type="none" w="med" len="med"/>
              <a:tailEnd type="none" w="med" len="med"/>
            </a:ln>
          </p:spPr>
        </p:pic>
        <p:sp>
          <p:nvSpPr>
            <p:cNvPr id="34" name="矩形 33"/>
            <p:cNvSpPr/>
            <p:nvPr>
              <p:custDataLst>
                <p:tags r:id="rId19"/>
              </p:custDataLst>
            </p:nvPr>
          </p:nvSpPr>
          <p:spPr>
            <a:xfrm>
              <a:off x="4275264" y="5694236"/>
              <a:ext cx="1346844" cy="369332"/>
            </a:xfrm>
            <a:prstGeom prst="rect">
              <a:avLst/>
            </a:prstGeom>
          </p:spPr>
          <p:txBody>
            <a:bodyPr wrap="none">
              <a:spAutoFit/>
            </a:bodyPr>
            <a:lstStyle/>
            <a:p>
              <a:pPr>
                <a:spcBef>
                  <a:spcPct val="50000"/>
                </a:spcBef>
              </a:pPr>
              <a:r>
                <a:rPr kumimoji="1" lang="zh-CN" altLang="en-US" smtClean="0">
                  <a:latin typeface="Times New Roman" panose="02020603050405020304" pitchFamily="18" charset="0"/>
                  <a:ea typeface="微软雅黑" panose="020B0503020204020204" pitchFamily="34" charset="-122"/>
                </a:rPr>
                <a:t>抗体检测板</a:t>
              </a:r>
              <a:endParaRPr kumimoji="1" lang="zh-CN" altLang="en-US">
                <a:latin typeface="Times New Roman" panose="02020603050405020304" pitchFamily="18" charset="0"/>
                <a:ea typeface="微软雅黑" panose="020B0503020204020204" pitchFamily="34" charset="-122"/>
              </a:endParaRPr>
            </a:p>
          </p:txBody>
        </p:sp>
      </p:grpSp>
      <p:cxnSp>
        <p:nvCxnSpPr>
          <p:cNvPr id="37" name="Line 8"/>
          <p:cNvCxnSpPr/>
          <p:nvPr>
            <p:custDataLst>
              <p:tags r:id="rId20"/>
            </p:custDataLst>
          </p:nvPr>
        </p:nvCxnSpPr>
        <p:spPr>
          <a:xfrm>
            <a:off x="3554083" y="2311879"/>
            <a:ext cx="1000667" cy="923027"/>
          </a:xfrm>
          <a:prstGeom prst="line">
            <a:avLst/>
          </a:prstGeom>
          <a:noFill/>
          <a:ln w="57150">
            <a:solidFill>
              <a:srgbClr val="FF6600"/>
            </a:solidFill>
            <a:miter lim="800000"/>
          </a:ln>
        </p:spPr>
      </p:cxnSp>
      <p:cxnSp>
        <p:nvCxnSpPr>
          <p:cNvPr id="38" name="Line 8"/>
          <p:cNvCxnSpPr/>
          <p:nvPr>
            <p:custDataLst>
              <p:tags r:id="rId21"/>
            </p:custDataLst>
          </p:nvPr>
        </p:nvCxnSpPr>
        <p:spPr>
          <a:xfrm flipV="1">
            <a:off x="3658002" y="3493698"/>
            <a:ext cx="1181417" cy="879804"/>
          </a:xfrm>
          <a:prstGeom prst="line">
            <a:avLst/>
          </a:prstGeom>
          <a:noFill/>
          <a:ln w="57150">
            <a:solidFill>
              <a:srgbClr val="FF6600"/>
            </a:solidFill>
            <a:miter lim="800000"/>
          </a:ln>
        </p:spPr>
      </p:cxnSp>
      <p:grpSp>
        <p:nvGrpSpPr>
          <p:cNvPr id="44" name="组合 43"/>
          <p:cNvGrpSpPr/>
          <p:nvPr>
            <p:custDataLst>
              <p:tags r:id="rId22"/>
            </p:custDataLst>
          </p:nvPr>
        </p:nvGrpSpPr>
        <p:grpSpPr>
          <a:xfrm>
            <a:off x="6688348" y="4424302"/>
            <a:ext cx="4356991" cy="1255543"/>
            <a:chOff x="6822267" y="4424302"/>
            <a:chExt cx="4935537" cy="1255543"/>
          </a:xfrm>
        </p:grpSpPr>
        <p:sp>
          <p:nvSpPr>
            <p:cNvPr id="41" name="矩形 40"/>
            <p:cNvSpPr/>
            <p:nvPr>
              <p:custDataLst>
                <p:tags r:id="rId23"/>
              </p:custDataLst>
            </p:nvPr>
          </p:nvSpPr>
          <p:spPr>
            <a:xfrm>
              <a:off x="6822267" y="4848848"/>
              <a:ext cx="4935537" cy="830997"/>
            </a:xfrm>
            <a:prstGeom prst="rect">
              <a:avLst/>
            </a:prstGeom>
            <a:ln>
              <a:solidFill>
                <a:schemeClr val="accent3">
                  <a:lumMod val="75000"/>
                </a:schemeClr>
              </a:solidFill>
            </a:ln>
          </p:spPr>
          <p:txBody>
            <a:bodyPr wrap="square">
              <a:spAutoFit/>
            </a:bodyPr>
            <a:lstStyle/>
            <a:p>
              <a:pPr>
                <a:spcBef>
                  <a:spcPct val="50000"/>
                </a:spcBef>
              </a:pPr>
              <a:r>
                <a:rPr lang="zh-CN" altLang="en-US" sz="2400" dirty="0" smtClean="0">
                  <a:latin typeface="Times New Roman" panose="02020603050405020304" pitchFamily="18" charset="0"/>
                  <a:ea typeface="微软雅黑" panose="020B0503020204020204" pitchFamily="34" charset="-122"/>
                  <a:sym typeface="Wingdings" panose="05000000000000000000" pitchFamily="2" charset="2"/>
                </a:rPr>
                <a:t>分泌抗体</a:t>
              </a:r>
              <a:r>
                <a:rPr lang="zh-CN" altLang="en-US" sz="2400" dirty="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能跟</a:t>
              </a:r>
              <a:r>
                <a:rPr lang="zh-CN" altLang="en-US" sz="2400" dirty="0" smtClean="0">
                  <a:latin typeface="Times New Roman" panose="02020603050405020304" pitchFamily="18" charset="0"/>
                  <a:ea typeface="微软雅黑" panose="020B0503020204020204" pitchFamily="34" charset="-122"/>
                  <a:sym typeface="Wingdings" panose="05000000000000000000" pitchFamily="2" charset="2"/>
                </a:rPr>
                <a:t>特定抗原</a:t>
              </a:r>
              <a:r>
                <a:rPr lang="zh-CN" altLang="en-US" sz="2400" dirty="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结合的细胞</a:t>
              </a:r>
              <a:r>
                <a:rPr lang="zh-CN" altLang="en-US" sz="2400" dirty="0" smtClean="0">
                  <a:solidFill>
                    <a:srgbClr val="000000"/>
                  </a:solidFill>
                  <a:latin typeface="Times New Roman" panose="02020603050405020304" pitchFamily="18" charset="0"/>
                  <a:ea typeface="微软雅黑" panose="020B0503020204020204" pitchFamily="34" charset="-122"/>
                  <a:sym typeface="Wingdings" panose="05000000000000000000" pitchFamily="2" charset="2"/>
                </a:rPr>
                <a:t>即为</a:t>
              </a:r>
              <a:r>
                <a:rPr lang="zh-CN" altLang="en-US" sz="2400" dirty="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所需杂交瘤细胞</a:t>
              </a:r>
              <a:endParaRPr lang="zh-CN" altLang="en-US" sz="2400" dirty="0">
                <a:solidFill>
                  <a:srgbClr val="FF0000"/>
                </a:solidFill>
                <a:latin typeface="Times New Roman" panose="02020603050405020304" pitchFamily="18" charset="0"/>
                <a:ea typeface="微软雅黑" panose="020B0503020204020204" pitchFamily="34" charset="-122"/>
              </a:endParaRPr>
            </a:p>
          </p:txBody>
        </p:sp>
        <p:sp>
          <p:nvSpPr>
            <p:cNvPr id="42" name="Line 7"/>
            <p:cNvSpPr>
              <a:spLocks noChangeShapeType="1"/>
            </p:cNvSpPr>
            <p:nvPr>
              <p:custDataLst>
                <p:tags r:id="rId24"/>
              </p:custDataLst>
            </p:nvPr>
          </p:nvSpPr>
          <p:spPr bwMode="auto">
            <a:xfrm flipH="1">
              <a:off x="9221031" y="4424302"/>
              <a:ext cx="0" cy="424222"/>
            </a:xfrm>
            <a:prstGeom prst="line">
              <a:avLst/>
            </a:prstGeom>
            <a:noFill/>
            <a:ln w="28575">
              <a:solidFill>
                <a:schemeClr val="accent3">
                  <a:lumMod val="75000"/>
                </a:schemeClr>
              </a:solidFill>
              <a:round/>
              <a:tailEnd type="triangle" w="med" len="lg"/>
            </a:ln>
            <a:extLst>
              <a:ext uri="{909E8E84-426E-40DD-AFC4-6F175D3DCCD1}">
                <a14:hiddenFill xmlns:a14="http://schemas.microsoft.com/office/drawing/2010/main">
                  <a:noFill/>
                </a14:hiddenFill>
              </a:ext>
            </a:extLst>
          </p:spPr>
          <p:txBody>
            <a:bodyPr/>
            <a:lstStyle/>
            <a:p>
              <a:endParaRPr lang="zh-CN" altLang="en-US"/>
            </a:p>
          </p:txBody>
        </p:sp>
      </p:grpSp>
      <p:grpSp>
        <p:nvGrpSpPr>
          <p:cNvPr id="24" name="淘宝网Chenying0907出品 7"/>
          <p:cNvGrpSpPr/>
          <p:nvPr/>
        </p:nvGrpSpPr>
        <p:grpSpPr>
          <a:xfrm>
            <a:off x="293663" y="324163"/>
            <a:ext cx="604358" cy="216024"/>
            <a:chOff x="264939" y="188640"/>
            <a:chExt cx="604358" cy="216024"/>
          </a:xfrm>
          <a:solidFill>
            <a:srgbClr val="12863E"/>
          </a:solidFill>
        </p:grpSpPr>
        <p:sp>
          <p:nvSpPr>
            <p:cNvPr id="25" name="燕尾形 24"/>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31" name="燕尾形 30"/>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32" name="燕尾形 31"/>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39"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40"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28678"/>
                                        </p:tgtEl>
                                        <p:attrNameLst>
                                          <p:attrName>style.visibility</p:attrName>
                                        </p:attrNameLst>
                                      </p:cBhvr>
                                      <p:to>
                                        <p:strVal val="visible"/>
                                      </p:to>
                                    </p:set>
                                    <p:animEffect transition="in" filter="blinds(horizontal)">
                                      <p:cBhvr>
                                        <p:cTn id="7" dur="500"/>
                                        <p:tgtEl>
                                          <p:spTgt spid="2867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6"/>
                                        </p:tgtEl>
                                        <p:attrNameLst>
                                          <p:attrName>style.visibility</p:attrName>
                                        </p:attrNameLst>
                                      </p:cBhvr>
                                      <p:to>
                                        <p:strVal val="visible"/>
                                      </p:to>
                                    </p:set>
                                    <p:animEffect transition="in" filter="wipe(up)">
                                      <p:cBhvr>
                                        <p:cTn id="12" dur="500"/>
                                        <p:tgtEl>
                                          <p:spTgt spid="26"/>
                                        </p:tgtEl>
                                      </p:cBhvr>
                                    </p:animEffect>
                                  </p:childTnLst>
                                </p:cTn>
                              </p:par>
                              <p:par>
                                <p:cTn id="13" presetID="4" presetClass="entr" presetSubtype="16" fill="hold" nodeType="withEffect">
                                  <p:stCondLst>
                                    <p:cond delay="0"/>
                                  </p:stCondLst>
                                  <p:childTnLst>
                                    <p:set>
                                      <p:cBhvr>
                                        <p:cTn id="14" dur="1" fill="hold">
                                          <p:stCondLst>
                                            <p:cond delay="0"/>
                                          </p:stCondLst>
                                        </p:cTn>
                                        <p:tgtEl>
                                          <p:spTgt spid="35"/>
                                        </p:tgtEl>
                                        <p:attrNameLst>
                                          <p:attrName>style.visibility</p:attrName>
                                        </p:attrNameLst>
                                      </p:cBhvr>
                                      <p:to>
                                        <p:strVal val="visible"/>
                                      </p:to>
                                    </p:set>
                                    <p:animEffect transition="in" filter="box(in)">
                                      <p:cBhvr>
                                        <p:cTn id="15" dur="500"/>
                                        <p:tgtEl>
                                          <p:spTgt spid="35"/>
                                        </p:tgtEl>
                                      </p:cBhvr>
                                    </p:animEffect>
                                  </p:childTnLst>
                                </p:cTn>
                              </p:par>
                              <p:par>
                                <p:cTn id="16" presetID="4" presetClass="entr" presetSubtype="16" fill="hold" nodeType="withEffect">
                                  <p:stCondLst>
                                    <p:cond delay="0"/>
                                  </p:stCondLst>
                                  <p:childTnLst>
                                    <p:set>
                                      <p:cBhvr>
                                        <p:cTn id="17" dur="1" fill="hold">
                                          <p:stCondLst>
                                            <p:cond delay="0"/>
                                          </p:stCondLst>
                                        </p:cTn>
                                        <p:tgtEl>
                                          <p:spTgt spid="36"/>
                                        </p:tgtEl>
                                        <p:attrNameLst>
                                          <p:attrName>style.visibility</p:attrName>
                                        </p:attrNameLst>
                                      </p:cBhvr>
                                      <p:to>
                                        <p:strVal val="visible"/>
                                      </p:to>
                                    </p:set>
                                    <p:animEffect transition="in" filter="box(in)">
                                      <p:cBhvr>
                                        <p:cTn id="18" dur="500"/>
                                        <p:tgtEl>
                                          <p:spTgt spid="36"/>
                                        </p:tgtEl>
                                      </p:cBhvr>
                                    </p:animEffect>
                                  </p:childTnLst>
                                </p:cTn>
                              </p:par>
                            </p:childTnLst>
                          </p:cTn>
                        </p:par>
                      </p:childTnLst>
                    </p:cTn>
                  </p:par>
                  <p:par>
                    <p:cTn id="19" fill="hold">
                      <p:stCondLst>
                        <p:cond delay="indefinite"/>
                      </p:stCondLst>
                      <p:childTnLst>
                        <p:par>
                          <p:cTn id="20" fill="hold">
                            <p:stCondLst>
                              <p:cond delay="0"/>
                            </p:stCondLst>
                            <p:childTnLst>
                              <p:par>
                                <p:cTn id="21" presetID="22" presetClass="entr" presetSubtype="1" fill="hold" nodeType="clickEffect">
                                  <p:stCondLst>
                                    <p:cond delay="0"/>
                                  </p:stCondLst>
                                  <p:childTnLst>
                                    <p:set>
                                      <p:cBhvr>
                                        <p:cTn id="22" dur="1" fill="hold">
                                          <p:stCondLst>
                                            <p:cond delay="0"/>
                                          </p:stCondLst>
                                        </p:cTn>
                                        <p:tgtEl>
                                          <p:spTgt spid="43"/>
                                        </p:tgtEl>
                                        <p:attrNameLst>
                                          <p:attrName>style.visibility</p:attrName>
                                        </p:attrNameLst>
                                      </p:cBhvr>
                                      <p:to>
                                        <p:strVal val="visible"/>
                                      </p:to>
                                    </p:set>
                                    <p:animEffect transition="in" filter="wipe(up)">
                                      <p:cBhvr>
                                        <p:cTn id="23" dur="500"/>
                                        <p:tgtEl>
                                          <p:spTgt spid="43"/>
                                        </p:tgtEl>
                                      </p:cBhvr>
                                    </p:animEffect>
                                  </p:childTnLst>
                                </p:cTn>
                              </p:par>
                            </p:childTnLst>
                          </p:cTn>
                        </p:par>
                      </p:childTnLst>
                    </p:cTn>
                  </p:par>
                  <p:par>
                    <p:cTn id="24" fill="hold">
                      <p:stCondLst>
                        <p:cond delay="indefinite"/>
                      </p:stCondLst>
                      <p:childTnLst>
                        <p:par>
                          <p:cTn id="25" fill="hold">
                            <p:stCondLst>
                              <p:cond delay="0"/>
                            </p:stCondLst>
                            <p:childTnLst>
                              <p:par>
                                <p:cTn id="26" presetID="22" presetClass="entr" presetSubtype="1" fill="hold" grpId="0" nodeType="clickEffect">
                                  <p:stCondLst>
                                    <p:cond delay="0"/>
                                  </p:stCondLst>
                                  <p:childTnLst>
                                    <p:set>
                                      <p:cBhvr>
                                        <p:cTn id="27" dur="1" fill="hold">
                                          <p:stCondLst>
                                            <p:cond delay="0"/>
                                          </p:stCondLst>
                                        </p:cTn>
                                        <p:tgtEl>
                                          <p:spTgt spid="30"/>
                                        </p:tgtEl>
                                        <p:attrNameLst>
                                          <p:attrName>style.visibility</p:attrName>
                                        </p:attrNameLst>
                                      </p:cBhvr>
                                      <p:to>
                                        <p:strVal val="visible"/>
                                      </p:to>
                                    </p:set>
                                    <p:animEffect transition="in" filter="wipe(up)">
                                      <p:cBhvr>
                                        <p:cTn id="28" dur="500"/>
                                        <p:tgtEl>
                                          <p:spTgt spid="30"/>
                                        </p:tgtEl>
                                      </p:cBhvr>
                                    </p:animEffect>
                                  </p:childTnLst>
                                </p:cTn>
                              </p:par>
                              <p:par>
                                <p:cTn id="29" presetID="4" presetClass="entr" presetSubtype="16" fill="hold" grpId="0" nodeType="withEffect">
                                  <p:stCondLst>
                                    <p:cond delay="0"/>
                                  </p:stCondLst>
                                  <p:childTnLst>
                                    <p:set>
                                      <p:cBhvr>
                                        <p:cTn id="30" dur="1" fill="hold">
                                          <p:stCondLst>
                                            <p:cond delay="0"/>
                                          </p:stCondLst>
                                        </p:cTn>
                                        <p:tgtEl>
                                          <p:spTgt spid="28677"/>
                                        </p:tgtEl>
                                        <p:attrNameLst>
                                          <p:attrName>style.visibility</p:attrName>
                                        </p:attrNameLst>
                                      </p:cBhvr>
                                      <p:to>
                                        <p:strVal val="visible"/>
                                      </p:to>
                                    </p:set>
                                    <p:animEffect transition="in" filter="box(in)">
                                      <p:cBhvr>
                                        <p:cTn id="31" dur="500"/>
                                        <p:tgtEl>
                                          <p:spTgt spid="28677"/>
                                        </p:tgtEl>
                                      </p:cBhvr>
                                    </p:animEffect>
                                  </p:childTnLst>
                                </p:cTn>
                              </p:par>
                              <p:par>
                                <p:cTn id="32" presetID="4" presetClass="entr" presetSubtype="16" fill="hold" nodeType="withEffect">
                                  <p:stCondLst>
                                    <p:cond delay="0"/>
                                  </p:stCondLst>
                                  <p:childTnLst>
                                    <p:set>
                                      <p:cBhvr>
                                        <p:cTn id="33" dur="1" fill="hold">
                                          <p:stCondLst>
                                            <p:cond delay="0"/>
                                          </p:stCondLst>
                                        </p:cTn>
                                        <p:tgtEl>
                                          <p:spTgt spid="37"/>
                                        </p:tgtEl>
                                        <p:attrNameLst>
                                          <p:attrName>style.visibility</p:attrName>
                                        </p:attrNameLst>
                                      </p:cBhvr>
                                      <p:to>
                                        <p:strVal val="visible"/>
                                      </p:to>
                                    </p:set>
                                    <p:animEffect transition="in" filter="box(in)">
                                      <p:cBhvr>
                                        <p:cTn id="34" dur="500"/>
                                        <p:tgtEl>
                                          <p:spTgt spid="37"/>
                                        </p:tgtEl>
                                      </p:cBhvr>
                                    </p:animEffect>
                                  </p:childTnLst>
                                </p:cTn>
                              </p:par>
                              <p:par>
                                <p:cTn id="35" presetID="4" presetClass="entr" presetSubtype="16" fill="hold" nodeType="withEffect">
                                  <p:stCondLst>
                                    <p:cond delay="0"/>
                                  </p:stCondLst>
                                  <p:childTnLst>
                                    <p:set>
                                      <p:cBhvr>
                                        <p:cTn id="36" dur="1" fill="hold">
                                          <p:stCondLst>
                                            <p:cond delay="0"/>
                                          </p:stCondLst>
                                        </p:cTn>
                                        <p:tgtEl>
                                          <p:spTgt spid="38"/>
                                        </p:tgtEl>
                                        <p:attrNameLst>
                                          <p:attrName>style.visibility</p:attrName>
                                        </p:attrNameLst>
                                      </p:cBhvr>
                                      <p:to>
                                        <p:strVal val="visible"/>
                                      </p:to>
                                    </p:set>
                                    <p:animEffect transition="in" filter="box(in)">
                                      <p:cBhvr>
                                        <p:cTn id="37" dur="500"/>
                                        <p:tgtEl>
                                          <p:spTgt spid="38"/>
                                        </p:tgtEl>
                                      </p:cBhvr>
                                    </p:animEffect>
                                  </p:childTnLst>
                                </p:cTn>
                              </p:par>
                              <p:par>
                                <p:cTn id="38" presetID="22" presetClass="entr" presetSubtype="1" fill="hold" grpId="0" nodeType="withEffect">
                                  <p:stCondLst>
                                    <p:cond delay="0"/>
                                  </p:stCondLst>
                                  <p:childTnLst>
                                    <p:set>
                                      <p:cBhvr>
                                        <p:cTn id="39" dur="1" fill="hold">
                                          <p:stCondLst>
                                            <p:cond delay="0"/>
                                          </p:stCondLst>
                                        </p:cTn>
                                        <p:tgtEl>
                                          <p:spTgt spid="29"/>
                                        </p:tgtEl>
                                        <p:attrNameLst>
                                          <p:attrName>style.visibility</p:attrName>
                                        </p:attrNameLst>
                                      </p:cBhvr>
                                      <p:to>
                                        <p:strVal val="visible"/>
                                      </p:to>
                                    </p:set>
                                    <p:animEffect transition="in" filter="wipe(up)">
                                      <p:cBhvr>
                                        <p:cTn id="40" dur="500"/>
                                        <p:tgtEl>
                                          <p:spTgt spid="29"/>
                                        </p:tgtEl>
                                      </p:cBhvr>
                                    </p:animEffect>
                                  </p:childTnLst>
                                </p:cTn>
                              </p:par>
                            </p:childTnLst>
                          </p:cTn>
                        </p:par>
                      </p:childTnLst>
                    </p:cTn>
                  </p:par>
                  <p:par>
                    <p:cTn id="41" fill="hold">
                      <p:stCondLst>
                        <p:cond delay="indefinite"/>
                      </p:stCondLst>
                      <p:childTnLst>
                        <p:par>
                          <p:cTn id="42" fill="hold">
                            <p:stCondLst>
                              <p:cond delay="0"/>
                            </p:stCondLst>
                            <p:childTnLst>
                              <p:par>
                                <p:cTn id="43" presetID="22" presetClass="entr" presetSubtype="1" fill="hold" nodeType="clickEffect">
                                  <p:stCondLst>
                                    <p:cond delay="0"/>
                                  </p:stCondLst>
                                  <p:childTnLst>
                                    <p:set>
                                      <p:cBhvr>
                                        <p:cTn id="44" dur="1" fill="hold">
                                          <p:stCondLst>
                                            <p:cond delay="0"/>
                                          </p:stCondLst>
                                        </p:cTn>
                                        <p:tgtEl>
                                          <p:spTgt spid="44"/>
                                        </p:tgtEl>
                                        <p:attrNameLst>
                                          <p:attrName>style.visibility</p:attrName>
                                        </p:attrNameLst>
                                      </p:cBhvr>
                                      <p:to>
                                        <p:strVal val="visible"/>
                                      </p:to>
                                    </p:set>
                                    <p:animEffect transition="in" filter="wipe(up)">
                                      <p:cBhvr>
                                        <p:cTn id="45" dur="500"/>
                                        <p:tgtEl>
                                          <p:spTgt spid="44"/>
                                        </p:tgtEl>
                                      </p:cBhvr>
                                    </p:animEffect>
                                  </p:childTnLst>
                                </p:cTn>
                              </p:par>
                            </p:childTnLst>
                          </p:cTn>
                        </p:par>
                      </p:childTnLst>
                    </p:cTn>
                  </p:par>
                  <p:par>
                    <p:cTn id="46" fill="hold">
                      <p:stCondLst>
                        <p:cond delay="indefinite"/>
                      </p:stCondLst>
                      <p:childTnLst>
                        <p:par>
                          <p:cTn id="47" fill="hold">
                            <p:stCondLst>
                              <p:cond delay="0"/>
                            </p:stCondLst>
                            <p:childTnLst>
                              <p:par>
                                <p:cTn id="48" presetID="2" presetClass="entr" presetSubtype="4" fill="hold" grpId="0" nodeType="clickEffect">
                                  <p:stCondLst>
                                    <p:cond delay="0"/>
                                  </p:stCondLst>
                                  <p:childTnLst>
                                    <p:set>
                                      <p:cBhvr>
                                        <p:cTn id="49" dur="1" fill="hold">
                                          <p:stCondLst>
                                            <p:cond delay="0"/>
                                          </p:stCondLst>
                                        </p:cTn>
                                        <p:tgtEl>
                                          <p:spTgt spid="28692"/>
                                        </p:tgtEl>
                                        <p:attrNameLst>
                                          <p:attrName>style.visibility</p:attrName>
                                        </p:attrNameLst>
                                      </p:cBhvr>
                                      <p:to>
                                        <p:strVal val="visible"/>
                                      </p:to>
                                    </p:set>
                                    <p:anim calcmode="lin" valueType="num">
                                      <p:cBhvr additive="base">
                                        <p:cTn id="50" dur="500" fill="hold"/>
                                        <p:tgtEl>
                                          <p:spTgt spid="28692"/>
                                        </p:tgtEl>
                                        <p:attrNameLst>
                                          <p:attrName>ppt_x</p:attrName>
                                        </p:attrNameLst>
                                      </p:cBhvr>
                                      <p:tavLst>
                                        <p:tav tm="0">
                                          <p:val>
                                            <p:strVal val="#ppt_x"/>
                                          </p:val>
                                        </p:tav>
                                        <p:tav tm="100000">
                                          <p:val>
                                            <p:strVal val="#ppt_x"/>
                                          </p:val>
                                        </p:tav>
                                      </p:tavLst>
                                    </p:anim>
                                    <p:anim calcmode="lin" valueType="num">
                                      <p:cBhvr additive="base">
                                        <p:cTn id="51" dur="500" fill="hold"/>
                                        <p:tgtEl>
                                          <p:spTgt spid="2869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8677" grpId="0" animBg="1"/>
      <p:bldP spid="28678" grpId="0"/>
      <p:bldP spid="28692" grpId="0" animBg="1"/>
      <p:bldP spid="26" grpId="0" bldLvl="0" animBg="1"/>
      <p:bldP spid="29" grpId="0" animBg="1"/>
      <p:bldP spid="30"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4" name="单克隆抗体的制备">
            <a:hlinkClick r:id="" action="ppaction://media"/>
          </p:cNvPr>
          <p:cNvPicPr/>
          <p:nvPr>
            <a:videoFile r:link="rId1"/>
            <p:extLst>
              <p:ext uri="{DAA4B4D4-6D71-4841-9C94-3DE7FCFB9230}">
                <p14:media xmlns:p14="http://schemas.microsoft.com/office/powerpoint/2010/main" r:embed="rId2"/>
              </p:ext>
            </p:extLst>
            <p:custDataLst>
              <p:tags r:id="rId3"/>
            </p:custDataLst>
          </p:nvPr>
        </p:nvPicPr>
        <p:blipFill>
          <a:blip r:embed="rId4"/>
          <a:stretch>
            <a:fillRect/>
          </a:stretch>
        </p:blipFill>
        <p:spPr>
          <a:xfrm>
            <a:off x="0" y="0"/>
            <a:ext cx="12191365" cy="6857365"/>
          </a:xfrm>
          <a:prstGeom prst="rect">
            <a:avLst/>
          </a:prstGeom>
          <a:noFill/>
          <a:ln w="9525">
            <a:noFill/>
          </a:ln>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restart="whenNotActive" fill="hold" evtFilter="cancelBubble" nodeType="interactiveSeq">
                <p:stCondLst>
                  <p:cond evt="onClick" delay="0">
                    <p:tgtEl>
                      <p:spTgt spid="4"/>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additive="base">
                                        <p:cTn id="6" dur="1" fill="hold"/>
                                        <p:tgtEl>
                                          <p:spTgt spid="4"/>
                                        </p:tgtEl>
                                      </p:cBhvr>
                                    </p:cmd>
                                  </p:childTnLst>
                                </p:cTn>
                              </p:par>
                            </p:childTnLst>
                          </p:cTn>
                        </p:par>
                      </p:childTnLst>
                    </p:cTn>
                  </p:par>
                </p:childTnLst>
              </p:cTn>
              <p:nextCondLst>
                <p:cond evt="onClick" delay="0">
                  <p:tgtEl>
                    <p:spTgt spid="4"/>
                  </p:tgtEl>
                </p:cond>
              </p:nextCondLst>
            </p:seq>
            <p:video>
              <p:cMediaNode>
                <p:cTn id="7" fill="hold" display="0">
                  <p:stCondLst>
                    <p:cond delay="indefinite"/>
                  </p:stCondLst>
                  <p:endCondLst>
                    <p:cond evt="onNext" delay="0">
                      <p:tgtEl>
                        <p:sldTgt/>
                      </p:tgtEl>
                    </p:cond>
                    <p:cond evt="onPrev">
                      <p:tgtEl>
                        <p:sldTgt/>
                      </p:tgtEl>
                    </p:cond>
                  </p:endCondLst>
                </p:cTn>
                <p:tgtEl>
                  <p:spTgt spid="4"/>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graphicFrame>
        <p:nvGraphicFramePr>
          <p:cNvPr id="30" name="表格 29"/>
          <p:cNvGraphicFramePr/>
          <p:nvPr>
            <p:custDataLst>
              <p:tags r:id="rId1"/>
            </p:custDataLst>
          </p:nvPr>
        </p:nvGraphicFramePr>
        <p:xfrm>
          <a:off x="928370" y="1270000"/>
          <a:ext cx="10963275" cy="4729480"/>
        </p:xfrm>
        <a:graphic>
          <a:graphicData uri="http://schemas.openxmlformats.org/drawingml/2006/table">
            <a:tbl>
              <a:tblPr firstRow="1" bandRow="1">
                <a:tableStyleId>{5C22544A-7EE6-4342-B048-85BDC9FD1C3A}</a:tableStyleId>
              </a:tblPr>
              <a:tblGrid>
                <a:gridCol w="3269615"/>
                <a:gridCol w="4039235"/>
                <a:gridCol w="3654425"/>
              </a:tblGrid>
              <a:tr h="457200">
                <a:tc>
                  <a:txBody>
                    <a:bodyPr/>
                    <a:p>
                      <a:pPr algn="l">
                        <a:buNone/>
                      </a:pPr>
                      <a:r>
                        <a:rPr lang="zh-CN" altLang="en-US" sz="2400">
                          <a:latin typeface="宋体" panose="02010600030101010101" pitchFamily="2" charset="-122"/>
                          <a:ea typeface="宋体" panose="02010600030101010101" pitchFamily="2" charset="-122"/>
                        </a:rPr>
                        <a:t>项目</a:t>
                      </a: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r>
                        <a:rPr lang="zh-CN" altLang="en-US" sz="2400">
                          <a:latin typeface="宋体" panose="02010600030101010101" pitchFamily="2" charset="-122"/>
                          <a:ea typeface="宋体" panose="02010600030101010101" pitchFamily="2" charset="-122"/>
                        </a:rPr>
                        <a:t>植物体细胞杂交</a:t>
                      </a: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r>
                        <a:rPr lang="zh-CN" altLang="en-US" sz="2400">
                          <a:latin typeface="宋体" panose="02010600030101010101" pitchFamily="2" charset="-122"/>
                          <a:ea typeface="宋体" panose="02010600030101010101" pitchFamily="2" charset="-122"/>
                        </a:rPr>
                        <a:t>动物细胞融合</a:t>
                      </a:r>
                      <a:endParaRPr lang="zh-CN" altLang="en-US" sz="2400">
                        <a:latin typeface="宋体" panose="02010600030101010101" pitchFamily="2" charset="-122"/>
                        <a:ea typeface="宋体" panose="02010600030101010101" pitchFamily="2" charset="-122"/>
                      </a:endParaRPr>
                    </a:p>
                  </a:txBody>
                  <a:tcPr anchor="ctr" anchorCtr="0"/>
                </a:tc>
              </a:tr>
              <a:tr h="457200">
                <a:tc>
                  <a:txBody>
                    <a:bodyPr/>
                    <a:p>
                      <a:pPr algn="l">
                        <a:buNone/>
                      </a:pPr>
                      <a:r>
                        <a:rPr lang="zh-CN" altLang="en-US" sz="2400">
                          <a:latin typeface="宋体" panose="02010600030101010101" pitchFamily="2" charset="-122"/>
                          <a:ea typeface="宋体" panose="02010600030101010101" pitchFamily="2" charset="-122"/>
                        </a:rPr>
                        <a:t>原理</a:t>
                      </a:r>
                      <a:endParaRPr lang="zh-CN" altLang="en-US" sz="2400">
                        <a:latin typeface="宋体" panose="02010600030101010101" pitchFamily="2" charset="-122"/>
                        <a:ea typeface="宋体" panose="02010600030101010101" pitchFamily="2" charset="-122"/>
                      </a:endParaRPr>
                    </a:p>
                    <a:p>
                      <a:pPr algn="l">
                        <a:buNone/>
                      </a:pP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r>
              <a:tr h="814070">
                <a:tc>
                  <a:txBody>
                    <a:bodyPr/>
                    <a:p>
                      <a:pPr algn="l">
                        <a:buNone/>
                      </a:pPr>
                      <a:r>
                        <a:rPr lang="zh-CN" altLang="en-US" sz="2400">
                          <a:latin typeface="宋体" panose="02010600030101010101" pitchFamily="2" charset="-122"/>
                          <a:ea typeface="宋体" panose="02010600030101010101" pitchFamily="2" charset="-122"/>
                        </a:rPr>
                        <a:t>细胞融合前的处理方法</a:t>
                      </a: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r>
              <a:tr h="814705">
                <a:tc>
                  <a:txBody>
                    <a:bodyPr/>
                    <a:p>
                      <a:pPr algn="l">
                        <a:buNone/>
                      </a:pPr>
                      <a:r>
                        <a:rPr lang="zh-CN" altLang="en-US" sz="2400">
                          <a:latin typeface="宋体" panose="02010600030101010101" pitchFamily="2" charset="-122"/>
                          <a:ea typeface="宋体" panose="02010600030101010101" pitchFamily="2" charset="-122"/>
                        </a:rPr>
                        <a:t>诱导细胞融合的方法</a:t>
                      </a: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r>
              <a:tr h="814705">
                <a:tc>
                  <a:txBody>
                    <a:bodyPr/>
                    <a:p>
                      <a:pPr algn="l">
                        <a:buNone/>
                      </a:pPr>
                      <a:r>
                        <a:rPr lang="zh-CN" altLang="en-US" sz="2400">
                          <a:latin typeface="宋体" panose="02010600030101010101" pitchFamily="2" charset="-122"/>
                          <a:ea typeface="宋体" panose="02010600030101010101" pitchFamily="2" charset="-122"/>
                        </a:rPr>
                        <a:t>细胞融合成功的标志</a:t>
                      </a: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r>
              <a:tr h="457200">
                <a:tc>
                  <a:txBody>
                    <a:bodyPr/>
                    <a:p>
                      <a:pPr algn="l">
                        <a:buNone/>
                      </a:pPr>
                      <a:r>
                        <a:rPr lang="zh-CN" altLang="en-US" sz="2400">
                          <a:latin typeface="宋体" panose="02010600030101010101" pitchFamily="2" charset="-122"/>
                          <a:ea typeface="宋体" panose="02010600030101010101" pitchFamily="2" charset="-122"/>
                        </a:rPr>
                        <a:t>主要用途</a:t>
                      </a: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r>
              <a:tr h="457200">
                <a:tc>
                  <a:txBody>
                    <a:bodyPr/>
                    <a:p>
                      <a:pPr algn="l">
                        <a:buNone/>
                      </a:pPr>
                      <a:r>
                        <a:rPr lang="zh-CN" altLang="en-US" sz="2400">
                          <a:latin typeface="宋体" panose="02010600030101010101" pitchFamily="2" charset="-122"/>
                          <a:ea typeface="宋体" panose="02010600030101010101" pitchFamily="2" charset="-122"/>
                        </a:rPr>
                        <a:t>意义</a:t>
                      </a:r>
                      <a:endParaRPr lang="zh-CN" altLang="en-US" sz="2400">
                        <a:latin typeface="宋体" panose="02010600030101010101" pitchFamily="2" charset="-122"/>
                        <a:ea typeface="宋体" panose="02010600030101010101" pitchFamily="2" charset="-122"/>
                      </a:endParaRPr>
                    </a:p>
                    <a:p>
                      <a:pPr algn="l">
                        <a:buNone/>
                      </a:pP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endParaRPr>
                    </a:p>
                  </a:txBody>
                  <a:tcPr anchor="ctr" anchorCtr="0"/>
                </a:tc>
              </a:tr>
              <a:tr h="457200">
                <a:tc>
                  <a:txBody>
                    <a:bodyPr/>
                    <a:p>
                      <a:pPr algn="l">
                        <a:buNone/>
                      </a:pPr>
                      <a:r>
                        <a:rPr lang="zh-CN" altLang="en-US" sz="2400">
                          <a:latin typeface="宋体" panose="02010600030101010101" pitchFamily="2" charset="-122"/>
                          <a:ea typeface="宋体" panose="02010600030101010101" pitchFamily="2" charset="-122"/>
                        </a:rPr>
                        <a:t>结果</a:t>
                      </a:r>
                      <a:endParaRPr lang="zh-CN" altLang="en-US" sz="2400">
                        <a:latin typeface="宋体" panose="02010600030101010101" pitchFamily="2" charset="-122"/>
                        <a:ea typeface="宋体" panose="02010600030101010101" pitchFamily="2" charset="-122"/>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sym typeface="+mn-ea"/>
                      </a:endParaRPr>
                    </a:p>
                  </a:txBody>
                  <a:tcPr anchor="ctr" anchorCtr="0"/>
                </a:tc>
                <a:tc>
                  <a:txBody>
                    <a:bodyPr/>
                    <a:p>
                      <a:pPr algn="l">
                        <a:buNone/>
                      </a:pPr>
                      <a:endParaRPr lang="zh-CN" altLang="en-US" sz="2400">
                        <a:latin typeface="宋体" panose="02010600030101010101" pitchFamily="2" charset="-122"/>
                        <a:ea typeface="宋体" panose="02010600030101010101" pitchFamily="2" charset="-122"/>
                        <a:sym typeface="+mn-ea"/>
                      </a:endParaRPr>
                    </a:p>
                  </a:txBody>
                  <a:tcPr anchor="ctr" anchorCtr="0"/>
                </a:tc>
              </a:tr>
            </a:tbl>
          </a:graphicData>
        </a:graphic>
      </p:graphicFrame>
      <p:sp>
        <p:nvSpPr>
          <p:cNvPr id="4" name="文本框 3"/>
          <p:cNvSpPr txBox="1"/>
          <p:nvPr/>
        </p:nvSpPr>
        <p:spPr>
          <a:xfrm>
            <a:off x="2638425" y="586105"/>
            <a:ext cx="6939280" cy="521970"/>
          </a:xfrm>
          <a:prstGeom prst="rect">
            <a:avLst/>
          </a:prstGeom>
          <a:noFill/>
        </p:spPr>
        <p:txBody>
          <a:bodyPr wrap="none" rtlCol="0">
            <a:spAutoFit/>
          </a:bodyPr>
          <a:p>
            <a:r>
              <a:rPr lang="zh-CN" altLang="en-US" sz="2800">
                <a:latin typeface="宋体" panose="02010600030101010101" pitchFamily="2" charset="-122"/>
                <a:ea typeface="宋体" panose="02010600030101010101" pitchFamily="2" charset="-122"/>
              </a:rPr>
              <a:t>动物细胞融合和植物体细胞杂交技术的比较</a:t>
            </a:r>
            <a:endParaRPr lang="zh-CN" altLang="en-US" sz="2800">
              <a:latin typeface="宋体" panose="02010600030101010101" pitchFamily="2" charset="-122"/>
              <a:ea typeface="宋体" panose="02010600030101010101" pitchFamily="2" charset="-122"/>
            </a:endParaRPr>
          </a:p>
        </p:txBody>
      </p:sp>
      <p:sp>
        <p:nvSpPr>
          <p:cNvPr id="12" name="文本框 11"/>
          <p:cNvSpPr txBox="1"/>
          <p:nvPr/>
        </p:nvSpPr>
        <p:spPr>
          <a:xfrm>
            <a:off x="4239895" y="1737995"/>
            <a:ext cx="4058920" cy="829945"/>
          </a:xfrm>
          <a:prstGeom prst="rect">
            <a:avLst/>
          </a:prstGeom>
          <a:noFill/>
          <a:ln w="9525">
            <a:noFill/>
          </a:ln>
        </p:spPr>
        <p:txBody>
          <a:bodyPr wrap="square">
            <a:spAutoFit/>
          </a:bodyPr>
          <a:p>
            <a:r>
              <a:rPr lang="zh-CN" altLang="en-US" sz="2400">
                <a:latin typeface="宋体" panose="02010600030101010101" pitchFamily="2" charset="-122"/>
                <a:ea typeface="宋体" panose="02010600030101010101" pitchFamily="2" charset="-122"/>
                <a:cs typeface="宋体" panose="02010600030101010101" pitchFamily="2" charset="-122"/>
              </a:rPr>
              <a:t>细胞膜具有一定的流动性、植物细胞的全能性</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13" name="文本框 12"/>
          <p:cNvSpPr txBox="1"/>
          <p:nvPr/>
        </p:nvSpPr>
        <p:spPr>
          <a:xfrm>
            <a:off x="8415020" y="1737995"/>
            <a:ext cx="2533650" cy="829945"/>
          </a:xfrm>
          <a:prstGeom prst="rect">
            <a:avLst/>
          </a:prstGeom>
          <a:noFill/>
          <a:ln w="9525">
            <a:noFill/>
          </a:ln>
        </p:spPr>
        <p:txBody>
          <a:bodyPr wrap="square">
            <a:spAutoFit/>
          </a:bodyPr>
          <a:p>
            <a:r>
              <a:rPr lang="zh-CN" altLang="en-US" sz="2400">
                <a:latin typeface="宋体" panose="02010600030101010101" pitchFamily="2" charset="-122"/>
                <a:ea typeface="宋体" panose="02010600030101010101" pitchFamily="2" charset="-122"/>
                <a:cs typeface="宋体" panose="02010600030101010101" pitchFamily="2" charset="-122"/>
              </a:rPr>
              <a:t>细胞膜具有一定的流动性</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14" name="文本框 13"/>
          <p:cNvSpPr txBox="1"/>
          <p:nvPr/>
        </p:nvSpPr>
        <p:spPr>
          <a:xfrm>
            <a:off x="4239895" y="2567940"/>
            <a:ext cx="2774315" cy="829945"/>
          </a:xfrm>
          <a:prstGeom prst="rect">
            <a:avLst/>
          </a:prstGeom>
          <a:noFill/>
          <a:ln w="9525">
            <a:noFill/>
          </a:ln>
        </p:spPr>
        <p:txBody>
          <a:bodyPr wrap="square">
            <a:spAutoFit/>
          </a:bodyPr>
          <a:p>
            <a:r>
              <a:rPr lang="zh-CN" altLang="en-US" sz="2400">
                <a:latin typeface="宋体" panose="02010600030101010101" pitchFamily="2" charset="-122"/>
                <a:ea typeface="宋体" panose="02010600030101010101" pitchFamily="2" charset="-122"/>
                <a:cs typeface="宋体" panose="02010600030101010101" pitchFamily="2" charset="-122"/>
              </a:rPr>
              <a:t>用果胶酶和纤维素酶去除细胞壁</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15" name="文本框 14"/>
          <p:cNvSpPr txBox="1"/>
          <p:nvPr/>
        </p:nvSpPr>
        <p:spPr>
          <a:xfrm>
            <a:off x="8173720" y="2567940"/>
            <a:ext cx="3855085" cy="829945"/>
          </a:xfrm>
          <a:prstGeom prst="rect">
            <a:avLst/>
          </a:prstGeom>
          <a:noFill/>
          <a:ln w="9525">
            <a:noFill/>
          </a:ln>
        </p:spPr>
        <p:txBody>
          <a:bodyPr wrap="square">
            <a:spAutoFit/>
          </a:bodyPr>
          <a:p>
            <a:r>
              <a:rPr lang="zh-CN" altLang="en-US" sz="2400">
                <a:latin typeface="宋体" panose="02010600030101010101" pitchFamily="2" charset="-122"/>
                <a:ea typeface="宋体" panose="02010600030101010101" pitchFamily="2" charset="-122"/>
                <a:cs typeface="宋体" panose="02010600030101010101" pitchFamily="2" charset="-122"/>
              </a:rPr>
              <a:t>用胰蛋白酶或胶原蛋白酶使组织分散成单个细胞</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16" name="文本框 15"/>
          <p:cNvSpPr txBox="1"/>
          <p:nvPr/>
        </p:nvSpPr>
        <p:spPr>
          <a:xfrm>
            <a:off x="4072890" y="3397885"/>
            <a:ext cx="4342130" cy="706755"/>
          </a:xfrm>
          <a:prstGeom prst="rect">
            <a:avLst/>
          </a:prstGeom>
          <a:noFill/>
          <a:ln w="9525">
            <a:noFill/>
          </a:ln>
        </p:spPr>
        <p:txBody>
          <a:bodyPr wrap="square">
            <a:spAutoFit/>
          </a:bodyPr>
          <a:p>
            <a:r>
              <a:rPr lang="zh-CN" altLang="en-US" sz="2000">
                <a:latin typeface="宋体" panose="02010600030101010101" pitchFamily="2" charset="-122"/>
                <a:ea typeface="宋体" panose="02010600030101010101" pitchFamily="2" charset="-122"/>
                <a:cs typeface="宋体" panose="02010600030101010101" pitchFamily="2" charset="-122"/>
              </a:rPr>
              <a:t>电融合法、振动法、离心法</a:t>
            </a:r>
            <a:r>
              <a:rPr lang="en-US" altLang="zh-CN" sz="2000">
                <a:latin typeface="宋体" panose="02010600030101010101" pitchFamily="2" charset="-122"/>
                <a:ea typeface="宋体" panose="02010600030101010101" pitchFamily="2" charset="-122"/>
                <a:cs typeface="宋体" panose="02010600030101010101" pitchFamily="2" charset="-122"/>
              </a:rPr>
              <a:t>;</a:t>
            </a:r>
            <a:r>
              <a:rPr lang="zh-CN" altLang="en-US" sz="2000">
                <a:latin typeface="宋体" panose="02010600030101010101" pitchFamily="2" charset="-122"/>
                <a:ea typeface="宋体" panose="02010600030101010101" pitchFamily="2" charset="-122"/>
                <a:cs typeface="宋体" panose="02010600030101010101" pitchFamily="2" charset="-122"/>
              </a:rPr>
              <a:t>聚乙二醇</a:t>
            </a:r>
            <a:r>
              <a:rPr lang="en-US" altLang="zh-CN" sz="2000">
                <a:latin typeface="宋体" panose="02010600030101010101" pitchFamily="2" charset="-122"/>
                <a:ea typeface="宋体" panose="02010600030101010101" pitchFamily="2" charset="-122"/>
                <a:cs typeface="宋体" panose="02010600030101010101" pitchFamily="2" charset="-122"/>
              </a:rPr>
              <a:t>(PEG)</a:t>
            </a:r>
            <a:r>
              <a:rPr lang="zh-CN" altLang="en-US" sz="2000">
                <a:latin typeface="宋体" panose="02010600030101010101" pitchFamily="2" charset="-122"/>
                <a:ea typeface="宋体" panose="02010600030101010101" pitchFamily="2" charset="-122"/>
                <a:cs typeface="宋体" panose="02010600030101010101" pitchFamily="2" charset="-122"/>
              </a:rPr>
              <a:t>融合法、高</a:t>
            </a:r>
            <a:r>
              <a:rPr lang="en-US" altLang="zh-CN" sz="2000">
                <a:latin typeface="宋体" panose="02010600030101010101" pitchFamily="2" charset="-122"/>
                <a:ea typeface="宋体" panose="02010600030101010101" pitchFamily="2" charset="-122"/>
                <a:cs typeface="宋体" panose="02010600030101010101" pitchFamily="2" charset="-122"/>
              </a:rPr>
              <a:t>Ca</a:t>
            </a:r>
            <a:r>
              <a:rPr lang="en-US" altLang="zh-CN" sz="2000" baseline="30000">
                <a:latin typeface="宋体" panose="02010600030101010101" pitchFamily="2" charset="-122"/>
                <a:ea typeface="宋体" panose="02010600030101010101" pitchFamily="2" charset="-122"/>
                <a:cs typeface="宋体" panose="02010600030101010101" pitchFamily="2" charset="-122"/>
              </a:rPr>
              <a:t>2+</a:t>
            </a:r>
            <a:r>
              <a:rPr lang="en-US" altLang="zh-CN" sz="2000">
                <a:latin typeface="宋体" panose="02010600030101010101" pitchFamily="2" charset="-122"/>
                <a:ea typeface="宋体" panose="02010600030101010101" pitchFamily="2" charset="-122"/>
                <a:cs typeface="宋体" panose="02010600030101010101" pitchFamily="2" charset="-122"/>
              </a:rPr>
              <a:t>—</a:t>
            </a:r>
            <a:r>
              <a:rPr lang="zh-CN" altLang="en-US" sz="2000">
                <a:latin typeface="宋体" panose="02010600030101010101" pitchFamily="2" charset="-122"/>
                <a:ea typeface="宋体" panose="02010600030101010101" pitchFamily="2" charset="-122"/>
                <a:cs typeface="宋体" panose="02010600030101010101" pitchFamily="2" charset="-122"/>
              </a:rPr>
              <a:t>高</a:t>
            </a:r>
            <a:r>
              <a:rPr lang="en-US" altLang="zh-CN" sz="2000">
                <a:latin typeface="宋体" panose="02010600030101010101" pitchFamily="2" charset="-122"/>
                <a:ea typeface="宋体" panose="02010600030101010101" pitchFamily="2" charset="-122"/>
                <a:cs typeface="宋体" panose="02010600030101010101" pitchFamily="2" charset="-122"/>
              </a:rPr>
              <a:t>pH</a:t>
            </a:r>
            <a:r>
              <a:rPr lang="zh-CN" altLang="en-US" sz="2000">
                <a:latin typeface="宋体" panose="02010600030101010101" pitchFamily="2" charset="-122"/>
                <a:ea typeface="宋体" panose="02010600030101010101" pitchFamily="2" charset="-122"/>
                <a:cs typeface="宋体" panose="02010600030101010101" pitchFamily="2" charset="-122"/>
              </a:rPr>
              <a:t>融合法</a:t>
            </a:r>
            <a:endParaRPr lang="zh-CN" altLang="en-US" sz="2000">
              <a:latin typeface="宋体" panose="02010600030101010101" pitchFamily="2" charset="-122"/>
              <a:ea typeface="宋体" panose="02010600030101010101" pitchFamily="2" charset="-122"/>
              <a:cs typeface="宋体" panose="02010600030101010101" pitchFamily="2" charset="-122"/>
            </a:endParaRPr>
          </a:p>
        </p:txBody>
      </p:sp>
      <p:sp>
        <p:nvSpPr>
          <p:cNvPr id="18" name="文本框 17"/>
          <p:cNvSpPr txBox="1"/>
          <p:nvPr/>
        </p:nvSpPr>
        <p:spPr>
          <a:xfrm>
            <a:off x="8298815" y="3336290"/>
            <a:ext cx="3302635" cy="829945"/>
          </a:xfrm>
          <a:prstGeom prst="rect">
            <a:avLst/>
          </a:prstGeom>
          <a:noFill/>
          <a:ln w="9525">
            <a:noFill/>
          </a:ln>
        </p:spPr>
        <p:txBody>
          <a:bodyPr wrap="square">
            <a:spAutoFit/>
          </a:bodyPr>
          <a:p>
            <a:r>
              <a:rPr lang="en-US" altLang="zh-CN" sz="2400">
                <a:latin typeface="宋体" panose="02010600030101010101" pitchFamily="2" charset="-122"/>
                <a:ea typeface="宋体" panose="02010600030101010101" pitchFamily="2" charset="-122"/>
                <a:cs typeface="宋体" panose="02010600030101010101" pitchFamily="2" charset="-122"/>
              </a:rPr>
              <a:t>PEG</a:t>
            </a:r>
            <a:r>
              <a:rPr lang="zh-CN" altLang="en-US" sz="2400">
                <a:latin typeface="宋体" panose="02010600030101010101" pitchFamily="2" charset="-122"/>
                <a:ea typeface="宋体" panose="02010600030101010101" pitchFamily="2" charset="-122"/>
                <a:cs typeface="宋体" panose="02010600030101010101" pitchFamily="2" charset="-122"/>
              </a:rPr>
              <a:t>融合法、电融合法、灭活病毒诱导法</a:t>
            </a:r>
            <a:endParaRPr lang="zh-CN" altLang="en-US" sz="2400">
              <a:ea typeface="宋体" panose="02010600030101010101" pitchFamily="2" charset="-122"/>
            </a:endParaRPr>
          </a:p>
        </p:txBody>
      </p:sp>
      <p:sp>
        <p:nvSpPr>
          <p:cNvPr id="21" name="文本框 20"/>
          <p:cNvSpPr txBox="1"/>
          <p:nvPr/>
        </p:nvSpPr>
        <p:spPr>
          <a:xfrm>
            <a:off x="4358005" y="4994275"/>
            <a:ext cx="3037840" cy="460375"/>
          </a:xfrm>
          <a:prstGeom prst="rect">
            <a:avLst/>
          </a:prstGeom>
          <a:noFill/>
          <a:ln w="9525">
            <a:noFill/>
          </a:ln>
        </p:spPr>
        <p:txBody>
          <a:bodyPr wrap="square">
            <a:spAutoFit/>
          </a:bodyPr>
          <a:p>
            <a:r>
              <a:rPr lang="zh-CN" altLang="en-US" sz="2400">
                <a:latin typeface="宋体" panose="02010600030101010101" pitchFamily="2" charset="-122"/>
                <a:ea typeface="宋体" panose="02010600030101010101" pitchFamily="2" charset="-122"/>
                <a:cs typeface="宋体" panose="02010600030101010101" pitchFamily="2" charset="-122"/>
              </a:rPr>
              <a:t>获得完整的杂种植株</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19" name="文本框 18"/>
          <p:cNvSpPr txBox="1"/>
          <p:nvPr/>
        </p:nvSpPr>
        <p:spPr>
          <a:xfrm>
            <a:off x="4239895" y="4319270"/>
            <a:ext cx="2221865" cy="460375"/>
          </a:xfrm>
          <a:prstGeom prst="rect">
            <a:avLst/>
          </a:prstGeom>
          <a:noFill/>
          <a:ln w="9525">
            <a:noFill/>
          </a:ln>
        </p:spPr>
        <p:txBody>
          <a:bodyPr wrap="square">
            <a:spAutoFit/>
          </a:bodyPr>
          <a:p>
            <a:r>
              <a:rPr lang="zh-CN" altLang="en-US" sz="2400">
                <a:latin typeface="宋体" panose="02010600030101010101" pitchFamily="2" charset="-122"/>
                <a:ea typeface="宋体" panose="02010600030101010101" pitchFamily="2" charset="-122"/>
                <a:cs typeface="宋体" panose="02010600030101010101" pitchFamily="2" charset="-122"/>
              </a:rPr>
              <a:t>再生出细胞壁</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20" name="文本框 19"/>
          <p:cNvSpPr txBox="1"/>
          <p:nvPr/>
        </p:nvSpPr>
        <p:spPr>
          <a:xfrm>
            <a:off x="8415020" y="4319270"/>
            <a:ext cx="2222500" cy="460375"/>
          </a:xfrm>
          <a:prstGeom prst="rect">
            <a:avLst/>
          </a:prstGeom>
          <a:noFill/>
          <a:ln w="9525">
            <a:noFill/>
          </a:ln>
        </p:spPr>
        <p:txBody>
          <a:bodyPr wrap="square">
            <a:spAutoFit/>
          </a:bodyPr>
          <a:p>
            <a:r>
              <a:rPr lang="zh-CN" altLang="en-US" sz="2400">
                <a:latin typeface="宋体" panose="02010600030101010101" pitchFamily="2" charset="-122"/>
                <a:ea typeface="宋体" panose="02010600030101010101" pitchFamily="2" charset="-122"/>
                <a:cs typeface="宋体" panose="02010600030101010101" pitchFamily="2" charset="-122"/>
              </a:rPr>
              <a:t>细胞核的融合</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23" name="文本框 22"/>
          <p:cNvSpPr txBox="1"/>
          <p:nvPr/>
        </p:nvSpPr>
        <p:spPr>
          <a:xfrm>
            <a:off x="8213725" y="4994275"/>
            <a:ext cx="3677920" cy="460375"/>
          </a:xfrm>
          <a:prstGeom prst="rect">
            <a:avLst/>
          </a:prstGeom>
          <a:noFill/>
          <a:ln w="9525">
            <a:noFill/>
          </a:ln>
        </p:spPr>
        <p:txBody>
          <a:bodyPr wrap="square">
            <a:spAutoFit/>
          </a:bodyPr>
          <a:p>
            <a:r>
              <a:rPr lang="zh-CN" altLang="en-US" sz="2400">
                <a:latin typeface="宋体" panose="02010600030101010101" pitchFamily="2" charset="-122"/>
                <a:ea typeface="宋体" panose="02010600030101010101" pitchFamily="2" charset="-122"/>
                <a:cs typeface="宋体" panose="02010600030101010101" pitchFamily="2" charset="-122"/>
              </a:rPr>
              <a:t>主要用于制造单克隆抗体</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24" name="文本框 23"/>
          <p:cNvSpPr txBox="1"/>
          <p:nvPr/>
        </p:nvSpPr>
        <p:spPr>
          <a:xfrm>
            <a:off x="4358005" y="5526405"/>
            <a:ext cx="3855085" cy="829945"/>
          </a:xfrm>
          <a:prstGeom prst="rect">
            <a:avLst/>
          </a:prstGeom>
          <a:noFill/>
          <a:ln w="9525">
            <a:noFill/>
          </a:ln>
        </p:spPr>
        <p:txBody>
          <a:bodyPr wrap="square">
            <a:spAutoFit/>
          </a:bodyPr>
          <a:p>
            <a:r>
              <a:rPr lang="zh-CN" altLang="en-US" sz="2400">
                <a:latin typeface="宋体" panose="02010600030101010101" pitchFamily="2" charset="-122"/>
                <a:ea typeface="宋体" panose="02010600030101010101" pitchFamily="2" charset="-122"/>
                <a:cs typeface="宋体" panose="02010600030101010101" pitchFamily="2" charset="-122"/>
              </a:rPr>
              <a:t>打破生殖隔离</a:t>
            </a:r>
            <a:r>
              <a:rPr lang="en-US" altLang="zh-CN" sz="2400">
                <a:latin typeface="宋体" panose="02010600030101010101" pitchFamily="2" charset="-122"/>
                <a:ea typeface="宋体" panose="02010600030101010101" pitchFamily="2" charset="-122"/>
                <a:cs typeface="宋体" panose="02010600030101010101" pitchFamily="2" charset="-122"/>
              </a:rPr>
              <a:t>,</a:t>
            </a:r>
            <a:r>
              <a:rPr lang="zh-CN" altLang="en-US" sz="2400">
                <a:latin typeface="宋体" panose="02010600030101010101" pitchFamily="2" charset="-122"/>
                <a:ea typeface="宋体" panose="02010600030101010101" pitchFamily="2" charset="-122"/>
                <a:cs typeface="宋体" panose="02010600030101010101" pitchFamily="2" charset="-122"/>
              </a:rPr>
              <a:t>实现远缘杂交育种</a:t>
            </a:r>
            <a:r>
              <a:rPr lang="en-US" altLang="zh-CN" sz="2400">
                <a:latin typeface="宋体" panose="02010600030101010101" pitchFamily="2" charset="-122"/>
                <a:ea typeface="宋体" panose="02010600030101010101" pitchFamily="2" charset="-122"/>
                <a:cs typeface="宋体" panose="02010600030101010101" pitchFamily="2" charset="-122"/>
              </a:rPr>
              <a:t>,</a:t>
            </a:r>
            <a:r>
              <a:rPr lang="zh-CN" altLang="en-US" sz="2400">
                <a:latin typeface="宋体" panose="02010600030101010101" pitchFamily="2" charset="-122"/>
                <a:ea typeface="宋体" panose="02010600030101010101" pitchFamily="2" charset="-122"/>
                <a:cs typeface="宋体" panose="02010600030101010101" pitchFamily="2" charset="-122"/>
              </a:rPr>
              <a:t>培育植物新品种</a:t>
            </a:r>
            <a:endParaRPr lang="zh-CN" altLang="en-US" sz="2400">
              <a:latin typeface="宋体" panose="02010600030101010101" pitchFamily="2" charset="-122"/>
              <a:ea typeface="宋体" panose="02010600030101010101" pitchFamily="2" charset="-122"/>
              <a:cs typeface="宋体" panose="02010600030101010101" pitchFamily="2" charset="-122"/>
            </a:endParaRPr>
          </a:p>
        </p:txBody>
      </p:sp>
      <p:sp>
        <p:nvSpPr>
          <p:cNvPr id="25" name="文本框 24"/>
          <p:cNvSpPr txBox="1"/>
          <p:nvPr/>
        </p:nvSpPr>
        <p:spPr>
          <a:xfrm>
            <a:off x="8230870" y="5454650"/>
            <a:ext cx="3797935" cy="829945"/>
          </a:xfrm>
          <a:prstGeom prst="rect">
            <a:avLst/>
          </a:prstGeom>
          <a:noFill/>
          <a:ln w="9525">
            <a:noFill/>
          </a:ln>
        </p:spPr>
        <p:txBody>
          <a:bodyPr wrap="square">
            <a:spAutoFit/>
          </a:bodyPr>
          <a:p>
            <a:pPr marL="0" indent="0"/>
            <a:r>
              <a:rPr lang="zh-CN" altLang="en-US" sz="2400" b="0">
                <a:latin typeface="宋体" panose="02010600030101010101" pitchFamily="2" charset="-122"/>
                <a:ea typeface="宋体" panose="02010600030101010101" pitchFamily="2" charset="-122"/>
                <a:cs typeface="宋体" panose="02010600030101010101" pitchFamily="2" charset="-122"/>
              </a:rPr>
              <a:t>突破了有性杂交的局限</a:t>
            </a:r>
            <a:r>
              <a:rPr lang="en-US" altLang="zh-CN" sz="2400" b="0">
                <a:latin typeface="宋体" panose="02010600030101010101" pitchFamily="2" charset="-122"/>
                <a:ea typeface="宋体" panose="02010600030101010101" pitchFamily="2" charset="-122"/>
                <a:cs typeface="宋体" panose="02010600030101010101" pitchFamily="2" charset="-122"/>
              </a:rPr>
              <a:t>,</a:t>
            </a:r>
            <a:r>
              <a:rPr lang="zh-CN" altLang="en-US" sz="2400" b="0">
                <a:latin typeface="宋体" panose="02010600030101010101" pitchFamily="2" charset="-122"/>
                <a:ea typeface="宋体" panose="02010600030101010101" pitchFamily="2" charset="-122"/>
                <a:cs typeface="宋体" panose="02010600030101010101" pitchFamily="2" charset="-122"/>
              </a:rPr>
              <a:t>使远缘杂交成为可能</a:t>
            </a:r>
            <a:endParaRPr lang="zh-CN" altLang="en-US" sz="2400">
              <a:ea typeface="宋体" panose="02010600030101010101" pitchFamily="2" charset="-122"/>
            </a:endParaRPr>
          </a:p>
        </p:txBody>
      </p:sp>
      <p:sp>
        <p:nvSpPr>
          <p:cNvPr id="3" name="文本框 2"/>
          <p:cNvSpPr txBox="1"/>
          <p:nvPr/>
        </p:nvSpPr>
        <p:spPr>
          <a:xfrm>
            <a:off x="4358005" y="6344285"/>
            <a:ext cx="1402080" cy="460375"/>
          </a:xfrm>
          <a:prstGeom prst="rect">
            <a:avLst/>
          </a:prstGeom>
          <a:noFill/>
        </p:spPr>
        <p:txBody>
          <a:bodyPr wrap="none" rtlCol="0" anchor="t">
            <a:spAutoFit/>
          </a:bodyPr>
          <a:p>
            <a:pPr algn="l">
              <a:buNone/>
            </a:pPr>
            <a:r>
              <a:rPr lang="zh-CN" altLang="en-US" sz="2400">
                <a:latin typeface="宋体" panose="02010600030101010101" pitchFamily="2" charset="-122"/>
                <a:ea typeface="宋体" panose="02010600030101010101" pitchFamily="2" charset="-122"/>
                <a:sym typeface="+mn-ea"/>
              </a:rPr>
              <a:t>杂种细胞</a:t>
            </a:r>
            <a:endParaRPr lang="zh-CN" altLang="en-US" sz="2400">
              <a:latin typeface="宋体" panose="02010600030101010101" pitchFamily="2" charset="-122"/>
              <a:ea typeface="宋体" panose="02010600030101010101" pitchFamily="2" charset="-122"/>
              <a:sym typeface="+mn-ea"/>
            </a:endParaRPr>
          </a:p>
        </p:txBody>
      </p:sp>
      <p:sp>
        <p:nvSpPr>
          <p:cNvPr id="5" name="文本框 4"/>
          <p:cNvSpPr txBox="1"/>
          <p:nvPr/>
        </p:nvSpPr>
        <p:spPr>
          <a:xfrm>
            <a:off x="8298815" y="6344285"/>
            <a:ext cx="1402080" cy="460375"/>
          </a:xfrm>
          <a:prstGeom prst="rect">
            <a:avLst/>
          </a:prstGeom>
          <a:noFill/>
        </p:spPr>
        <p:txBody>
          <a:bodyPr wrap="none" rtlCol="0" anchor="t">
            <a:spAutoFit/>
          </a:bodyPr>
          <a:p>
            <a:pPr algn="l">
              <a:buNone/>
            </a:pPr>
            <a:r>
              <a:rPr lang="zh-CN" altLang="en-US" sz="2400">
                <a:latin typeface="宋体" panose="02010600030101010101" pitchFamily="2" charset="-122"/>
                <a:ea typeface="宋体" panose="02010600030101010101" pitchFamily="2" charset="-122"/>
                <a:sym typeface="+mn-ea"/>
              </a:rPr>
              <a:t>杂交细胞</a:t>
            </a:r>
            <a:endParaRPr lang="zh-CN" altLang="en-US" sz="2400">
              <a:latin typeface="宋体" panose="02010600030101010101" pitchFamily="2" charset="-122"/>
              <a:ea typeface="宋体" panose="02010600030101010101" pitchFamily="2"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5"/>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6"/>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grpId="0" nodeType="clickEffect">
                                  <p:stCondLst>
                                    <p:cond delay="0"/>
                                  </p:stCondLst>
                                  <p:childTnLst>
                                    <p:set>
                                      <p:cBhvr>
                                        <p:cTn id="34" dur="1" fill="hold">
                                          <p:stCondLst>
                                            <p:cond delay="0"/>
                                          </p:stCondLst>
                                        </p:cTn>
                                        <p:tgtEl>
                                          <p:spTgt spid="20"/>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grpId="0" nodeType="clickEffect">
                                  <p:stCondLst>
                                    <p:cond delay="0"/>
                                  </p:stCondLst>
                                  <p:childTnLst>
                                    <p:set>
                                      <p:cBhvr>
                                        <p:cTn id="38" dur="1" fill="hold">
                                          <p:stCondLst>
                                            <p:cond delay="0"/>
                                          </p:stCondLst>
                                        </p:cTn>
                                        <p:tgtEl>
                                          <p:spTgt spid="21"/>
                                        </p:tgtEl>
                                        <p:attrNameLst>
                                          <p:attrName>style.visibility</p:attrName>
                                        </p:attrNameLst>
                                      </p:cBhvr>
                                      <p:to>
                                        <p:strVal val="visible"/>
                                      </p:to>
                                    </p:set>
                                  </p:childTnLst>
                                </p:cTn>
                              </p:par>
                            </p:childTnLst>
                          </p:cTn>
                        </p:par>
                      </p:childTnLst>
                    </p:cTn>
                  </p:par>
                  <p:par>
                    <p:cTn id="39" fill="hold">
                      <p:stCondLst>
                        <p:cond delay="indefinite"/>
                      </p:stCondLst>
                      <p:childTnLst>
                        <p:par>
                          <p:cTn id="40" fill="hold">
                            <p:stCondLst>
                              <p:cond delay="0"/>
                            </p:stCondLst>
                            <p:childTnLst>
                              <p:par>
                                <p:cTn id="41" presetID="1" presetClass="entr" presetSubtype="0" fill="hold" grpId="0" nodeType="clickEffect">
                                  <p:stCondLst>
                                    <p:cond delay="0"/>
                                  </p:stCondLst>
                                  <p:childTnLst>
                                    <p:set>
                                      <p:cBhvr>
                                        <p:cTn id="42" dur="1" fill="hold">
                                          <p:stCondLst>
                                            <p:cond delay="0"/>
                                          </p:stCondLst>
                                        </p:cTn>
                                        <p:tgtEl>
                                          <p:spTgt spid="23"/>
                                        </p:tgtEl>
                                        <p:attrNameLst>
                                          <p:attrName>style.visibility</p:attrName>
                                        </p:attrNameLst>
                                      </p:cBhvr>
                                      <p:to>
                                        <p:strVal val="visible"/>
                                      </p:to>
                                    </p:set>
                                  </p:childTnLst>
                                </p:cTn>
                              </p:par>
                            </p:childTnLst>
                          </p:cTn>
                        </p:par>
                      </p:childTnLst>
                    </p:cTn>
                  </p:par>
                  <p:par>
                    <p:cTn id="43" fill="hold">
                      <p:stCondLst>
                        <p:cond delay="indefinite"/>
                      </p:stCondLst>
                      <p:childTnLst>
                        <p:par>
                          <p:cTn id="44" fill="hold">
                            <p:stCondLst>
                              <p:cond delay="0"/>
                            </p:stCondLst>
                            <p:childTnLst>
                              <p:par>
                                <p:cTn id="45" presetID="1" presetClass="entr" presetSubtype="0" fill="hold" grpId="0" nodeType="clickEffect">
                                  <p:stCondLst>
                                    <p:cond delay="0"/>
                                  </p:stCondLst>
                                  <p:childTnLst>
                                    <p:set>
                                      <p:cBhvr>
                                        <p:cTn id="46" dur="1" fill="hold">
                                          <p:stCondLst>
                                            <p:cond delay="0"/>
                                          </p:stCondLst>
                                        </p:cTn>
                                        <p:tgtEl>
                                          <p:spTgt spid="24"/>
                                        </p:tgtEl>
                                        <p:attrNameLst>
                                          <p:attrName>style.visibility</p:attrName>
                                        </p:attrNameLst>
                                      </p:cBhvr>
                                      <p:to>
                                        <p:strVal val="visible"/>
                                      </p:to>
                                    </p:set>
                                  </p:childTnLst>
                                </p:cTn>
                              </p:par>
                            </p:childTnLst>
                          </p:cTn>
                        </p:par>
                      </p:childTnLst>
                    </p:cTn>
                  </p:par>
                  <p:par>
                    <p:cTn id="47" fill="hold">
                      <p:stCondLst>
                        <p:cond delay="indefinite"/>
                      </p:stCondLst>
                      <p:childTnLst>
                        <p:par>
                          <p:cTn id="48" fill="hold">
                            <p:stCondLst>
                              <p:cond delay="0"/>
                            </p:stCondLst>
                            <p:childTnLst>
                              <p:par>
                                <p:cTn id="49" presetID="1" presetClass="entr" presetSubtype="0" fill="hold" grpId="0" nodeType="clickEffect">
                                  <p:stCondLst>
                                    <p:cond delay="0"/>
                                  </p:stCondLst>
                                  <p:childTnLst>
                                    <p:set>
                                      <p:cBhvr>
                                        <p:cTn id="50" dur="1" fill="hold">
                                          <p:stCondLst>
                                            <p:cond delay="0"/>
                                          </p:stCondLst>
                                        </p:cTn>
                                        <p:tgtEl>
                                          <p:spTgt spid="25"/>
                                        </p:tgtEl>
                                        <p:attrNameLst>
                                          <p:attrName>style.visibility</p:attrName>
                                        </p:attrNameLst>
                                      </p:cBhvr>
                                      <p:to>
                                        <p:strVal val="visible"/>
                                      </p:to>
                                    </p:set>
                                  </p:childTnLst>
                                </p:cTn>
                              </p:par>
                            </p:childTnLst>
                          </p:cTn>
                        </p:par>
                      </p:childTnLst>
                    </p:cTn>
                  </p:par>
                  <p:par>
                    <p:cTn id="51" fill="hold">
                      <p:stCondLst>
                        <p:cond delay="indefinite"/>
                      </p:stCondLst>
                      <p:childTnLst>
                        <p:par>
                          <p:cTn id="52" fill="hold">
                            <p:stCondLst>
                              <p:cond delay="0"/>
                            </p:stCondLst>
                            <p:childTnLst>
                              <p:par>
                                <p:cTn id="53" presetID="1" presetClass="entr" presetSubtype="0" fill="hold" grpId="0" nodeType="clickEffect">
                                  <p:stCondLst>
                                    <p:cond delay="0"/>
                                  </p:stCondLst>
                                  <p:childTnLst>
                                    <p:set>
                                      <p:cBhvr>
                                        <p:cTn id="54" dur="1" fill="hold">
                                          <p:stCondLst>
                                            <p:cond delay="0"/>
                                          </p:stCondLst>
                                        </p:cTn>
                                        <p:tgtEl>
                                          <p:spTgt spid="3"/>
                                        </p:tgtEl>
                                        <p:attrNameLst>
                                          <p:attrName>style.visibility</p:attrName>
                                        </p:attrNameLst>
                                      </p:cBhvr>
                                      <p:to>
                                        <p:strVal val="visible"/>
                                      </p:to>
                                    </p:set>
                                  </p:childTnLst>
                                </p:cTn>
                              </p:par>
                            </p:childTnLst>
                          </p:cTn>
                        </p:par>
                      </p:childTnLst>
                    </p:cTn>
                  </p:par>
                  <p:par>
                    <p:cTn id="55" fill="hold">
                      <p:stCondLst>
                        <p:cond delay="indefinite"/>
                      </p:stCondLst>
                      <p:childTnLst>
                        <p:par>
                          <p:cTn id="56" fill="hold">
                            <p:stCondLst>
                              <p:cond delay="0"/>
                            </p:stCondLst>
                            <p:childTnLst>
                              <p:par>
                                <p:cTn id="57" presetID="1" presetClass="entr" presetSubtype="0" fill="hold" grpId="0" nodeType="clickEffect">
                                  <p:stCondLst>
                                    <p:cond delay="0"/>
                                  </p:stCondLst>
                                  <p:childTnLst>
                                    <p:set>
                                      <p:cBhvr>
                                        <p:cTn id="58"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3" grpId="0"/>
      <p:bldP spid="14" grpId="0"/>
      <p:bldP spid="15" grpId="0"/>
      <p:bldP spid="16" grpId="0"/>
      <p:bldP spid="18" grpId="0"/>
      <p:bldP spid="19" grpId="0"/>
      <p:bldP spid="20" grpId="0"/>
      <p:bldP spid="21" grpId="0"/>
      <p:bldP spid="23" grpId="0"/>
      <p:bldP spid="24" grpId="0"/>
      <p:bldP spid="25" grpId="0"/>
      <p:bldP spid="3" grpId="0"/>
      <p:bldP spid="5"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p:nvPr/>
        </p:nvSpPr>
        <p:spPr>
          <a:xfrm>
            <a:off x="226060" y="179705"/>
            <a:ext cx="4064000" cy="460375"/>
          </a:xfrm>
          <a:prstGeom prst="rect">
            <a:avLst/>
          </a:prstGeom>
          <a:noFill/>
        </p:spPr>
        <p:txBody>
          <a:bodyPr wrap="square" rtlCol="0">
            <a:spAutoFit/>
          </a:bodyPr>
          <a:p>
            <a:r>
              <a:rPr lang="zh-CN" altLang="en-US" sz="2400"/>
              <a:t>补充材料：双抗的制备</a:t>
            </a:r>
            <a:endParaRPr lang="zh-CN" altLang="en-US" sz="2400"/>
          </a:p>
        </p:txBody>
      </p:sp>
      <p:sp>
        <p:nvSpPr>
          <p:cNvPr id="3" name="文本框 2"/>
          <p:cNvSpPr txBox="1"/>
          <p:nvPr/>
        </p:nvSpPr>
        <p:spPr>
          <a:xfrm>
            <a:off x="664845" y="712470"/>
            <a:ext cx="10443845" cy="1568450"/>
          </a:xfrm>
          <a:prstGeom prst="rect">
            <a:avLst/>
          </a:prstGeom>
        </p:spPr>
        <p:txBody>
          <a:bodyPr wrap="square">
            <a:spAutoFit/>
          </a:bodyPr>
          <a:p>
            <a:pPr marL="0" indent="0" algn="l" defTabSz="266700">
              <a:lnSpc>
                <a:spcPct val="100000"/>
              </a:lnSpc>
              <a:spcBef>
                <a:spcPct val="0"/>
              </a:spcBef>
              <a:spcAft>
                <a:spcPct val="0"/>
              </a:spcAft>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10.</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一种杂交瘤细胞只能产生一种抗体</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抗体由两条相同的重链和两条相同的轻链构成。科学家通过动物细胞融合技术</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将两株不同的杂交瘤细胞</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和</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融合形成双杂交瘤细胞</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。双杂交瘤细胞能够悬浮在培养基中生长繁殖</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产生的双特异性抗体</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如图所示。下列相关说法错误的是</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  )</a:t>
            </a:r>
            <a:endPar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pic>
        <p:nvPicPr>
          <p:cNvPr id="4" name="图片 3"/>
          <p:cNvPicPr/>
          <p:nvPr/>
        </p:nvPicPr>
        <p:blipFill>
          <a:blip r:embed="rId1"/>
          <a:stretch>
            <a:fillRect/>
          </a:stretch>
        </p:blipFill>
        <p:spPr>
          <a:xfrm>
            <a:off x="979170" y="2336800"/>
            <a:ext cx="2400935" cy="1473835"/>
          </a:xfrm>
          <a:prstGeom prst="rect">
            <a:avLst/>
          </a:prstGeom>
        </p:spPr>
      </p:pic>
      <p:pic>
        <p:nvPicPr>
          <p:cNvPr id="6" name="图片 5"/>
          <p:cNvPicPr/>
          <p:nvPr/>
        </p:nvPicPr>
        <p:blipFill>
          <a:blip r:embed="rId2"/>
          <a:stretch>
            <a:fillRect/>
          </a:stretch>
        </p:blipFill>
        <p:spPr>
          <a:xfrm>
            <a:off x="3556635" y="2353310"/>
            <a:ext cx="3375025" cy="1632585"/>
          </a:xfrm>
          <a:prstGeom prst="rect">
            <a:avLst/>
          </a:prstGeom>
        </p:spPr>
      </p:pic>
      <p:pic>
        <p:nvPicPr>
          <p:cNvPr id="7" name="图片 6"/>
          <p:cNvPicPr/>
          <p:nvPr/>
        </p:nvPicPr>
        <p:blipFill>
          <a:blip r:embed="rId3"/>
          <a:stretch>
            <a:fillRect/>
          </a:stretch>
        </p:blipFill>
        <p:spPr>
          <a:xfrm>
            <a:off x="7199630" y="2353310"/>
            <a:ext cx="1326515" cy="1546860"/>
          </a:xfrm>
          <a:prstGeom prst="rect">
            <a:avLst/>
          </a:prstGeom>
        </p:spPr>
      </p:pic>
      <p:sp>
        <p:nvSpPr>
          <p:cNvPr id="8" name="文本框 7"/>
          <p:cNvSpPr txBox="1"/>
          <p:nvPr/>
        </p:nvSpPr>
        <p:spPr>
          <a:xfrm>
            <a:off x="437515" y="4242435"/>
            <a:ext cx="11623040" cy="2120900"/>
          </a:xfrm>
          <a:prstGeom prst="rect">
            <a:avLst/>
          </a:prstGeom>
        </p:spPr>
        <p:txBody>
          <a:bodyPr wrap="square">
            <a:spAutoFit/>
          </a:bodyPr>
          <a:p>
            <a:pPr marL="0" indent="0" algn="l" defTabSz="266700">
              <a:lnSpc>
                <a:spcPct val="110000"/>
              </a:lnSpc>
              <a:spcBef>
                <a:spcPct val="0"/>
              </a:spcBef>
              <a:spcAft>
                <a:spcPct val="0"/>
              </a:spcAft>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将杂交瘤细胞</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混合并诱导融合后</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利用选择培养基无法筛选出双杂交瘤细胞</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AB</a:t>
            </a:r>
            <a:endPar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defTabSz="266700">
              <a:lnSpc>
                <a:spcPct val="110000"/>
              </a:lnSpc>
              <a:spcBef>
                <a:spcPct val="0"/>
              </a:spcBef>
              <a:spcAft>
                <a:spcPct val="0"/>
              </a:spcAft>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B.</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双杂交瘤细胞同时识别</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α</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β</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抗原后</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才能产生双特异性抗体</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defTabSz="266700">
              <a:lnSpc>
                <a:spcPct val="110000"/>
              </a:lnSpc>
              <a:spcBef>
                <a:spcPct val="0"/>
              </a:spcBef>
              <a:spcAft>
                <a:spcPct val="0"/>
              </a:spcAft>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C.</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对培养到一定密度的双杂交瘤细胞进行传代培养时</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无须使用胰蛋白酶处理</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a:p>
            <a:pPr marL="0" indent="0" algn="l" defTabSz="266700">
              <a:lnSpc>
                <a:spcPct val="110000"/>
              </a:lnSpc>
              <a:spcBef>
                <a:spcPct val="0"/>
              </a:spcBef>
              <a:spcAft>
                <a:spcPct val="0"/>
              </a:spcAft>
            </a:pP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D.</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将杂交瘤细胞注射到小鼠腹腔</a:t>
            </a:r>
            <a:r>
              <a:rPr lang="en-US" altLang="zh-CN"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a:t>
            </a:r>
            <a:r>
              <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rPr>
              <a:t>腹水能为细胞提供糖类、氨基酸、无机盐、维生素等营养条件</a:t>
            </a:r>
            <a:endParaRPr lang="zh-CN" altLang="en-US" sz="2400">
              <a:solidFill>
                <a:srgbClr val="000000"/>
              </a:solidFill>
              <a:latin typeface="微软雅黑" panose="020B0503020204020204" pitchFamily="34" charset="-122"/>
              <a:ea typeface="微软雅黑" panose="020B0503020204020204" pitchFamily="34" charset="-122"/>
              <a:cs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custDataLst>
              <p:tags r:id="rId1"/>
            </p:custDataLst>
          </p:nvPr>
        </p:nvSpPr>
        <p:spPr>
          <a:xfrm>
            <a:off x="2881580" y="994190"/>
            <a:ext cx="3057247" cy="523220"/>
          </a:xfrm>
          <a:prstGeom prst="rect">
            <a:avLst/>
          </a:prstGeom>
        </p:spPr>
        <p:txBody>
          <a:bodyPr/>
          <a:lstStyle/>
          <a:p>
            <a:pPr algn="ctr"/>
            <a:r>
              <a:rPr lang="zh-CN" altLang="en-US" sz="2800" b="1" dirty="0">
                <a:ln w="6600">
                  <a:solidFill>
                    <a:srgbClr val="C0504D"/>
                  </a:solidFill>
                  <a:prstDash val="solid"/>
                </a:ln>
                <a:solidFill>
                  <a:srgbClr val="FFFFFF"/>
                </a:solidFill>
                <a:effectLst>
                  <a:outerShdw dist="38100" dir="2700000" algn="tl" rotWithShape="0">
                    <a:srgbClr val="C0504D"/>
                  </a:outerShdw>
                </a:effectLst>
                <a:latin typeface="微软雅黑" panose="020B0503020204020204" pitchFamily="34" charset="-122"/>
                <a:ea typeface="微软雅黑" panose="020B0503020204020204" pitchFamily="34" charset="-122"/>
                <a:cs typeface="Signika"/>
                <a:sym typeface="Wingdings" panose="05000000000000000000" pitchFamily="2" charset="2"/>
              </a:rPr>
              <a:t>单克隆抗体的</a:t>
            </a:r>
            <a:r>
              <a:rPr lang="zh-CN" altLang="en-US" sz="2800" b="1" dirty="0" smtClean="0">
                <a:ln w="6600">
                  <a:solidFill>
                    <a:srgbClr val="C0504D"/>
                  </a:solidFill>
                  <a:prstDash val="solid"/>
                </a:ln>
                <a:solidFill>
                  <a:srgbClr val="FFFFFF"/>
                </a:solidFill>
                <a:effectLst>
                  <a:outerShdw dist="38100" dir="2700000" algn="tl" rotWithShape="0">
                    <a:srgbClr val="C0504D"/>
                  </a:outerShdw>
                </a:effectLst>
                <a:latin typeface="微软雅黑" panose="020B0503020204020204" pitchFamily="34" charset="-122"/>
                <a:ea typeface="微软雅黑" panose="020B0503020204020204" pitchFamily="34" charset="-122"/>
                <a:cs typeface="Signika"/>
                <a:sym typeface="Wingdings" panose="05000000000000000000" pitchFamily="2" charset="2"/>
              </a:rPr>
              <a:t>应用</a:t>
            </a:r>
            <a:r>
              <a:rPr lang="en-US" altLang="zh-CN" sz="2800" b="1" dirty="0" smtClean="0">
                <a:ln w="6600">
                  <a:solidFill>
                    <a:srgbClr val="C0504D"/>
                  </a:solidFill>
                  <a:prstDash val="solid"/>
                </a:ln>
                <a:solidFill>
                  <a:srgbClr val="FFFFFF"/>
                </a:solidFill>
                <a:effectLst>
                  <a:outerShdw dist="38100" dir="2700000" algn="tl" rotWithShape="0">
                    <a:srgbClr val="C0504D"/>
                  </a:outerShdw>
                </a:effectLst>
                <a:latin typeface="微软雅黑" panose="020B0503020204020204" pitchFamily="34" charset="-122"/>
                <a:ea typeface="微软雅黑" panose="020B0503020204020204" pitchFamily="34" charset="-122"/>
                <a:cs typeface="Signika"/>
                <a:sym typeface="Wingdings" panose="05000000000000000000" pitchFamily="2" charset="2"/>
              </a:rPr>
              <a:t>?</a:t>
            </a:r>
            <a:endParaRPr lang="zh-CN" altLang="en-US" sz="2800" b="1" dirty="0">
              <a:ln w="6600">
                <a:solidFill>
                  <a:srgbClr val="C0504D"/>
                </a:solidFill>
                <a:prstDash val="solid"/>
              </a:ln>
              <a:solidFill>
                <a:srgbClr val="FFFFFF"/>
              </a:solidFill>
              <a:effectLst>
                <a:outerShdw dist="38100" dir="2700000" algn="tl" rotWithShape="0">
                  <a:srgbClr val="C0504D"/>
                </a:outerShdw>
              </a:effectLst>
              <a:latin typeface="微软雅黑" panose="020B0503020204020204" pitchFamily="34" charset="-122"/>
              <a:ea typeface="微软雅黑" panose="020B0503020204020204" pitchFamily="34" charset="-122"/>
              <a:cs typeface="Signika"/>
            </a:endParaRPr>
          </a:p>
        </p:txBody>
      </p:sp>
      <p:grpSp>
        <p:nvGrpSpPr>
          <p:cNvPr id="14" name="淘宝网Chenying0907出品 7"/>
          <p:cNvGrpSpPr/>
          <p:nvPr/>
        </p:nvGrpSpPr>
        <p:grpSpPr>
          <a:xfrm>
            <a:off x="293663" y="324163"/>
            <a:ext cx="604358" cy="216024"/>
            <a:chOff x="264939" y="188640"/>
            <a:chExt cx="604358" cy="216024"/>
          </a:xfrm>
          <a:solidFill>
            <a:srgbClr val="12863E"/>
          </a:solidFill>
        </p:grpSpPr>
        <p:sp>
          <p:nvSpPr>
            <p:cNvPr id="15" name="燕尾形 14"/>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6" name="燕尾形 15"/>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7" name="燕尾形 16"/>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18"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19" name="淘宝网Chenying0907出品 12"/>
          <p:cNvCxnSpPr/>
          <p:nvPr/>
        </p:nvCxnSpPr>
        <p:spPr>
          <a:xfrm flipV="1">
            <a:off x="677735" y="675280"/>
            <a:ext cx="10019665" cy="2540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20" name="Title 1"/>
          <p:cNvSpPr txBox="1"/>
          <p:nvPr/>
        </p:nvSpPr>
        <p:spPr>
          <a:xfrm>
            <a:off x="681355" y="1003935"/>
            <a:ext cx="1995170" cy="513715"/>
          </a:xfrm>
          <a:prstGeom prst="rect">
            <a:avLst/>
          </a:prstGeom>
        </p:spPr>
        <p:txBody>
          <a:bodyPr/>
          <a:lstStyle>
            <a:lvl1pPr algn="l" defTabSz="1219200" rtl="0" eaLnBrk="1" latinLnBrk="0" hangingPunct="1">
              <a:spcBef>
                <a:spcPct val="0"/>
              </a:spcBef>
              <a:buNone/>
              <a:defRPr sz="4535" kern="1200">
                <a:solidFill>
                  <a:srgbClr val="17375E"/>
                </a:solidFill>
                <a:latin typeface="Signika"/>
                <a:ea typeface="Open Sans Extrabold" pitchFamily="34" charset="0"/>
                <a:cs typeface="Signika"/>
              </a:defRPr>
            </a:lvl1pPr>
          </a:lstStyle>
          <a:p>
            <a:pPr lvl="0" algn="ctr" defTabSz="914400">
              <a:spcBef>
                <a:spcPts val="0"/>
              </a:spcBef>
            </a:pPr>
            <a:r>
              <a:rPr kumimoji="0" lang="zh-CN" altLang="en-US" sz="2800" b="1" i="0" u="none" strike="noStrike" kern="1200" cap="none" spc="0" normalizeH="0" baseline="0" noProof="0" dirty="0" smtClean="0">
                <a:ln w="6600">
                  <a:solidFill>
                    <a:srgbClr val="C0504D"/>
                  </a:solidFill>
                  <a:prstDash val="solid"/>
                </a:ln>
                <a:solidFill>
                  <a:srgbClr val="FFFFFF"/>
                </a:solidFill>
                <a:effectLst>
                  <a:outerShdw dist="38100" dir="2700000" algn="tl" rotWithShape="0">
                    <a:srgbClr val="C0504D"/>
                  </a:outerShdw>
                </a:effectLst>
                <a:uLnTx/>
                <a:uFillTx/>
                <a:latin typeface="微软雅黑" panose="020B0503020204020204" pitchFamily="34" charset="-122"/>
                <a:ea typeface="微软雅黑" panose="020B0503020204020204" pitchFamily="34" charset="-122"/>
              </a:rPr>
              <a:t>思考</a:t>
            </a:r>
            <a:r>
              <a:rPr kumimoji="0" lang="zh-CN" altLang="en-US" sz="2800" b="1" i="0" u="none" strike="noStrike" kern="1200" cap="none" spc="0" normalizeH="0" baseline="0" noProof="0" dirty="0" smtClean="0">
                <a:ln w="6600">
                  <a:solidFill>
                    <a:srgbClr val="C0504D"/>
                  </a:solidFill>
                  <a:prstDash val="solid"/>
                </a:ln>
                <a:solidFill>
                  <a:srgbClr val="FFFFFF"/>
                </a:solidFill>
                <a:effectLst>
                  <a:outerShdw dist="38100" dir="2700000" algn="tl" rotWithShape="0">
                    <a:srgbClr val="C0504D"/>
                  </a:outerShdw>
                </a:effectLst>
                <a:uLnTx/>
                <a:uFillTx/>
                <a:latin typeface="微软雅黑" panose="020B0503020204020204" pitchFamily="34" charset="-122"/>
                <a:ea typeface="微软雅黑" panose="020B0503020204020204" pitchFamily="34" charset="-122"/>
              </a:rPr>
              <a:t>讨论</a:t>
            </a:r>
            <a:r>
              <a:rPr kumimoji="0" lang="en-US" altLang="zh-CN" sz="2800" b="1" i="0" u="none" strike="noStrike" kern="1200" cap="none" spc="0" normalizeH="0" baseline="0" noProof="0" dirty="0" smtClean="0">
                <a:ln w="6600">
                  <a:solidFill>
                    <a:srgbClr val="C0504D"/>
                  </a:solidFill>
                  <a:prstDash val="solid"/>
                </a:ln>
                <a:solidFill>
                  <a:srgbClr val="FFFFFF"/>
                </a:solidFill>
                <a:effectLst>
                  <a:outerShdw dist="38100" dir="2700000" algn="tl" rotWithShape="0">
                    <a:srgbClr val="C0504D"/>
                  </a:outerShdw>
                </a:effectLst>
                <a:uLnTx/>
                <a:uFillTx/>
                <a:latin typeface="微软雅黑" panose="020B0503020204020204" pitchFamily="34" charset="-122"/>
                <a:ea typeface="微软雅黑" panose="020B0503020204020204" pitchFamily="34" charset="-122"/>
              </a:rPr>
              <a:t>:</a:t>
            </a:r>
            <a:endParaRPr kumimoji="0" lang="zh-CN" altLang="en-US" sz="28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微软雅黑" panose="020B0503020204020204" pitchFamily="34" charset="-122"/>
              <a:ea typeface="微软雅黑" panose="020B0503020204020204" pitchFamily="34" charset="-122"/>
            </a:endParaRPr>
          </a:p>
        </p:txBody>
      </p:sp>
      <p:sp>
        <p:nvSpPr>
          <p:cNvPr id="2" name="Rectangle 3">
            <a:hlinkClick r:id="rId2" action="ppaction://hlinkfile"/>
          </p:cNvPr>
          <p:cNvSpPr>
            <a:spLocks noChangeArrowheads="1"/>
          </p:cNvSpPr>
          <p:nvPr>
            <p:custDataLst>
              <p:tags r:id="rId3"/>
            </p:custDataLst>
          </p:nvPr>
        </p:nvSpPr>
        <p:spPr bwMode="auto">
          <a:xfrm>
            <a:off x="509905" y="1644333"/>
            <a:ext cx="11088688" cy="2084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35000"/>
              </a:lnSpc>
            </a:pPr>
            <a:r>
              <a:rPr lang="en-US" altLang="zh-CN" sz="2400" b="1">
                <a:ea typeface="微软雅黑" panose="020B0503020204020204" pitchFamily="34" charset="-122"/>
                <a:sym typeface="宋体" panose="02010600030101010101" pitchFamily="2" charset="-122"/>
              </a:rPr>
              <a:t>1. </a:t>
            </a:r>
            <a:r>
              <a:rPr lang="zh-CN" altLang="en-US" sz="2400" b="1">
                <a:ea typeface="微软雅黑" panose="020B0503020204020204" pitchFamily="34" charset="-122"/>
                <a:sym typeface="宋体" panose="02010600030101010101" pitchFamily="2" charset="-122"/>
              </a:rPr>
              <a:t>作为诊断试剂：</a:t>
            </a:r>
            <a:endParaRPr lang="en-US" altLang="zh-CN" sz="2400" b="1">
              <a:solidFill>
                <a:srgbClr val="FF0000"/>
              </a:solidFill>
              <a:ea typeface="微软雅黑" panose="020B0503020204020204" pitchFamily="34" charset="-122"/>
              <a:sym typeface="宋体" panose="02010600030101010101" pitchFamily="2" charset="-122"/>
            </a:endParaRPr>
          </a:p>
          <a:p>
            <a:pPr eaLnBrk="1" hangingPunct="1">
              <a:lnSpc>
                <a:spcPct val="135000"/>
              </a:lnSpc>
            </a:pPr>
            <a:r>
              <a:rPr lang="en-US" altLang="zh-CN" sz="2400">
                <a:ea typeface="微软雅黑" panose="020B0503020204020204" pitchFamily="34" charset="-122"/>
                <a:sym typeface="宋体" panose="02010600030101010101" pitchFamily="2" charset="-122"/>
              </a:rPr>
              <a:t>单克隆抗体由于</a:t>
            </a:r>
            <a:r>
              <a:rPr lang="en-US" altLang="zh-CN" sz="2400">
                <a:solidFill>
                  <a:srgbClr val="FF0000"/>
                </a:solidFill>
                <a:ea typeface="微软雅黑" panose="020B0503020204020204" pitchFamily="34" charset="-122"/>
                <a:sym typeface="宋体" panose="02010600030101010101" pitchFamily="2" charset="-122"/>
              </a:rPr>
              <a:t>纯度高、特异性强</a:t>
            </a:r>
            <a:r>
              <a:rPr lang="en-US" altLang="zh-CN" sz="2400">
                <a:ea typeface="微软雅黑" panose="020B0503020204020204" pitchFamily="34" charset="-122"/>
                <a:sym typeface="宋体" panose="02010600030101010101" pitchFamily="2" charset="-122"/>
              </a:rPr>
              <a:t>，利用</a:t>
            </a:r>
            <a:r>
              <a:rPr lang="en-US" altLang="zh-CN" sz="2400">
                <a:solidFill>
                  <a:srgbClr val="FF0000"/>
                </a:solidFill>
                <a:ea typeface="微软雅黑" panose="020B0503020204020204" pitchFamily="34" charset="-122"/>
                <a:sym typeface="宋体" panose="02010600030101010101" pitchFamily="2" charset="-122"/>
              </a:rPr>
              <a:t>同位素标记的单克隆抗体</a:t>
            </a:r>
            <a:r>
              <a:rPr lang="en-US" altLang="zh-CN" sz="2400">
                <a:ea typeface="微软雅黑" panose="020B0503020204020204" pitchFamily="34" charset="-122"/>
                <a:sym typeface="宋体" panose="02010600030101010101" pitchFamily="2" charset="-122"/>
              </a:rPr>
              <a:t>，在特定组织中成像， 可以定位和诊断肿瘤等疾病。</a:t>
            </a:r>
            <a:endParaRPr lang="en-US" altLang="zh-CN" sz="2400">
              <a:ea typeface="微软雅黑" panose="020B0503020204020204" pitchFamily="34" charset="-122"/>
              <a:sym typeface="宋体" panose="02010600030101010101" pitchFamily="2" charset="-122"/>
            </a:endParaRPr>
          </a:p>
          <a:p>
            <a:pPr eaLnBrk="1" hangingPunct="1">
              <a:lnSpc>
                <a:spcPct val="135000"/>
              </a:lnSpc>
            </a:pPr>
            <a:r>
              <a:rPr lang="zh-CN" altLang="en-US" sz="2400">
                <a:ea typeface="微软雅黑" panose="020B0503020204020204" pitchFamily="34" charset="-122"/>
                <a:sym typeface="宋体" panose="02010600030101010101" pitchFamily="2" charset="-122"/>
              </a:rPr>
              <a:t>例子：验孕棒</a:t>
            </a:r>
            <a:endParaRPr lang="zh-CN" altLang="en-US" sz="2400">
              <a:solidFill>
                <a:srgbClr val="FF0000"/>
              </a:solidFill>
              <a:ea typeface="微软雅黑" panose="020B0503020204020204" pitchFamily="34" charset="-122"/>
              <a:sym typeface="宋体" panose="02010600030101010101" pitchFamily="2" charset="-122"/>
            </a:endParaRPr>
          </a:p>
        </p:txBody>
      </p:sp>
      <p:pic>
        <p:nvPicPr>
          <p:cNvPr id="5" name="图片 4"/>
          <p:cNvPicPr>
            <a:picLocks noChangeAspect="1"/>
          </p:cNvPicPr>
          <p:nvPr>
            <p:custDataLst>
              <p:tags r:id="rId4"/>
            </p:custDataLst>
          </p:nvPr>
        </p:nvPicPr>
        <p:blipFill>
          <a:blip r:embed="rId5">
            <a:extLst>
              <a:ext uri="{28A0092B-C50C-407E-A947-70E740481C1C}">
                <a14:useLocalDpi xmlns:a14="http://schemas.microsoft.com/office/drawing/2010/main" val="0"/>
              </a:ext>
            </a:extLst>
          </a:blip>
          <a:srcRect r="7722"/>
          <a:stretch>
            <a:fillRect/>
          </a:stretch>
        </p:blipFill>
        <p:spPr bwMode="auto">
          <a:xfrm>
            <a:off x="816610" y="3911918"/>
            <a:ext cx="4392613" cy="22764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文本框 5"/>
          <p:cNvSpPr txBox="1"/>
          <p:nvPr>
            <p:custDataLst>
              <p:tags r:id="rId6"/>
            </p:custDataLst>
          </p:nvPr>
        </p:nvSpPr>
        <p:spPr>
          <a:xfrm>
            <a:off x="5343525" y="4006850"/>
            <a:ext cx="6255385" cy="2084070"/>
          </a:xfrm>
          <a:prstGeom prst="rect">
            <a:avLst/>
          </a:prstGeom>
          <a:noFill/>
        </p:spPr>
        <p:txBody>
          <a:bodyPr wrap="square">
            <a:spAutoFit/>
            <a:scene3d>
              <a:camera prst="orthographicFront"/>
              <a:lightRig rig="threePt" dir="t"/>
            </a:scene3d>
          </a:bodyPr>
          <a:lstStyle/>
          <a:p>
            <a:pPr eaLnBrk="1" hangingPunct="1">
              <a:lnSpc>
                <a:spcPct val="135000"/>
              </a:lnSpc>
              <a:defRPr/>
            </a:pPr>
            <a:r>
              <a:rPr altLang="zh-CN" sz="2400">
                <a:latin typeface="仿宋" panose="02010609060101010101" pitchFamily="49" charset="-122"/>
                <a:ea typeface="仿宋" panose="02010609060101010101" pitchFamily="49" charset="-122"/>
                <a:cs typeface="楷体" panose="02010609060101010101" pitchFamily="49" charset="-122"/>
                <a:sym typeface="宋体" panose="02010600030101010101" pitchFamily="2" charset="-122"/>
              </a:rPr>
              <a:t>女性怀孕后会分泌一种糖蛋白——</a:t>
            </a:r>
            <a:r>
              <a:rPr lang="zh-CN" altLang="en-US" sz="2400">
                <a:latin typeface="仿宋" panose="02010609060101010101" pitchFamily="49" charset="-122"/>
                <a:ea typeface="仿宋" panose="02010609060101010101" pitchFamily="49" charset="-122"/>
                <a:cs typeface="楷体" panose="02010609060101010101" pitchFamily="49" charset="-122"/>
                <a:sym typeface="宋体" panose="02010600030101010101" pitchFamily="2" charset="-122"/>
              </a:rPr>
              <a:t>人</a:t>
            </a:r>
            <a:r>
              <a:rPr lang="zh-CN" altLang="zh-CN" sz="2400">
                <a:latin typeface="仿宋" panose="02010609060101010101" pitchFamily="49" charset="-122"/>
                <a:ea typeface="仿宋" panose="02010609060101010101" pitchFamily="49" charset="-122"/>
                <a:cs typeface="楷体" panose="02010609060101010101" pitchFamily="49" charset="-122"/>
                <a:sym typeface="宋体" panose="02010600030101010101" pitchFamily="2" charset="-122"/>
              </a:rPr>
              <a:t>绒毛膜促性腺激素（</a:t>
            </a:r>
            <a:r>
              <a:rPr lang="en-US" altLang="zh-CN" sz="2400">
                <a:latin typeface="仿宋" panose="02010609060101010101" pitchFamily="49" charset="-122"/>
                <a:ea typeface="仿宋" panose="02010609060101010101" pitchFamily="49" charset="-122"/>
                <a:cs typeface="楷体" panose="02010609060101010101" pitchFamily="49" charset="-122"/>
                <a:sym typeface="宋体" panose="02010600030101010101" pitchFamily="2" charset="-122"/>
              </a:rPr>
              <a:t>HCG</a:t>
            </a:r>
            <a:r>
              <a:rPr lang="zh-CN" altLang="zh-CN" sz="2400">
                <a:latin typeface="仿宋" panose="02010609060101010101" pitchFamily="49" charset="-122"/>
                <a:ea typeface="仿宋" panose="02010609060101010101" pitchFamily="49" charset="-122"/>
                <a:cs typeface="楷体" panose="02010609060101010101" pitchFamily="49" charset="-122"/>
                <a:sym typeface="宋体" panose="02010600030101010101" pitchFamily="2" charset="-122"/>
              </a:rPr>
              <a:t>），尿液中会检出</a:t>
            </a:r>
            <a:r>
              <a:rPr lang="en-US" altLang="zh-CN" sz="2400">
                <a:latin typeface="仿宋" panose="02010609060101010101" pitchFamily="49" charset="-122"/>
                <a:ea typeface="仿宋" panose="02010609060101010101" pitchFamily="49" charset="-122"/>
                <a:cs typeface="楷体" panose="02010609060101010101" pitchFamily="49" charset="-122"/>
                <a:sym typeface="宋体" panose="02010600030101010101" pitchFamily="2" charset="-122"/>
              </a:rPr>
              <a:t>HCG</a:t>
            </a:r>
            <a:r>
              <a:rPr lang="zh-CN" altLang="zh-CN" sz="2400">
                <a:latin typeface="仿宋" panose="02010609060101010101" pitchFamily="49" charset="-122"/>
                <a:ea typeface="仿宋" panose="02010609060101010101" pitchFamily="49" charset="-122"/>
                <a:cs typeface="楷体" panose="02010609060101010101" pitchFamily="49" charset="-122"/>
                <a:sym typeface="宋体" panose="02010600030101010101" pitchFamily="2" charset="-122"/>
              </a:rPr>
              <a:t>的存在。用抗</a:t>
            </a:r>
            <a:r>
              <a:rPr lang="en-US" altLang="zh-CN" sz="2400">
                <a:latin typeface="仿宋" panose="02010609060101010101" pitchFamily="49" charset="-122"/>
                <a:ea typeface="仿宋" panose="02010609060101010101" pitchFamily="49" charset="-122"/>
                <a:cs typeface="楷体" panose="02010609060101010101" pitchFamily="49" charset="-122"/>
                <a:sym typeface="宋体" panose="02010600030101010101" pitchFamily="2" charset="-122"/>
              </a:rPr>
              <a:t>HCG</a:t>
            </a:r>
            <a:r>
              <a:rPr lang="zh-CN" altLang="zh-CN" sz="2400">
                <a:latin typeface="仿宋" panose="02010609060101010101" pitchFamily="49" charset="-122"/>
                <a:ea typeface="仿宋" panose="02010609060101010101" pitchFamily="49" charset="-122"/>
                <a:cs typeface="楷体" panose="02010609060101010101" pitchFamily="49" charset="-122"/>
                <a:sym typeface="宋体" panose="02010600030101010101" pitchFamily="2" charset="-122"/>
              </a:rPr>
              <a:t>单克隆抗体制备的试纸可以测试女性是否怀孕。</a:t>
            </a:r>
            <a:endParaRPr lang="zh-CN" altLang="zh-CN" sz="2400">
              <a:latin typeface="仿宋" panose="02010609060101010101" pitchFamily="49" charset="-122"/>
              <a:ea typeface="仿宋" panose="02010609060101010101" pitchFamily="49" charset="-122"/>
              <a:cs typeface="楷体" panose="02010609060101010101" pitchFamily="49" charset="-122"/>
              <a:sym typeface="宋体" panose="02010600030101010101" pitchFamily="2"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cTn>
                              </p:par>
                            </p:childTnLst>
                          </p:cTn>
                        </p:par>
                        <p:par>
                          <p:cTn id="13" fill="hold">
                            <p:stCondLst>
                              <p:cond delay="500"/>
                            </p:stCondLst>
                            <p:childTnLst>
                              <p:par>
                                <p:cTn id="14" presetID="10" presetClass="entr" presetSubtype="0" fill="hold" grpId="0" nodeType="afterEffect">
                                  <p:stCondLst>
                                    <p:cond delay="0"/>
                                  </p:stCondLst>
                                  <p:childTnLst>
                                    <p:set>
                                      <p:cBhvr>
                                        <p:cTn id="15" dur="1" fill="hold">
                                          <p:stCondLst>
                                            <p:cond delay="0"/>
                                          </p:stCondLst>
                                        </p:cTn>
                                        <p:tgtEl>
                                          <p:spTgt spid="6"/>
                                        </p:tgtEl>
                                        <p:attrNameLst>
                                          <p:attrName>style.visibility</p:attrName>
                                        </p:attrNameLst>
                                      </p:cBhvr>
                                      <p:to>
                                        <p:strVal val="visible"/>
                                      </p:to>
                                    </p:set>
                                    <p:animEffect transition="in" filter="fade">
                                      <p:cBhvr>
                                        <p:cTn id="1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6"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40" name="Text Box 4"/>
          <p:cNvSpPr/>
          <p:nvPr>
            <p:custDataLst>
              <p:tags r:id="rId1"/>
            </p:custDataLst>
          </p:nvPr>
        </p:nvSpPr>
        <p:spPr>
          <a:xfrm>
            <a:off x="6413720" y="2129513"/>
            <a:ext cx="2348720" cy="523220"/>
          </a:xfrm>
          <a:prstGeom prst="rect">
            <a:avLst/>
          </a:prstGeom>
          <a:noFill/>
          <a:ln>
            <a:noFill/>
            <a:miter lim="800000"/>
          </a:ln>
        </p:spPr>
        <p:txBody>
          <a:bodyPr wrap="none">
            <a:spAutoFit/>
          </a:bodyPr>
          <a:lstStyle>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5pPr>
          </a:lstStyle>
          <a:p>
            <a:pPr marL="0" lvl="0" indent="0" eaLnBrk="1" hangingPunct="1"/>
            <a:r>
              <a:rPr lang="zh-CN" altLang="en-US" sz="2800" dirty="0">
                <a:latin typeface="Times New Roman" panose="02020603050405020304" pitchFamily="18" charset="0"/>
                <a:ea typeface="微软雅黑" panose="020B0503020204020204" pitchFamily="34" charset="-122"/>
              </a:rPr>
              <a:t>乙肝测定试剂</a:t>
            </a:r>
            <a:endParaRPr lang="zh-CN" altLang="en-US" sz="2800" dirty="0">
              <a:latin typeface="Times New Roman" panose="02020603050405020304" pitchFamily="18" charset="0"/>
              <a:ea typeface="微软雅黑" panose="020B0503020204020204" pitchFamily="34" charset="-122"/>
            </a:endParaRPr>
          </a:p>
        </p:txBody>
      </p:sp>
      <p:sp>
        <p:nvSpPr>
          <p:cNvPr id="39941" name="Text Box 5"/>
          <p:cNvSpPr/>
          <p:nvPr>
            <p:custDataLst>
              <p:tags r:id="rId2"/>
            </p:custDataLst>
          </p:nvPr>
        </p:nvSpPr>
        <p:spPr>
          <a:xfrm>
            <a:off x="2369589" y="4864510"/>
            <a:ext cx="2709396" cy="523220"/>
          </a:xfrm>
          <a:prstGeom prst="rect">
            <a:avLst/>
          </a:prstGeom>
          <a:noFill/>
          <a:ln>
            <a:noFill/>
            <a:miter lim="800000"/>
          </a:ln>
        </p:spPr>
        <p:txBody>
          <a:bodyPr wrap="none">
            <a:spAutoFit/>
          </a:bodyPr>
          <a:lstStyle>
            <a:defPPr>
              <a:defRPr lang="zh-CN"/>
            </a:defPPr>
            <a:lvl1pPr marL="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1pPr>
            <a:lvl2pPr marL="4572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2pPr>
            <a:lvl3pPr marL="9144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3pPr>
            <a:lvl4pPr marL="13716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4pPr>
            <a:lvl5pPr marL="1828800" indent="0" algn="l" defTabSz="914400" rtl="0" eaLnBrk="0" fontAlgn="base" hangingPunct="0">
              <a:lnSpc>
                <a:spcPct val="100000"/>
              </a:lnSpc>
              <a:spcBef>
                <a:spcPct val="0"/>
              </a:spcBef>
              <a:spcAft>
                <a:spcPct val="0"/>
              </a:spcAft>
              <a:buClrTx/>
              <a:buSzTx/>
              <a:buFontTx/>
              <a:buNone/>
              <a:defRPr kumimoji="0" lang="zh-CN" altLang="en-US" sz="1800" b="0" i="0" u="none" baseline="0">
                <a:solidFill>
                  <a:schemeClr val="tx1"/>
                </a:solidFill>
                <a:latin typeface="Garamond" panose="02020404030301010803" pitchFamily="18" charset="0"/>
                <a:ea typeface="黑体" panose="02010609060101010101" pitchFamily="2" charset="-122"/>
              </a:defRPr>
            </a:lvl5pPr>
          </a:lstStyle>
          <a:p>
            <a:pPr marL="0" marR="0" lvl="0" indent="0" eaLnBrk="1" hangingPunct="1"/>
            <a:r>
              <a:rPr lang="zh-CN" altLang="en-US" sz="2800">
                <a:latin typeface="Times New Roman" panose="02020603050405020304" pitchFamily="18" charset="0"/>
                <a:ea typeface="微软雅黑" panose="020B0503020204020204" pitchFamily="34" charset="-122"/>
              </a:rPr>
              <a:t>艾滋病检测试剂</a:t>
            </a:r>
            <a:endParaRPr lang="zh-CN" altLang="en-US" sz="2800">
              <a:latin typeface="Times New Roman" panose="02020603050405020304" pitchFamily="18" charset="0"/>
              <a:ea typeface="微软雅黑" panose="020B0503020204020204" pitchFamily="34" charset="-122"/>
            </a:endParaRPr>
          </a:p>
        </p:txBody>
      </p:sp>
      <p:grpSp>
        <p:nvGrpSpPr>
          <p:cNvPr id="6" name="淘宝网Chenying0907出品 7"/>
          <p:cNvGrpSpPr/>
          <p:nvPr/>
        </p:nvGrpSpPr>
        <p:grpSpPr>
          <a:xfrm>
            <a:off x="293663" y="324163"/>
            <a:ext cx="604358" cy="216024"/>
            <a:chOff x="264939" y="188640"/>
            <a:chExt cx="604358" cy="216024"/>
          </a:xfrm>
          <a:solidFill>
            <a:srgbClr val="12863E"/>
          </a:solidFill>
        </p:grpSpPr>
        <p:sp>
          <p:nvSpPr>
            <p:cNvPr id="7" name="燕尾形 6"/>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8" name="燕尾形 7"/>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9" name="燕尾形 8"/>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10"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11"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pic>
        <p:nvPicPr>
          <p:cNvPr id="12" name="Picture 2" descr="20080717113151"/>
          <p:cNvPicPr/>
          <p:nvPr>
            <p:custDataLst>
              <p:tags r:id="rId3"/>
            </p:custDataLst>
          </p:nvPr>
        </p:nvPicPr>
        <p:blipFill>
          <a:blip r:embed="rId4"/>
          <a:stretch>
            <a:fillRect/>
          </a:stretch>
        </p:blipFill>
        <p:spPr>
          <a:xfrm>
            <a:off x="699662" y="1093258"/>
            <a:ext cx="5714058" cy="3218181"/>
          </a:xfrm>
          <a:prstGeom prst="ellipse">
            <a:avLst/>
          </a:prstGeom>
          <a:ln>
            <a:noFill/>
          </a:ln>
          <a:effectLst>
            <a:softEdge rad="112500"/>
          </a:effectLst>
        </p:spPr>
      </p:pic>
      <p:pic>
        <p:nvPicPr>
          <p:cNvPr id="13" name="Picture 3" descr="2009619145841690"/>
          <p:cNvPicPr/>
          <p:nvPr>
            <p:custDataLst>
              <p:tags r:id="rId5"/>
            </p:custDataLst>
          </p:nvPr>
        </p:nvPicPr>
        <p:blipFill>
          <a:blip r:embed="rId6"/>
          <a:stretch>
            <a:fillRect/>
          </a:stretch>
        </p:blipFill>
        <p:spPr>
          <a:xfrm>
            <a:off x="5336877" y="3394364"/>
            <a:ext cx="5708663" cy="2839151"/>
          </a:xfrm>
          <a:prstGeom prst="ellipse">
            <a:avLst/>
          </a:prstGeom>
          <a:ln>
            <a:noFill/>
          </a:ln>
          <a:effectLst>
            <a:softEdge rad="112500"/>
          </a:effectLst>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additive="base">
                                        <p:cTn id="6" dur="1" fill="hold">
                                          <p:stCondLst>
                                            <p:cond delay="0"/>
                                          </p:stCondLst>
                                        </p:cTn>
                                        <p:tgtEl>
                                          <p:spTgt spid="39941"/>
                                        </p:tgtEl>
                                        <p:attrNameLst>
                                          <p:attrName>style.visibility</p:attrName>
                                        </p:attrNameLst>
                                      </p:cBhvr>
                                      <p:to>
                                        <p:strVal val="visible"/>
                                      </p:to>
                                    </p:set>
                                    <p:animEffect transition="in" filter="blinds(horizontal)">
                                      <p:cBhvr additive="base">
                                        <p:cTn id="7" dur="500"/>
                                        <p:tgtEl>
                                          <p:spTgt spid="39941"/>
                                        </p:tgtEl>
                                      </p:cBhvr>
                                    </p:animEffect>
                                  </p:childTnLst>
                                </p:cTn>
                              </p:par>
                              <p:par>
                                <p:cTn id="8" presetID="3" presetClass="entr" presetSubtype="10" fill="hold" nodeType="withEffect">
                                  <p:stCondLst>
                                    <p:cond delay="0"/>
                                  </p:stCondLst>
                                  <p:childTnLst>
                                    <p:set>
                                      <p:cBhvr additive="base">
                                        <p:cTn id="9" dur="1" fill="hold">
                                          <p:stCondLst>
                                            <p:cond delay="0"/>
                                          </p:stCondLst>
                                        </p:cTn>
                                        <p:tgtEl>
                                          <p:spTgt spid="13"/>
                                        </p:tgtEl>
                                        <p:attrNameLst>
                                          <p:attrName>style.visibility</p:attrName>
                                        </p:attrNameLst>
                                      </p:cBhvr>
                                      <p:to>
                                        <p:strVal val="visible"/>
                                      </p:to>
                                    </p:set>
                                    <p:animEffect transition="in" filter="blinds(horizontal)">
                                      <p:cBhvr additive="base">
                                        <p:cTn id="10"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9941"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圆角矩形 15"/>
          <p:cNvSpPr/>
          <p:nvPr/>
        </p:nvSpPr>
        <p:spPr>
          <a:xfrm>
            <a:off x="912535" y="1818318"/>
            <a:ext cx="10374110" cy="4277682"/>
          </a:xfrm>
          <a:prstGeom prst="roundRect">
            <a:avLst>
              <a:gd name="adj" fmla="val 5013"/>
            </a:avLst>
          </a:prstGeom>
          <a:solidFill>
            <a:srgbClr val="F3F3F3"/>
          </a:solidFill>
          <a:ln w="22225" cap="flat" cmpd="sng" algn="ctr">
            <a:gradFill>
              <a:gsLst>
                <a:gs pos="0">
                  <a:sysClr val="window" lastClr="FFFFFF">
                    <a:lumMod val="85000"/>
                  </a:sysClr>
                </a:gs>
                <a:gs pos="100000">
                  <a:sysClr val="window" lastClr="FFFFFF"/>
                </a:gs>
              </a:gsLst>
              <a:lin ang="5400000" scaled="1"/>
            </a:gradFill>
            <a:prstDash val="solid"/>
            <a:miter lim="800000"/>
          </a:ln>
          <a:effectLst>
            <a:innerShdw blurRad="76200" dist="38100" dir="16200000">
              <a:prstClr val="black">
                <a:alpha val="37000"/>
              </a:prstClr>
            </a:innerShdw>
          </a:effectLst>
        </p:spPr>
        <p:txBody>
          <a:bodyPr rtlCol="0" anchor="ctr"/>
          <a:lstStyle/>
          <a:p>
            <a:pPr marL="0" marR="0" lvl="0" indent="0" defTabSz="914400" eaLnBrk="1" fontAlgn="auto" latinLnBrk="0" hangingPunct="1">
              <a:lnSpc>
                <a:spcPct val="140000"/>
              </a:lnSpc>
              <a:spcBef>
                <a:spcPts val="3000"/>
              </a:spcBef>
              <a:spcAft>
                <a:spcPts val="0"/>
              </a:spcAft>
              <a:buClrTx/>
              <a:buSzTx/>
              <a:buFont typeface="Wingdings" panose="05000000000000000000" pitchFamily="2" charset="2"/>
              <a:buNone/>
              <a:defRPr/>
            </a:pPr>
            <a:endParaRPr kumimoji="0" lang="zh-CN" altLang="en-US" sz="2400" b="0" i="0" u="none" strike="noStrike" kern="0" cap="none" spc="0" normalizeH="0" baseline="0" noProof="0" smtClean="0">
              <a:ln>
                <a:noFill/>
              </a:ln>
              <a:solidFill>
                <a:prstClr val="black"/>
              </a:solidFill>
              <a:effectLst/>
              <a:uLnTx/>
              <a:uFillTx/>
              <a:latin typeface="Times New Roman" panose="02020603050405020304" pitchFamily="18" charset="0"/>
              <a:ea typeface="微软雅黑" panose="020B0503020204020204" pitchFamily="34" charset="-122"/>
              <a:cs typeface="+mn-cs"/>
            </a:endParaRPr>
          </a:p>
        </p:txBody>
      </p:sp>
      <p:sp>
        <p:nvSpPr>
          <p:cNvPr id="2" name="Rectangle 5"/>
          <p:cNvSpPr/>
          <p:nvPr>
            <p:custDataLst>
              <p:tags r:id="rId1"/>
            </p:custDataLst>
          </p:nvPr>
        </p:nvSpPr>
        <p:spPr>
          <a:xfrm>
            <a:off x="1548498" y="2090064"/>
            <a:ext cx="9318765" cy="553998"/>
          </a:xfrm>
          <a:prstGeom prst="rect">
            <a:avLst/>
          </a:prstGeom>
          <a:noFill/>
          <a:ln>
            <a:noFill/>
            <a:miter lim="800000"/>
          </a:ln>
        </p:spPr>
        <p:txBody>
          <a:bodyPr wrap="square">
            <a:spAutoFit/>
          </a:bodyPr>
          <a:lstStyle/>
          <a:p>
            <a:pPr>
              <a:lnSpc>
                <a:spcPct val="125000"/>
              </a:lnSpc>
              <a:spcBef>
                <a:spcPct val="20000"/>
              </a:spcBef>
              <a:buClr>
                <a:srgbClr val="000000"/>
              </a:buClr>
            </a:pPr>
            <a:r>
              <a:rPr lang="zh-CN" altLang="en-US" sz="2400" dirty="0" smtClean="0">
                <a:latin typeface="Times New Roman" panose="02020603050405020304" pitchFamily="18" charset="0"/>
                <a:ea typeface="微软雅黑" panose="020B0503020204020204" pitchFamily="34" charset="-122"/>
                <a:sym typeface="Wingdings" panose="05000000000000000000" pitchFamily="2" charset="2"/>
              </a:rPr>
              <a:t>主要</a:t>
            </a:r>
            <a:r>
              <a:rPr lang="zh-CN" altLang="en-US" sz="2400" dirty="0" smtClean="0">
                <a:latin typeface="Times New Roman" panose="02020603050405020304" pitchFamily="18" charset="0"/>
                <a:ea typeface="微软雅黑" panose="020B0503020204020204" pitchFamily="34" charset="-122"/>
                <a:sym typeface="Wingdings" panose="05000000000000000000" pitchFamily="2" charset="2"/>
              </a:rPr>
              <a:t>用于癌症</a:t>
            </a:r>
            <a:r>
              <a:rPr lang="zh-CN" altLang="en-US" sz="2400" dirty="0" smtClean="0">
                <a:latin typeface="Times New Roman" panose="02020603050405020304" pitchFamily="18" charset="0"/>
                <a:ea typeface="微软雅黑" panose="020B0503020204020204" pitchFamily="34" charset="-122"/>
                <a:sym typeface="Wingdings" panose="05000000000000000000" pitchFamily="2" charset="2"/>
              </a:rPr>
              <a:t>治疗</a:t>
            </a:r>
            <a:r>
              <a:rPr lang="zh-CN" altLang="en-US" sz="2400" dirty="0">
                <a:latin typeface="Times New Roman" panose="02020603050405020304" pitchFamily="18" charset="0"/>
                <a:ea typeface="微软雅黑" panose="020B0503020204020204" pitchFamily="34" charset="-122"/>
                <a:sym typeface="Wingdings" panose="05000000000000000000" pitchFamily="2" charset="2"/>
              </a:rPr>
              <a:t>。</a:t>
            </a:r>
            <a:r>
              <a:rPr lang="zh-CN" altLang="en-US" sz="2400" dirty="0" smtClean="0">
                <a:latin typeface="Times New Roman" panose="02020603050405020304" pitchFamily="18" charset="0"/>
                <a:ea typeface="微软雅黑" panose="020B0503020204020204" pitchFamily="34" charset="-122"/>
                <a:sym typeface="Wingdings" panose="05000000000000000000" pitchFamily="2" charset="2"/>
              </a:rPr>
              <a:t>如</a:t>
            </a:r>
            <a:r>
              <a:rPr lang="zh-CN" altLang="en-US" sz="2400" dirty="0" smtClean="0">
                <a:latin typeface="Times New Roman" panose="02020603050405020304" pitchFamily="18" charset="0"/>
                <a:ea typeface="微软雅黑" panose="020B0503020204020204" pitchFamily="34" charset="-122"/>
                <a:sym typeface="Wingdings" panose="05000000000000000000" pitchFamily="2" charset="2"/>
              </a:rPr>
              <a:t>：</a:t>
            </a:r>
            <a:r>
              <a:rPr lang="zh-CN" altLang="en-US" sz="2400" dirty="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单克隆抗体+药物 =“生物导弹”</a:t>
            </a:r>
            <a:endParaRPr lang="zh-CN" altLang="en-US" sz="2800" dirty="0">
              <a:solidFill>
                <a:srgbClr val="FF0000"/>
              </a:solidFill>
              <a:latin typeface="Times New Roman" panose="02020603050405020304" pitchFamily="18" charset="0"/>
              <a:ea typeface="微软雅黑" panose="020B0503020204020204" pitchFamily="34" charset="-122"/>
            </a:endParaRPr>
          </a:p>
        </p:txBody>
      </p:sp>
      <p:sp>
        <p:nvSpPr>
          <p:cNvPr id="3" name="矩形 2"/>
          <p:cNvSpPr/>
          <p:nvPr>
            <p:custDataLst>
              <p:tags r:id="rId2"/>
            </p:custDataLst>
          </p:nvPr>
        </p:nvSpPr>
        <p:spPr>
          <a:xfrm>
            <a:off x="923421" y="956778"/>
            <a:ext cx="4031873" cy="511615"/>
          </a:xfrm>
          <a:prstGeom prst="rect">
            <a:avLst/>
          </a:prstGeom>
        </p:spPr>
        <p:txBody>
          <a:bodyPr wrap="none">
            <a:spAutoFit/>
          </a:bodyPr>
          <a:lstStyle/>
          <a:p>
            <a:pPr>
              <a:lnSpc>
                <a:spcPct val="125000"/>
              </a:lnSpc>
              <a:spcBef>
                <a:spcPct val="20000"/>
              </a:spcBef>
              <a:buClr>
                <a:srgbClr val="000000"/>
              </a:buClr>
            </a:pPr>
            <a:r>
              <a:rPr lang="en-US" altLang="zh-CN" sz="2400" dirty="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2</a:t>
            </a:r>
            <a:r>
              <a:rPr lang="zh-CN" altLang="en-US" sz="2400" dirty="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、用于治疗疾病和运载药物</a:t>
            </a:r>
            <a:endParaRPr lang="en-US" altLang="zh-CN" sz="2400" dirty="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endParaRPr>
          </a:p>
        </p:txBody>
      </p:sp>
      <p:sp>
        <p:nvSpPr>
          <p:cNvPr id="5" name="Rectangle 8"/>
          <p:cNvSpPr>
            <a:spLocks noChangeArrowheads="1"/>
          </p:cNvSpPr>
          <p:nvPr>
            <p:custDataLst>
              <p:tags r:id="rId3"/>
            </p:custDataLst>
          </p:nvPr>
        </p:nvSpPr>
        <p:spPr bwMode="auto">
          <a:xfrm>
            <a:off x="1548498" y="3091300"/>
            <a:ext cx="6755762" cy="461665"/>
          </a:xfrm>
          <a:prstGeom prst="rect">
            <a:avLst/>
          </a:prstGeom>
          <a:noFill/>
          <a:ln w="9525">
            <a:noFill/>
            <a:miter lim="800000"/>
          </a:ln>
        </p:spPr>
        <p:txBody>
          <a:bodyPr wrap="square">
            <a:spAutoFit/>
          </a:bodyPr>
          <a:lstStyle/>
          <a:p>
            <a:r>
              <a:rPr lang="zh-CN" altLang="en-US" sz="2400" dirty="0" smtClean="0">
                <a:solidFill>
                  <a:srgbClr val="FF0000"/>
                </a:solidFill>
                <a:latin typeface="Times New Roman" panose="02020603050405020304" pitchFamily="18" charset="0"/>
                <a:ea typeface="微软雅黑" panose="020B0503020204020204" pitchFamily="34" charset="-122"/>
                <a:sym typeface="Wingdings" panose="05000000000000000000" pitchFamily="2" charset="2"/>
              </a:rPr>
              <a:t>优点：</a:t>
            </a:r>
            <a:r>
              <a:rPr lang="zh-CN" altLang="en-US" sz="2400" dirty="0" smtClean="0">
                <a:latin typeface="Times New Roman" panose="02020603050405020304" pitchFamily="18" charset="0"/>
                <a:ea typeface="微软雅黑" panose="020B0503020204020204" pitchFamily="34" charset="-122"/>
                <a:sym typeface="Wingdings" panose="05000000000000000000" pitchFamily="2" charset="2"/>
              </a:rPr>
              <a:t>位置</a:t>
            </a:r>
            <a:r>
              <a:rPr lang="zh-CN" altLang="en-US" sz="2400" dirty="0">
                <a:latin typeface="Times New Roman" panose="02020603050405020304" pitchFamily="18" charset="0"/>
                <a:ea typeface="微软雅黑" panose="020B0503020204020204" pitchFamily="34" charset="-122"/>
                <a:sym typeface="Wingdings" panose="05000000000000000000" pitchFamily="2" charset="2"/>
              </a:rPr>
              <a:t>准确、疗效高、副作用小</a:t>
            </a:r>
            <a:endParaRPr lang="zh-CN" sz="2400" dirty="0">
              <a:latin typeface="Times New Roman" panose="02020603050405020304" pitchFamily="18" charset="0"/>
              <a:ea typeface="微软雅黑" panose="020B0503020204020204" pitchFamily="34" charset="-122"/>
            </a:endParaRPr>
          </a:p>
        </p:txBody>
      </p:sp>
      <p:graphicFrame>
        <p:nvGraphicFramePr>
          <p:cNvPr id="6" name="Object 3"/>
          <p:cNvGraphicFramePr>
            <a:graphicFrameLocks noChangeAspect="1"/>
          </p:cNvGraphicFramePr>
          <p:nvPr>
            <p:custDataLst>
              <p:tags r:id="rId4"/>
            </p:custDataLst>
          </p:nvPr>
        </p:nvGraphicFramePr>
        <p:xfrm>
          <a:off x="7048500" y="3649095"/>
          <a:ext cx="3725892" cy="2238216"/>
        </p:xfrm>
        <a:graphic>
          <a:graphicData uri="http://schemas.openxmlformats.org/presentationml/2006/ole">
            <mc:AlternateContent xmlns:mc="http://schemas.openxmlformats.org/markup-compatibility/2006">
              <mc:Choice xmlns:v="urn:schemas-microsoft-com:vml" Requires="v">
                <p:oleObj spid="_x0000_s3086" name="" r:id="rId5" imgW="7443470" imgH="5495290" progId="">
                  <p:embed/>
                </p:oleObj>
              </mc:Choice>
              <mc:Fallback>
                <p:oleObj name="" r:id="rId5" imgW="7443470" imgH="5495290" progId="">
                  <p:embed/>
                  <p:pic>
                    <p:nvPicPr>
                      <p:cNvPr id="0" name="OLE substitute image"/>
                      <p:cNvPicPr/>
                      <p:nvPr/>
                    </p:nvPicPr>
                    <p:blipFill>
                      <a:blip r:embed="rId6"/>
                      <a:stretch>
                        <a:fillRect/>
                      </a:stretch>
                    </p:blipFill>
                    <p:spPr>
                      <a:xfrm>
                        <a:off x="7048500" y="3649095"/>
                        <a:ext cx="3725892" cy="2238216"/>
                      </a:xfrm>
                      <a:prstGeom prst="rect">
                        <a:avLst/>
                      </a:prstGeom>
                      <a:noFill/>
                    </p:spPr>
                  </p:pic>
                </p:oleObj>
              </mc:Fallback>
            </mc:AlternateContent>
          </a:graphicData>
        </a:graphic>
      </p:graphicFrame>
      <p:sp>
        <p:nvSpPr>
          <p:cNvPr id="7" name="矩形 6"/>
          <p:cNvSpPr/>
          <p:nvPr>
            <p:custDataLst>
              <p:tags r:id="rId7"/>
            </p:custDataLst>
          </p:nvPr>
        </p:nvSpPr>
        <p:spPr>
          <a:xfrm>
            <a:off x="7656518" y="5512344"/>
            <a:ext cx="2249334" cy="400110"/>
          </a:xfrm>
          <a:prstGeom prst="rect">
            <a:avLst/>
          </a:prstGeom>
        </p:spPr>
        <p:txBody>
          <a:bodyPr wrap="none">
            <a:spAutoFit/>
          </a:bodyPr>
          <a:lstStyle/>
          <a:p>
            <a:r>
              <a:rPr lang="zh-CN" altLang="en-US" sz="2000" dirty="0" smtClean="0">
                <a:solidFill>
                  <a:srgbClr val="FFC000"/>
                </a:solidFill>
                <a:latin typeface="Times New Roman" panose="02020603050405020304" pitchFamily="18" charset="0"/>
                <a:ea typeface="微软雅黑" panose="020B0503020204020204" pitchFamily="34" charset="-122"/>
              </a:rPr>
              <a:t>结合同位素的单抗</a:t>
            </a:r>
            <a:endParaRPr lang="zh-CN" altLang="en-US" sz="2000" dirty="0">
              <a:solidFill>
                <a:srgbClr val="FFC000"/>
              </a:solidFill>
              <a:latin typeface="Times New Roman" panose="02020603050405020304" pitchFamily="18" charset="0"/>
              <a:ea typeface="微软雅黑" panose="020B0503020204020204" pitchFamily="34" charset="-122"/>
            </a:endParaRPr>
          </a:p>
        </p:txBody>
      </p:sp>
      <p:sp>
        <p:nvSpPr>
          <p:cNvPr id="8" name="Rectangle 12"/>
          <p:cNvSpPr>
            <a:spLocks noChangeArrowheads="1"/>
          </p:cNvSpPr>
          <p:nvPr>
            <p:custDataLst>
              <p:tags r:id="rId8"/>
            </p:custDataLst>
          </p:nvPr>
        </p:nvSpPr>
        <p:spPr bwMode="auto">
          <a:xfrm>
            <a:off x="4749419" y="2471562"/>
            <a:ext cx="5383720" cy="487890"/>
          </a:xfrm>
          <a:prstGeom prst="rect">
            <a:avLst/>
          </a:prstGeom>
          <a:noFill/>
          <a:ln w="9525">
            <a:noFill/>
            <a:miter lim="800000"/>
          </a:ln>
          <a:effectLst>
            <a:prstShdw prst="shdw17" dist="17961" dir="2700000">
              <a:schemeClr val="bg1">
                <a:gamma/>
                <a:shade val="60000"/>
                <a:invGamma/>
              </a:schemeClr>
            </a:prstShdw>
          </a:effectLst>
        </p:spPr>
        <p:txBody>
          <a:bodyPr wrap="square">
            <a:spAutoFit/>
          </a:bodyPr>
          <a:lstStyle/>
          <a:p>
            <a:pPr>
              <a:lnSpc>
                <a:spcPct val="145000"/>
              </a:lnSpc>
              <a:buClr>
                <a:srgbClr val="FFFFFF"/>
              </a:buClr>
            </a:pPr>
            <a:r>
              <a:rPr lang="en-US" altLang="zh-CN" sz="2000" dirty="0">
                <a:effectLst>
                  <a:outerShdw blurRad="38100" dist="38100" dir="2700000" algn="tl">
                    <a:srgbClr val="C0C0C0"/>
                  </a:outerShdw>
                </a:effectLst>
                <a:latin typeface="Times New Roman" panose="02020603050405020304" pitchFamily="18" charset="0"/>
                <a:ea typeface="微软雅黑" panose="020B0503020204020204" pitchFamily="34" charset="-122"/>
                <a:sym typeface="Wingdings" panose="05000000000000000000" pitchFamily="2" charset="2"/>
              </a:rPr>
              <a:t>(“</a:t>
            </a:r>
            <a:r>
              <a:rPr lang="en-US" altLang="en-US" sz="2000" dirty="0" err="1">
                <a:effectLst>
                  <a:outerShdw blurRad="38100" dist="38100" dir="2700000" algn="tl">
                    <a:srgbClr val="C0C0C0"/>
                  </a:outerShdw>
                </a:effectLst>
                <a:latin typeface="Times New Roman" panose="02020603050405020304" pitchFamily="18" charset="0"/>
                <a:ea typeface="微软雅黑" panose="020B0503020204020204" pitchFamily="34" charset="-122"/>
                <a:sym typeface="Wingdings" panose="05000000000000000000" pitchFamily="2" charset="2"/>
              </a:rPr>
              <a:t>生物导弹</a:t>
            </a:r>
            <a:r>
              <a:rPr lang="en-US" altLang="en-US" sz="2000" dirty="0">
                <a:effectLst>
                  <a:outerShdw blurRad="38100" dist="38100" dir="2700000" algn="tl">
                    <a:srgbClr val="C0C0C0"/>
                  </a:outerShdw>
                </a:effectLst>
                <a:latin typeface="Times New Roman" panose="02020603050405020304" pitchFamily="18" charset="0"/>
                <a:ea typeface="微软雅黑" panose="020B0503020204020204" pitchFamily="34" charset="-122"/>
                <a:sym typeface="Wingdings" panose="05000000000000000000" pitchFamily="2" charset="2"/>
              </a:rPr>
              <a:t>” </a:t>
            </a:r>
            <a:r>
              <a:rPr lang="en-US" altLang="zh-CN" sz="2000" dirty="0">
                <a:effectLst>
                  <a:outerShdw blurRad="38100" dist="38100" dir="2700000" algn="tl">
                    <a:srgbClr val="C0C0C0"/>
                  </a:outerShdw>
                </a:effectLst>
                <a:latin typeface="Times New Roman" panose="02020603050405020304" pitchFamily="18" charset="0"/>
                <a:ea typeface="微软雅黑" panose="020B0503020204020204" pitchFamily="34" charset="-122"/>
                <a:sym typeface="Wingdings" panose="05000000000000000000" pitchFamily="2" charset="2"/>
              </a:rPr>
              <a:t>—</a:t>
            </a:r>
            <a:r>
              <a:rPr lang="en-US" altLang="en-US" sz="2000" dirty="0" err="1">
                <a:solidFill>
                  <a:srgbClr val="FF0000"/>
                </a:solidFill>
                <a:effectLst>
                  <a:outerShdw blurRad="38100" dist="38100" dir="2700000" algn="tl">
                    <a:srgbClr val="C0C0C0"/>
                  </a:outerShdw>
                </a:effectLst>
                <a:latin typeface="Times New Roman" panose="02020603050405020304" pitchFamily="18" charset="0"/>
                <a:ea typeface="微软雅黑" panose="020B0503020204020204" pitchFamily="34" charset="-122"/>
                <a:sym typeface="Wingdings" panose="05000000000000000000" pitchFamily="2" charset="2"/>
              </a:rPr>
              <a:t>单抗</a:t>
            </a:r>
            <a:r>
              <a:rPr lang="en-US" altLang="en-US" sz="2000" i="1" dirty="0" err="1">
                <a:solidFill>
                  <a:srgbClr val="FF0000"/>
                </a:solidFill>
                <a:effectLst>
                  <a:outerShdw blurRad="38100" dist="38100" dir="2700000" algn="tl">
                    <a:srgbClr val="C0C0C0"/>
                  </a:outerShdw>
                </a:effectLst>
                <a:latin typeface="Times New Roman" panose="02020603050405020304" pitchFamily="18" charset="0"/>
                <a:ea typeface="微软雅黑" panose="020B0503020204020204" pitchFamily="34" charset="-122"/>
                <a:sym typeface="Wingdings" panose="05000000000000000000" pitchFamily="2" charset="2"/>
              </a:rPr>
              <a:t>导向</a:t>
            </a:r>
            <a:r>
              <a:rPr lang="en-US" altLang="en-US" sz="2000" i="1" dirty="0" err="1">
                <a:solidFill>
                  <a:srgbClr val="0000FF"/>
                </a:solidFill>
                <a:effectLst>
                  <a:outerShdw blurRad="38100" dist="38100" dir="2700000" algn="tl">
                    <a:srgbClr val="C0C0C0"/>
                  </a:outerShdw>
                </a:effectLst>
                <a:latin typeface="Times New Roman" panose="02020603050405020304" pitchFamily="18" charset="0"/>
                <a:ea typeface="微软雅黑" panose="020B0503020204020204" pitchFamily="34" charset="-122"/>
                <a:sym typeface="Wingdings" panose="05000000000000000000" pitchFamily="2" charset="2"/>
              </a:rPr>
              <a:t>，</a:t>
            </a:r>
            <a:r>
              <a:rPr lang="en-US" altLang="en-US" sz="2000" dirty="0" err="1">
                <a:effectLst>
                  <a:outerShdw blurRad="38100" dist="38100" dir="2700000" algn="tl">
                    <a:srgbClr val="C0C0C0"/>
                  </a:outerShdw>
                </a:effectLst>
                <a:latin typeface="Times New Roman" panose="02020603050405020304" pitchFamily="18" charset="0"/>
                <a:ea typeface="微软雅黑" panose="020B0503020204020204" pitchFamily="34" charset="-122"/>
                <a:sym typeface="Wingdings" panose="05000000000000000000" pitchFamily="2" charset="2"/>
              </a:rPr>
              <a:t>药物为</a:t>
            </a:r>
            <a:r>
              <a:rPr lang="en-US" altLang="en-US" sz="2000" i="1" dirty="0" err="1">
                <a:solidFill>
                  <a:srgbClr val="FF0000"/>
                </a:solidFill>
                <a:effectLst>
                  <a:outerShdw blurRad="38100" dist="38100" dir="2700000" algn="tl">
                    <a:srgbClr val="C0C0C0"/>
                  </a:outerShdw>
                </a:effectLst>
                <a:latin typeface="Times New Roman" panose="02020603050405020304" pitchFamily="18" charset="0"/>
                <a:ea typeface="微软雅黑" panose="020B0503020204020204" pitchFamily="34" charset="-122"/>
                <a:sym typeface="Wingdings" panose="05000000000000000000" pitchFamily="2" charset="2"/>
              </a:rPr>
              <a:t>弹头</a:t>
            </a:r>
            <a:r>
              <a:rPr lang="en-US" altLang="zh-CN" sz="2000" i="1" dirty="0">
                <a:effectLst>
                  <a:outerShdw blurRad="38100" dist="38100" dir="2700000" algn="tl">
                    <a:srgbClr val="C0C0C0"/>
                  </a:outerShdw>
                </a:effectLst>
                <a:latin typeface="Times New Roman" panose="02020603050405020304" pitchFamily="18" charset="0"/>
                <a:ea typeface="微软雅黑" panose="020B0503020204020204" pitchFamily="34" charset="-122"/>
                <a:sym typeface="Wingdings" panose="05000000000000000000" pitchFamily="2" charset="2"/>
              </a:rPr>
              <a:t>)</a:t>
            </a:r>
            <a:endParaRPr lang="en-US" altLang="zh-CN" sz="2000" i="1" dirty="0">
              <a:effectLst>
                <a:outerShdw blurRad="38100" dist="38100" dir="2700000" algn="tl">
                  <a:srgbClr val="C0C0C0"/>
                </a:outerShdw>
              </a:effectLst>
              <a:latin typeface="Times New Roman" panose="02020603050405020304" pitchFamily="18" charset="0"/>
              <a:ea typeface="微软雅黑" panose="020B0503020204020204" pitchFamily="34" charset="-122"/>
            </a:endParaRPr>
          </a:p>
        </p:txBody>
      </p:sp>
      <p:pic>
        <p:nvPicPr>
          <p:cNvPr id="9" name="Picture 1"/>
          <p:cNvPicPr>
            <a:picLocks noChangeAspect="1" noChangeArrowheads="1"/>
          </p:cNvPicPr>
          <p:nvPr>
            <p:custDataLst>
              <p:tags r:id="rId9"/>
            </p:custDataLst>
          </p:nvPr>
        </p:nvPicPr>
        <p:blipFill>
          <a:blip r:embed="rId10">
            <a:lum bright="18000" contrast="39000"/>
          </a:blip>
          <a:srcRect l="3696" t="50949" r="2899" b="18970"/>
          <a:stretch>
            <a:fillRect/>
          </a:stretch>
        </p:blipFill>
        <p:spPr bwMode="auto">
          <a:xfrm>
            <a:off x="1548498" y="3649095"/>
            <a:ext cx="4987749" cy="2141742"/>
          </a:xfrm>
          <a:prstGeom prst="rect">
            <a:avLst/>
          </a:prstGeom>
          <a:noFill/>
          <a:ln w="9525">
            <a:noFill/>
            <a:miter lim="800000"/>
            <a:headEnd/>
            <a:tailEnd/>
          </a:ln>
        </p:spPr>
      </p:pic>
      <p:grpSp>
        <p:nvGrpSpPr>
          <p:cNvPr id="10" name="淘宝网Chenying0907出品 7"/>
          <p:cNvGrpSpPr/>
          <p:nvPr/>
        </p:nvGrpSpPr>
        <p:grpSpPr>
          <a:xfrm>
            <a:off x="293663" y="324163"/>
            <a:ext cx="604358" cy="216024"/>
            <a:chOff x="264939" y="188640"/>
            <a:chExt cx="604358" cy="216024"/>
          </a:xfrm>
          <a:solidFill>
            <a:srgbClr val="12863E"/>
          </a:solidFill>
        </p:grpSpPr>
        <p:sp>
          <p:nvSpPr>
            <p:cNvPr id="11" name="燕尾形 10"/>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2" name="燕尾形 11"/>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3" name="燕尾形 12"/>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14"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15"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fill="hold"/>
                                        <p:tgtEl>
                                          <p:spTgt spid="2"/>
                                        </p:tgtEl>
                                      </p:cBhvr>
                                    </p:animEffect>
                                  </p:childTnLst>
                                </p:cTn>
                              </p:par>
                            </p:childTnLst>
                          </p:cTn>
                        </p:par>
                      </p:childTnLst>
                    </p:cTn>
                  </p:par>
                  <p:par>
                    <p:cTn id="10" fill="hold">
                      <p:stCondLst>
                        <p:cond delay="indefinite"/>
                      </p:stCondLst>
                      <p:childTnLst>
                        <p:par>
                          <p:cTn id="11" fill="hold">
                            <p:stCondLst>
                              <p:cond delay="0"/>
                            </p:stCondLst>
                            <p:childTnLst>
                              <p:par>
                                <p:cTn id="12" presetID="9" presetClass="entr" presetSubtype="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Effect transition="in" filter="dissolve">
                                      <p:cBhvr>
                                        <p:cTn id="14" dur="500" fill="hold"/>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5" grpId="0"/>
      <p:bldP spid="8"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pic>
        <p:nvPicPr>
          <p:cNvPr id="3" name="图片 2"/>
          <p:cNvPicPr>
            <a:picLocks noChangeAspect="1"/>
          </p:cNvPicPr>
          <p:nvPr>
            <p:custDataLst>
              <p:tags r:id="rId1"/>
            </p:custDataLst>
          </p:nvPr>
        </p:nvPicPr>
        <p:blipFill>
          <a:blip r:embed="rId2">
            <a:clrChange>
              <a:clrFrom>
                <a:srgbClr val="FDFDFD"/>
              </a:clrFrom>
              <a:clrTo>
                <a:srgbClr val="FDFDFD">
                  <a:alpha val="0"/>
                </a:srgbClr>
              </a:clrTo>
            </a:clrChange>
            <a:lum bright="-6000" contrast="18000"/>
            <a:extLst>
              <a:ext uri="{28A0092B-C50C-407E-A947-70E740481C1C}">
                <a14:useLocalDpi xmlns:a14="http://schemas.microsoft.com/office/drawing/2010/main" val="0"/>
              </a:ext>
            </a:extLst>
          </a:blip>
          <a:srcRect/>
          <a:stretch>
            <a:fillRect/>
          </a:stretch>
        </p:blipFill>
        <p:spPr bwMode="auto">
          <a:xfrm>
            <a:off x="2640013" y="3760470"/>
            <a:ext cx="7221537" cy="30654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文本框 1"/>
          <p:cNvSpPr txBox="1">
            <a:spLocks noChangeArrowheads="1"/>
          </p:cNvSpPr>
          <p:nvPr>
            <p:custDataLst>
              <p:tags r:id="rId3"/>
            </p:custDataLst>
          </p:nvPr>
        </p:nvSpPr>
        <p:spPr bwMode="auto">
          <a:xfrm>
            <a:off x="483870" y="1006158"/>
            <a:ext cx="11017250" cy="2582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eaLnBrk="1" hangingPunct="1">
              <a:lnSpc>
                <a:spcPct val="135000"/>
              </a:lnSpc>
            </a:pPr>
            <a:r>
              <a:rPr lang="zh-CN" altLang="zh-CN" sz="240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资料2</a:t>
            </a:r>
            <a:r>
              <a:rPr lang="en-US" altLang="zh-CN" sz="2400">
                <a:solidFill>
                  <a:srgbClr val="FF0000"/>
                </a:solidFill>
                <a:latin typeface="微软雅黑" panose="020B0503020204020204" pitchFamily="34" charset="-122"/>
                <a:ea typeface="微软雅黑" panose="020B0503020204020204" pitchFamily="34" charset="-122"/>
                <a:cs typeface="楷体" panose="02010609060101010101" pitchFamily="49" charset="-122"/>
                <a:sym typeface="+mn-ea"/>
              </a:rPr>
              <a:t>. </a:t>
            </a:r>
            <a:r>
              <a:rPr lang="zh-CN" altLang="zh-CN" sz="2400">
                <a:latin typeface="仿宋" panose="02010609060101010101" pitchFamily="49" charset="-122"/>
                <a:ea typeface="仿宋" panose="02010609060101010101" pitchFamily="49" charset="-122"/>
                <a:cs typeface="楷体" panose="02010609060101010101" pitchFamily="49" charset="-122"/>
                <a:sym typeface="+mn-ea"/>
              </a:rPr>
              <a:t>使用高效的细胞毒素类药物进行化疗可以有效杀伤肿瘤细胞。但细胞毒素没有特异性，在杀伤肿瘤细胞的同时还会对健康细胞造成伤害，这限制了它在临床上的应用。抗体—药物偶联物（ADC）通过将细胞毒素与能特异性识别肿瘤抗原的单克隆抗体结合，实现了对肿瘤细胞的选择性杀伤。ADC通常由抗体、接头和药物（如细胞毒素）三部分组成，它的作用机制如下图所示。</a:t>
            </a:r>
            <a:endParaRPr lang="zh-CN" altLang="zh-CN" sz="2400">
              <a:latin typeface="仿宋" panose="02010609060101010101" pitchFamily="49" charset="-122"/>
              <a:ea typeface="仿宋" panose="02010609060101010101" pitchFamily="49" charset="-122"/>
              <a:cs typeface="楷体" panose="02010609060101010101" pitchFamily="49" charset="-122"/>
              <a:sym typeface="+mn-ea"/>
            </a:endParaRPr>
          </a:p>
        </p:txBody>
      </p:sp>
      <p:grpSp>
        <p:nvGrpSpPr>
          <p:cNvPr id="10" name="淘宝网Chenying0907出品 7"/>
          <p:cNvGrpSpPr/>
          <p:nvPr/>
        </p:nvGrpSpPr>
        <p:grpSpPr>
          <a:xfrm>
            <a:off x="293663" y="324163"/>
            <a:ext cx="604358" cy="216024"/>
            <a:chOff x="264939" y="188640"/>
            <a:chExt cx="604358" cy="216024"/>
          </a:xfrm>
          <a:solidFill>
            <a:srgbClr val="12863E"/>
          </a:solidFill>
        </p:grpSpPr>
        <p:sp>
          <p:nvSpPr>
            <p:cNvPr id="11" name="燕尾形 10"/>
            <p:cNvSpPr/>
            <p:nvPr>
              <p:custDataLst>
                <p:tags r:id="rId4"/>
              </p:custDataLst>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0B050"/>
                </a:solidFill>
              </a:endParaRPr>
            </a:p>
          </p:txBody>
        </p:sp>
        <p:sp>
          <p:nvSpPr>
            <p:cNvPr id="12" name="燕尾形 11"/>
            <p:cNvSpPr/>
            <p:nvPr>
              <p:custDataLst>
                <p:tags r:id="rId5"/>
              </p:custDataLst>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0B050"/>
                </a:solidFill>
              </a:endParaRPr>
            </a:p>
          </p:txBody>
        </p:sp>
        <p:sp>
          <p:nvSpPr>
            <p:cNvPr id="13" name="燕尾形 12"/>
            <p:cNvSpPr/>
            <p:nvPr>
              <p:custDataLst>
                <p:tags r:id="rId6"/>
              </p:custDataLst>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rgbClr val="00B050"/>
                </a:solidFill>
              </a:endParaRPr>
            </a:p>
          </p:txBody>
        </p:sp>
      </p:grpSp>
      <p:sp>
        <p:nvSpPr>
          <p:cNvPr id="14" name="淘宝网Chenying0907出品 9"/>
          <p:cNvSpPr txBox="1"/>
          <p:nvPr>
            <p:custDataLst>
              <p:tags r:id="rId7"/>
            </p:custDataLst>
          </p:nvPr>
        </p:nvSpPr>
        <p:spPr>
          <a:xfrm>
            <a:off x="1013742" y="214634"/>
            <a:ext cx="3735677" cy="438582"/>
          </a:xfrm>
          <a:prstGeom prst="rect">
            <a:avLst/>
          </a:prstGeom>
          <a:noFill/>
        </p:spPr>
        <p:txBody>
          <a:bodyPr wrap="square" lIns="68580" tIns="34290" rIns="68580" bIns="34290" rtlCol="0">
            <a:spAutoFit/>
          </a:bodyPr>
          <a:p>
            <a:r>
              <a:rPr lang="zh-CN" altLang="en-US" sz="2400" b="1" dirty="0">
                <a:solidFill>
                  <a:srgbClr val="12863E"/>
                </a:solidFill>
                <a:latin typeface="Times New Roman" panose="02020603050405020304" pitchFamily="18" charset="0"/>
                <a:ea typeface="微软雅黑" panose="020B0503020204020204" pitchFamily="34" charset="-122"/>
              </a:rPr>
              <a:t>二、单克隆抗体及其应用</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15" name="淘宝网Chenying0907出品 12"/>
          <p:cNvCxnSpPr/>
          <p:nvPr>
            <p:custDataLst>
              <p:tags r:id="rId8"/>
            </p:custDataLst>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par>
                                <p:cTn id="8" presetID="10" presetClass="entr" presetSubtype="0" fill="hold" nodeType="withEffect">
                                  <p:stCondLst>
                                    <p:cond delay="0"/>
                                  </p:stCondLst>
                                  <p:childTnLst>
                                    <p:set>
                                      <p:cBhvr>
                                        <p:cTn id="9" dur="1" fill="hold">
                                          <p:stCondLst>
                                            <p:cond delay="0"/>
                                          </p:stCondLst>
                                        </p:cTn>
                                        <p:tgtEl>
                                          <p:spTgt spid="3"/>
                                        </p:tgtEl>
                                        <p:attrNameLst>
                                          <p:attrName>style.visibility</p:attrName>
                                        </p:attrNameLst>
                                      </p:cBhvr>
                                      <p:to>
                                        <p:strVal val="visible"/>
                                      </p:to>
                                    </p:set>
                                    <p:animEffect transition="in" filter="fade">
                                      <p:cBhvr>
                                        <p:cTn id="10"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文本框 1"/>
          <p:cNvSpPr txBox="1">
            <a:spLocks noChangeArrowheads="1"/>
          </p:cNvSpPr>
          <p:nvPr>
            <p:custDataLst>
              <p:tags r:id="rId1"/>
            </p:custDataLst>
          </p:nvPr>
        </p:nvSpPr>
        <p:spPr bwMode="auto">
          <a:xfrm>
            <a:off x="625415" y="1516062"/>
            <a:ext cx="11549062" cy="30803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eaLnBrk="1" hangingPunct="1">
              <a:lnSpc>
                <a:spcPct val="135000"/>
              </a:lnSpc>
            </a:pPr>
            <a:r>
              <a:rPr lang="zh-CN" altLang="en-US" sz="2400">
                <a:ea typeface="微软雅黑" panose="020B0503020204020204" pitchFamily="34" charset="-122"/>
                <a:cs typeface="楷体" panose="02010609060101010101" pitchFamily="49" charset="-122"/>
                <a:sym typeface="+mn-ea"/>
              </a:rPr>
              <a:t>（</a:t>
            </a:r>
            <a:r>
              <a:rPr lang="en-US" altLang="zh-CN" sz="2400">
                <a:ea typeface="微软雅黑" panose="020B0503020204020204" pitchFamily="34" charset="-122"/>
                <a:cs typeface="楷体" panose="02010609060101010101" pitchFamily="49" charset="-122"/>
                <a:sym typeface="+mn-ea"/>
              </a:rPr>
              <a:t>1</a:t>
            </a:r>
            <a:r>
              <a:rPr lang="zh-CN" altLang="en-US" sz="2400">
                <a:ea typeface="微软雅黑" panose="020B0503020204020204" pitchFamily="34" charset="-122"/>
                <a:cs typeface="楷体" panose="02010609060101010101" pitchFamily="49" charset="-122"/>
                <a:sym typeface="+mn-ea"/>
              </a:rPr>
              <a:t>）</a:t>
            </a:r>
            <a:r>
              <a:rPr lang="zh-CN" altLang="zh-CN" sz="2400">
                <a:ea typeface="微软雅黑" panose="020B0503020204020204" pitchFamily="34" charset="-122"/>
                <a:cs typeface="楷体" panose="02010609060101010101" pitchFamily="49" charset="-122"/>
                <a:sym typeface="+mn-ea"/>
              </a:rPr>
              <a:t>ADC的抗体和药物各具有什么作用？</a:t>
            </a:r>
            <a:endParaRPr lang="zh-CN" altLang="en-US" sz="2400">
              <a:ea typeface="微软雅黑" panose="020B0503020204020204" pitchFamily="34" charset="-122"/>
              <a:cs typeface="楷体" panose="02010609060101010101" pitchFamily="49" charset="-122"/>
              <a:sym typeface="+mn-ea"/>
            </a:endParaRPr>
          </a:p>
          <a:p>
            <a:pPr eaLnBrk="1" hangingPunct="1">
              <a:lnSpc>
                <a:spcPct val="135000"/>
              </a:lnSpc>
            </a:pPr>
            <a:endParaRPr lang="zh-CN" altLang="en-US" sz="2400">
              <a:ea typeface="微软雅黑" panose="020B0503020204020204" pitchFamily="34" charset="-122"/>
              <a:cs typeface="楷体" panose="02010609060101010101" pitchFamily="49" charset="-122"/>
              <a:sym typeface="+mn-ea"/>
            </a:endParaRPr>
          </a:p>
          <a:p>
            <a:pPr eaLnBrk="1" hangingPunct="1">
              <a:lnSpc>
                <a:spcPct val="135000"/>
              </a:lnSpc>
            </a:pPr>
            <a:endParaRPr lang="zh-CN" altLang="en-US" sz="2400">
              <a:ea typeface="微软雅黑" panose="020B0503020204020204" pitchFamily="34" charset="-122"/>
              <a:cs typeface="楷体" panose="02010609060101010101" pitchFamily="49" charset="-122"/>
              <a:sym typeface="+mn-ea"/>
            </a:endParaRPr>
          </a:p>
          <a:p>
            <a:pPr eaLnBrk="1" hangingPunct="1">
              <a:lnSpc>
                <a:spcPct val="135000"/>
              </a:lnSpc>
            </a:pPr>
            <a:endParaRPr lang="zh-CN" altLang="zh-CN" sz="2400">
              <a:ea typeface="微软雅黑" panose="020B0503020204020204" pitchFamily="34" charset="-122"/>
              <a:cs typeface="楷体" panose="02010609060101010101" pitchFamily="49" charset="-122"/>
              <a:sym typeface="+mn-ea"/>
            </a:endParaRPr>
          </a:p>
          <a:p>
            <a:pPr eaLnBrk="1" hangingPunct="1">
              <a:lnSpc>
                <a:spcPct val="135000"/>
              </a:lnSpc>
            </a:pPr>
            <a:endParaRPr lang="zh-CN" altLang="en-US" sz="2400">
              <a:ea typeface="微软雅黑" panose="020B0503020204020204" pitchFamily="34" charset="-122"/>
              <a:cs typeface="楷体" panose="02010609060101010101" pitchFamily="49" charset="-122"/>
              <a:sym typeface="+mn-ea"/>
            </a:endParaRPr>
          </a:p>
          <a:p>
            <a:pPr eaLnBrk="1" hangingPunct="1">
              <a:lnSpc>
                <a:spcPct val="135000"/>
              </a:lnSpc>
            </a:pPr>
            <a:r>
              <a:rPr lang="zh-CN" altLang="en-US" sz="2400">
                <a:ea typeface="微软雅黑" panose="020B0503020204020204" pitchFamily="34" charset="-122"/>
                <a:cs typeface="楷体" panose="02010609060101010101" pitchFamily="49" charset="-122"/>
                <a:sym typeface="+mn-ea"/>
              </a:rPr>
              <a:t>（</a:t>
            </a:r>
            <a:r>
              <a:rPr lang="en-US" altLang="zh-CN" sz="2400">
                <a:ea typeface="微软雅黑" panose="020B0503020204020204" pitchFamily="34" charset="-122"/>
                <a:cs typeface="楷体" panose="02010609060101010101" pitchFamily="49" charset="-122"/>
                <a:sym typeface="+mn-ea"/>
              </a:rPr>
              <a:t>2</a:t>
            </a:r>
            <a:r>
              <a:rPr lang="zh-CN" altLang="en-US" sz="2400">
                <a:ea typeface="微软雅黑" panose="020B0503020204020204" pitchFamily="34" charset="-122"/>
                <a:cs typeface="楷体" panose="02010609060101010101" pitchFamily="49" charset="-122"/>
                <a:sym typeface="+mn-ea"/>
              </a:rPr>
              <a:t>）</a:t>
            </a:r>
            <a:r>
              <a:rPr lang="zh-CN" altLang="zh-CN" sz="2400">
                <a:ea typeface="微软雅黑" panose="020B0503020204020204" pitchFamily="34" charset="-122"/>
                <a:cs typeface="楷体" panose="02010609060101010101" pitchFamily="49" charset="-122"/>
                <a:sym typeface="+mn-ea"/>
              </a:rPr>
              <a:t>除了细胞毒素，还有哪些物质理论上可以作为ADC偶联的药物？</a:t>
            </a:r>
            <a:endParaRPr lang="zh-CN" altLang="zh-CN" sz="2400">
              <a:ea typeface="微软雅黑" panose="020B0503020204020204" pitchFamily="34" charset="-122"/>
              <a:cs typeface="楷体" panose="02010609060101010101" pitchFamily="49" charset="-122"/>
              <a:sym typeface="+mn-ea"/>
            </a:endParaRPr>
          </a:p>
        </p:txBody>
      </p:sp>
      <p:sp>
        <p:nvSpPr>
          <p:cNvPr id="4" name="矩形 3"/>
          <p:cNvSpPr>
            <a:spLocks noChangeArrowheads="1"/>
          </p:cNvSpPr>
          <p:nvPr>
            <p:custDataLst>
              <p:tags r:id="rId2"/>
            </p:custDataLst>
          </p:nvPr>
        </p:nvSpPr>
        <p:spPr bwMode="auto">
          <a:xfrm>
            <a:off x="641290" y="2263775"/>
            <a:ext cx="9720262" cy="208407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eaLnBrk="1" hangingPunct="1">
              <a:lnSpc>
                <a:spcPct val="135000"/>
              </a:lnSpc>
            </a:pPr>
            <a:r>
              <a:rPr lang="zh-CN" altLang="en-US" sz="2400">
                <a:solidFill>
                  <a:srgbClr val="FF0000"/>
                </a:solidFill>
                <a:latin typeface="楷体" panose="02010609060101010101" pitchFamily="49" charset="-122"/>
                <a:ea typeface="楷体" panose="02010609060101010101" pitchFamily="49" charset="-122"/>
                <a:sym typeface="+mn-ea"/>
              </a:rPr>
              <a:t>① 抗体主要发挥靶向运输作用，即通过特异性结合靶细胞表面的抗原，将连接的药物输送到靶细胞；</a:t>
            </a:r>
            <a:endParaRPr lang="zh-CN" altLang="en-US" sz="2400">
              <a:solidFill>
                <a:srgbClr val="FF0000"/>
              </a:solidFill>
              <a:latin typeface="楷体" panose="02010609060101010101" pitchFamily="49" charset="-122"/>
              <a:ea typeface="楷体" panose="02010609060101010101" pitchFamily="49" charset="-122"/>
              <a:sym typeface="+mn-ea"/>
            </a:endParaRPr>
          </a:p>
          <a:p>
            <a:pPr eaLnBrk="1" hangingPunct="1">
              <a:lnSpc>
                <a:spcPct val="135000"/>
              </a:lnSpc>
            </a:pPr>
            <a:r>
              <a:rPr lang="zh-CN" altLang="en-US" sz="2400">
                <a:solidFill>
                  <a:srgbClr val="FF0000"/>
                </a:solidFill>
                <a:latin typeface="楷体" panose="02010609060101010101" pitchFamily="49" charset="-122"/>
                <a:ea typeface="楷体" panose="02010609060101010101" pitchFamily="49" charset="-122"/>
                <a:sym typeface="+mn-ea"/>
              </a:rPr>
              <a:t>② 药物发挥治疗效应，如杀伤靶细胞。</a:t>
            </a:r>
            <a:endParaRPr lang="zh-CN" altLang="en-US" sz="2400">
              <a:solidFill>
                <a:srgbClr val="FF0000"/>
              </a:solidFill>
              <a:latin typeface="楷体" panose="02010609060101010101" pitchFamily="49" charset="-122"/>
              <a:ea typeface="楷体" panose="02010609060101010101" pitchFamily="49" charset="-122"/>
              <a:sym typeface="+mn-ea"/>
            </a:endParaRPr>
          </a:p>
          <a:p>
            <a:pPr eaLnBrk="1" hangingPunct="1">
              <a:lnSpc>
                <a:spcPct val="135000"/>
              </a:lnSpc>
            </a:pPr>
            <a:endParaRPr lang="zh-CN" altLang="en-US" sz="2400">
              <a:solidFill>
                <a:srgbClr val="FF0000"/>
              </a:solidFill>
              <a:latin typeface="楷体" panose="02010609060101010101" pitchFamily="49" charset="-122"/>
              <a:ea typeface="楷体" panose="02010609060101010101" pitchFamily="49" charset="-122"/>
              <a:sym typeface="+mn-ea"/>
            </a:endParaRPr>
          </a:p>
        </p:txBody>
      </p:sp>
      <p:sp>
        <p:nvSpPr>
          <p:cNvPr id="7" name="矩形 6"/>
          <p:cNvSpPr>
            <a:spLocks noChangeArrowheads="1"/>
          </p:cNvSpPr>
          <p:nvPr>
            <p:custDataLst>
              <p:tags r:id="rId3"/>
            </p:custDataLst>
          </p:nvPr>
        </p:nvSpPr>
        <p:spPr bwMode="auto">
          <a:xfrm>
            <a:off x="749240" y="4699000"/>
            <a:ext cx="7591425" cy="58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p>
            <a:pPr eaLnBrk="1" hangingPunct="1">
              <a:lnSpc>
                <a:spcPct val="135000"/>
              </a:lnSpc>
            </a:pPr>
            <a:r>
              <a:rPr lang="zh-CN" altLang="en-US" sz="2400">
                <a:solidFill>
                  <a:srgbClr val="FF0000"/>
                </a:solidFill>
                <a:latin typeface="楷体" panose="02010609060101010101" pitchFamily="49" charset="-122"/>
                <a:ea typeface="楷体" panose="02010609060101010101" pitchFamily="49" charset="-122"/>
                <a:sym typeface="+mn-ea"/>
              </a:rPr>
              <a:t>可以用放射性同位素标记单克隆抗体进行靶向放疗。</a:t>
            </a:r>
            <a:endParaRPr lang="zh-CN" altLang="en-US" sz="2400">
              <a:solidFill>
                <a:srgbClr val="FF0000"/>
              </a:solidFill>
              <a:latin typeface="楷体" panose="02010609060101010101" pitchFamily="49" charset="-122"/>
              <a:ea typeface="楷体" panose="02010609060101010101" pitchFamily="49" charset="-122"/>
              <a:sym typeface="+mn-ea"/>
            </a:endParaRPr>
          </a:p>
        </p:txBody>
      </p:sp>
      <p:sp>
        <p:nvSpPr>
          <p:cNvPr id="8" name="矩形 7"/>
          <p:cNvSpPr/>
          <p:nvPr>
            <p:custDataLst>
              <p:tags r:id="rId4"/>
            </p:custDataLst>
          </p:nvPr>
        </p:nvSpPr>
        <p:spPr>
          <a:xfrm>
            <a:off x="759658" y="928212"/>
            <a:ext cx="1099185" cy="460375"/>
          </a:xfrm>
          <a:prstGeom prst="rect">
            <a:avLst/>
          </a:prstGeom>
        </p:spPr>
        <p:txBody>
          <a:bodyPr wrap="none">
            <a:spAutoFit/>
          </a:bodyPr>
          <a:p>
            <a:r>
              <a:rPr lang="zh-CN" altLang="en-US" sz="2400" b="1">
                <a:solidFill>
                  <a:srgbClr val="0070C0"/>
                </a:solidFill>
                <a:ea typeface="微软雅黑" panose="020B0503020204020204" pitchFamily="34" charset="-122"/>
                <a:sym typeface="+mn-ea"/>
              </a:rPr>
              <a:t>思考：</a:t>
            </a:r>
            <a:endParaRPr lang="zh-CN" altLang="en-US" sz="2400" b="1">
              <a:solidFill>
                <a:srgbClr val="0070C0"/>
              </a:solidFill>
              <a:ea typeface="微软雅黑" panose="020B0503020204020204" pitchFamily="34" charset="-122"/>
              <a:sym typeface="+mn-ea"/>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
                                            <p:txEl>
                                              <p:pRg st="5" end="5"/>
                                            </p:txEl>
                                          </p:spTgt>
                                        </p:tgtEl>
                                        <p:attrNameLst>
                                          <p:attrName>style.visibility</p:attrName>
                                        </p:attrNameLst>
                                      </p:cBhvr>
                                      <p:to>
                                        <p:strVal val="visible"/>
                                      </p:to>
                                    </p:set>
                                    <p:animEffect transition="in" filter="fade">
                                      <p:cBhvr>
                                        <p:cTn id="12" dur="500"/>
                                        <p:tgtEl>
                                          <p:spTgt spid="2">
                                            <p:txEl>
                                              <p:pRg st="5" end="5"/>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randombar(horizontal)">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Effect transition="in" filter="randombar(horizontal)">
                                      <p:cBhvr>
                                        <p:cTn id="22"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4" name="文本框 3"/>
          <p:cNvSpPr txBox="1">
            <a:spLocks noChangeArrowheads="1"/>
          </p:cNvSpPr>
          <p:nvPr>
            <p:custDataLst>
              <p:tags r:id="rId1"/>
            </p:custDataLst>
          </p:nvPr>
        </p:nvSpPr>
        <p:spPr bwMode="auto">
          <a:xfrm>
            <a:off x="623888" y="1989138"/>
            <a:ext cx="10656887" cy="258254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defRPr sz="2400">
                <a:solidFill>
                  <a:schemeClr val="tx1"/>
                </a:solidFill>
                <a:latin typeface="Times New Roman" panose="02020603050405020304" pitchFamily="18" charset="0"/>
                <a:ea typeface="宋体" panose="02010600030101010101" pitchFamily="2" charset="-122"/>
              </a:defRPr>
            </a:lvl1pPr>
            <a:lvl2pPr>
              <a:defRPr sz="2400">
                <a:solidFill>
                  <a:schemeClr val="tx1"/>
                </a:solidFill>
                <a:latin typeface="Times New Roman" panose="02020603050405020304" pitchFamily="18" charset="0"/>
                <a:ea typeface="宋体" panose="02010600030101010101" pitchFamily="2" charset="-122"/>
              </a:defRPr>
            </a:lvl2pPr>
            <a:lvl3pPr>
              <a:defRPr sz="2400">
                <a:solidFill>
                  <a:schemeClr val="tx1"/>
                </a:solidFill>
                <a:latin typeface="Times New Roman" panose="02020603050405020304" pitchFamily="18" charset="0"/>
                <a:ea typeface="宋体" panose="02010600030101010101" pitchFamily="2" charset="-122"/>
              </a:defRPr>
            </a:lvl3pPr>
            <a:lvl4pPr>
              <a:defRPr sz="2400">
                <a:solidFill>
                  <a:schemeClr val="tx1"/>
                </a:solidFill>
                <a:latin typeface="Times New Roman" panose="02020603050405020304" pitchFamily="18" charset="0"/>
                <a:ea typeface="宋体" panose="02010600030101010101" pitchFamily="2" charset="-122"/>
              </a:defRPr>
            </a:lvl4pPr>
            <a:lvl5pPr>
              <a:defRPr sz="2400">
                <a:solidFill>
                  <a:schemeClr val="tx1"/>
                </a:solidFill>
                <a:latin typeface="Times New Roman" panose="02020603050405020304" pitchFamily="18" charset="0"/>
                <a:ea typeface="宋体" panose="02010600030101010101" pitchFamily="2" charset="-122"/>
              </a:defRPr>
            </a:lvl5pPr>
            <a:lvl6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6pPr>
            <a:lvl7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7pPr>
            <a:lvl8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8pPr>
            <a:lvl9pPr fontAlgn="base">
              <a:spcBef>
                <a:spcPct val="0"/>
              </a:spcBef>
              <a:spcAft>
                <a:spcPct val="0"/>
              </a:spcAft>
              <a:defRPr sz="2400">
                <a:solidFill>
                  <a:schemeClr val="tx1"/>
                </a:solidFill>
                <a:latin typeface="Times New Roman" panose="02020603050405020304" pitchFamily="18" charset="0"/>
                <a:ea typeface="宋体" panose="02010600030101010101" pitchFamily="2" charset="-122"/>
              </a:defRPr>
            </a:lvl9pPr>
          </a:lstStyle>
          <a:p>
            <a:pPr eaLnBrk="1" hangingPunct="1">
              <a:lnSpc>
                <a:spcPct val="135000"/>
              </a:lnSpc>
              <a:buFont typeface="Wingdings" panose="05000000000000000000" pitchFamily="2" charset="2"/>
              <a:buChar char="p"/>
            </a:pPr>
            <a:r>
              <a:rPr lang="zh-CN" altLang="en-US">
                <a:ea typeface="微软雅黑" panose="020B0503020204020204" pitchFamily="34" charset="-122"/>
                <a:cs typeface="楷体" panose="02010609060101010101" pitchFamily="49" charset="-122"/>
                <a:sym typeface="+mn-ea"/>
              </a:rPr>
              <a:t>单克隆抗体诊断试剂盒中的单克隆抗体只与特定的抗原反应，因此检测的</a:t>
            </a:r>
            <a:r>
              <a:rPr lang="zh-CN" altLang="en-US">
                <a:solidFill>
                  <a:srgbClr val="FF0000"/>
                </a:solidFill>
                <a:ea typeface="微软雅黑" panose="020B0503020204020204" pitchFamily="34" charset="-122"/>
                <a:cs typeface="楷体" panose="02010609060101010101" pitchFamily="49" charset="-122"/>
                <a:sym typeface="+mn-ea"/>
              </a:rPr>
              <a:t>特异性和灵敏度大大提高</a:t>
            </a:r>
            <a:r>
              <a:rPr lang="zh-CN" altLang="en-US">
                <a:ea typeface="微软雅黑" panose="020B0503020204020204" pitchFamily="34" charset="-122"/>
                <a:cs typeface="楷体" panose="02010609060101010101" pitchFamily="49" charset="-122"/>
                <a:sym typeface="+mn-ea"/>
              </a:rPr>
              <a:t>；生产单克隆抗体的杂交瘤细胞可以传代培养、冷冻保存和复苏利用，有利于</a:t>
            </a:r>
            <a:r>
              <a:rPr lang="zh-CN" altLang="en-US">
                <a:solidFill>
                  <a:srgbClr val="FF0000"/>
                </a:solidFill>
                <a:ea typeface="微软雅黑" panose="020B0503020204020204" pitchFamily="34" charset="-122"/>
                <a:cs typeface="楷体" panose="02010609060101010101" pitchFamily="49" charset="-122"/>
                <a:sym typeface="+mn-ea"/>
              </a:rPr>
              <a:t>控制产品的质量和标准化生产</a:t>
            </a:r>
            <a:r>
              <a:rPr lang="zh-CN" altLang="en-US">
                <a:ea typeface="微软雅黑" panose="020B0503020204020204" pitchFamily="34" charset="-122"/>
                <a:cs typeface="楷体" panose="02010609060101010101" pitchFamily="49" charset="-122"/>
                <a:sym typeface="+mn-ea"/>
              </a:rPr>
              <a:t>诊断试剂盒。</a:t>
            </a:r>
            <a:endParaRPr lang="zh-CN" altLang="en-US">
              <a:ea typeface="微软雅黑" panose="020B0503020204020204" pitchFamily="34" charset="-122"/>
              <a:cs typeface="楷体" panose="02010609060101010101" pitchFamily="49" charset="-122"/>
              <a:sym typeface="+mn-ea"/>
            </a:endParaRPr>
          </a:p>
          <a:p>
            <a:pPr eaLnBrk="1" hangingPunct="1">
              <a:lnSpc>
                <a:spcPct val="135000"/>
              </a:lnSpc>
              <a:buFont typeface="Wingdings" panose="05000000000000000000" pitchFamily="2" charset="2"/>
              <a:buChar char="p"/>
            </a:pPr>
            <a:r>
              <a:rPr lang="zh-CN" altLang="en-US">
                <a:ea typeface="微软雅黑" panose="020B0503020204020204" pitchFamily="34" charset="-122"/>
                <a:cs typeface="楷体" panose="02010609060101010101" pitchFamily="49" charset="-122"/>
                <a:sym typeface="+mn-ea"/>
              </a:rPr>
              <a:t>ADC能够协同发挥抗体特异性识別的靶向作用和细胞毒素对肿瘤细胞的杀伤作用，因此它在临床上具有</a:t>
            </a:r>
            <a:r>
              <a:rPr lang="zh-CN" altLang="en-US">
                <a:solidFill>
                  <a:srgbClr val="FF0000"/>
                </a:solidFill>
                <a:ea typeface="微软雅黑" panose="020B0503020204020204" pitchFamily="34" charset="-122"/>
                <a:cs typeface="楷体" panose="02010609060101010101" pitchFamily="49" charset="-122"/>
                <a:sym typeface="+mn-ea"/>
              </a:rPr>
              <a:t>靶点清楚、毒副作用小</a:t>
            </a:r>
            <a:r>
              <a:rPr lang="zh-CN" altLang="en-US">
                <a:ea typeface="微软雅黑" panose="020B0503020204020204" pitchFamily="34" charset="-122"/>
                <a:cs typeface="楷体" panose="02010609060101010101" pitchFamily="49" charset="-122"/>
                <a:sym typeface="+mn-ea"/>
              </a:rPr>
              <a:t>等优点。</a:t>
            </a:r>
            <a:endParaRPr lang="zh-CN" altLang="en-US">
              <a:ea typeface="微软雅黑" panose="020B0503020204020204" pitchFamily="34" charset="-122"/>
              <a:cs typeface="楷体" panose="02010609060101010101" pitchFamily="49" charset="-122"/>
            </a:endParaRPr>
          </a:p>
        </p:txBody>
      </p:sp>
      <p:sp>
        <p:nvSpPr>
          <p:cNvPr id="38916" name="矩形 1"/>
          <p:cNvSpPr>
            <a:spLocks noChangeArrowheads="1"/>
          </p:cNvSpPr>
          <p:nvPr>
            <p:custDataLst>
              <p:tags r:id="rId2"/>
            </p:custDataLst>
          </p:nvPr>
        </p:nvSpPr>
        <p:spPr bwMode="auto">
          <a:xfrm>
            <a:off x="766763" y="908050"/>
            <a:ext cx="9074150" cy="5892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35000"/>
              </a:lnSpc>
            </a:pPr>
            <a:r>
              <a:rPr lang="en-US" altLang="zh-CN" sz="2400" b="1">
                <a:ea typeface="微软雅黑" panose="020B0503020204020204" pitchFamily="34" charset="-122"/>
                <a:cs typeface="楷体" panose="02010609060101010101" pitchFamily="49" charset="-122"/>
              </a:rPr>
              <a:t>3. </a:t>
            </a:r>
            <a:r>
              <a:rPr lang="zh-CN" altLang="en-US" sz="2400" b="1">
                <a:ea typeface="微软雅黑" panose="020B0503020204020204" pitchFamily="34" charset="-122"/>
                <a:cs typeface="楷体" panose="02010609060101010101" pitchFamily="49" charset="-122"/>
              </a:rPr>
              <a:t>单克隆抗体诊断试剂盒和ADC在临床应用上各具有的优势</a:t>
            </a:r>
            <a:endParaRPr lang="zh-CN" altLang="en-US" sz="2400" b="1">
              <a:ea typeface="微软雅黑" panose="020B0503020204020204" pitchFamily="34" charset="-122"/>
              <a:cs typeface="楷体" panose="02010609060101010101" pitchFamily="49"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Box 2"/>
          <p:cNvSpPr txBox="1">
            <a:spLocks noChangeArrowheads="1"/>
          </p:cNvSpPr>
          <p:nvPr>
            <p:custDataLst>
              <p:tags r:id="rId1"/>
            </p:custDataLst>
          </p:nvPr>
        </p:nvSpPr>
        <p:spPr bwMode="auto">
          <a:xfrm>
            <a:off x="1090569" y="1455287"/>
            <a:ext cx="10150679" cy="1471428"/>
          </a:xfrm>
          <a:prstGeom prst="rect">
            <a:avLst/>
          </a:prstGeom>
          <a:noFill/>
          <a:ln w="9525">
            <a:noFill/>
            <a:miter lim="800000"/>
          </a:ln>
        </p:spPr>
        <p:txBody>
          <a:bodyPr wrap="square">
            <a:spAutoFit/>
          </a:bodyPr>
          <a:lstStyle/>
          <a:p>
            <a:pPr>
              <a:lnSpc>
                <a:spcPct val="150000"/>
              </a:lnSpc>
              <a:spcBef>
                <a:spcPct val="50000"/>
              </a:spcBef>
            </a:pPr>
            <a:r>
              <a:rPr lang="zh-CN" altLang="en-US" sz="2800" smtClean="0">
                <a:solidFill>
                  <a:srgbClr val="FF0000"/>
                </a:solidFill>
                <a:latin typeface="Times New Roman" panose="02020603050405020304" pitchFamily="18" charset="0"/>
                <a:ea typeface="微软雅黑" panose="020B0503020204020204" pitchFamily="34" charset="-122"/>
              </a:rPr>
              <a:t>        植物体细胞杂交技术</a:t>
            </a:r>
            <a:r>
              <a:rPr lang="zh-CN" altLang="en-US" sz="2800" smtClean="0">
                <a:latin typeface="Times New Roman" panose="02020603050405020304" pitchFamily="18" charset="0"/>
                <a:ea typeface="微软雅黑" panose="020B0503020204020204" pitchFamily="34" charset="-122"/>
              </a:rPr>
              <a:t>跨越不同种植物之间生殖隔离的屏障，</a:t>
            </a:r>
            <a:r>
              <a:rPr lang="zh-CN" altLang="en-US" sz="2800">
                <a:latin typeface="Times New Roman" panose="02020603050405020304" pitchFamily="18" charset="0"/>
                <a:ea typeface="微软雅黑" panose="020B0503020204020204" pitchFamily="34" charset="-122"/>
              </a:rPr>
              <a:t>克服远缘杂交不亲和的障碍，培育出新的作物</a:t>
            </a:r>
            <a:r>
              <a:rPr lang="zh-CN" altLang="en-US" sz="2800" smtClean="0">
                <a:latin typeface="Times New Roman" panose="02020603050405020304" pitchFamily="18" charset="0"/>
                <a:ea typeface="微软雅黑" panose="020B0503020204020204" pitchFamily="34" charset="-122"/>
              </a:rPr>
              <a:t>类型。</a:t>
            </a:r>
            <a:r>
              <a:rPr lang="zh-CN" altLang="en-US" sz="3200">
                <a:latin typeface="Times New Roman" panose="02020603050405020304" pitchFamily="18" charset="0"/>
                <a:ea typeface="微软雅黑" panose="020B0503020204020204" pitchFamily="34" charset="-122"/>
              </a:rPr>
              <a:t>　</a:t>
            </a:r>
            <a:r>
              <a:rPr lang="zh-CN" altLang="en-US" sz="3600">
                <a:latin typeface="Times New Roman" panose="02020603050405020304" pitchFamily="18" charset="0"/>
                <a:ea typeface="微软雅黑" panose="020B0503020204020204" pitchFamily="34" charset="-122"/>
              </a:rPr>
              <a:t>　　　　</a:t>
            </a:r>
            <a:endParaRPr lang="zh-CN" altLang="en-US" sz="3200">
              <a:solidFill>
                <a:srgbClr val="FF0000"/>
              </a:solidFill>
              <a:latin typeface="Times New Roman" panose="02020603050405020304" pitchFamily="18" charset="0"/>
              <a:ea typeface="微软雅黑" panose="020B0503020204020204" pitchFamily="34" charset="-122"/>
            </a:endParaRPr>
          </a:p>
        </p:txBody>
      </p:sp>
      <p:sp>
        <p:nvSpPr>
          <p:cNvPr id="3" name="矩形 2"/>
          <p:cNvSpPr/>
          <p:nvPr>
            <p:custDataLst>
              <p:tags r:id="rId2"/>
            </p:custDataLst>
          </p:nvPr>
        </p:nvSpPr>
        <p:spPr>
          <a:xfrm>
            <a:off x="1090569" y="3922522"/>
            <a:ext cx="10011456" cy="1308628"/>
          </a:xfrm>
          <a:prstGeom prst="rect">
            <a:avLst/>
          </a:prstGeom>
        </p:spPr>
        <p:txBody>
          <a:bodyPr wrap="square">
            <a:spAutoFit/>
          </a:bodyPr>
          <a:lstStyle/>
          <a:p>
            <a:pPr>
              <a:lnSpc>
                <a:spcPct val="150000"/>
              </a:lnSpc>
            </a:pPr>
            <a:r>
              <a:rPr lang="zh-CN" altLang="en-US" sz="2800" smtClean="0">
                <a:latin typeface="Times New Roman" panose="02020603050405020304" pitchFamily="18" charset="0"/>
                <a:ea typeface="微软雅黑" panose="020B0503020204020204" pitchFamily="34" charset="-122"/>
              </a:rPr>
              <a:t>        </a:t>
            </a:r>
            <a:r>
              <a:rPr lang="zh-CN" altLang="en-US" sz="2800" smtClean="0">
                <a:solidFill>
                  <a:srgbClr val="FF0000"/>
                </a:solidFill>
                <a:latin typeface="Times New Roman" panose="02020603050405020304" pitchFamily="18" charset="0"/>
                <a:ea typeface="微软雅黑" panose="020B0503020204020204" pitchFamily="34" charset="-122"/>
              </a:rPr>
              <a:t>有没有技术让不同种动物的体细胞杂交，培育出集不同细胞优势于一身的动物细胞呢？</a:t>
            </a:r>
            <a:endParaRPr lang="zh-CN" altLang="en-US" sz="2800">
              <a:solidFill>
                <a:srgbClr val="FF0000"/>
              </a:solidFill>
              <a:latin typeface="Times New Roman" panose="020206030504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grpId="0" nodeType="clickEffect">
                                  <p:stCondLst>
                                    <p:cond delay="0"/>
                                  </p:stCondLst>
                                  <p:childTnLst>
                                    <p:set>
                                      <p:cBhvr>
                                        <p:cTn id="13" dur="1" fill="hold">
                                          <p:stCondLst>
                                            <p:cond delay="0"/>
                                          </p:stCondLst>
                                        </p:cTn>
                                        <p:tgtEl>
                                          <p:spTgt spid="3"/>
                                        </p:tgtEl>
                                        <p:attrNameLst>
                                          <p:attrName>style.visibility</p:attrName>
                                        </p:attrNameLst>
                                      </p:cBhvr>
                                      <p:to>
                                        <p:strVal val="visible"/>
                                      </p:to>
                                    </p:set>
                                    <p:animEffect transition="in" filter="fade">
                                      <p:cBhvr>
                                        <p:cTn id="14" dur="1000"/>
                                        <p:tgtEl>
                                          <p:spTgt spid="3"/>
                                        </p:tgtEl>
                                      </p:cBhvr>
                                    </p:animEffect>
                                    <p:anim calcmode="lin" valueType="num">
                                      <p:cBhvr>
                                        <p:cTn id="15" dur="1000" fill="hold"/>
                                        <p:tgtEl>
                                          <p:spTgt spid="3"/>
                                        </p:tgtEl>
                                        <p:attrNameLst>
                                          <p:attrName>ppt_x</p:attrName>
                                        </p:attrNameLst>
                                      </p:cBhvr>
                                      <p:tavLst>
                                        <p:tav tm="0">
                                          <p:val>
                                            <p:strVal val="#ppt_x"/>
                                          </p:val>
                                        </p:tav>
                                        <p:tav tm="100000">
                                          <p:val>
                                            <p:strVal val="#ppt_x"/>
                                          </p:val>
                                        </p:tav>
                                      </p:tavLst>
                                    </p:anim>
                                    <p:anim calcmode="lin" valueType="num">
                                      <p:cBhvr>
                                        <p:cTn id="16" dur="1000" fill="hold"/>
                                        <p:tgtEl>
                                          <p:spTgt spid="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文本框 7"/>
          <p:cNvSpPr txBox="1">
            <a:spLocks noChangeArrowheads="1"/>
          </p:cNvSpPr>
          <p:nvPr>
            <p:custDataLst>
              <p:tags r:id="rId1"/>
            </p:custDataLst>
          </p:nvPr>
        </p:nvSpPr>
        <p:spPr bwMode="auto">
          <a:xfrm>
            <a:off x="0" y="215900"/>
            <a:ext cx="2568575" cy="5238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2800" b="1">
                <a:solidFill>
                  <a:schemeClr val="bg1"/>
                </a:solidFill>
                <a:ea typeface="微软雅黑" panose="020B0503020204020204" pitchFamily="34" charset="-122"/>
                <a:sym typeface="微软雅黑" panose="020B0503020204020204" pitchFamily="34" charset="-122"/>
              </a:rPr>
              <a:t>  ￭</a:t>
            </a:r>
            <a:r>
              <a:rPr lang="zh-CN" altLang="en-US" sz="2800" b="1">
                <a:solidFill>
                  <a:schemeClr val="bg1"/>
                </a:solidFill>
                <a:ea typeface="微软雅黑" panose="020B0503020204020204" pitchFamily="34" charset="-122"/>
                <a:sym typeface="微软雅黑" panose="020B0503020204020204" pitchFamily="34" charset="-122"/>
              </a:rPr>
              <a:t>练习与应用</a:t>
            </a:r>
            <a:endParaRPr lang="zh-CN" altLang="en-US" sz="2800" b="1">
              <a:solidFill>
                <a:schemeClr val="bg1"/>
              </a:solidFill>
              <a:ea typeface="微软雅黑" panose="020B0503020204020204" pitchFamily="34" charset="-122"/>
              <a:sym typeface="微软雅黑" panose="020B0503020204020204" pitchFamily="34" charset="-122"/>
            </a:endParaRPr>
          </a:p>
        </p:txBody>
      </p:sp>
      <p:sp>
        <p:nvSpPr>
          <p:cNvPr id="39939" name="矩形 1"/>
          <p:cNvSpPr>
            <a:spLocks noChangeArrowheads="1"/>
          </p:cNvSpPr>
          <p:nvPr/>
        </p:nvSpPr>
        <p:spPr bwMode="auto">
          <a:xfrm>
            <a:off x="541338" y="922338"/>
            <a:ext cx="18780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135000"/>
              </a:lnSpc>
            </a:pPr>
            <a:r>
              <a:rPr lang="zh-CN" altLang="en-US" b="1">
                <a:solidFill>
                  <a:srgbClr val="FF0000"/>
                </a:solidFill>
                <a:ea typeface="微软雅黑" panose="020B0503020204020204" pitchFamily="34" charset="-122"/>
                <a:sym typeface="+mn-ea"/>
              </a:rPr>
              <a:t>一</a:t>
            </a:r>
            <a:r>
              <a:rPr lang="en-US" altLang="zh-CN" b="1">
                <a:solidFill>
                  <a:srgbClr val="FF0000"/>
                </a:solidFill>
                <a:ea typeface="微软雅黑" panose="020B0503020204020204" pitchFamily="34" charset="-122"/>
                <a:sym typeface="+mn-ea"/>
              </a:rPr>
              <a:t>. </a:t>
            </a:r>
            <a:r>
              <a:rPr lang="zh-CN" altLang="en-US" b="1">
                <a:solidFill>
                  <a:srgbClr val="FF0000"/>
                </a:solidFill>
                <a:ea typeface="微软雅黑" panose="020B0503020204020204" pitchFamily="34" charset="-122"/>
                <a:sym typeface="+mn-ea"/>
              </a:rPr>
              <a:t>概念检测</a:t>
            </a:r>
            <a:endParaRPr lang="zh-CN" altLang="en-US" b="1">
              <a:solidFill>
                <a:srgbClr val="FF0000"/>
              </a:solidFill>
              <a:ea typeface="微软雅黑" panose="020B0503020204020204" pitchFamily="34" charset="-122"/>
              <a:sym typeface="+mn-ea"/>
            </a:endParaRPr>
          </a:p>
        </p:txBody>
      </p:sp>
      <p:sp>
        <p:nvSpPr>
          <p:cNvPr id="39940" name="文本框 10"/>
          <p:cNvSpPr txBox="1">
            <a:spLocks noChangeArrowheads="1"/>
          </p:cNvSpPr>
          <p:nvPr>
            <p:custDataLst>
              <p:tags r:id="rId2"/>
            </p:custDataLst>
          </p:nvPr>
        </p:nvSpPr>
        <p:spPr bwMode="auto">
          <a:xfrm>
            <a:off x="766763" y="1989138"/>
            <a:ext cx="10009187" cy="28613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50000"/>
              </a:lnSpc>
            </a:pPr>
            <a:r>
              <a:rPr lang="zh-CN" altLang="en-US" sz="2400">
                <a:solidFill>
                  <a:srgbClr val="000000"/>
                </a:solidFill>
                <a:ea typeface="微软雅黑" panose="020B0503020204020204" pitchFamily="34" charset="-122"/>
              </a:rPr>
              <a:t>1. 下列有关动物细胞融合与植物体细胞杂交比较的叙述，错误的是 （     ）</a:t>
            </a:r>
            <a:endParaRPr lang="zh-CN" altLang="en-US" sz="2400">
              <a:solidFill>
                <a:srgbClr val="000000"/>
              </a:solidFill>
              <a:ea typeface="微软雅黑" panose="020B0503020204020204" pitchFamily="34" charset="-122"/>
            </a:endParaRPr>
          </a:p>
          <a:p>
            <a:pPr eaLnBrk="1" hangingPunct="1">
              <a:lnSpc>
                <a:spcPct val="150000"/>
              </a:lnSpc>
            </a:pPr>
            <a:r>
              <a:rPr lang="zh-CN" altLang="en-US" sz="2400">
                <a:solidFill>
                  <a:srgbClr val="000000"/>
                </a:solidFill>
                <a:ea typeface="微软雅黑" panose="020B0503020204020204" pitchFamily="34" charset="-122"/>
              </a:rPr>
              <a:t>A. 它们的原理都涉及细胞膜的流动性</a:t>
            </a:r>
            <a:endParaRPr lang="zh-CN" altLang="en-US" sz="2400">
              <a:solidFill>
                <a:srgbClr val="000000"/>
              </a:solidFill>
              <a:ea typeface="微软雅黑" panose="020B0503020204020204" pitchFamily="34" charset="-122"/>
            </a:endParaRPr>
          </a:p>
          <a:p>
            <a:pPr eaLnBrk="1" hangingPunct="1">
              <a:lnSpc>
                <a:spcPct val="150000"/>
              </a:lnSpc>
            </a:pPr>
            <a:r>
              <a:rPr lang="zh-CN" altLang="en-US" sz="2400">
                <a:solidFill>
                  <a:srgbClr val="000000"/>
                </a:solidFill>
                <a:ea typeface="微软雅黑" panose="020B0503020204020204" pitchFamily="34" charset="-122"/>
              </a:rPr>
              <a:t>B.  都可以用电融合法或PEG融合法诱导融合</a:t>
            </a:r>
            <a:endParaRPr lang="zh-CN" altLang="en-US" sz="2400">
              <a:solidFill>
                <a:srgbClr val="000000"/>
              </a:solidFill>
              <a:ea typeface="微软雅黑" panose="020B0503020204020204" pitchFamily="34" charset="-122"/>
            </a:endParaRPr>
          </a:p>
          <a:p>
            <a:pPr eaLnBrk="1" hangingPunct="1">
              <a:lnSpc>
                <a:spcPct val="150000"/>
              </a:lnSpc>
            </a:pPr>
            <a:r>
              <a:rPr lang="zh-CN" altLang="en-US" sz="2400">
                <a:solidFill>
                  <a:srgbClr val="000000"/>
                </a:solidFill>
                <a:ea typeface="微软雅黑" panose="020B0503020204020204" pitchFamily="34" charset="-122"/>
              </a:rPr>
              <a:t>C.  融合前都需用纤维素酶或果胶酶处理细胞</a:t>
            </a:r>
            <a:endParaRPr lang="zh-CN" altLang="en-US" sz="2400">
              <a:solidFill>
                <a:srgbClr val="000000"/>
              </a:solidFill>
              <a:ea typeface="微软雅黑" panose="020B0503020204020204" pitchFamily="34" charset="-122"/>
            </a:endParaRPr>
          </a:p>
          <a:p>
            <a:pPr eaLnBrk="1" hangingPunct="1">
              <a:lnSpc>
                <a:spcPct val="150000"/>
              </a:lnSpc>
            </a:pPr>
            <a:r>
              <a:rPr lang="zh-CN" altLang="en-US" sz="2400">
                <a:solidFill>
                  <a:srgbClr val="000000"/>
                </a:solidFill>
                <a:ea typeface="微软雅黑" panose="020B0503020204020204" pitchFamily="34" charset="-122"/>
              </a:rPr>
              <a:t>D.  前者主要为了获得细胞产品，后者主要为了获得杂种植株</a:t>
            </a:r>
            <a:endParaRPr lang="zh-CN" altLang="en-US" sz="2400">
              <a:solidFill>
                <a:srgbClr val="000000"/>
              </a:solidFill>
              <a:ea typeface="微软雅黑" panose="020B0503020204020204" pitchFamily="34" charset="-122"/>
            </a:endParaRPr>
          </a:p>
        </p:txBody>
      </p:sp>
      <p:sp>
        <p:nvSpPr>
          <p:cNvPr id="12" name="文本框 11"/>
          <p:cNvSpPr txBox="1">
            <a:spLocks noChangeArrowheads="1"/>
          </p:cNvSpPr>
          <p:nvPr>
            <p:custDataLst>
              <p:tags r:id="rId3"/>
            </p:custDataLst>
          </p:nvPr>
        </p:nvSpPr>
        <p:spPr bwMode="auto">
          <a:xfrm>
            <a:off x="10056813" y="1989138"/>
            <a:ext cx="512762" cy="574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35000"/>
              </a:lnSpc>
            </a:pPr>
            <a:r>
              <a:rPr lang="en-US" altLang="zh-CN" sz="2600">
                <a:solidFill>
                  <a:srgbClr val="FF0000"/>
                </a:solidFill>
                <a:ea typeface="微软雅黑" panose="020B0503020204020204" pitchFamily="34" charset="-122"/>
                <a:sym typeface="+mn-ea"/>
              </a:rPr>
              <a:t>C</a:t>
            </a:r>
            <a:endParaRPr lang="en-US" altLang="zh-CN" sz="2600">
              <a:solidFill>
                <a:srgbClr val="FF0000"/>
              </a:solidFill>
              <a:ea typeface="微软雅黑" panose="020B0503020204020204" pitchFamily="34" charset="-122"/>
              <a:sym typeface="+mn-ea"/>
            </a:endParaRPr>
          </a:p>
        </p:txBody>
      </p:sp>
      <p:pic>
        <p:nvPicPr>
          <p:cNvPr id="39942" name="图片 5"/>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792538" y="6108700"/>
            <a:ext cx="1250950" cy="4032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p:cTn id="7" dur="500" fill="hold"/>
                                        <p:tgtEl>
                                          <p:spTgt spid="12"/>
                                        </p:tgtEl>
                                        <p:attrNameLst>
                                          <p:attrName>ppt_w</p:attrName>
                                        </p:attrNameLst>
                                      </p:cBhvr>
                                      <p:tavLst>
                                        <p:tav tm="0">
                                          <p:val>
                                            <p:fltVal val="0"/>
                                          </p:val>
                                        </p:tav>
                                        <p:tav tm="100000">
                                          <p:val>
                                            <p:strVal val="#ppt_w"/>
                                          </p:val>
                                        </p:tav>
                                      </p:tavLst>
                                    </p:anim>
                                    <p:anim calcmode="lin" valueType="num">
                                      <p:cBhvr>
                                        <p:cTn id="8" dur="500" fill="hold"/>
                                        <p:tgtEl>
                                          <p:spTgt spid="12"/>
                                        </p:tgtEl>
                                        <p:attrNameLst>
                                          <p:attrName>ppt_h</p:attrName>
                                        </p:attrNameLst>
                                      </p:cBhvr>
                                      <p:tavLst>
                                        <p:tav tm="0">
                                          <p:val>
                                            <p:fltVal val="0"/>
                                          </p:val>
                                        </p:tav>
                                        <p:tav tm="100000">
                                          <p:val>
                                            <p:strVal val="#ppt_h"/>
                                          </p:val>
                                        </p:tav>
                                      </p:tavLst>
                                    </p:anim>
                                    <p:animEffect transition="in" filter="fade">
                                      <p:cBhvr>
                                        <p:cTn id="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文本框 1"/>
          <p:cNvSpPr txBox="1">
            <a:spLocks noChangeArrowheads="1"/>
          </p:cNvSpPr>
          <p:nvPr>
            <p:custDataLst>
              <p:tags r:id="rId1"/>
            </p:custDataLst>
          </p:nvPr>
        </p:nvSpPr>
        <p:spPr bwMode="auto">
          <a:xfrm>
            <a:off x="766763" y="1916113"/>
            <a:ext cx="10514012" cy="3578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35000"/>
              </a:lnSpc>
            </a:pPr>
            <a:r>
              <a:rPr lang="zh-CN" altLang="en-US" sz="2400">
                <a:solidFill>
                  <a:srgbClr val="000000"/>
                </a:solidFill>
                <a:ea typeface="微软雅黑" panose="020B0503020204020204" pitchFamily="34" charset="-122"/>
              </a:rPr>
              <a:t>2. 科学家以SARS病毒的核衣壳蛋白为抗原，制备出了单克隆抗体。下列相关叙述正确的是 （      ）</a:t>
            </a:r>
            <a:endParaRPr lang="zh-CN" altLang="en-US" sz="2400">
              <a:solidFill>
                <a:srgbClr val="000000"/>
              </a:solidFill>
              <a:ea typeface="微软雅黑" panose="020B0503020204020204" pitchFamily="34" charset="-122"/>
            </a:endParaRPr>
          </a:p>
          <a:p>
            <a:pPr eaLnBrk="1" hangingPunct="1">
              <a:lnSpc>
                <a:spcPct val="135000"/>
              </a:lnSpc>
            </a:pPr>
            <a:r>
              <a:rPr lang="zh-CN" altLang="en-US" sz="2400">
                <a:solidFill>
                  <a:srgbClr val="000000"/>
                </a:solidFill>
                <a:ea typeface="微软雅黑" panose="020B0503020204020204" pitchFamily="34" charset="-122"/>
              </a:rPr>
              <a:t>A. 利用该单克隆抗体可以诊断是否感染 SARS病毒</a:t>
            </a:r>
            <a:endParaRPr lang="zh-CN" altLang="en-US" sz="2400">
              <a:solidFill>
                <a:srgbClr val="000000"/>
              </a:solidFill>
              <a:ea typeface="微软雅黑" panose="020B0503020204020204" pitchFamily="34" charset="-122"/>
            </a:endParaRPr>
          </a:p>
          <a:p>
            <a:pPr eaLnBrk="1" hangingPunct="1">
              <a:lnSpc>
                <a:spcPct val="135000"/>
              </a:lnSpc>
            </a:pPr>
            <a:r>
              <a:rPr lang="zh-CN" altLang="en-US" sz="2400">
                <a:solidFill>
                  <a:srgbClr val="000000"/>
                </a:solidFill>
                <a:ea typeface="微软雅黑" panose="020B0503020204020204" pitchFamily="34" charset="-122"/>
              </a:rPr>
              <a:t>B. 体外培养单个B淋巴细胞可以获得针对SARS病毒的单克隆抗体</a:t>
            </a:r>
            <a:endParaRPr lang="zh-CN" altLang="en-US" sz="2400">
              <a:solidFill>
                <a:srgbClr val="000000"/>
              </a:solidFill>
              <a:ea typeface="微软雅黑" panose="020B0503020204020204" pitchFamily="34" charset="-122"/>
            </a:endParaRPr>
          </a:p>
          <a:p>
            <a:pPr eaLnBrk="1" hangingPunct="1">
              <a:lnSpc>
                <a:spcPct val="135000"/>
              </a:lnSpc>
            </a:pPr>
            <a:r>
              <a:rPr lang="zh-CN" altLang="en-US" sz="2400">
                <a:solidFill>
                  <a:srgbClr val="000000"/>
                </a:solidFill>
                <a:ea typeface="微软雅黑" panose="020B0503020204020204" pitchFamily="34" charset="-122"/>
              </a:rPr>
              <a:t>C. 将等量B淋巴细胞和骨髓瘤细胞混合,经诱导后融合的细胞即为杂交瘤细胞</a:t>
            </a:r>
            <a:endParaRPr lang="zh-CN" altLang="en-US" sz="2400">
              <a:solidFill>
                <a:srgbClr val="000000"/>
              </a:solidFill>
              <a:ea typeface="微软雅黑" panose="020B0503020204020204" pitchFamily="34" charset="-122"/>
            </a:endParaRPr>
          </a:p>
          <a:p>
            <a:pPr eaLnBrk="1" hangingPunct="1">
              <a:lnSpc>
                <a:spcPct val="135000"/>
              </a:lnSpc>
            </a:pPr>
            <a:r>
              <a:rPr lang="zh-CN" altLang="en-US" sz="2400">
                <a:solidFill>
                  <a:srgbClr val="000000"/>
                </a:solidFill>
                <a:ea typeface="微软雅黑" panose="020B0503020204020204" pitchFamily="34" charset="-122"/>
              </a:rPr>
              <a:t>D. 将纯化的核衣壳蛋白反复注射到小鼠体内，从小鼠血清中分离出的抗体为单克隆抗体</a:t>
            </a:r>
            <a:endParaRPr lang="zh-CN" altLang="en-US" sz="2400">
              <a:solidFill>
                <a:srgbClr val="000000"/>
              </a:solidFill>
              <a:ea typeface="微软雅黑" panose="020B0503020204020204" pitchFamily="34" charset="-122"/>
            </a:endParaRPr>
          </a:p>
        </p:txBody>
      </p:sp>
      <p:sp>
        <p:nvSpPr>
          <p:cNvPr id="3" name="文本框 2"/>
          <p:cNvSpPr txBox="1">
            <a:spLocks noChangeArrowheads="1"/>
          </p:cNvSpPr>
          <p:nvPr>
            <p:custDataLst>
              <p:tags r:id="rId2"/>
            </p:custDataLst>
          </p:nvPr>
        </p:nvSpPr>
        <p:spPr bwMode="auto">
          <a:xfrm>
            <a:off x="3071813" y="2420938"/>
            <a:ext cx="512762" cy="5762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35000"/>
              </a:lnSpc>
            </a:pPr>
            <a:r>
              <a:rPr lang="en-US" altLang="zh-CN" sz="2600">
                <a:solidFill>
                  <a:srgbClr val="FF0000"/>
                </a:solidFill>
                <a:ea typeface="微软雅黑" panose="020B0503020204020204" pitchFamily="34" charset="-122"/>
                <a:sym typeface="+mn-ea"/>
              </a:rPr>
              <a:t>A</a:t>
            </a:r>
            <a:endParaRPr lang="en-US" altLang="zh-CN" sz="2600">
              <a:solidFill>
                <a:srgbClr val="FF0000"/>
              </a:solidFill>
              <a:ea typeface="微软雅黑" panose="020B0503020204020204" pitchFamily="34" charset="-122"/>
              <a:sym typeface="+mn-ea"/>
            </a:endParaRPr>
          </a:p>
        </p:txBody>
      </p:sp>
      <p:sp>
        <p:nvSpPr>
          <p:cNvPr id="40964" name="矩形 4"/>
          <p:cNvSpPr>
            <a:spLocks noChangeArrowheads="1"/>
          </p:cNvSpPr>
          <p:nvPr/>
        </p:nvSpPr>
        <p:spPr bwMode="auto">
          <a:xfrm>
            <a:off x="369888" y="811213"/>
            <a:ext cx="1878012" cy="539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135000"/>
              </a:lnSpc>
            </a:pPr>
            <a:r>
              <a:rPr lang="zh-CN" altLang="en-US" b="1">
                <a:solidFill>
                  <a:srgbClr val="FF0000"/>
                </a:solidFill>
                <a:ea typeface="微软雅黑" panose="020B0503020204020204" pitchFamily="34" charset="-122"/>
                <a:sym typeface="+mn-ea"/>
              </a:rPr>
              <a:t>一</a:t>
            </a:r>
            <a:r>
              <a:rPr lang="en-US" altLang="zh-CN" b="1">
                <a:solidFill>
                  <a:srgbClr val="FF0000"/>
                </a:solidFill>
                <a:ea typeface="微软雅黑" panose="020B0503020204020204" pitchFamily="34" charset="-122"/>
                <a:sym typeface="+mn-ea"/>
              </a:rPr>
              <a:t>. </a:t>
            </a:r>
            <a:r>
              <a:rPr lang="zh-CN" altLang="en-US" b="1">
                <a:solidFill>
                  <a:srgbClr val="FF0000"/>
                </a:solidFill>
                <a:ea typeface="微软雅黑" panose="020B0503020204020204" pitchFamily="34" charset="-122"/>
                <a:sym typeface="+mn-ea"/>
              </a:rPr>
              <a:t>概念检测</a:t>
            </a:r>
            <a:endParaRPr lang="zh-CN" altLang="en-US" b="1">
              <a:solidFill>
                <a:srgbClr val="FF0000"/>
              </a:solidFill>
              <a:ea typeface="微软雅黑" panose="020B0503020204020204" pitchFamily="34" charset="-122"/>
              <a:sym typeface="+mn-ea"/>
            </a:endParaRPr>
          </a:p>
        </p:txBody>
      </p:sp>
      <p:sp>
        <p:nvSpPr>
          <p:cNvPr id="40965" name="文本框 5"/>
          <p:cNvSpPr txBox="1">
            <a:spLocks noChangeArrowheads="1"/>
          </p:cNvSpPr>
          <p:nvPr>
            <p:custDataLst>
              <p:tags r:id="rId3"/>
            </p:custDataLst>
          </p:nvPr>
        </p:nvSpPr>
        <p:spPr bwMode="auto">
          <a:xfrm>
            <a:off x="0" y="215900"/>
            <a:ext cx="2568575" cy="5238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2800" b="1">
                <a:solidFill>
                  <a:schemeClr val="bg1"/>
                </a:solidFill>
                <a:ea typeface="微软雅黑" panose="020B0503020204020204" pitchFamily="34" charset="-122"/>
                <a:sym typeface="微软雅黑" panose="020B0503020204020204" pitchFamily="34" charset="-122"/>
              </a:rPr>
              <a:t>  ￭</a:t>
            </a:r>
            <a:r>
              <a:rPr lang="zh-CN" altLang="en-US" sz="2800" b="1">
                <a:solidFill>
                  <a:schemeClr val="bg1"/>
                </a:solidFill>
                <a:ea typeface="微软雅黑" panose="020B0503020204020204" pitchFamily="34" charset="-122"/>
                <a:sym typeface="微软雅黑" panose="020B0503020204020204" pitchFamily="34" charset="-122"/>
              </a:rPr>
              <a:t>练习与应用</a:t>
            </a:r>
            <a:endParaRPr lang="zh-CN" altLang="en-US" sz="2800" b="1">
              <a:solidFill>
                <a:schemeClr val="bg1"/>
              </a:solidFill>
              <a:ea typeface="微软雅黑" panose="020B0503020204020204" pitchFamily="34" charset="-122"/>
              <a:sym typeface="微软雅黑" panose="020B0503020204020204" pitchFamily="34" charset="-122"/>
            </a:endParaRPr>
          </a:p>
        </p:txBody>
      </p:sp>
    </p:spTree>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45" name="New picture"/>
          <p:cNvPicPr/>
          <p:nvPr>
            <p:custDataLst>
              <p:tags r:id="rId1"/>
            </p:custDataLst>
          </p:nvPr>
        </p:nvPicPr>
        <p:blipFill>
          <a:blip r:embed="rId2"/>
          <a:stretch>
            <a:fillRect/>
          </a:stretch>
        </p:blipFill>
        <p:spPr>
          <a:xfrm>
            <a:off x="10960100" y="12471400"/>
            <a:ext cx="342900" cy="254000"/>
          </a:xfrm>
          <a:prstGeom prst="cube">
            <a:avLst/>
          </a:prstGeom>
        </p:spPr>
      </p:pic>
      <p:pic>
        <p:nvPicPr>
          <p:cNvPr id="61446" name="New picture"/>
          <p:cNvPicPr/>
          <p:nvPr>
            <p:custDataLst>
              <p:tags r:id="rId3"/>
            </p:custDataLst>
          </p:nvPr>
        </p:nvPicPr>
        <p:blipFill>
          <a:blip r:embed="rId2"/>
          <a:stretch>
            <a:fillRect/>
          </a:stretch>
        </p:blipFill>
        <p:spPr>
          <a:xfrm>
            <a:off x="10490200" y="10210800"/>
            <a:ext cx="317500" cy="228600"/>
          </a:xfrm>
          <a:prstGeom prst="cube">
            <a:avLst/>
          </a:prstGeom>
        </p:spPr>
      </p:pic>
      <p:sp>
        <p:nvSpPr>
          <p:cNvPr id="41988" name="矩形 1"/>
          <p:cNvSpPr>
            <a:spLocks noChangeArrowheads="1"/>
          </p:cNvSpPr>
          <p:nvPr/>
        </p:nvSpPr>
        <p:spPr bwMode="auto">
          <a:xfrm>
            <a:off x="550863" y="739775"/>
            <a:ext cx="1878012" cy="5381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p>
            <a:pPr eaLnBrk="1" hangingPunct="1">
              <a:lnSpc>
                <a:spcPct val="135000"/>
              </a:lnSpc>
            </a:pPr>
            <a:r>
              <a:rPr lang="zh-CN" altLang="en-US" b="1">
                <a:solidFill>
                  <a:srgbClr val="FF0000"/>
                </a:solidFill>
                <a:ea typeface="微软雅黑" panose="020B0503020204020204" pitchFamily="34" charset="-122"/>
                <a:sym typeface="+mn-ea"/>
              </a:rPr>
              <a:t>二</a:t>
            </a:r>
            <a:r>
              <a:rPr lang="en-US" altLang="zh-CN" b="1">
                <a:solidFill>
                  <a:srgbClr val="FF0000"/>
                </a:solidFill>
                <a:ea typeface="微软雅黑" panose="020B0503020204020204" pitchFamily="34" charset="-122"/>
                <a:sym typeface="+mn-ea"/>
              </a:rPr>
              <a:t>. </a:t>
            </a:r>
            <a:r>
              <a:rPr lang="zh-CN" altLang="en-US" b="1">
                <a:solidFill>
                  <a:srgbClr val="FF0000"/>
                </a:solidFill>
                <a:ea typeface="微软雅黑" panose="020B0503020204020204" pitchFamily="34" charset="-122"/>
                <a:sym typeface="+mn-ea"/>
              </a:rPr>
              <a:t>拓展应用</a:t>
            </a:r>
            <a:endParaRPr lang="zh-CN" altLang="en-US" b="1">
              <a:solidFill>
                <a:srgbClr val="FF0000"/>
              </a:solidFill>
              <a:ea typeface="微软雅黑" panose="020B0503020204020204" pitchFamily="34" charset="-122"/>
              <a:sym typeface="+mn-ea"/>
            </a:endParaRPr>
          </a:p>
        </p:txBody>
      </p:sp>
      <p:sp>
        <p:nvSpPr>
          <p:cNvPr id="10" name="内容占位符 2"/>
          <p:cNvSpPr txBox="1"/>
          <p:nvPr>
            <p:custDataLst>
              <p:tags r:id="rId4"/>
            </p:custDataLst>
          </p:nvPr>
        </p:nvSpPr>
        <p:spPr>
          <a:xfrm>
            <a:off x="742950" y="1501775"/>
            <a:ext cx="10442575" cy="1655763"/>
          </a:xfrm>
          <a:prstGeom prst="rect">
            <a:avLst/>
          </a:prstGeom>
        </p:spPr>
        <p:txBody>
          <a:bodyPr/>
          <a:lstStyle>
            <a:lvl1pPr marL="361950" lvl="0" indent="-361950" algn="just" defTabSz="685800" eaLnBrk="1" fontAlgn="base" latinLnBrk="0" hangingPunct="1">
              <a:lnSpc>
                <a:spcPct val="110000"/>
              </a:lnSpc>
              <a:spcBef>
                <a:spcPts val="1200"/>
              </a:spcBef>
              <a:spcAft>
                <a:spcPct val="0"/>
              </a:spcAft>
              <a:buClr>
                <a:schemeClr val="accent1"/>
              </a:buClr>
              <a:buSzPct val="60000"/>
              <a:buFont typeface="Wingdings" panose="05000000000000000000" pitchFamily="2" charset="2"/>
              <a:buChar char="n"/>
              <a:defRPr sz="2400" b="1" i="0" u="none" kern="1200" baseline="0">
                <a:solidFill>
                  <a:schemeClr val="accent1"/>
                </a:solidFill>
                <a:latin typeface="+mn-lt"/>
                <a:ea typeface="+mn-ea"/>
                <a:cs typeface="+mn-cs"/>
              </a:defRPr>
            </a:lvl1pPr>
            <a:lvl2pPr marL="361950" lvl="1" indent="-361950" algn="l" defTabSz="685800" eaLnBrk="1" fontAlgn="base" latinLnBrk="0" hangingPunct="1">
              <a:lnSpc>
                <a:spcPct val="120000"/>
              </a:lnSpc>
              <a:spcBef>
                <a:spcPct val="0"/>
              </a:spcBef>
              <a:spcAft>
                <a:spcPts val="1200"/>
              </a:spcAft>
              <a:buClr>
                <a:srgbClr val="A6A1E0"/>
              </a:buClr>
              <a:buFont typeface="幼圆" panose="02010509060101010101" pitchFamily="49" charset="-122"/>
              <a:buChar char=" "/>
              <a:defRPr sz="1600" b="0" i="0" u="none" kern="1200" baseline="0">
                <a:solidFill>
                  <a:schemeClr val="tx1"/>
                </a:solidFill>
                <a:latin typeface="+mn-lt"/>
                <a:ea typeface="+mn-ea"/>
                <a:cs typeface="+mn-cs"/>
              </a:defRPr>
            </a:lvl2pPr>
            <a:lvl3pPr marL="857250" lvl="2" indent="-171450" algn="l" defTabSz="685800" eaLnBrk="1" fontAlgn="base" latinLnBrk="0" hangingPunct="1">
              <a:lnSpc>
                <a:spcPct val="90000"/>
              </a:lnSpc>
              <a:spcBef>
                <a:spcPts val="375"/>
              </a:spcBef>
              <a:spcAft>
                <a:spcPct val="0"/>
              </a:spcAft>
              <a:buFont typeface="Arial" panose="020B0604020202020204" pitchFamily="34" charset="0"/>
              <a:buChar char="•"/>
              <a:defRPr sz="1500" b="0" i="0" u="none" kern="1200" baseline="0">
                <a:solidFill>
                  <a:schemeClr val="tx1"/>
                </a:solidFill>
                <a:latin typeface="+mn-lt"/>
                <a:ea typeface="+mn-ea"/>
                <a:cs typeface="+mn-cs"/>
              </a:defRPr>
            </a:lvl3pPr>
            <a:lvl4pPr marL="1200150" lvl="3" indent="-171450" algn="l" defTabSz="685800" eaLnBrk="1" fontAlgn="base" latinLnBrk="0" hangingPunct="1">
              <a:lnSpc>
                <a:spcPct val="90000"/>
              </a:lnSpc>
              <a:spcBef>
                <a:spcPts val="375"/>
              </a:spcBef>
              <a:spcAft>
                <a:spcPct val="0"/>
              </a:spcAft>
              <a:buFont typeface="Arial" panose="020B0604020202020204" pitchFamily="34" charset="0"/>
              <a:buChar char="•"/>
              <a:defRPr sz="1300" b="0" i="0" u="none" kern="1200" baseline="0">
                <a:solidFill>
                  <a:schemeClr val="tx1"/>
                </a:solidFill>
                <a:latin typeface="+mn-lt"/>
                <a:ea typeface="+mn-ea"/>
                <a:cs typeface="+mn-cs"/>
              </a:defRPr>
            </a:lvl4pPr>
            <a:lvl5pPr marL="1543050" lvl="4" indent="-171450" algn="l" defTabSz="685800" eaLnBrk="1" fontAlgn="base" latinLnBrk="0" hangingPunct="1">
              <a:lnSpc>
                <a:spcPct val="90000"/>
              </a:lnSpc>
              <a:spcBef>
                <a:spcPts val="375"/>
              </a:spcBef>
              <a:spcAft>
                <a:spcPct val="0"/>
              </a:spcAft>
              <a:buFont typeface="Arial" panose="020B0604020202020204" pitchFamily="34" charset="0"/>
              <a:buChar char="•"/>
              <a:defRPr sz="1300" b="0" i="0" u="none" kern="1200" baseline="0">
                <a:solidFill>
                  <a:schemeClr val="tx1"/>
                </a:solidFill>
                <a:latin typeface="+mn-lt"/>
                <a:ea typeface="+mn-ea"/>
                <a:cs typeface="+mn-cs"/>
              </a:defRPr>
            </a:lvl5pPr>
            <a:lvl6pPr marL="2514600" lvl="5" indent="-228600" algn="l" defTabSz="685800" eaLnBrk="1" fontAlgn="base" latinLnBrk="0" hangingPunct="1">
              <a:lnSpc>
                <a:spcPct val="90000"/>
              </a:lnSpc>
              <a:spcBef>
                <a:spcPts val="375"/>
              </a:spcBef>
              <a:spcAft>
                <a:spcPct val="0"/>
              </a:spcAft>
              <a:buFont typeface="Arial" panose="020B0604020202020204" pitchFamily="34" charset="0"/>
              <a:buChar char="•"/>
              <a:defRPr sz="1300" b="0" i="0" u="none" kern="1200" baseline="0">
                <a:solidFill>
                  <a:schemeClr val="tx1"/>
                </a:solidFill>
                <a:latin typeface="+mn-lt"/>
                <a:ea typeface="+mn-ea"/>
                <a:cs typeface="+mn-cs"/>
              </a:defRPr>
            </a:lvl6pPr>
            <a:lvl7pPr marL="2971800" lvl="6" indent="-228600" algn="l" defTabSz="685800" eaLnBrk="1" fontAlgn="base" latinLnBrk="0" hangingPunct="1">
              <a:lnSpc>
                <a:spcPct val="90000"/>
              </a:lnSpc>
              <a:spcBef>
                <a:spcPts val="375"/>
              </a:spcBef>
              <a:spcAft>
                <a:spcPct val="0"/>
              </a:spcAft>
              <a:buFont typeface="Arial" panose="020B0604020202020204" pitchFamily="34" charset="0"/>
              <a:buChar char="•"/>
              <a:defRPr sz="1300" b="0" i="0" u="none" kern="1200" baseline="0">
                <a:solidFill>
                  <a:schemeClr val="tx1"/>
                </a:solidFill>
                <a:latin typeface="+mn-lt"/>
                <a:ea typeface="+mn-ea"/>
                <a:cs typeface="+mn-cs"/>
              </a:defRPr>
            </a:lvl7pPr>
            <a:lvl8pPr marL="3429000" lvl="7" indent="-228600" algn="l" defTabSz="685800" eaLnBrk="1" fontAlgn="base" latinLnBrk="0" hangingPunct="1">
              <a:lnSpc>
                <a:spcPct val="90000"/>
              </a:lnSpc>
              <a:spcBef>
                <a:spcPts val="375"/>
              </a:spcBef>
              <a:spcAft>
                <a:spcPct val="0"/>
              </a:spcAft>
              <a:buFont typeface="Arial" panose="020B0604020202020204" pitchFamily="34" charset="0"/>
              <a:buChar char="•"/>
              <a:defRPr sz="1300" b="0" i="0" u="none" kern="1200" baseline="0">
                <a:solidFill>
                  <a:schemeClr val="tx1"/>
                </a:solidFill>
                <a:latin typeface="+mn-lt"/>
                <a:ea typeface="+mn-ea"/>
                <a:cs typeface="+mn-cs"/>
              </a:defRPr>
            </a:lvl8pPr>
            <a:lvl9pPr marL="3886200" lvl="8" indent="-228600" algn="l" defTabSz="685800" eaLnBrk="1" fontAlgn="base" latinLnBrk="0" hangingPunct="1">
              <a:lnSpc>
                <a:spcPct val="90000"/>
              </a:lnSpc>
              <a:spcBef>
                <a:spcPts val="375"/>
              </a:spcBef>
              <a:spcAft>
                <a:spcPct val="0"/>
              </a:spcAft>
              <a:buFont typeface="Arial" panose="020B0604020202020204" pitchFamily="34" charset="0"/>
              <a:buChar char="•"/>
              <a:defRPr sz="1300" b="0" i="0" u="none" kern="1200" baseline="0">
                <a:solidFill>
                  <a:schemeClr val="tx1"/>
                </a:solidFill>
                <a:latin typeface="+mn-lt"/>
                <a:ea typeface="+mn-ea"/>
                <a:cs typeface="+mn-cs"/>
              </a:defRPr>
            </a:lvl9pPr>
          </a:lstStyle>
          <a:p>
            <a:pPr marL="0" indent="0" algn="l">
              <a:lnSpc>
                <a:spcPct val="135000"/>
              </a:lnSpc>
              <a:buFont typeface="Wingdings" panose="05000000000000000000" pitchFamily="2" charset="2"/>
              <a:buNone/>
              <a:defRPr/>
            </a:pPr>
            <a:r>
              <a:rPr lang="zh-CN" altLang="en-US" b="0" smtClean="0">
                <a:solidFill>
                  <a:schemeClr val="tx1">
                    <a:lumMod val="95000"/>
                    <a:lumOff val="5000"/>
                  </a:schemeClr>
                </a:solidFill>
                <a:latin typeface="Times New Roman" panose="02020603050405020304" pitchFamily="18" charset="0"/>
                <a:ea typeface="微软雅黑" panose="020B0503020204020204" pitchFamily="34" charset="-122"/>
                <a:cs typeface="微软雅黑" panose="020B0503020204020204" pitchFamily="34" charset="-122"/>
              </a:rPr>
              <a:t>假如你掌握了动物细胞融合技术，你想用这种技术来解决哪些问题？解决这些问题的大致思路是怎样的？这样做会有什么风险？ 请查阅相关资料，完善自己的思路，并形成文字报告，与同学交流。</a:t>
            </a:r>
            <a:endParaRPr lang="zh-CN" altLang="en-US" b="0" smtClean="0">
              <a:solidFill>
                <a:schemeClr val="tx1">
                  <a:lumMod val="95000"/>
                  <a:lumOff val="5000"/>
                </a:schemeClr>
              </a:solidFill>
              <a:latin typeface="Times New Roman" panose="02020603050405020304" pitchFamily="18" charset="0"/>
              <a:ea typeface="微软雅黑" panose="020B0503020204020204" pitchFamily="34" charset="-122"/>
              <a:cs typeface="微软雅黑" panose="020B0503020204020204" pitchFamily="34" charset="-122"/>
            </a:endParaRPr>
          </a:p>
        </p:txBody>
      </p:sp>
      <p:sp>
        <p:nvSpPr>
          <p:cNvPr id="3" name="矩形 2"/>
          <p:cNvSpPr>
            <a:spLocks noChangeArrowheads="1"/>
          </p:cNvSpPr>
          <p:nvPr/>
        </p:nvSpPr>
        <p:spPr bwMode="auto">
          <a:xfrm>
            <a:off x="742950" y="3378200"/>
            <a:ext cx="10298113" cy="15855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lnSpc>
                <a:spcPct val="135000"/>
              </a:lnSpc>
            </a:pPr>
            <a:r>
              <a:rPr lang="zh-CN" altLang="en-US" sz="2400">
                <a:solidFill>
                  <a:srgbClr val="FF0000"/>
                </a:solidFill>
                <a:latin typeface="楷体" panose="02010609060101010101" pitchFamily="49" charset="-122"/>
                <a:ea typeface="楷体" panose="02010609060101010101" pitchFamily="49" charset="-122"/>
                <a:cs typeface="微软雅黑" panose="020B0503020204020204" pitchFamily="34" charset="-122"/>
              </a:rPr>
              <a:t>可以利用动物细胞融合技术培育多倍体胚胎，研究其发育机制，甚至可能培育出新的物种。但是，目前相关技术还不成熟，存在融合率低、胚胎死亡率高等问题，并且还可能带来一些伦理方面的问题。</a:t>
            </a:r>
            <a:endParaRPr lang="zh-CN" altLang="en-US" sz="2400">
              <a:solidFill>
                <a:srgbClr val="FF0000"/>
              </a:solidFill>
              <a:latin typeface="楷体" panose="02010609060101010101" pitchFamily="49" charset="-122"/>
              <a:ea typeface="楷体" panose="02010609060101010101" pitchFamily="49" charset="-122"/>
              <a:cs typeface="微软雅黑" panose="020B0503020204020204" pitchFamily="34" charset="-122"/>
            </a:endParaRPr>
          </a:p>
        </p:txBody>
      </p:sp>
      <p:sp>
        <p:nvSpPr>
          <p:cNvPr id="41991" name="文本框 7"/>
          <p:cNvSpPr txBox="1">
            <a:spLocks noChangeArrowheads="1"/>
          </p:cNvSpPr>
          <p:nvPr>
            <p:custDataLst>
              <p:tags r:id="rId5"/>
            </p:custDataLst>
          </p:nvPr>
        </p:nvSpPr>
        <p:spPr bwMode="auto">
          <a:xfrm>
            <a:off x="0" y="215900"/>
            <a:ext cx="2568575" cy="523875"/>
          </a:xfrm>
          <a:prstGeom prst="rect">
            <a:avLst/>
          </a:prstGeom>
          <a:solidFill>
            <a:srgbClr val="0070C0"/>
          </a:solidFill>
          <a:ln>
            <a:noFill/>
          </a:ln>
          <a:extLst>
            <a:ext uri="{91240B29-F687-4F45-9708-019B960494DF}">
              <a14:hiddenLine xmlns:a14="http://schemas.microsoft.com/office/drawing/2010/main" w="9525">
                <a:solidFill>
                  <a:srgbClr val="000000"/>
                </a:solidFill>
                <a:miter lim="800000"/>
                <a:headEnd/>
                <a:tailEnd/>
              </a14:hiddenLine>
            </a:ext>
          </a:extLst>
        </p:spPr>
        <p:txBody>
          <a:bodyPr>
            <a:spAutoFit/>
          </a:bodyPr>
          <a:lstStyle/>
          <a:p>
            <a:pPr eaLnBrk="1" hangingPunct="1"/>
            <a:r>
              <a:rPr lang="en-US" altLang="zh-CN" sz="2800" b="1">
                <a:solidFill>
                  <a:schemeClr val="bg1"/>
                </a:solidFill>
                <a:ea typeface="微软雅黑" panose="020B0503020204020204" pitchFamily="34" charset="-122"/>
                <a:sym typeface="微软雅黑" panose="020B0503020204020204" pitchFamily="34" charset="-122"/>
              </a:rPr>
              <a:t>  ￭</a:t>
            </a:r>
            <a:r>
              <a:rPr lang="zh-CN" altLang="en-US" sz="2800" b="1">
                <a:solidFill>
                  <a:schemeClr val="bg1"/>
                </a:solidFill>
                <a:ea typeface="微软雅黑" panose="020B0503020204020204" pitchFamily="34" charset="-122"/>
                <a:sym typeface="微软雅黑" panose="020B0503020204020204" pitchFamily="34" charset="-122"/>
              </a:rPr>
              <a:t>练习与应用</a:t>
            </a:r>
            <a:endParaRPr lang="zh-CN" altLang="en-US" sz="2800" b="1">
              <a:solidFill>
                <a:schemeClr val="bg1"/>
              </a:solidFill>
              <a:ea typeface="微软雅黑" panose="020B0503020204020204" pitchFamily="34" charset="-122"/>
              <a:sym typeface="微软雅黑" panose="020B0503020204020204" pitchFamily="34" charset="-122"/>
            </a:endParaRPr>
          </a:p>
        </p:txBody>
      </p:sp>
    </p:spTree>
    <p:custDataLst>
      <p:tags r:id="rId6"/>
    </p:custDataLst>
  </p:cSld>
  <p:clrMapOvr>
    <a:masterClrMapping/>
  </p:clrMapOvr>
  <p:transition spd="med">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randombar(horizont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Rectangle 3"/>
          <p:cNvSpPr>
            <a:spLocks noChangeArrowheads="1"/>
          </p:cNvSpPr>
          <p:nvPr>
            <p:custDataLst>
              <p:tags r:id="rId1"/>
            </p:custDataLst>
          </p:nvPr>
        </p:nvSpPr>
        <p:spPr bwMode="auto">
          <a:xfrm>
            <a:off x="2277745" y="5594985"/>
            <a:ext cx="7621270" cy="513715"/>
          </a:xfrm>
          <a:prstGeom prst="rect">
            <a:avLst/>
          </a:prstGeom>
          <a:noFill/>
          <a:ln w="9525" algn="ctr">
            <a:noFill/>
            <a:miter lim="800000"/>
          </a:ln>
        </p:spPr>
        <p:txBody>
          <a:bodyPr wrap="square" anchor="ctr">
            <a:spAutoFit/>
          </a:bodyPr>
          <a:lstStyle/>
          <a:p>
            <a:pPr algn="ctr"/>
            <a:r>
              <a:rPr lang="en-US" altLang="zh-CN" sz="2400" dirty="0" smtClean="0">
                <a:latin typeface="Times New Roman" panose="02020603050405020304" pitchFamily="18" charset="0"/>
                <a:ea typeface="微软雅黑" panose="020B0503020204020204" pitchFamily="34" charset="-122"/>
              </a:rPr>
              <a:t>1970</a:t>
            </a:r>
            <a:r>
              <a:rPr lang="zh-CN" altLang="en-US" sz="2400" dirty="0" smtClean="0">
                <a:latin typeface="Times New Roman" panose="02020603050405020304" pitchFamily="18" charset="0"/>
                <a:ea typeface="微软雅黑" panose="020B0503020204020204" pitchFamily="34" charset="-122"/>
              </a:rPr>
              <a:t>年荧光标记的人</a:t>
            </a:r>
            <a:r>
              <a:rPr lang="en-US" altLang="zh-CN" sz="2400" dirty="0" smtClean="0">
                <a:latin typeface="Times New Roman" panose="02020603050405020304" pitchFamily="18" charset="0"/>
                <a:ea typeface="微软雅黑" panose="020B0503020204020204" pitchFamily="34" charset="-122"/>
              </a:rPr>
              <a:t>-</a:t>
            </a:r>
            <a:r>
              <a:rPr lang="zh-CN" altLang="en-US" sz="2400" dirty="0" smtClean="0">
                <a:latin typeface="Times New Roman" panose="02020603050405020304" pitchFamily="18" charset="0"/>
                <a:ea typeface="微软雅黑" panose="020B0503020204020204" pitchFamily="34" charset="-122"/>
              </a:rPr>
              <a:t>鼠细胞融合实验模式图</a:t>
            </a:r>
            <a:endParaRPr lang="zh-CN" altLang="en-US" sz="2400" dirty="0" smtClean="0">
              <a:latin typeface="Times New Roman" panose="02020603050405020304" pitchFamily="18" charset="0"/>
              <a:ea typeface="微软雅黑" panose="020B0503020204020204" pitchFamily="34" charset="-122"/>
            </a:endParaRPr>
          </a:p>
        </p:txBody>
      </p:sp>
      <p:sp>
        <p:nvSpPr>
          <p:cNvPr id="5" name="矩形 4"/>
          <p:cNvSpPr/>
          <p:nvPr>
            <p:custDataLst>
              <p:tags r:id="rId2"/>
            </p:custDataLst>
          </p:nvPr>
        </p:nvSpPr>
        <p:spPr>
          <a:xfrm>
            <a:off x="1500087" y="386834"/>
            <a:ext cx="1261884" cy="523220"/>
          </a:xfrm>
          <a:prstGeom prst="rect">
            <a:avLst/>
          </a:prstGeom>
        </p:spPr>
        <p:txBody>
          <a:bodyPr wrap="none">
            <a:spAutoFit/>
          </a:bodyPr>
          <a:lstStyle/>
          <a:p>
            <a:r>
              <a:rPr lang="zh-CN" altLang="en-US" sz="2800" smtClean="0">
                <a:latin typeface="Times New Roman" panose="02020603050405020304" pitchFamily="18" charset="0"/>
                <a:ea typeface="微软雅黑" panose="020B0503020204020204" pitchFamily="34" charset="-122"/>
              </a:rPr>
              <a:t>实例：</a:t>
            </a:r>
            <a:endParaRPr lang="zh-CN" altLang="en-US" sz="2800">
              <a:latin typeface="Times New Roman" panose="02020603050405020304" pitchFamily="18" charset="0"/>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1313815" y="1353820"/>
            <a:ext cx="9827260" cy="3673475"/>
          </a:xfrm>
          <a:prstGeom prst="rect">
            <a:avLst/>
          </a:prstGeom>
        </p:spPr>
      </p:pic>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圆角矩形 4"/>
          <p:cNvSpPr/>
          <p:nvPr/>
        </p:nvSpPr>
        <p:spPr>
          <a:xfrm>
            <a:off x="1028650" y="2183298"/>
            <a:ext cx="9805605" cy="3188802"/>
          </a:xfrm>
          <a:prstGeom prst="roundRect">
            <a:avLst>
              <a:gd name="adj" fmla="val 5013"/>
            </a:avLst>
          </a:prstGeom>
          <a:solidFill>
            <a:srgbClr val="F3F3F3"/>
          </a:solidFill>
          <a:ln w="22225" cap="flat" cmpd="sng" algn="ctr">
            <a:gradFill>
              <a:gsLst>
                <a:gs pos="0">
                  <a:sysClr val="window" lastClr="FFFFFF">
                    <a:lumMod val="85000"/>
                  </a:sysClr>
                </a:gs>
                <a:gs pos="100000">
                  <a:sysClr val="window" lastClr="FFFFFF"/>
                </a:gs>
              </a:gsLst>
              <a:lin ang="5400000" scaled="1"/>
            </a:gradFill>
            <a:prstDash val="solid"/>
            <a:miter lim="800000"/>
          </a:ln>
          <a:effectLst>
            <a:innerShdw blurRad="76200" dist="38100" dir="16200000">
              <a:prstClr val="black">
                <a:alpha val="37000"/>
              </a:prstClr>
            </a:innerShdw>
          </a:effectLst>
        </p:spPr>
        <p:txBody>
          <a:bodyPr rtlCol="0" anchor="ctr"/>
          <a:lstStyle/>
          <a:p>
            <a:pPr marL="0" marR="0" lvl="0" indent="0" defTabSz="914400" eaLnBrk="1" fontAlgn="auto" latinLnBrk="0" hangingPunct="1">
              <a:lnSpc>
                <a:spcPct val="140000"/>
              </a:lnSpc>
              <a:spcBef>
                <a:spcPts val="3000"/>
              </a:spcBef>
              <a:spcAft>
                <a:spcPts val="0"/>
              </a:spcAft>
              <a:buClrTx/>
              <a:buSzTx/>
              <a:buFont typeface="Wingdings" panose="05000000000000000000" pitchFamily="2" charset="2"/>
              <a:buNone/>
              <a:defRPr/>
            </a:pPr>
            <a:endParaRPr kumimoji="0" lang="zh-CN" altLang="en-US" sz="2400" b="0" i="0" u="none" strike="noStrike" kern="0" cap="none" spc="0" normalizeH="0" baseline="0" noProof="0" smtClean="0">
              <a:ln>
                <a:noFill/>
              </a:ln>
              <a:solidFill>
                <a:prstClr val="black"/>
              </a:solidFill>
              <a:effectLst/>
              <a:uLnTx/>
              <a:uFillTx/>
              <a:latin typeface="Times New Roman" panose="02020603050405020304" pitchFamily="18" charset="0"/>
              <a:ea typeface="微软雅黑" panose="020B0503020204020204" pitchFamily="34" charset="-122"/>
              <a:cs typeface="+mn-cs"/>
            </a:endParaRPr>
          </a:p>
        </p:txBody>
      </p:sp>
      <p:sp>
        <p:nvSpPr>
          <p:cNvPr id="6" name="矩形 5"/>
          <p:cNvSpPr/>
          <p:nvPr/>
        </p:nvSpPr>
        <p:spPr>
          <a:xfrm>
            <a:off x="1215067" y="2535651"/>
            <a:ext cx="8378764" cy="461665"/>
          </a:xfrm>
          <a:prstGeom prst="rect">
            <a:avLst/>
          </a:prstGeom>
        </p:spPr>
        <p:txBody>
          <a:bodyPr wrap="square">
            <a:spAutoFit/>
          </a:bodyPr>
          <a:lstStyle/>
          <a:p>
            <a:pPr lvl="0"/>
            <a:r>
              <a:rPr lang="en-US" altLang="zh-CN" sz="2400" dirty="0">
                <a:ea typeface="微软雅黑" panose="020B0503020204020204" pitchFamily="34" charset="-122"/>
              </a:rPr>
              <a:t> </a:t>
            </a:r>
            <a:r>
              <a:rPr lang="zh-CN" altLang="en-US" sz="2400" dirty="0">
                <a:ea typeface="微软雅黑" panose="020B0503020204020204" pitchFamily="34" charset="-122"/>
              </a:rPr>
              <a:t>如果让动物细胞进行融合，与植物有哪些不同之处？</a:t>
            </a:r>
            <a:endParaRPr lang="zh-CN" altLang="en-US" sz="2400" dirty="0">
              <a:ea typeface="微软雅黑" panose="020B0503020204020204" pitchFamily="34" charset="-122"/>
            </a:endParaRPr>
          </a:p>
        </p:txBody>
      </p:sp>
      <p:grpSp>
        <p:nvGrpSpPr>
          <p:cNvPr id="7" name="淘宝网Chenying0907出品 15"/>
          <p:cNvGrpSpPr/>
          <p:nvPr/>
        </p:nvGrpSpPr>
        <p:grpSpPr>
          <a:xfrm>
            <a:off x="1021958" y="1241004"/>
            <a:ext cx="711870" cy="654750"/>
            <a:chOff x="8374817" y="3976831"/>
            <a:chExt cx="719115" cy="661413"/>
          </a:xfrm>
          <a:solidFill>
            <a:schemeClr val="accent6"/>
          </a:solidFill>
        </p:grpSpPr>
        <p:sp>
          <p:nvSpPr>
            <p:cNvPr id="9" name="淘宝网Chenying0907出品 44"/>
            <p:cNvSpPr/>
            <p:nvPr/>
          </p:nvSpPr>
          <p:spPr bwMode="auto">
            <a:xfrm>
              <a:off x="9018919" y="4072040"/>
              <a:ext cx="75013" cy="68522"/>
            </a:xfrm>
            <a:custGeom>
              <a:avLst/>
              <a:gdLst>
                <a:gd name="T0" fmla="*/ 28 w 44"/>
                <a:gd name="T1" fmla="*/ 11 h 40"/>
                <a:gd name="T2" fmla="*/ 0 w 44"/>
                <a:gd name="T3" fmla="*/ 18 h 40"/>
                <a:gd name="T4" fmla="*/ 31 w 44"/>
                <a:gd name="T5" fmla="*/ 40 h 40"/>
                <a:gd name="T6" fmla="*/ 28 w 44"/>
                <a:gd name="T7" fmla="*/ 11 h 40"/>
              </a:gdLst>
              <a:ahLst/>
              <a:cxnLst>
                <a:cxn ang="0">
                  <a:pos x="T0" y="T1"/>
                </a:cxn>
                <a:cxn ang="0">
                  <a:pos x="T2" y="T3"/>
                </a:cxn>
                <a:cxn ang="0">
                  <a:pos x="T4" y="T5"/>
                </a:cxn>
                <a:cxn ang="0">
                  <a:pos x="T6" y="T7"/>
                </a:cxn>
              </a:cxnLst>
              <a:rect l="0" t="0" r="r" b="b"/>
              <a:pathLst>
                <a:path w="44" h="40">
                  <a:moveTo>
                    <a:pt x="28" y="11"/>
                  </a:moveTo>
                  <a:cubicBezTo>
                    <a:pt x="13" y="0"/>
                    <a:pt x="0" y="18"/>
                    <a:pt x="0" y="18"/>
                  </a:cubicBezTo>
                  <a:cubicBezTo>
                    <a:pt x="31" y="40"/>
                    <a:pt x="31" y="40"/>
                    <a:pt x="31" y="40"/>
                  </a:cubicBezTo>
                  <a:cubicBezTo>
                    <a:pt x="31" y="40"/>
                    <a:pt x="44" y="22"/>
                    <a:pt x="28" y="11"/>
                  </a:cubicBez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0" name="淘宝网Chenying0907出品 45"/>
            <p:cNvSpPr/>
            <p:nvPr/>
          </p:nvSpPr>
          <p:spPr bwMode="auto">
            <a:xfrm>
              <a:off x="8831387" y="4116759"/>
              <a:ext cx="230088" cy="284184"/>
            </a:xfrm>
            <a:custGeom>
              <a:avLst/>
              <a:gdLst>
                <a:gd name="T0" fmla="*/ 187 w 319"/>
                <a:gd name="T1" fmla="*/ 85 h 394"/>
                <a:gd name="T2" fmla="*/ 156 w 319"/>
                <a:gd name="T3" fmla="*/ 125 h 394"/>
                <a:gd name="T4" fmla="*/ 104 w 319"/>
                <a:gd name="T5" fmla="*/ 198 h 394"/>
                <a:gd name="T6" fmla="*/ 0 w 319"/>
                <a:gd name="T7" fmla="*/ 342 h 394"/>
                <a:gd name="T8" fmla="*/ 74 w 319"/>
                <a:gd name="T9" fmla="*/ 394 h 394"/>
                <a:gd name="T10" fmla="*/ 104 w 319"/>
                <a:gd name="T11" fmla="*/ 352 h 394"/>
                <a:gd name="T12" fmla="*/ 130 w 319"/>
                <a:gd name="T13" fmla="*/ 314 h 394"/>
                <a:gd name="T14" fmla="*/ 156 w 319"/>
                <a:gd name="T15" fmla="*/ 276 h 394"/>
                <a:gd name="T16" fmla="*/ 319 w 319"/>
                <a:gd name="T17" fmla="*/ 52 h 394"/>
                <a:gd name="T18" fmla="*/ 248 w 319"/>
                <a:gd name="T19" fmla="*/ 0 h 394"/>
                <a:gd name="T20" fmla="*/ 187 w 319"/>
                <a:gd name="T21" fmla="*/ 85 h 3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319" h="394">
                  <a:moveTo>
                    <a:pt x="187" y="85"/>
                  </a:moveTo>
                  <a:lnTo>
                    <a:pt x="156" y="125"/>
                  </a:lnTo>
                  <a:lnTo>
                    <a:pt x="104" y="198"/>
                  </a:lnTo>
                  <a:lnTo>
                    <a:pt x="0" y="342"/>
                  </a:lnTo>
                  <a:lnTo>
                    <a:pt x="74" y="394"/>
                  </a:lnTo>
                  <a:lnTo>
                    <a:pt x="104" y="352"/>
                  </a:lnTo>
                  <a:lnTo>
                    <a:pt x="130" y="314"/>
                  </a:lnTo>
                  <a:lnTo>
                    <a:pt x="156" y="276"/>
                  </a:lnTo>
                  <a:lnTo>
                    <a:pt x="319" y="52"/>
                  </a:lnTo>
                  <a:lnTo>
                    <a:pt x="248" y="0"/>
                  </a:lnTo>
                  <a:lnTo>
                    <a:pt x="187" y="85"/>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1" name="淘宝网Chenying0907出品 46"/>
            <p:cNvSpPr/>
            <p:nvPr/>
          </p:nvSpPr>
          <p:spPr bwMode="auto">
            <a:xfrm>
              <a:off x="8374817" y="3976831"/>
              <a:ext cx="569090" cy="661413"/>
            </a:xfrm>
            <a:custGeom>
              <a:avLst/>
              <a:gdLst>
                <a:gd name="T0" fmla="*/ 312 w 334"/>
                <a:gd name="T1" fmla="*/ 348 h 388"/>
                <a:gd name="T2" fmla="*/ 293 w 334"/>
                <a:gd name="T3" fmla="*/ 366 h 388"/>
                <a:gd name="T4" fmla="*/ 40 w 334"/>
                <a:gd name="T5" fmla="*/ 366 h 388"/>
                <a:gd name="T6" fmla="*/ 22 w 334"/>
                <a:gd name="T7" fmla="*/ 348 h 388"/>
                <a:gd name="T8" fmla="*/ 22 w 334"/>
                <a:gd name="T9" fmla="*/ 41 h 388"/>
                <a:gd name="T10" fmla="*/ 40 w 334"/>
                <a:gd name="T11" fmla="*/ 23 h 388"/>
                <a:gd name="T12" fmla="*/ 293 w 334"/>
                <a:gd name="T13" fmla="*/ 23 h 388"/>
                <a:gd name="T14" fmla="*/ 312 w 334"/>
                <a:gd name="T15" fmla="*/ 41 h 388"/>
                <a:gd name="T16" fmla="*/ 312 w 334"/>
                <a:gd name="T17" fmla="*/ 140 h 388"/>
                <a:gd name="T18" fmla="*/ 334 w 334"/>
                <a:gd name="T19" fmla="*/ 109 h 388"/>
                <a:gd name="T20" fmla="*/ 334 w 334"/>
                <a:gd name="T21" fmla="*/ 21 h 388"/>
                <a:gd name="T22" fmla="*/ 313 w 334"/>
                <a:gd name="T23" fmla="*/ 0 h 388"/>
                <a:gd name="T24" fmla="*/ 21 w 334"/>
                <a:gd name="T25" fmla="*/ 0 h 388"/>
                <a:gd name="T26" fmla="*/ 0 w 334"/>
                <a:gd name="T27" fmla="*/ 21 h 388"/>
                <a:gd name="T28" fmla="*/ 0 w 334"/>
                <a:gd name="T29" fmla="*/ 368 h 388"/>
                <a:gd name="T30" fmla="*/ 21 w 334"/>
                <a:gd name="T31" fmla="*/ 388 h 388"/>
                <a:gd name="T32" fmla="*/ 313 w 334"/>
                <a:gd name="T33" fmla="*/ 388 h 388"/>
                <a:gd name="T34" fmla="*/ 334 w 334"/>
                <a:gd name="T35" fmla="*/ 368 h 388"/>
                <a:gd name="T36" fmla="*/ 334 w 334"/>
                <a:gd name="T37" fmla="*/ 223 h 388"/>
                <a:gd name="T38" fmla="*/ 312 w 334"/>
                <a:gd name="T39" fmla="*/ 254 h 388"/>
                <a:gd name="T40" fmla="*/ 312 w 334"/>
                <a:gd name="T41" fmla="*/ 348 h 3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334" h="388">
                  <a:moveTo>
                    <a:pt x="312" y="348"/>
                  </a:moveTo>
                  <a:cubicBezTo>
                    <a:pt x="312" y="358"/>
                    <a:pt x="303" y="366"/>
                    <a:pt x="293" y="366"/>
                  </a:cubicBezTo>
                  <a:cubicBezTo>
                    <a:pt x="40" y="366"/>
                    <a:pt x="40" y="366"/>
                    <a:pt x="40" y="366"/>
                  </a:cubicBezTo>
                  <a:cubicBezTo>
                    <a:pt x="30" y="366"/>
                    <a:pt x="22" y="358"/>
                    <a:pt x="22" y="348"/>
                  </a:cubicBezTo>
                  <a:cubicBezTo>
                    <a:pt x="22" y="41"/>
                    <a:pt x="22" y="41"/>
                    <a:pt x="22" y="41"/>
                  </a:cubicBezTo>
                  <a:cubicBezTo>
                    <a:pt x="22" y="31"/>
                    <a:pt x="30" y="23"/>
                    <a:pt x="40" y="23"/>
                  </a:cubicBezTo>
                  <a:cubicBezTo>
                    <a:pt x="293" y="23"/>
                    <a:pt x="293" y="23"/>
                    <a:pt x="293" y="23"/>
                  </a:cubicBezTo>
                  <a:cubicBezTo>
                    <a:pt x="303" y="23"/>
                    <a:pt x="312" y="31"/>
                    <a:pt x="312" y="41"/>
                  </a:cubicBezTo>
                  <a:cubicBezTo>
                    <a:pt x="312" y="140"/>
                    <a:pt x="312" y="140"/>
                    <a:pt x="312" y="140"/>
                  </a:cubicBezTo>
                  <a:cubicBezTo>
                    <a:pt x="334" y="109"/>
                    <a:pt x="334" y="109"/>
                    <a:pt x="334" y="109"/>
                  </a:cubicBezTo>
                  <a:cubicBezTo>
                    <a:pt x="334" y="21"/>
                    <a:pt x="334" y="21"/>
                    <a:pt x="334" y="21"/>
                  </a:cubicBezTo>
                  <a:cubicBezTo>
                    <a:pt x="334" y="10"/>
                    <a:pt x="325" y="0"/>
                    <a:pt x="313" y="0"/>
                  </a:cubicBezTo>
                  <a:cubicBezTo>
                    <a:pt x="21" y="0"/>
                    <a:pt x="21" y="0"/>
                    <a:pt x="21" y="0"/>
                  </a:cubicBezTo>
                  <a:cubicBezTo>
                    <a:pt x="9" y="0"/>
                    <a:pt x="0" y="10"/>
                    <a:pt x="0" y="21"/>
                  </a:cubicBezTo>
                  <a:cubicBezTo>
                    <a:pt x="0" y="368"/>
                    <a:pt x="0" y="368"/>
                    <a:pt x="0" y="368"/>
                  </a:cubicBezTo>
                  <a:cubicBezTo>
                    <a:pt x="0" y="379"/>
                    <a:pt x="9" y="388"/>
                    <a:pt x="21" y="388"/>
                  </a:cubicBezTo>
                  <a:cubicBezTo>
                    <a:pt x="313" y="388"/>
                    <a:pt x="313" y="388"/>
                    <a:pt x="313" y="388"/>
                  </a:cubicBezTo>
                  <a:cubicBezTo>
                    <a:pt x="325" y="388"/>
                    <a:pt x="334" y="379"/>
                    <a:pt x="334" y="368"/>
                  </a:cubicBezTo>
                  <a:cubicBezTo>
                    <a:pt x="334" y="223"/>
                    <a:pt x="334" y="223"/>
                    <a:pt x="334" y="223"/>
                  </a:cubicBezTo>
                  <a:cubicBezTo>
                    <a:pt x="312" y="254"/>
                    <a:pt x="312" y="254"/>
                    <a:pt x="312" y="254"/>
                  </a:cubicBezTo>
                  <a:lnTo>
                    <a:pt x="312" y="348"/>
                  </a:lnTo>
                  <a:close/>
                </a:path>
              </a:pathLst>
            </a:custGeom>
            <a:solidFill>
              <a:schemeClr val="tx1">
                <a:lumMod val="50000"/>
                <a:lumOff val="50000"/>
              </a:schemeClr>
            </a:solid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2" name="淘宝网Chenying0907出品 47"/>
            <p:cNvSpPr/>
            <p:nvPr/>
          </p:nvSpPr>
          <p:spPr bwMode="auto">
            <a:xfrm>
              <a:off x="8806142" y="4377142"/>
              <a:ext cx="67800" cy="77177"/>
            </a:xfrm>
            <a:custGeom>
              <a:avLst/>
              <a:gdLst>
                <a:gd name="T0" fmla="*/ 21 w 94"/>
                <a:gd name="T1" fmla="*/ 0 h 107"/>
                <a:gd name="T2" fmla="*/ 0 w 94"/>
                <a:gd name="T3" fmla="*/ 107 h 107"/>
                <a:gd name="T4" fmla="*/ 94 w 94"/>
                <a:gd name="T5" fmla="*/ 52 h 107"/>
                <a:gd name="T6" fmla="*/ 21 w 94"/>
                <a:gd name="T7" fmla="*/ 0 h 107"/>
              </a:gdLst>
              <a:ahLst/>
              <a:cxnLst>
                <a:cxn ang="0">
                  <a:pos x="T0" y="T1"/>
                </a:cxn>
                <a:cxn ang="0">
                  <a:pos x="T2" y="T3"/>
                </a:cxn>
                <a:cxn ang="0">
                  <a:pos x="T4" y="T5"/>
                </a:cxn>
                <a:cxn ang="0">
                  <a:pos x="T6" y="T7"/>
                </a:cxn>
              </a:cxnLst>
              <a:rect l="0" t="0" r="r" b="b"/>
              <a:pathLst>
                <a:path w="94" h="107">
                  <a:moveTo>
                    <a:pt x="21" y="0"/>
                  </a:moveTo>
                  <a:lnTo>
                    <a:pt x="0" y="107"/>
                  </a:lnTo>
                  <a:lnTo>
                    <a:pt x="94" y="52"/>
                  </a:lnTo>
                  <a:lnTo>
                    <a:pt x="21" y="0"/>
                  </a:lnTo>
                  <a:close/>
                </a:path>
              </a:pathLst>
            </a:custGeom>
            <a:grpFill/>
            <a:ln>
              <a:noFill/>
            </a:ln>
            <a:extLst>
              <a:ext uri="{91240B29-F687-4F45-9708-019B960494DF}">
                <a14:hiddenLine xmlns:a14="http://schemas.microsoft.com/office/drawing/2010/main" w="9525">
                  <a:solidFill>
                    <a:srgbClr val="000000"/>
                  </a:solidFill>
                  <a:rou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3" name="淘宝网Chenying0907出品 48"/>
            <p:cNvSpPr>
              <a:spLocks noChangeArrowheads="1"/>
            </p:cNvSpPr>
            <p:nvPr/>
          </p:nvSpPr>
          <p:spPr bwMode="auto">
            <a:xfrm>
              <a:off x="8459928" y="4504808"/>
              <a:ext cx="228646" cy="346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4" name="淘宝网Chenying0907出品 49"/>
            <p:cNvSpPr>
              <a:spLocks noChangeArrowheads="1"/>
            </p:cNvSpPr>
            <p:nvPr/>
          </p:nvSpPr>
          <p:spPr bwMode="auto">
            <a:xfrm>
              <a:off x="8459928" y="4428352"/>
              <a:ext cx="228646" cy="33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5" name="淘宝网Chenying0907出品 50"/>
            <p:cNvSpPr>
              <a:spLocks noChangeArrowheads="1"/>
            </p:cNvSpPr>
            <p:nvPr/>
          </p:nvSpPr>
          <p:spPr bwMode="auto">
            <a:xfrm>
              <a:off x="8459928" y="4354782"/>
              <a:ext cx="228646" cy="3245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6" name="淘宝网Chenying0907出品 51"/>
            <p:cNvSpPr>
              <a:spLocks noChangeArrowheads="1"/>
            </p:cNvSpPr>
            <p:nvPr/>
          </p:nvSpPr>
          <p:spPr bwMode="auto">
            <a:xfrm>
              <a:off x="8459928" y="4278326"/>
              <a:ext cx="228646" cy="32458"/>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7" name="淘宝网Chenying0907出品 52"/>
            <p:cNvSpPr>
              <a:spLocks noChangeArrowheads="1"/>
            </p:cNvSpPr>
            <p:nvPr/>
          </p:nvSpPr>
          <p:spPr bwMode="auto">
            <a:xfrm>
              <a:off x="8459928" y="4201870"/>
              <a:ext cx="228646" cy="33900"/>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sp>
          <p:nvSpPr>
            <p:cNvPr id="18" name="淘宝网Chenying0907出品 53"/>
            <p:cNvSpPr>
              <a:spLocks noChangeArrowheads="1"/>
            </p:cNvSpPr>
            <p:nvPr/>
          </p:nvSpPr>
          <p:spPr bwMode="auto">
            <a:xfrm>
              <a:off x="8459928" y="4124694"/>
              <a:ext cx="228646" cy="34621"/>
            </a:xfrm>
            <a:prstGeom prst="rect">
              <a:avLst/>
            </a:prstGeom>
            <a:grp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lstStyle/>
            <a:p>
              <a:pPr marL="0" marR="0" lvl="0" indent="0" algn="l" defTabSz="914400" rtl="0" eaLnBrk="1" fontAlgn="auto" latinLnBrk="0" hangingPunct="1">
                <a:lnSpc>
                  <a:spcPct val="100000"/>
                </a:lnSpc>
                <a:spcBef>
                  <a:spcPts val="0"/>
                </a:spcBef>
                <a:spcAft>
                  <a:spcPts val="0"/>
                </a:spcAft>
                <a:buClrTx/>
                <a:buSzTx/>
                <a:buFontTx/>
                <a:buNone/>
                <a:defRPr/>
              </a:pPr>
              <a:endParaRPr kumimoji="0" lang="zh-CN" altLang="en-US" sz="1800" b="0" i="0" u="none" strike="noStrike" kern="1200" cap="none" spc="0" normalizeH="0" baseline="0" noProof="0">
                <a:ln>
                  <a:noFill/>
                </a:ln>
                <a:solidFill>
                  <a:prstClr val="black"/>
                </a:solidFill>
                <a:effectLst/>
                <a:uLnTx/>
                <a:uFillTx/>
                <a:latin typeface="Calibri" panose="020F0502020204030204"/>
                <a:ea typeface="宋体" panose="02010600030101010101" pitchFamily="2" charset="-122"/>
                <a:cs typeface="+mn-cs"/>
              </a:endParaRPr>
            </a:p>
          </p:txBody>
        </p:sp>
      </p:grpSp>
      <p:sp>
        <p:nvSpPr>
          <p:cNvPr id="19" name="Title 1"/>
          <p:cNvSpPr txBox="1"/>
          <p:nvPr/>
        </p:nvSpPr>
        <p:spPr>
          <a:xfrm>
            <a:off x="1781124" y="1337620"/>
            <a:ext cx="1025576" cy="513911"/>
          </a:xfrm>
          <a:prstGeom prst="rect">
            <a:avLst/>
          </a:prstGeom>
        </p:spPr>
        <p:txBody>
          <a:bodyPr/>
          <a:lstStyle>
            <a:lvl1pPr algn="l" defTabSz="1219200" rtl="0" eaLnBrk="1" latinLnBrk="0" hangingPunct="1">
              <a:spcBef>
                <a:spcPct val="0"/>
              </a:spcBef>
              <a:buNone/>
              <a:defRPr sz="4535" kern="1200">
                <a:solidFill>
                  <a:srgbClr val="17375E"/>
                </a:solidFill>
                <a:latin typeface="Signika"/>
                <a:ea typeface="Open Sans Extrabold" pitchFamily="34" charset="0"/>
                <a:cs typeface="Signika"/>
              </a:defRPr>
            </a:lvl1pPr>
          </a:lstStyle>
          <a:p>
            <a:pPr lvl="0" algn="ctr" defTabSz="914400">
              <a:spcBef>
                <a:spcPts val="0"/>
              </a:spcBef>
            </a:pPr>
            <a:r>
              <a:rPr kumimoji="0" lang="zh-CN" altLang="en-US" sz="2800" b="1" i="0" u="none" strike="noStrike" kern="1200" cap="none" spc="0" normalizeH="0" baseline="0" noProof="0" dirty="0" smtClean="0">
                <a:ln w="6600">
                  <a:solidFill>
                    <a:srgbClr val="C0504D"/>
                  </a:solidFill>
                  <a:prstDash val="solid"/>
                </a:ln>
                <a:solidFill>
                  <a:srgbClr val="FFFFFF"/>
                </a:solidFill>
                <a:effectLst>
                  <a:outerShdw dist="38100" dir="2700000" algn="tl" rotWithShape="0">
                    <a:srgbClr val="C0504D"/>
                  </a:outerShdw>
                </a:effectLst>
                <a:uLnTx/>
                <a:uFillTx/>
                <a:latin typeface="微软雅黑" panose="020B0503020204020204" pitchFamily="34" charset="-122"/>
                <a:ea typeface="微软雅黑" panose="020B0503020204020204" pitchFamily="34" charset="-122"/>
              </a:rPr>
              <a:t>思考</a:t>
            </a:r>
            <a:endParaRPr kumimoji="0" lang="zh-CN" altLang="en-US" sz="2800" b="1" i="0" u="none" strike="noStrike" kern="1200" cap="none" spc="0" normalizeH="0" baseline="0" noProof="0" dirty="0">
              <a:ln w="6600">
                <a:solidFill>
                  <a:srgbClr val="C0504D"/>
                </a:solidFill>
                <a:prstDash val="solid"/>
              </a:ln>
              <a:solidFill>
                <a:srgbClr val="FFFFFF"/>
              </a:solidFill>
              <a:effectLst>
                <a:outerShdw dist="38100" dir="2700000" algn="tl" rotWithShape="0">
                  <a:srgbClr val="C0504D"/>
                </a:outerShdw>
              </a:effectLst>
              <a:uLnTx/>
              <a:uFillTx/>
              <a:latin typeface="微软雅黑" panose="020B0503020204020204" pitchFamily="34" charset="-122"/>
              <a:ea typeface="微软雅黑" panose="020B0503020204020204" pitchFamily="34" charset="-122"/>
            </a:endParaRPr>
          </a:p>
        </p:txBody>
      </p:sp>
      <p:sp>
        <p:nvSpPr>
          <p:cNvPr id="420868" name="矩形 420867"/>
          <p:cNvSpPr/>
          <p:nvPr>
            <p:custDataLst>
              <p:tags r:id="rId1"/>
            </p:custDataLst>
          </p:nvPr>
        </p:nvSpPr>
        <p:spPr>
          <a:xfrm>
            <a:off x="1352417" y="3291770"/>
            <a:ext cx="8027863" cy="1227195"/>
          </a:xfrm>
          <a:prstGeom prst="rect">
            <a:avLst/>
          </a:prstGeom>
          <a:noFill/>
          <a:ln>
            <a:noFill/>
            <a:miter lim="800000"/>
          </a:ln>
        </p:spPr>
        <p:txBody>
          <a:bodyPr wrap="square">
            <a:spAutoFit/>
          </a:bodyPr>
          <a:lstStyle>
            <a:defPPr>
              <a:defRPr lang="en-US"/>
            </a:defPPr>
            <a:lvl1pPr marL="0" indent="0" algn="l" defTabSz="914400" rtl="0" eaLnBrk="1" fontAlgn="base" hangingPunct="1">
              <a:lnSpc>
                <a:spcPct val="100000"/>
              </a:lnSpc>
              <a:spcBef>
                <a:spcPct val="0"/>
              </a:spcBef>
              <a:spcAft>
                <a:spcPct val="0"/>
              </a:spcAft>
              <a:buClrTx/>
              <a:buSzTx/>
              <a:buFontTx/>
              <a:buNone/>
              <a:defRPr kumimoji="1" lang="en-US" altLang="en-US" sz="2400" b="0" i="0" u="none" baseline="0">
                <a:solidFill>
                  <a:schemeClr val="tx1"/>
                </a:solidFill>
                <a:effectLst/>
                <a:latin typeface="Times New Roman" panose="02020603050405020304" pitchFamily="18" charset="0"/>
                <a:ea typeface="宋体" panose="02010600030101010101" pitchFamily="2" charset="-122"/>
              </a:defRPr>
            </a:lvl1pPr>
            <a:lvl2pPr marL="457200" indent="0" algn="l" defTabSz="914400" rtl="0" eaLnBrk="1" fontAlgn="base" hangingPunct="1">
              <a:lnSpc>
                <a:spcPct val="100000"/>
              </a:lnSpc>
              <a:spcBef>
                <a:spcPct val="0"/>
              </a:spcBef>
              <a:spcAft>
                <a:spcPct val="0"/>
              </a:spcAft>
              <a:buClrTx/>
              <a:buSzTx/>
              <a:buFontTx/>
              <a:buNone/>
              <a:defRPr kumimoji="1" lang="en-US" altLang="en-US" sz="2400" b="0" i="0" u="none" baseline="0">
                <a:solidFill>
                  <a:schemeClr val="tx1"/>
                </a:solidFill>
                <a:effectLst/>
                <a:latin typeface="Times New Roman" panose="02020603050405020304" pitchFamily="18" charset="0"/>
                <a:ea typeface="宋体" panose="02010600030101010101" pitchFamily="2" charset="-122"/>
              </a:defRPr>
            </a:lvl2pPr>
            <a:lvl3pPr marL="914400" indent="0" algn="l" defTabSz="914400" rtl="0" eaLnBrk="1" fontAlgn="base" hangingPunct="1">
              <a:lnSpc>
                <a:spcPct val="100000"/>
              </a:lnSpc>
              <a:spcBef>
                <a:spcPct val="0"/>
              </a:spcBef>
              <a:spcAft>
                <a:spcPct val="0"/>
              </a:spcAft>
              <a:buClrTx/>
              <a:buSzTx/>
              <a:buFontTx/>
              <a:buNone/>
              <a:defRPr kumimoji="1" lang="en-US" altLang="en-US" sz="2400" b="0" i="0" u="none" baseline="0">
                <a:solidFill>
                  <a:schemeClr val="tx1"/>
                </a:solidFill>
                <a:effectLst/>
                <a:latin typeface="Times New Roman" panose="02020603050405020304" pitchFamily="18" charset="0"/>
                <a:ea typeface="宋体" panose="02010600030101010101" pitchFamily="2" charset="-122"/>
              </a:defRPr>
            </a:lvl3pPr>
            <a:lvl4pPr marL="1371600" indent="0" algn="l" defTabSz="914400" rtl="0" eaLnBrk="1" fontAlgn="base" hangingPunct="1">
              <a:lnSpc>
                <a:spcPct val="100000"/>
              </a:lnSpc>
              <a:spcBef>
                <a:spcPct val="0"/>
              </a:spcBef>
              <a:spcAft>
                <a:spcPct val="0"/>
              </a:spcAft>
              <a:buClrTx/>
              <a:buSzTx/>
              <a:buFontTx/>
              <a:buNone/>
              <a:defRPr kumimoji="1" lang="en-US" altLang="en-US" sz="2400" b="0" i="0" u="none" baseline="0">
                <a:solidFill>
                  <a:schemeClr val="tx1"/>
                </a:solidFill>
                <a:effectLst/>
                <a:latin typeface="Times New Roman" panose="02020603050405020304" pitchFamily="18" charset="0"/>
                <a:ea typeface="宋体" panose="02010600030101010101" pitchFamily="2" charset="-122"/>
              </a:defRPr>
            </a:lvl4pPr>
            <a:lvl5pPr marL="1828800" indent="0" algn="l" defTabSz="914400" rtl="0" eaLnBrk="1" fontAlgn="base" hangingPunct="1">
              <a:lnSpc>
                <a:spcPct val="100000"/>
              </a:lnSpc>
              <a:spcBef>
                <a:spcPct val="0"/>
              </a:spcBef>
              <a:spcAft>
                <a:spcPct val="0"/>
              </a:spcAft>
              <a:buClrTx/>
              <a:buSzTx/>
              <a:buFontTx/>
              <a:buNone/>
              <a:defRPr kumimoji="1" lang="en-US" altLang="en-US" sz="2400" b="0" i="0" u="none" baseline="0">
                <a:solidFill>
                  <a:schemeClr val="tx1"/>
                </a:solidFill>
                <a:effectLst/>
                <a:latin typeface="Times New Roman" panose="02020603050405020304" pitchFamily="18" charset="0"/>
                <a:ea typeface="宋体" panose="02010600030101010101" pitchFamily="2" charset="-122"/>
              </a:defRPr>
            </a:lvl5pPr>
          </a:lstStyle>
          <a:p>
            <a:pPr marL="342900" lvl="0" indent="-342900">
              <a:lnSpc>
                <a:spcPct val="150000"/>
              </a:lnSpc>
              <a:spcBef>
                <a:spcPct val="25000"/>
              </a:spcBef>
              <a:buFont typeface="Wingdings" panose="05000000000000000000" pitchFamily="2" charset="2"/>
              <a:buChar char="u"/>
            </a:pPr>
            <a:r>
              <a:rPr lang="zh-CN" altLang="en-US" dirty="0" smtClean="0">
                <a:solidFill>
                  <a:srgbClr val="C00000"/>
                </a:solidFill>
                <a:ea typeface="微软雅黑" panose="020B0503020204020204" pitchFamily="34" charset="-122"/>
              </a:rPr>
              <a:t>无需去除细胞壁</a:t>
            </a:r>
            <a:endParaRPr lang="en-US" altLang="zh-CN" dirty="0" smtClean="0">
              <a:solidFill>
                <a:srgbClr val="C00000"/>
              </a:solidFill>
              <a:ea typeface="微软雅黑" panose="020B0503020204020204" pitchFamily="34" charset="-122"/>
            </a:endParaRPr>
          </a:p>
          <a:p>
            <a:pPr marL="342900" lvl="0" indent="-342900">
              <a:lnSpc>
                <a:spcPct val="150000"/>
              </a:lnSpc>
              <a:spcBef>
                <a:spcPct val="25000"/>
              </a:spcBef>
              <a:buFont typeface="Wingdings" panose="05000000000000000000" pitchFamily="2" charset="2"/>
              <a:buChar char="u"/>
            </a:pPr>
            <a:r>
              <a:rPr lang="zh-CN" altLang="en-US" dirty="0" smtClean="0">
                <a:solidFill>
                  <a:srgbClr val="C00000"/>
                </a:solidFill>
                <a:ea typeface="微软雅黑" panose="020B0503020204020204" pitchFamily="34" charset="-122"/>
              </a:rPr>
              <a:t>全能性</a:t>
            </a:r>
            <a:r>
              <a:rPr lang="zh-CN" altLang="en-US" dirty="0">
                <a:solidFill>
                  <a:srgbClr val="C00000"/>
                </a:solidFill>
                <a:ea typeface="微软雅黑" panose="020B0503020204020204" pitchFamily="34" charset="-122"/>
              </a:rPr>
              <a:t>受限制</a:t>
            </a:r>
            <a:r>
              <a:rPr lang="zh-CN" altLang="en-US" dirty="0" smtClean="0">
                <a:solidFill>
                  <a:srgbClr val="C00000"/>
                </a:solidFill>
                <a:ea typeface="微软雅黑" panose="020B0503020204020204" pitchFamily="34" charset="-122"/>
              </a:rPr>
              <a:t>，不能培育成新的动物个体</a:t>
            </a:r>
            <a:endParaRPr lang="zh-CN" altLang="en-US" dirty="0">
              <a:solidFill>
                <a:srgbClr val="C00000"/>
              </a:solidFill>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16"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in)">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20868"/>
                                        </p:tgtEl>
                                        <p:attrNameLst>
                                          <p:attrName>style.visibility</p:attrName>
                                        </p:attrNameLst>
                                      </p:cBhvr>
                                      <p:to>
                                        <p:strVal val="visible"/>
                                      </p:to>
                                    </p:set>
                                    <p:animEffect transition="in" filter="fade">
                                      <p:cBhvr>
                                        <p:cTn id="12" dur="500"/>
                                        <p:tgtEl>
                                          <p:spTgt spid="4208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2086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5" name="Text Box 7"/>
          <p:cNvSpPr txBox="1">
            <a:spLocks noChangeArrowheads="1"/>
          </p:cNvSpPr>
          <p:nvPr>
            <p:custDataLst>
              <p:tags r:id="rId1"/>
            </p:custDataLst>
          </p:nvPr>
        </p:nvSpPr>
        <p:spPr bwMode="auto">
          <a:xfrm>
            <a:off x="699662" y="828432"/>
            <a:ext cx="1960359" cy="461665"/>
          </a:xfrm>
          <a:prstGeom prst="rect">
            <a:avLst/>
          </a:prstGeom>
          <a:noFill/>
          <a:ln w="9525">
            <a:noFill/>
            <a:miter lim="800000"/>
          </a:ln>
        </p:spPr>
        <p:txBody>
          <a:bodyPr wrap="square">
            <a:spAutoFit/>
          </a:bodyPr>
          <a:lstStyle/>
          <a:p>
            <a:pPr>
              <a:spcBef>
                <a:spcPct val="50000"/>
              </a:spcBef>
            </a:pPr>
            <a:r>
              <a:rPr kumimoji="1" lang="en-US" altLang="zh-CN" sz="2400">
                <a:solidFill>
                  <a:schemeClr val="accent3">
                    <a:lumMod val="50000"/>
                  </a:schemeClr>
                </a:solidFill>
                <a:latin typeface="Times New Roman" panose="02020603050405020304" pitchFamily="18" charset="0"/>
                <a:ea typeface="微软雅黑" panose="020B0503020204020204" pitchFamily="34" charset="-122"/>
              </a:rPr>
              <a:t>1</a:t>
            </a:r>
            <a:r>
              <a:rPr kumimoji="1" lang="zh-CN" altLang="en-US" sz="2400">
                <a:solidFill>
                  <a:schemeClr val="accent3">
                    <a:lumMod val="50000"/>
                  </a:schemeClr>
                </a:solidFill>
                <a:latin typeface="Times New Roman" panose="02020603050405020304" pitchFamily="18" charset="0"/>
                <a:ea typeface="微软雅黑" panose="020B0503020204020204" pitchFamily="34" charset="-122"/>
              </a:rPr>
              <a:t>、概念：</a:t>
            </a:r>
            <a:endParaRPr kumimoji="1" lang="zh-CN" altLang="en-US" sz="240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7178" name="Text Box 10"/>
          <p:cNvSpPr txBox="1">
            <a:spLocks noChangeArrowheads="1"/>
          </p:cNvSpPr>
          <p:nvPr>
            <p:custDataLst>
              <p:tags r:id="rId2"/>
            </p:custDataLst>
          </p:nvPr>
        </p:nvSpPr>
        <p:spPr bwMode="auto">
          <a:xfrm>
            <a:off x="2195080" y="865633"/>
            <a:ext cx="7085204" cy="461665"/>
          </a:xfrm>
          <a:prstGeom prst="rect">
            <a:avLst/>
          </a:prstGeom>
          <a:noFill/>
          <a:ln w="9525">
            <a:noFill/>
            <a:miter lim="800000"/>
          </a:ln>
        </p:spPr>
        <p:txBody>
          <a:bodyPr wrap="square">
            <a:spAutoFit/>
          </a:bodyPr>
          <a:lstStyle/>
          <a:p>
            <a:pPr>
              <a:spcBef>
                <a:spcPct val="50000"/>
              </a:spcBef>
            </a:pPr>
            <a:r>
              <a:rPr kumimoji="1" lang="zh-CN" altLang="en-US" sz="2400" dirty="0">
                <a:latin typeface="Times New Roman" panose="02020603050405020304" pitchFamily="18" charset="0"/>
                <a:ea typeface="微软雅黑" panose="020B0503020204020204" pitchFamily="34" charset="-122"/>
              </a:rPr>
              <a:t>指两个或多个动物细胞结合形成一个细胞</a:t>
            </a:r>
            <a:r>
              <a:rPr kumimoji="1" lang="zh-CN" altLang="en-US" sz="2400" dirty="0" smtClean="0">
                <a:latin typeface="Times New Roman" panose="02020603050405020304" pitchFamily="18" charset="0"/>
                <a:ea typeface="微软雅黑" panose="020B0503020204020204" pitchFamily="34" charset="-122"/>
              </a:rPr>
              <a:t>的技术。</a:t>
            </a:r>
            <a:endParaRPr kumimoji="1" lang="en-US" altLang="zh-CN" sz="2400" dirty="0">
              <a:latin typeface="Times New Roman" panose="02020603050405020304" pitchFamily="18" charset="0"/>
              <a:ea typeface="微软雅黑" panose="020B0503020204020204" pitchFamily="34" charset="-122"/>
            </a:endParaRPr>
          </a:p>
        </p:txBody>
      </p:sp>
      <p:sp>
        <p:nvSpPr>
          <p:cNvPr id="7182" name="Text Box 14"/>
          <p:cNvSpPr txBox="1">
            <a:spLocks noChangeArrowheads="1"/>
          </p:cNvSpPr>
          <p:nvPr>
            <p:custDataLst>
              <p:tags r:id="rId3"/>
            </p:custDataLst>
          </p:nvPr>
        </p:nvSpPr>
        <p:spPr bwMode="auto">
          <a:xfrm>
            <a:off x="699662" y="1389185"/>
            <a:ext cx="1809424" cy="461665"/>
          </a:xfrm>
          <a:prstGeom prst="rect">
            <a:avLst/>
          </a:prstGeom>
          <a:noFill/>
          <a:ln w="9525">
            <a:noFill/>
            <a:miter lim="800000"/>
          </a:ln>
        </p:spPr>
        <p:txBody>
          <a:bodyPr wrap="square">
            <a:spAutoFit/>
          </a:bodyPr>
          <a:lstStyle/>
          <a:p>
            <a:pPr>
              <a:spcBef>
                <a:spcPct val="50000"/>
              </a:spcBef>
            </a:pPr>
            <a:r>
              <a:rPr kumimoji="1" lang="en-US" altLang="zh-CN" sz="2400" smtClean="0">
                <a:solidFill>
                  <a:schemeClr val="accent3">
                    <a:lumMod val="50000"/>
                  </a:schemeClr>
                </a:solidFill>
                <a:latin typeface="Times New Roman" panose="02020603050405020304" pitchFamily="18" charset="0"/>
                <a:ea typeface="微软雅黑" panose="020B0503020204020204" pitchFamily="34" charset="-122"/>
              </a:rPr>
              <a:t>2</a:t>
            </a:r>
            <a:r>
              <a:rPr kumimoji="1" lang="zh-CN" altLang="en-US" sz="2400" smtClean="0">
                <a:solidFill>
                  <a:schemeClr val="accent3">
                    <a:lumMod val="50000"/>
                  </a:schemeClr>
                </a:solidFill>
                <a:latin typeface="Times New Roman" panose="02020603050405020304" pitchFamily="18" charset="0"/>
                <a:ea typeface="微软雅黑" panose="020B0503020204020204" pitchFamily="34" charset="-122"/>
              </a:rPr>
              <a:t>、</a:t>
            </a:r>
            <a:r>
              <a:rPr kumimoji="1" lang="zh-CN" altLang="en-US" sz="2400">
                <a:solidFill>
                  <a:schemeClr val="accent3">
                    <a:lumMod val="50000"/>
                  </a:schemeClr>
                </a:solidFill>
                <a:latin typeface="Times New Roman" panose="02020603050405020304" pitchFamily="18" charset="0"/>
                <a:ea typeface="微软雅黑" panose="020B0503020204020204" pitchFamily="34" charset="-122"/>
              </a:rPr>
              <a:t>原理：</a:t>
            </a:r>
            <a:endParaRPr kumimoji="1" lang="zh-CN" altLang="en-US" sz="240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7183" name="Text Box 15"/>
          <p:cNvSpPr txBox="1">
            <a:spLocks noChangeArrowheads="1"/>
          </p:cNvSpPr>
          <p:nvPr>
            <p:custDataLst>
              <p:tags r:id="rId4"/>
            </p:custDataLst>
          </p:nvPr>
        </p:nvSpPr>
        <p:spPr bwMode="auto">
          <a:xfrm>
            <a:off x="2195080" y="1376651"/>
            <a:ext cx="3078515" cy="461665"/>
          </a:xfrm>
          <a:prstGeom prst="rect">
            <a:avLst/>
          </a:prstGeom>
          <a:noFill/>
          <a:ln w="9525">
            <a:noFill/>
            <a:miter lim="800000"/>
          </a:ln>
        </p:spPr>
        <p:txBody>
          <a:bodyPr wrap="square">
            <a:spAutoFit/>
          </a:bodyPr>
          <a:lstStyle/>
          <a:p>
            <a:pPr>
              <a:spcBef>
                <a:spcPct val="50000"/>
              </a:spcBef>
            </a:pPr>
            <a:r>
              <a:rPr kumimoji="1" lang="zh-CN" altLang="en-US" sz="2400" dirty="0">
                <a:latin typeface="Times New Roman" panose="02020603050405020304" pitchFamily="18" charset="0"/>
                <a:ea typeface="微软雅黑" panose="020B0503020204020204" pitchFamily="34" charset="-122"/>
              </a:rPr>
              <a:t>细胞膜的流动性</a:t>
            </a:r>
            <a:endParaRPr kumimoji="1" lang="en-US" altLang="zh-CN" sz="2400" dirty="0">
              <a:latin typeface="Times New Roman" panose="02020603050405020304" pitchFamily="18" charset="0"/>
              <a:ea typeface="微软雅黑" panose="020B0503020204020204" pitchFamily="34" charset="-122"/>
            </a:endParaRPr>
          </a:p>
        </p:txBody>
      </p:sp>
      <p:sp>
        <p:nvSpPr>
          <p:cNvPr id="16394" name="Text Box 17"/>
          <p:cNvSpPr txBox="1">
            <a:spLocks noChangeArrowheads="1"/>
          </p:cNvSpPr>
          <p:nvPr>
            <p:custDataLst>
              <p:tags r:id="rId5"/>
            </p:custDataLst>
          </p:nvPr>
        </p:nvSpPr>
        <p:spPr bwMode="auto">
          <a:xfrm>
            <a:off x="262680" y="2266633"/>
            <a:ext cx="3456516" cy="519112"/>
          </a:xfrm>
          <a:prstGeom prst="rect">
            <a:avLst/>
          </a:prstGeom>
          <a:noFill/>
          <a:ln w="9525">
            <a:noFill/>
            <a:miter lim="800000"/>
          </a:ln>
        </p:spPr>
        <p:txBody>
          <a:bodyPr>
            <a:spAutoFit/>
          </a:bodyPr>
          <a:lstStyle/>
          <a:p>
            <a:pPr>
              <a:spcBef>
                <a:spcPct val="50000"/>
              </a:spcBef>
            </a:pPr>
            <a:endParaRPr kumimoji="1" lang="en-US" altLang="zh-CN" sz="2800">
              <a:latin typeface="Times New Roman" panose="02020603050405020304" pitchFamily="18" charset="0"/>
              <a:ea typeface="微软雅黑" panose="020B0503020204020204" pitchFamily="34" charset="-122"/>
            </a:endParaRPr>
          </a:p>
        </p:txBody>
      </p:sp>
      <p:sp>
        <p:nvSpPr>
          <p:cNvPr id="7191" name="Text Box 23"/>
          <p:cNvSpPr txBox="1">
            <a:spLocks noChangeArrowheads="1"/>
          </p:cNvSpPr>
          <p:nvPr>
            <p:custDataLst>
              <p:tags r:id="rId6"/>
            </p:custDataLst>
          </p:nvPr>
        </p:nvSpPr>
        <p:spPr bwMode="auto">
          <a:xfrm>
            <a:off x="723157" y="2502193"/>
            <a:ext cx="2338428" cy="461665"/>
          </a:xfrm>
          <a:prstGeom prst="rect">
            <a:avLst/>
          </a:prstGeom>
          <a:noFill/>
          <a:ln w="9525">
            <a:noFill/>
            <a:miter lim="800000"/>
          </a:ln>
        </p:spPr>
        <p:txBody>
          <a:bodyPr wrap="square">
            <a:spAutoFit/>
          </a:bodyPr>
          <a:lstStyle/>
          <a:p>
            <a:pPr>
              <a:spcBef>
                <a:spcPct val="50000"/>
              </a:spcBef>
            </a:pPr>
            <a:r>
              <a:rPr kumimoji="1" lang="en-US" altLang="zh-CN" sz="2400" smtClean="0">
                <a:solidFill>
                  <a:schemeClr val="accent3">
                    <a:lumMod val="50000"/>
                  </a:schemeClr>
                </a:solidFill>
                <a:latin typeface="Times New Roman" panose="02020603050405020304" pitchFamily="18" charset="0"/>
                <a:ea typeface="微软雅黑" panose="020B0503020204020204" pitchFamily="34" charset="-122"/>
              </a:rPr>
              <a:t>3</a:t>
            </a:r>
            <a:r>
              <a:rPr kumimoji="1" lang="zh-CN" altLang="en-US" sz="2400" smtClean="0">
                <a:solidFill>
                  <a:schemeClr val="accent3">
                    <a:lumMod val="50000"/>
                  </a:schemeClr>
                </a:solidFill>
                <a:latin typeface="Times New Roman" panose="02020603050405020304" pitchFamily="18" charset="0"/>
                <a:ea typeface="微软雅黑" panose="020B0503020204020204" pitchFamily="34" charset="-122"/>
              </a:rPr>
              <a:t>、</a:t>
            </a:r>
            <a:r>
              <a:rPr kumimoji="1" lang="zh-CN" altLang="en-US" sz="2400">
                <a:solidFill>
                  <a:schemeClr val="accent3">
                    <a:lumMod val="50000"/>
                  </a:schemeClr>
                </a:solidFill>
                <a:latin typeface="Times New Roman" panose="02020603050405020304" pitchFamily="18" charset="0"/>
                <a:ea typeface="微软雅黑" panose="020B0503020204020204" pitchFamily="34" charset="-122"/>
              </a:rPr>
              <a:t>诱导方式</a:t>
            </a:r>
            <a:endParaRPr kumimoji="1" lang="en-US" altLang="zh-CN" sz="240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7192" name="AutoShape 24"/>
          <p:cNvSpPr/>
          <p:nvPr>
            <p:custDataLst>
              <p:tags r:id="rId7"/>
            </p:custDataLst>
          </p:nvPr>
        </p:nvSpPr>
        <p:spPr bwMode="auto">
          <a:xfrm>
            <a:off x="2678466" y="2036323"/>
            <a:ext cx="346483" cy="1449632"/>
          </a:xfrm>
          <a:prstGeom prst="leftBrace">
            <a:avLst>
              <a:gd name="adj1" fmla="val 28319"/>
              <a:gd name="adj2" fmla="val 50000"/>
            </a:avLst>
          </a:prstGeom>
          <a:noFill/>
          <a:ln w="28575">
            <a:solidFill>
              <a:schemeClr val="accent3">
                <a:lumMod val="75000"/>
              </a:schemeClr>
            </a:solidFill>
            <a:round/>
          </a:ln>
        </p:spPr>
        <p:txBody>
          <a:bodyPr wrap="none" anchor="ctr"/>
          <a:lstStyle/>
          <a:p>
            <a:endParaRPr kumimoji="1" lang="zh-CN" altLang="en-US" sz="2400">
              <a:latin typeface="Times New Roman" panose="02020603050405020304" pitchFamily="18" charset="0"/>
              <a:ea typeface="微软雅黑" panose="020B0503020204020204" pitchFamily="34" charset="-122"/>
            </a:endParaRPr>
          </a:p>
        </p:txBody>
      </p:sp>
      <p:sp>
        <p:nvSpPr>
          <p:cNvPr id="7194" name="Text Box 26"/>
          <p:cNvSpPr txBox="1">
            <a:spLocks noChangeArrowheads="1"/>
          </p:cNvSpPr>
          <p:nvPr>
            <p:custDataLst>
              <p:tags r:id="rId8"/>
            </p:custDataLst>
          </p:nvPr>
        </p:nvSpPr>
        <p:spPr bwMode="auto">
          <a:xfrm>
            <a:off x="3038138" y="1934479"/>
            <a:ext cx="4148157" cy="461665"/>
          </a:xfrm>
          <a:prstGeom prst="rect">
            <a:avLst/>
          </a:prstGeom>
          <a:noFill/>
          <a:ln w="9525">
            <a:noFill/>
            <a:miter lim="800000"/>
          </a:ln>
        </p:spPr>
        <p:txBody>
          <a:bodyPr wrap="square">
            <a:spAutoFit/>
          </a:bodyPr>
          <a:lstStyle/>
          <a:p>
            <a:pPr>
              <a:spcBef>
                <a:spcPct val="50000"/>
              </a:spcBef>
            </a:pPr>
            <a:r>
              <a:rPr kumimoji="1" lang="zh-CN" altLang="en-US" sz="2400">
                <a:latin typeface="Times New Roman" panose="02020603050405020304" pitchFamily="18" charset="0"/>
                <a:ea typeface="微软雅黑" panose="020B0503020204020204" pitchFamily="34" charset="-122"/>
              </a:rPr>
              <a:t>物理法：离心、振动、电激</a:t>
            </a:r>
            <a:endParaRPr kumimoji="1" lang="en-US" altLang="zh-CN" sz="2400">
              <a:latin typeface="Times New Roman" panose="02020603050405020304" pitchFamily="18" charset="0"/>
              <a:ea typeface="微软雅黑" panose="020B0503020204020204" pitchFamily="34" charset="-122"/>
            </a:endParaRPr>
          </a:p>
        </p:txBody>
      </p:sp>
      <p:sp>
        <p:nvSpPr>
          <p:cNvPr id="7195" name="Text Box 27"/>
          <p:cNvSpPr txBox="1">
            <a:spLocks noChangeArrowheads="1"/>
          </p:cNvSpPr>
          <p:nvPr>
            <p:custDataLst>
              <p:tags r:id="rId9"/>
            </p:custDataLst>
          </p:nvPr>
        </p:nvSpPr>
        <p:spPr bwMode="auto">
          <a:xfrm>
            <a:off x="3038138" y="2511291"/>
            <a:ext cx="4477629" cy="461665"/>
          </a:xfrm>
          <a:prstGeom prst="rect">
            <a:avLst/>
          </a:prstGeom>
          <a:noFill/>
          <a:ln w="9525">
            <a:noFill/>
            <a:miter lim="800000"/>
          </a:ln>
        </p:spPr>
        <p:txBody>
          <a:bodyPr wrap="square">
            <a:spAutoFit/>
          </a:bodyPr>
          <a:lstStyle/>
          <a:p>
            <a:pPr>
              <a:spcBef>
                <a:spcPct val="50000"/>
              </a:spcBef>
            </a:pPr>
            <a:r>
              <a:rPr kumimoji="1" lang="zh-CN" altLang="en-US" sz="2400">
                <a:latin typeface="Times New Roman" panose="02020603050405020304" pitchFamily="18" charset="0"/>
                <a:ea typeface="微软雅黑" panose="020B0503020204020204" pitchFamily="34" charset="-122"/>
              </a:rPr>
              <a:t>化学法：聚乙二醇（</a:t>
            </a:r>
            <a:r>
              <a:rPr kumimoji="1" lang="en-US" altLang="zh-CN" sz="2400">
                <a:latin typeface="Times New Roman" panose="02020603050405020304" pitchFamily="18" charset="0"/>
                <a:ea typeface="微软雅黑" panose="020B0503020204020204" pitchFamily="34" charset="-122"/>
              </a:rPr>
              <a:t>PEG)</a:t>
            </a:r>
            <a:endParaRPr kumimoji="1" lang="en-US" altLang="zh-CN" sz="2400">
              <a:latin typeface="Times New Roman" panose="02020603050405020304" pitchFamily="18" charset="0"/>
              <a:ea typeface="微软雅黑" panose="020B0503020204020204" pitchFamily="34" charset="-122"/>
            </a:endParaRPr>
          </a:p>
        </p:txBody>
      </p:sp>
      <p:sp>
        <p:nvSpPr>
          <p:cNvPr id="7196" name="Text Box 28"/>
          <p:cNvSpPr txBox="1">
            <a:spLocks noChangeArrowheads="1"/>
          </p:cNvSpPr>
          <p:nvPr>
            <p:custDataLst>
              <p:tags r:id="rId10"/>
            </p:custDataLst>
          </p:nvPr>
        </p:nvSpPr>
        <p:spPr bwMode="auto">
          <a:xfrm>
            <a:off x="3038138" y="3088104"/>
            <a:ext cx="3804951" cy="460375"/>
          </a:xfrm>
          <a:prstGeom prst="rect">
            <a:avLst/>
          </a:prstGeom>
          <a:noFill/>
          <a:ln w="9525">
            <a:noFill/>
            <a:miter lim="800000"/>
          </a:ln>
        </p:spPr>
        <p:txBody>
          <a:bodyPr wrap="square">
            <a:spAutoFit/>
          </a:bodyPr>
          <a:lstStyle/>
          <a:p>
            <a:pPr>
              <a:spcBef>
                <a:spcPct val="50000"/>
              </a:spcBef>
            </a:pPr>
            <a:r>
              <a:rPr kumimoji="1" lang="zh-CN" altLang="en-US" sz="2400" dirty="0">
                <a:solidFill>
                  <a:schemeClr val="accent3">
                    <a:lumMod val="50000"/>
                  </a:schemeClr>
                </a:solidFill>
                <a:latin typeface="Times New Roman" panose="02020603050405020304" pitchFamily="18" charset="0"/>
                <a:ea typeface="微软雅黑" panose="020B0503020204020204" pitchFamily="34" charset="-122"/>
              </a:rPr>
              <a:t>生物法：灭活病毒诱导</a:t>
            </a:r>
            <a:r>
              <a:rPr kumimoji="1" lang="zh-CN" altLang="en-US" sz="2400" dirty="0">
                <a:solidFill>
                  <a:schemeClr val="accent3">
                    <a:lumMod val="50000"/>
                  </a:schemeClr>
                </a:solidFill>
                <a:latin typeface="Times New Roman" panose="02020603050405020304" pitchFamily="18" charset="0"/>
                <a:ea typeface="微软雅黑" panose="020B0503020204020204" pitchFamily="34" charset="-122"/>
              </a:rPr>
              <a:t>法</a:t>
            </a:r>
            <a:endParaRPr kumimoji="1" lang="zh-CN" altLang="en-US" sz="2400" dirty="0">
              <a:solidFill>
                <a:schemeClr val="accent3">
                  <a:lumMod val="50000"/>
                </a:schemeClr>
              </a:solidFill>
              <a:latin typeface="Times New Roman" panose="02020603050405020304" pitchFamily="18" charset="0"/>
              <a:ea typeface="微软雅黑" panose="020B0503020204020204" pitchFamily="34" charset="-122"/>
            </a:endParaRPr>
          </a:p>
        </p:txBody>
      </p:sp>
      <p:grpSp>
        <p:nvGrpSpPr>
          <p:cNvPr id="16" name="淘宝网Chenying0907出品 7"/>
          <p:cNvGrpSpPr/>
          <p:nvPr/>
        </p:nvGrpSpPr>
        <p:grpSpPr>
          <a:xfrm>
            <a:off x="293663" y="324163"/>
            <a:ext cx="604358" cy="216024"/>
            <a:chOff x="264939" y="188640"/>
            <a:chExt cx="604358" cy="216024"/>
          </a:xfrm>
          <a:solidFill>
            <a:srgbClr val="12863E"/>
          </a:solidFill>
        </p:grpSpPr>
        <p:sp>
          <p:nvSpPr>
            <p:cNvPr id="17" name="燕尾形 16"/>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8" name="燕尾形 17"/>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9" name="燕尾形 18"/>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20"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一、动物细胞融合技术</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21"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3" name="Text Box 13"/>
          <p:cNvSpPr txBox="1">
            <a:spLocks noChangeArrowheads="1"/>
          </p:cNvSpPr>
          <p:nvPr>
            <p:custDataLst>
              <p:tags r:id="rId11"/>
            </p:custDataLst>
          </p:nvPr>
        </p:nvSpPr>
        <p:spPr bwMode="auto">
          <a:xfrm>
            <a:off x="850022" y="3603381"/>
            <a:ext cx="4566193" cy="460375"/>
          </a:xfrm>
          <a:prstGeom prst="rect">
            <a:avLst/>
          </a:prstGeom>
          <a:noFill/>
          <a:ln w="9525">
            <a:noFill/>
            <a:miter lim="800000"/>
          </a:ln>
          <a:effectLst/>
        </p:spPr>
        <p:txBody>
          <a:bodyPr wrap="square">
            <a:spAutoFit/>
          </a:bodyPr>
          <a:p>
            <a:pPr>
              <a:spcBef>
                <a:spcPct val="50000"/>
              </a:spcBef>
              <a:defRPr/>
            </a:pPr>
            <a:r>
              <a:rPr lang="zh-CN" altLang="en-US" sz="2400" dirty="0" smtClean="0">
                <a:solidFill>
                  <a:schemeClr val="accent3">
                    <a:lumMod val="75000"/>
                  </a:schemeClr>
                </a:solidFill>
                <a:latin typeface="Times New Roman" panose="02020603050405020304" pitchFamily="18" charset="0"/>
                <a:ea typeface="微软雅黑" panose="020B0503020204020204" pitchFamily="34" charset="-122"/>
              </a:rPr>
              <a:t>问题</a:t>
            </a:r>
            <a:r>
              <a:rPr lang="en-US" altLang="zh-CN" sz="2400" dirty="0" smtClean="0">
                <a:solidFill>
                  <a:schemeClr val="accent3">
                    <a:lumMod val="75000"/>
                  </a:schemeClr>
                </a:solidFill>
                <a:latin typeface="Times New Roman" panose="02020603050405020304" pitchFamily="18" charset="0"/>
                <a:ea typeface="微软雅黑" panose="020B0503020204020204" pitchFamily="34" charset="-122"/>
              </a:rPr>
              <a:t>1</a:t>
            </a:r>
            <a:r>
              <a:rPr lang="zh-CN" altLang="en-US" sz="2400" dirty="0" smtClean="0">
                <a:solidFill>
                  <a:schemeClr val="accent3">
                    <a:lumMod val="75000"/>
                  </a:schemeClr>
                </a:solidFill>
                <a:latin typeface="Times New Roman" panose="02020603050405020304" pitchFamily="18" charset="0"/>
                <a:ea typeface="微软雅黑" panose="020B0503020204020204" pitchFamily="34" charset="-122"/>
              </a:rPr>
              <a:t>、什么</a:t>
            </a:r>
            <a:r>
              <a:rPr lang="zh-CN" altLang="en-US" sz="2400" dirty="0">
                <a:solidFill>
                  <a:schemeClr val="accent3">
                    <a:lumMod val="75000"/>
                  </a:schemeClr>
                </a:solidFill>
                <a:latin typeface="Times New Roman" panose="02020603050405020304" pitchFamily="18" charset="0"/>
                <a:ea typeface="微软雅黑" panose="020B0503020204020204" pitchFamily="34" charset="-122"/>
              </a:rPr>
              <a:t>是病毒的灭活？</a:t>
            </a:r>
            <a:endParaRPr lang="zh-CN" altLang="en-US" sz="2400" dirty="0">
              <a:solidFill>
                <a:schemeClr val="accent3">
                  <a:lumMod val="75000"/>
                </a:schemeClr>
              </a:solidFill>
              <a:latin typeface="Times New Roman" panose="02020603050405020304" pitchFamily="18" charset="0"/>
              <a:ea typeface="微软雅黑" panose="020B0503020204020204" pitchFamily="34" charset="-122"/>
            </a:endParaRPr>
          </a:p>
        </p:txBody>
      </p:sp>
      <p:sp>
        <p:nvSpPr>
          <p:cNvPr id="24" name="圆角矩形 23"/>
          <p:cNvSpPr/>
          <p:nvPr>
            <p:custDataLst>
              <p:tags r:id="rId12"/>
            </p:custDataLst>
          </p:nvPr>
        </p:nvSpPr>
        <p:spPr>
          <a:xfrm>
            <a:off x="897604" y="4157548"/>
            <a:ext cx="10383806" cy="2141652"/>
          </a:xfrm>
          <a:prstGeom prst="roundRect">
            <a:avLst>
              <a:gd name="adj" fmla="val 10846"/>
            </a:avLst>
          </a:prstGeom>
          <a:solidFill>
            <a:srgbClr val="F3F3F3"/>
          </a:solidFill>
          <a:ln w="12700">
            <a:solidFill>
              <a:schemeClr val="accent3"/>
            </a:soli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p>
            <a:pPr algn="ctr"/>
            <a:endParaRPr lang="zh-CN" altLang="en-US">
              <a:solidFill>
                <a:schemeClr val="accent1">
                  <a:lumMod val="75000"/>
                </a:schemeClr>
              </a:solidFill>
              <a:cs typeface="+mn-ea"/>
              <a:sym typeface="+mn-lt"/>
            </a:endParaRPr>
          </a:p>
        </p:txBody>
      </p:sp>
      <p:grpSp>
        <p:nvGrpSpPr>
          <p:cNvPr id="5" name="Group 2"/>
          <p:cNvGrpSpPr/>
          <p:nvPr>
            <p:custDataLst>
              <p:tags r:id="rId13"/>
            </p:custDataLst>
          </p:nvPr>
        </p:nvGrpSpPr>
        <p:grpSpPr>
          <a:xfrm>
            <a:off x="1967587" y="5078129"/>
            <a:ext cx="7974501" cy="1050925"/>
            <a:chOff x="491" y="72"/>
            <a:chExt cx="3931" cy="662"/>
          </a:xfrm>
        </p:grpSpPr>
        <p:sp>
          <p:nvSpPr>
            <p:cNvPr id="13315" name="Text Box 4"/>
            <p:cNvSpPr txBox="1">
              <a:spLocks noChangeArrowheads="1"/>
            </p:cNvSpPr>
            <p:nvPr>
              <p:custDataLst>
                <p:tags r:id="rId14"/>
              </p:custDataLst>
            </p:nvPr>
          </p:nvSpPr>
          <p:spPr bwMode="auto">
            <a:xfrm>
              <a:off x="491" y="260"/>
              <a:ext cx="715" cy="252"/>
            </a:xfrm>
            <a:prstGeom prst="rect">
              <a:avLst/>
            </a:prstGeom>
            <a:noFill/>
            <a:ln w="9525">
              <a:noFill/>
              <a:miter lim="800000"/>
            </a:ln>
          </p:spPr>
          <p:txBody>
            <a:bodyPr wrap="square">
              <a:spAutoFit/>
            </a:bodyPr>
            <a:p>
              <a:pPr>
                <a:spcBef>
                  <a:spcPct val="50000"/>
                </a:spcBef>
                <a:defRPr/>
              </a:pPr>
              <a:r>
                <a:rPr lang="zh-CN" altLang="en-US" sz="2000" dirty="0">
                  <a:solidFill>
                    <a:srgbClr val="FF0000"/>
                  </a:solidFill>
                  <a:effectLst>
                    <a:outerShdw blurRad="38100" dist="38100" dir="2700000" algn="tl">
                      <a:srgbClr val="000000"/>
                    </a:outerShdw>
                  </a:effectLst>
                  <a:latin typeface="Times New Roman" panose="02020603050405020304" pitchFamily="18" charset="0"/>
                  <a:ea typeface="微软雅黑" panose="020B0503020204020204" pitchFamily="34" charset="-122"/>
                </a:rPr>
                <a:t>仙台病毒</a:t>
              </a:r>
              <a:endParaRPr lang="zh-CN" altLang="en-US" sz="2000" dirty="0">
                <a:solidFill>
                  <a:srgbClr val="FF0000"/>
                </a:solidFill>
                <a:effectLst>
                  <a:outerShdw blurRad="38100" dist="38100" dir="2700000" algn="tl">
                    <a:srgbClr val="000000"/>
                  </a:outerShdw>
                </a:effectLst>
                <a:latin typeface="Times New Roman" panose="02020603050405020304" pitchFamily="18" charset="0"/>
                <a:ea typeface="微软雅黑" panose="020B0503020204020204" pitchFamily="34" charset="-122"/>
              </a:endParaRPr>
            </a:p>
          </p:txBody>
        </p:sp>
        <p:grpSp>
          <p:nvGrpSpPr>
            <p:cNvPr id="6" name="Group 4"/>
            <p:cNvGrpSpPr/>
            <p:nvPr>
              <p:custDataLst>
                <p:tags r:id="rId15"/>
              </p:custDataLst>
            </p:nvPr>
          </p:nvGrpSpPr>
          <p:grpSpPr>
            <a:xfrm>
              <a:off x="1156" y="151"/>
              <a:ext cx="816" cy="514"/>
              <a:chOff x="0" y="106"/>
              <a:chExt cx="816" cy="514"/>
            </a:xfrm>
          </p:grpSpPr>
          <p:sp>
            <p:nvSpPr>
              <p:cNvPr id="13317" name="Text Box 6"/>
              <p:cNvSpPr txBox="1">
                <a:spLocks noChangeArrowheads="1"/>
              </p:cNvSpPr>
              <p:nvPr>
                <p:custDataLst>
                  <p:tags r:id="rId16"/>
                </p:custDataLst>
              </p:nvPr>
            </p:nvSpPr>
            <p:spPr bwMode="auto">
              <a:xfrm>
                <a:off x="83" y="106"/>
                <a:ext cx="673" cy="252"/>
              </a:xfrm>
              <a:prstGeom prst="rect">
                <a:avLst/>
              </a:prstGeom>
              <a:noFill/>
              <a:ln w="9525">
                <a:noFill/>
                <a:miter lim="800000"/>
              </a:ln>
            </p:spPr>
            <p:txBody>
              <a:bodyPr wrap="square">
                <a:spAutoFit/>
                <a:scene3d>
                  <a:camera prst="orthographicFront"/>
                  <a:lightRig rig="harsh" dir="t"/>
                </a:scene3d>
                <a:sp3d extrusionH="57150" prstMaterial="matte">
                  <a:bevelT w="63500" h="12700" prst="angle"/>
                  <a:contourClr>
                    <a:schemeClr val="bg1">
                      <a:lumMod val="65000"/>
                    </a:schemeClr>
                  </a:contourClr>
                </a:sp3d>
              </a:bodyPr>
              <a:p>
                <a:pPr>
                  <a:spcBef>
                    <a:spcPct val="50000"/>
                  </a:spcBef>
                  <a:defRPr/>
                </a:pPr>
                <a:r>
                  <a:rPr lang="zh-CN" altLang="en-US" sz="2000" b="1" dirty="0">
                    <a:solidFill>
                      <a:schemeClr val="accent3"/>
                    </a:solidFill>
                    <a:latin typeface="Times New Roman" panose="02020603050405020304" pitchFamily="18" charset="0"/>
                    <a:ea typeface="微软雅黑" panose="020B0503020204020204" pitchFamily="34" charset="-122"/>
                  </a:rPr>
                  <a:t>紫外线</a:t>
                </a:r>
                <a:endParaRPr lang="zh-CN" altLang="en-US" sz="2000" b="1" dirty="0">
                  <a:solidFill>
                    <a:schemeClr val="accent3"/>
                  </a:solidFill>
                  <a:latin typeface="Times New Roman" panose="02020603050405020304" pitchFamily="18" charset="0"/>
                  <a:ea typeface="微软雅黑" panose="020B0503020204020204" pitchFamily="34" charset="-122"/>
                </a:endParaRPr>
              </a:p>
            </p:txBody>
          </p:sp>
          <p:grpSp>
            <p:nvGrpSpPr>
              <p:cNvPr id="7" name="Group 6"/>
              <p:cNvGrpSpPr/>
              <p:nvPr>
                <p:custDataLst>
                  <p:tags r:id="rId17"/>
                </p:custDataLst>
              </p:nvPr>
            </p:nvGrpSpPr>
            <p:grpSpPr>
              <a:xfrm>
                <a:off x="0" y="352"/>
                <a:ext cx="816" cy="268"/>
                <a:chOff x="0" y="-56"/>
                <a:chExt cx="816" cy="268"/>
              </a:xfrm>
            </p:grpSpPr>
            <p:sp>
              <p:nvSpPr>
                <p:cNvPr id="14342" name="Line 5"/>
                <p:cNvSpPr>
                  <a:spLocks noChangeShapeType="1"/>
                </p:cNvSpPr>
                <p:nvPr>
                  <p:custDataLst>
                    <p:tags r:id="rId18"/>
                  </p:custDataLst>
                </p:nvPr>
              </p:nvSpPr>
              <p:spPr bwMode="auto">
                <a:xfrm>
                  <a:off x="0" y="-56"/>
                  <a:ext cx="735" cy="6"/>
                </a:xfrm>
                <a:prstGeom prst="line">
                  <a:avLst/>
                </a:prstGeom>
                <a:noFill/>
                <a:ln w="38100">
                  <a:solidFill>
                    <a:schemeClr val="accent3">
                      <a:lumMod val="75000"/>
                    </a:schemeClr>
                  </a:solidFill>
                  <a:round/>
                  <a:tailEnd type="triangle" w="med" len="med"/>
                </a:ln>
              </p:spPr>
              <p:txBody>
                <a:bodyPr/>
                <a:p>
                  <a:endParaRPr lang="zh-CN" altLang="en-US" sz="2000"/>
                </a:p>
              </p:txBody>
            </p:sp>
            <p:sp>
              <p:nvSpPr>
                <p:cNvPr id="8" name="Text Box 7"/>
                <p:cNvSpPr txBox="1">
                  <a:spLocks noChangeArrowheads="1"/>
                </p:cNvSpPr>
                <p:nvPr>
                  <p:custDataLst>
                    <p:tags r:id="rId19"/>
                  </p:custDataLst>
                </p:nvPr>
              </p:nvSpPr>
              <p:spPr bwMode="auto">
                <a:xfrm>
                  <a:off x="136" y="-40"/>
                  <a:ext cx="680" cy="252"/>
                </a:xfrm>
                <a:prstGeom prst="rect">
                  <a:avLst/>
                </a:prstGeom>
                <a:noFill/>
                <a:ln w="9525">
                  <a:noFill/>
                  <a:miter lim="800000"/>
                </a:ln>
              </p:spPr>
              <p:txBody>
                <a:bodyPr>
                  <a:spAutoFit/>
                  <a:scene3d>
                    <a:camera prst="orthographicFront"/>
                    <a:lightRig rig="harsh" dir="t"/>
                  </a:scene3d>
                  <a:sp3d extrusionH="57150" prstMaterial="matte">
                    <a:bevelT w="63500" h="12700" prst="angle"/>
                    <a:contourClr>
                      <a:schemeClr val="bg1">
                        <a:lumMod val="65000"/>
                      </a:schemeClr>
                    </a:contourClr>
                  </a:sp3d>
                </a:bodyPr>
                <a:p>
                  <a:pPr>
                    <a:spcBef>
                      <a:spcPct val="50000"/>
                    </a:spcBef>
                    <a:defRPr/>
                  </a:pPr>
                  <a:r>
                    <a:rPr lang="zh-CN" altLang="en-US" sz="2000" b="1" dirty="0">
                      <a:solidFill>
                        <a:schemeClr val="accent3"/>
                      </a:solidFill>
                      <a:latin typeface="Times New Roman" panose="02020603050405020304" pitchFamily="18" charset="0"/>
                      <a:ea typeface="微软雅黑" panose="020B0503020204020204" pitchFamily="34" charset="-122"/>
                    </a:rPr>
                    <a:t>灭活</a:t>
                  </a:r>
                  <a:endParaRPr lang="zh-CN" altLang="en-US" sz="2000" b="1" dirty="0">
                    <a:solidFill>
                      <a:schemeClr val="accent3"/>
                    </a:solidFill>
                    <a:latin typeface="Times New Roman" panose="02020603050405020304" pitchFamily="18" charset="0"/>
                    <a:ea typeface="微软雅黑" panose="020B0503020204020204" pitchFamily="34" charset="-122"/>
                  </a:endParaRPr>
                </a:p>
              </p:txBody>
            </p:sp>
          </p:grpSp>
        </p:grpSp>
        <p:sp>
          <p:nvSpPr>
            <p:cNvPr id="13321" name="Text Box 8"/>
            <p:cNvSpPr txBox="1">
              <a:spLocks noChangeArrowheads="1"/>
            </p:cNvSpPr>
            <p:nvPr>
              <p:custDataLst>
                <p:tags r:id="rId20"/>
              </p:custDataLst>
            </p:nvPr>
          </p:nvSpPr>
          <p:spPr bwMode="auto">
            <a:xfrm>
              <a:off x="2107" y="72"/>
              <a:ext cx="2176" cy="252"/>
            </a:xfrm>
            <a:prstGeom prst="rect">
              <a:avLst/>
            </a:prstGeom>
            <a:noFill/>
            <a:ln w="9525">
              <a:noFill/>
              <a:miter lim="800000"/>
            </a:ln>
          </p:spPr>
          <p:txBody>
            <a:bodyPr wrap="square">
              <a:spAutoFit/>
            </a:bodyPr>
            <a:p>
              <a:pPr>
                <a:spcBef>
                  <a:spcPct val="50000"/>
                </a:spcBef>
                <a:defRPr/>
              </a:pPr>
              <a:r>
                <a:rPr lang="zh-CN" altLang="en-US" sz="2000" dirty="0">
                  <a:effectLst>
                    <a:outerShdw blurRad="38100" dist="38100" dir="2700000" algn="tl">
                      <a:srgbClr val="FFFFFF"/>
                    </a:outerShdw>
                  </a:effectLst>
                  <a:latin typeface="Times New Roman" panose="02020603050405020304" pitchFamily="18" charset="0"/>
                  <a:ea typeface="微软雅黑" panose="020B0503020204020204" pitchFamily="34" charset="-122"/>
                </a:rPr>
                <a:t>丧失感染活性（不感染细胞）</a:t>
              </a:r>
              <a:endParaRPr lang="zh-CN" altLang="en-US" sz="2000" dirty="0">
                <a:effectLst>
                  <a:outerShdw blurRad="38100" dist="38100" dir="2700000" algn="tl">
                    <a:srgbClr val="FFFFFF"/>
                  </a:outerShdw>
                </a:effectLst>
                <a:latin typeface="Times New Roman" panose="02020603050405020304" pitchFamily="18" charset="0"/>
                <a:ea typeface="微软雅黑" panose="020B0503020204020204" pitchFamily="34" charset="-122"/>
              </a:endParaRPr>
            </a:p>
          </p:txBody>
        </p:sp>
        <p:sp>
          <p:nvSpPr>
            <p:cNvPr id="13322" name="Text Box 9"/>
            <p:cNvSpPr txBox="1">
              <a:spLocks noChangeArrowheads="1"/>
            </p:cNvSpPr>
            <p:nvPr>
              <p:custDataLst>
                <p:tags r:id="rId21"/>
              </p:custDataLst>
            </p:nvPr>
          </p:nvSpPr>
          <p:spPr bwMode="auto">
            <a:xfrm>
              <a:off x="2123" y="482"/>
              <a:ext cx="2299" cy="252"/>
            </a:xfrm>
            <a:prstGeom prst="rect">
              <a:avLst/>
            </a:prstGeom>
            <a:noFill/>
            <a:ln w="9525">
              <a:noFill/>
              <a:miter lim="800000"/>
            </a:ln>
          </p:spPr>
          <p:txBody>
            <a:bodyPr wrap="square">
              <a:spAutoFit/>
            </a:bodyPr>
            <a:p>
              <a:pPr>
                <a:spcBef>
                  <a:spcPct val="50000"/>
                </a:spcBef>
                <a:defRPr/>
              </a:pPr>
              <a:r>
                <a:rPr lang="zh-CN" altLang="en-US" sz="2000" dirty="0">
                  <a:effectLst>
                    <a:outerShdw blurRad="38100" dist="38100" dir="2700000" algn="tl">
                      <a:srgbClr val="FFFFFF"/>
                    </a:outerShdw>
                  </a:effectLst>
                  <a:latin typeface="Times New Roman" panose="02020603050405020304" pitchFamily="18" charset="0"/>
                  <a:ea typeface="微软雅黑" panose="020B0503020204020204" pitchFamily="34" charset="-122"/>
                </a:rPr>
                <a:t>保留融合活性（诱导细胞融合）</a:t>
              </a:r>
              <a:endParaRPr lang="zh-CN" altLang="en-US" sz="2000" dirty="0">
                <a:effectLst>
                  <a:outerShdw blurRad="38100" dist="38100" dir="2700000" algn="tl">
                    <a:srgbClr val="FFFFFF"/>
                  </a:outerShdw>
                </a:effectLst>
                <a:latin typeface="Times New Roman" panose="02020603050405020304" pitchFamily="18" charset="0"/>
                <a:ea typeface="微软雅黑" panose="020B0503020204020204" pitchFamily="34" charset="-122"/>
              </a:endParaRPr>
            </a:p>
          </p:txBody>
        </p:sp>
        <p:sp>
          <p:nvSpPr>
            <p:cNvPr id="14346" name="AutoShape 10"/>
            <p:cNvSpPr/>
            <p:nvPr>
              <p:custDataLst>
                <p:tags r:id="rId22"/>
              </p:custDataLst>
            </p:nvPr>
          </p:nvSpPr>
          <p:spPr bwMode="auto">
            <a:xfrm>
              <a:off x="1945" y="170"/>
              <a:ext cx="162" cy="485"/>
            </a:xfrm>
            <a:prstGeom prst="leftBrace">
              <a:avLst>
                <a:gd name="adj1" fmla="val 27149"/>
                <a:gd name="adj2" fmla="val 50000"/>
              </a:avLst>
            </a:prstGeom>
            <a:noFill/>
            <a:ln w="38100">
              <a:solidFill>
                <a:schemeClr val="accent3">
                  <a:lumMod val="75000"/>
                </a:schemeClr>
              </a:solidFill>
              <a:round/>
            </a:ln>
          </p:spPr>
          <p:txBody>
            <a:bodyPr wrap="none" anchor="ctr"/>
            <a:p>
              <a:endParaRPr lang="zh-CN" altLang="en-US" sz="2000">
                <a:latin typeface="Times New Roman" panose="02020603050405020304" pitchFamily="18" charset="0"/>
                <a:ea typeface="微软雅黑" panose="020B0503020204020204" pitchFamily="34" charset="-122"/>
              </a:endParaRPr>
            </a:p>
          </p:txBody>
        </p:sp>
      </p:grpSp>
      <p:sp>
        <p:nvSpPr>
          <p:cNvPr id="9" name="Text Box 14"/>
          <p:cNvSpPr txBox="1">
            <a:spLocks noChangeArrowheads="1"/>
          </p:cNvSpPr>
          <p:nvPr>
            <p:custDataLst>
              <p:tags r:id="rId23"/>
            </p:custDataLst>
          </p:nvPr>
        </p:nvSpPr>
        <p:spPr bwMode="auto">
          <a:xfrm>
            <a:off x="1048288" y="4445203"/>
            <a:ext cx="10102362" cy="430887"/>
          </a:xfrm>
          <a:prstGeom prst="rect">
            <a:avLst/>
          </a:prstGeom>
          <a:noFill/>
          <a:ln w="9525">
            <a:noFill/>
            <a:miter lim="800000"/>
          </a:ln>
          <a:effectLst/>
        </p:spPr>
        <p:txBody>
          <a:bodyPr wrap="square">
            <a:spAutoFit/>
          </a:bodyPr>
          <a:p>
            <a:pPr>
              <a:spcBef>
                <a:spcPct val="50000"/>
              </a:spcBef>
              <a:defRPr/>
            </a:pPr>
            <a:r>
              <a:rPr lang="zh-CN" altLang="en-US" sz="2200" dirty="0" smtClean="0">
                <a:effectLst>
                  <a:outerShdw blurRad="38100" dist="38100" dir="2700000" algn="tl">
                    <a:srgbClr val="FFFFFF"/>
                  </a:outerShdw>
                </a:effectLst>
                <a:latin typeface="Times New Roman" panose="02020603050405020304" pitchFamily="18" charset="0"/>
                <a:ea typeface="微软雅黑" panose="020B0503020204020204" pitchFamily="34" charset="-122"/>
              </a:rPr>
              <a:t>灭</a:t>
            </a:r>
            <a:r>
              <a:rPr lang="zh-CN" altLang="en-US" sz="2200" dirty="0">
                <a:effectLst>
                  <a:outerShdw blurRad="38100" dist="38100" dir="2700000" algn="tl">
                    <a:srgbClr val="FFFFFF"/>
                  </a:outerShdw>
                </a:effectLst>
                <a:latin typeface="Times New Roman" panose="02020603050405020304" pitchFamily="18" charset="0"/>
                <a:ea typeface="微软雅黑" panose="020B0503020204020204" pitchFamily="34" charset="-122"/>
              </a:rPr>
              <a:t>活是指用物理或化学手段</a:t>
            </a:r>
            <a:r>
              <a:rPr lang="zh-CN" altLang="en-US" sz="2200" dirty="0">
                <a:solidFill>
                  <a:srgbClr val="FF0000"/>
                </a:solidFill>
                <a:effectLst>
                  <a:outerShdw blurRad="38100" dist="38100" dir="2700000" algn="tl">
                    <a:srgbClr val="000000"/>
                  </a:outerShdw>
                </a:effectLst>
                <a:latin typeface="Times New Roman" panose="02020603050405020304" pitchFamily="18" charset="0"/>
                <a:ea typeface="微软雅黑" panose="020B0503020204020204" pitchFamily="34" charset="-122"/>
              </a:rPr>
              <a:t>使病毒失去感染能力</a:t>
            </a:r>
            <a:r>
              <a:rPr lang="zh-CN" altLang="en-US" sz="2200" dirty="0">
                <a:effectLst>
                  <a:outerShdw blurRad="38100" dist="38100" dir="2700000" algn="tl">
                    <a:srgbClr val="FFFFFF"/>
                  </a:outerShdw>
                </a:effectLst>
                <a:latin typeface="Times New Roman" panose="02020603050405020304" pitchFamily="18" charset="0"/>
                <a:ea typeface="微软雅黑" panose="020B0503020204020204" pitchFamily="34" charset="-122"/>
              </a:rPr>
              <a:t>，但是并不破坏病毒的抗原结构。</a:t>
            </a:r>
            <a:endParaRPr lang="zh-CN" altLang="en-US" sz="2200" dirty="0">
              <a:effectLst>
                <a:outerShdw blurRad="38100" dist="38100" dir="2700000" algn="tl">
                  <a:srgbClr val="FFFFFF"/>
                </a:outerShdw>
              </a:effectLst>
              <a:latin typeface="Times New Roman" panose="020206030504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7175"/>
                                        </p:tgtEl>
                                        <p:attrNameLst>
                                          <p:attrName>style.visibility</p:attrName>
                                        </p:attrNameLst>
                                      </p:cBhvr>
                                      <p:to>
                                        <p:strVal val="visible"/>
                                      </p:to>
                                    </p:set>
                                    <p:animEffect transition="in" filter="wipe(left)">
                                      <p:cBhvr>
                                        <p:cTn id="7" dur="500"/>
                                        <p:tgtEl>
                                          <p:spTgt spid="717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7178"/>
                                        </p:tgtEl>
                                        <p:attrNameLst>
                                          <p:attrName>style.visibility</p:attrName>
                                        </p:attrNameLst>
                                      </p:cBhvr>
                                      <p:to>
                                        <p:strVal val="visible"/>
                                      </p:to>
                                    </p:set>
                                    <p:animEffect transition="in" filter="fade">
                                      <p:cBhvr>
                                        <p:cTn id="12" dur="500"/>
                                        <p:tgtEl>
                                          <p:spTgt spid="7178"/>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grpId="0" nodeType="clickEffect">
                                  <p:stCondLst>
                                    <p:cond delay="0"/>
                                  </p:stCondLst>
                                  <p:childTnLst>
                                    <p:set>
                                      <p:cBhvr>
                                        <p:cTn id="16" dur="1" fill="hold">
                                          <p:stCondLst>
                                            <p:cond delay="0"/>
                                          </p:stCondLst>
                                        </p:cTn>
                                        <p:tgtEl>
                                          <p:spTgt spid="7182"/>
                                        </p:tgtEl>
                                        <p:attrNameLst>
                                          <p:attrName>style.visibility</p:attrName>
                                        </p:attrNameLst>
                                      </p:cBhvr>
                                      <p:to>
                                        <p:strVal val="visible"/>
                                      </p:to>
                                    </p:set>
                                    <p:animEffect transition="in" filter="wipe(left)">
                                      <p:cBhvr>
                                        <p:cTn id="17" dur="500"/>
                                        <p:tgtEl>
                                          <p:spTgt spid="7182"/>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7183"/>
                                        </p:tgtEl>
                                        <p:attrNameLst>
                                          <p:attrName>style.visibility</p:attrName>
                                        </p:attrNameLst>
                                      </p:cBhvr>
                                      <p:to>
                                        <p:strVal val="visible"/>
                                      </p:to>
                                    </p:set>
                                    <p:animEffect transition="in" filter="fade">
                                      <p:cBhvr>
                                        <p:cTn id="22" dur="500"/>
                                        <p:tgtEl>
                                          <p:spTgt spid="7183"/>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grpId="0" nodeType="clickEffect">
                                  <p:stCondLst>
                                    <p:cond delay="0"/>
                                  </p:stCondLst>
                                  <p:childTnLst>
                                    <p:set>
                                      <p:cBhvr>
                                        <p:cTn id="26" dur="1" fill="hold">
                                          <p:stCondLst>
                                            <p:cond delay="0"/>
                                          </p:stCondLst>
                                        </p:cTn>
                                        <p:tgtEl>
                                          <p:spTgt spid="7191"/>
                                        </p:tgtEl>
                                        <p:attrNameLst>
                                          <p:attrName>style.visibility</p:attrName>
                                        </p:attrNameLst>
                                      </p:cBhvr>
                                      <p:to>
                                        <p:strVal val="visible"/>
                                      </p:to>
                                    </p:set>
                                    <p:animEffect transition="in" filter="wipe(left)">
                                      <p:cBhvr>
                                        <p:cTn id="27" dur="500"/>
                                        <p:tgtEl>
                                          <p:spTgt spid="7191"/>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7192"/>
                                        </p:tgtEl>
                                        <p:attrNameLst>
                                          <p:attrName>style.visibility</p:attrName>
                                        </p:attrNameLst>
                                      </p:cBhvr>
                                      <p:to>
                                        <p:strVal val="visible"/>
                                      </p:to>
                                    </p:set>
                                    <p:animEffect transition="in" filter="fade">
                                      <p:cBhvr>
                                        <p:cTn id="32" dur="500"/>
                                        <p:tgtEl>
                                          <p:spTgt spid="7192"/>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7194"/>
                                        </p:tgtEl>
                                        <p:attrNameLst>
                                          <p:attrName>style.visibility</p:attrName>
                                        </p:attrNameLst>
                                      </p:cBhvr>
                                      <p:to>
                                        <p:strVal val="visible"/>
                                      </p:to>
                                    </p:set>
                                    <p:animEffect transition="in" filter="fade">
                                      <p:cBhvr>
                                        <p:cTn id="37" dur="500"/>
                                        <p:tgtEl>
                                          <p:spTgt spid="7194"/>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7195"/>
                                        </p:tgtEl>
                                        <p:attrNameLst>
                                          <p:attrName>style.visibility</p:attrName>
                                        </p:attrNameLst>
                                      </p:cBhvr>
                                      <p:to>
                                        <p:strVal val="visible"/>
                                      </p:to>
                                    </p:set>
                                    <p:animEffect transition="in" filter="fade">
                                      <p:cBhvr>
                                        <p:cTn id="42" dur="500"/>
                                        <p:tgtEl>
                                          <p:spTgt spid="7195"/>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7196"/>
                                        </p:tgtEl>
                                        <p:attrNameLst>
                                          <p:attrName>style.visibility</p:attrName>
                                        </p:attrNameLst>
                                      </p:cBhvr>
                                      <p:to>
                                        <p:strVal val="visible"/>
                                      </p:to>
                                    </p:set>
                                    <p:animEffect transition="in" filter="fade">
                                      <p:cBhvr>
                                        <p:cTn id="47" dur="500"/>
                                        <p:tgtEl>
                                          <p:spTgt spid="7196"/>
                                        </p:tgtEl>
                                      </p:cBhvr>
                                    </p:animEffect>
                                  </p:childTnLst>
                                </p:cTn>
                              </p:par>
                            </p:childTnLst>
                          </p:cTn>
                        </p:par>
                      </p:childTnLst>
                    </p:cTn>
                  </p:par>
                  <p:par>
                    <p:cTn id="48" fill="hold">
                      <p:stCondLst>
                        <p:cond delay="indefinite"/>
                      </p:stCondLst>
                      <p:childTnLst>
                        <p:par>
                          <p:cTn id="49" fill="hold">
                            <p:stCondLst>
                              <p:cond delay="0"/>
                            </p:stCondLst>
                            <p:childTnLst>
                              <p:par>
                                <p:cTn id="50" presetID="3" presetClass="entr" presetSubtype="10" fill="hold" grpId="0" nodeType="clickEffect">
                                  <p:stCondLst>
                                    <p:cond delay="0"/>
                                  </p:stCondLst>
                                  <p:childTnLst>
                                    <p:set>
                                      <p:cBhvr>
                                        <p:cTn id="51" dur="1" fill="hold">
                                          <p:stCondLst>
                                            <p:cond delay="0"/>
                                          </p:stCondLst>
                                        </p:cTn>
                                        <p:tgtEl>
                                          <p:spTgt spid="3"/>
                                        </p:tgtEl>
                                        <p:attrNameLst>
                                          <p:attrName>style.visibility</p:attrName>
                                        </p:attrNameLst>
                                      </p:cBhvr>
                                      <p:to>
                                        <p:strVal val="visible"/>
                                      </p:to>
                                    </p:set>
                                    <p:animEffect transition="in" filter="blinds(horizontal)">
                                      <p:cBhvr>
                                        <p:cTn id="52" dur="500"/>
                                        <p:tgtEl>
                                          <p:spTgt spid="3"/>
                                        </p:tgtEl>
                                      </p:cBhvr>
                                    </p:animEffect>
                                  </p:childTnLst>
                                </p:cTn>
                              </p:par>
                            </p:childTnLst>
                          </p:cTn>
                        </p:par>
                      </p:childTnLst>
                    </p:cTn>
                  </p:par>
                  <p:par>
                    <p:cTn id="53" fill="hold">
                      <p:stCondLst>
                        <p:cond delay="indefinite"/>
                      </p:stCondLst>
                      <p:childTnLst>
                        <p:par>
                          <p:cTn id="54" fill="hold">
                            <p:stCondLst>
                              <p:cond delay="0"/>
                            </p:stCondLst>
                            <p:childTnLst>
                              <p:par>
                                <p:cTn id="55" presetID="4" presetClass="entr" presetSubtype="16" fill="hold" grpId="0" nodeType="clickEffect">
                                  <p:stCondLst>
                                    <p:cond delay="0"/>
                                  </p:stCondLst>
                                  <p:childTnLst>
                                    <p:set>
                                      <p:cBhvr>
                                        <p:cTn id="56" dur="1" fill="hold">
                                          <p:stCondLst>
                                            <p:cond delay="0"/>
                                          </p:stCondLst>
                                        </p:cTn>
                                        <p:tgtEl>
                                          <p:spTgt spid="9"/>
                                        </p:tgtEl>
                                        <p:attrNameLst>
                                          <p:attrName>style.visibility</p:attrName>
                                        </p:attrNameLst>
                                      </p:cBhvr>
                                      <p:to>
                                        <p:strVal val="visible"/>
                                      </p:to>
                                    </p:set>
                                    <p:animEffect transition="in" filter="box(in)">
                                      <p:cBhvr>
                                        <p:cTn id="57" dur="500"/>
                                        <p:tgtEl>
                                          <p:spTgt spid="9"/>
                                        </p:tgtEl>
                                      </p:cBhvr>
                                    </p:animEffect>
                                  </p:childTnLst>
                                </p:cTn>
                              </p:par>
                              <p:par>
                                <p:cTn id="58" presetID="10" presetClass="entr" presetSubtype="0" fill="hold" grpId="0" nodeType="withEffect">
                                  <p:stCondLst>
                                    <p:cond delay="0"/>
                                  </p:stCondLst>
                                  <p:childTnLst>
                                    <p:set>
                                      <p:cBhvr>
                                        <p:cTn id="59" dur="1" fill="hold">
                                          <p:stCondLst>
                                            <p:cond delay="0"/>
                                          </p:stCondLst>
                                        </p:cTn>
                                        <p:tgtEl>
                                          <p:spTgt spid="24"/>
                                        </p:tgtEl>
                                        <p:attrNameLst>
                                          <p:attrName>style.visibility</p:attrName>
                                        </p:attrNameLst>
                                      </p:cBhvr>
                                      <p:to>
                                        <p:strVal val="visible"/>
                                      </p:to>
                                    </p:set>
                                    <p:animEffect transition="in" filter="fade">
                                      <p:cBhvr>
                                        <p:cTn id="60" dur="750"/>
                                        <p:tgtEl>
                                          <p:spTgt spid="24"/>
                                        </p:tgtEl>
                                      </p:cBhvr>
                                    </p:animEffect>
                                  </p:childTnLst>
                                </p:cTn>
                              </p:par>
                            </p:childTnLst>
                          </p:cTn>
                        </p:par>
                      </p:childTnLst>
                    </p:cTn>
                  </p:par>
                  <p:par>
                    <p:cTn id="61" fill="hold">
                      <p:stCondLst>
                        <p:cond delay="indefinite"/>
                      </p:stCondLst>
                      <p:childTnLst>
                        <p:par>
                          <p:cTn id="62" fill="hold">
                            <p:stCondLst>
                              <p:cond delay="0"/>
                            </p:stCondLst>
                            <p:childTnLst>
                              <p:par>
                                <p:cTn id="63" presetID="4" presetClass="entr" presetSubtype="16" fill="hold" nodeType="clickEffect">
                                  <p:stCondLst>
                                    <p:cond delay="0"/>
                                  </p:stCondLst>
                                  <p:childTnLst>
                                    <p:set>
                                      <p:cBhvr>
                                        <p:cTn id="64" dur="1" fill="hold">
                                          <p:stCondLst>
                                            <p:cond delay="0"/>
                                          </p:stCondLst>
                                        </p:cTn>
                                        <p:tgtEl>
                                          <p:spTgt spid="5"/>
                                        </p:tgtEl>
                                        <p:attrNameLst>
                                          <p:attrName>style.visibility</p:attrName>
                                        </p:attrNameLst>
                                      </p:cBhvr>
                                      <p:to>
                                        <p:strVal val="visible"/>
                                      </p:to>
                                    </p:set>
                                    <p:animEffect transition="in" filter="box(in)">
                                      <p:cBhvr>
                                        <p:cTn id="65"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175" grpId="0"/>
      <p:bldP spid="7178" grpId="0"/>
      <p:bldP spid="7182" grpId="0"/>
      <p:bldP spid="7183" grpId="0"/>
      <p:bldP spid="7191" grpId="0"/>
      <p:bldP spid="7192" grpId="0" bldLvl="0" animBg="1"/>
      <p:bldP spid="7194" grpId="0"/>
      <p:bldP spid="7195" grpId="0"/>
      <p:bldP spid="7196" grpId="0"/>
      <p:bldP spid="3" grpId="0" bldLvl="0" animBg="1"/>
      <p:bldP spid="24" grpId="0" bldLvl="0" animBg="1"/>
      <p:bldP spid="9" grpId="0" bldLvl="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圆角矩形 24"/>
          <p:cNvSpPr/>
          <p:nvPr/>
        </p:nvSpPr>
        <p:spPr>
          <a:xfrm>
            <a:off x="897604" y="1535319"/>
            <a:ext cx="10383806" cy="1128827"/>
          </a:xfrm>
          <a:prstGeom prst="roundRect">
            <a:avLst>
              <a:gd name="adj" fmla="val 10846"/>
            </a:avLst>
          </a:prstGeom>
          <a:solidFill>
            <a:srgbClr val="F3F3F3"/>
          </a:solidFill>
          <a:ln w="12700">
            <a:solidFill>
              <a:schemeClr val="accent3"/>
            </a:solidFill>
          </a:ln>
          <a:effectLst>
            <a:innerShdw blurRad="76200" dist="38100" dir="16200000">
              <a:prstClr val="black">
                <a:alpha val="37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accent1">
                  <a:lumMod val="75000"/>
                </a:schemeClr>
              </a:solidFill>
              <a:cs typeface="+mn-ea"/>
              <a:sym typeface="+mn-lt"/>
            </a:endParaRPr>
          </a:p>
        </p:txBody>
      </p:sp>
      <p:sp>
        <p:nvSpPr>
          <p:cNvPr id="14347" name="Text Box 12"/>
          <p:cNvSpPr txBox="1">
            <a:spLocks noChangeArrowheads="1"/>
          </p:cNvSpPr>
          <p:nvPr>
            <p:custDataLst>
              <p:tags r:id="rId1"/>
            </p:custDataLst>
          </p:nvPr>
        </p:nvSpPr>
        <p:spPr bwMode="auto">
          <a:xfrm>
            <a:off x="1" y="1916113"/>
            <a:ext cx="5422900" cy="366712"/>
          </a:xfrm>
          <a:prstGeom prst="rect">
            <a:avLst/>
          </a:prstGeom>
          <a:noFill/>
          <a:ln w="9525">
            <a:noFill/>
            <a:miter lim="800000"/>
          </a:ln>
        </p:spPr>
        <p:txBody>
          <a:bodyPr>
            <a:spAutoFit/>
          </a:bodyPr>
          <a:lstStyle/>
          <a:p>
            <a:pPr>
              <a:spcBef>
                <a:spcPct val="50000"/>
              </a:spcBef>
            </a:pPr>
            <a:endParaRPr lang="zh-CN" altLang="en-US">
              <a:latin typeface="Times New Roman" panose="02020603050405020304" pitchFamily="18" charset="0"/>
              <a:ea typeface="微软雅黑" panose="020B0503020204020204" pitchFamily="34" charset="-122"/>
            </a:endParaRPr>
          </a:p>
        </p:txBody>
      </p:sp>
      <p:sp>
        <p:nvSpPr>
          <p:cNvPr id="13327" name="Text Box 15"/>
          <p:cNvSpPr txBox="1">
            <a:spLocks noChangeArrowheads="1"/>
          </p:cNvSpPr>
          <p:nvPr>
            <p:custDataLst>
              <p:tags r:id="rId2"/>
            </p:custDataLst>
          </p:nvPr>
        </p:nvSpPr>
        <p:spPr bwMode="auto">
          <a:xfrm>
            <a:off x="1048337" y="1668193"/>
            <a:ext cx="9806353" cy="904863"/>
          </a:xfrm>
          <a:prstGeom prst="rect">
            <a:avLst/>
          </a:prstGeom>
          <a:noFill/>
          <a:ln w="9525">
            <a:noFill/>
            <a:miter lim="800000"/>
          </a:ln>
          <a:effectLst/>
        </p:spPr>
        <p:txBody>
          <a:bodyPr wrap="square">
            <a:spAutoFit/>
          </a:bodyPr>
          <a:lstStyle/>
          <a:p>
            <a:pPr>
              <a:lnSpc>
                <a:spcPct val="120000"/>
              </a:lnSpc>
              <a:defRPr/>
            </a:pPr>
            <a:r>
              <a:rPr lang="zh-CN" altLang="en-US" sz="2200" dirty="0" smtClean="0">
                <a:effectLst>
                  <a:outerShdw blurRad="38100" dist="38100" dir="2700000" algn="tl">
                    <a:srgbClr val="FFFFFF"/>
                  </a:outerShdw>
                </a:effectLst>
                <a:latin typeface="Times New Roman" panose="02020603050405020304" pitchFamily="18" charset="0"/>
                <a:ea typeface="微软雅黑" panose="020B0503020204020204" pitchFamily="34" charset="-122"/>
              </a:rPr>
              <a:t>病毒表面的</a:t>
            </a:r>
            <a:r>
              <a:rPr lang="zh-CN" altLang="en-US" sz="2200" dirty="0">
                <a:solidFill>
                  <a:srgbClr val="FF0000"/>
                </a:solidFill>
                <a:effectLst>
                  <a:outerShdw blurRad="38100" dist="38100" dir="2700000" algn="tl">
                    <a:srgbClr val="FFFFFF"/>
                  </a:outerShdw>
                </a:effectLst>
                <a:latin typeface="Times New Roman" panose="02020603050405020304" pitchFamily="18" charset="0"/>
                <a:ea typeface="微软雅黑" panose="020B0503020204020204" pitchFamily="34" charset="-122"/>
              </a:rPr>
              <a:t>糖蛋白</a:t>
            </a:r>
            <a:r>
              <a:rPr lang="zh-CN" altLang="en-US" sz="2200" dirty="0">
                <a:effectLst>
                  <a:outerShdw blurRad="38100" dist="38100" dir="2700000" algn="tl">
                    <a:srgbClr val="FFFFFF"/>
                  </a:outerShdw>
                </a:effectLst>
                <a:latin typeface="Times New Roman" panose="02020603050405020304" pitchFamily="18" charset="0"/>
                <a:ea typeface="微软雅黑" panose="020B0503020204020204" pitchFamily="34" charset="-122"/>
              </a:rPr>
              <a:t>和一些</a:t>
            </a:r>
            <a:r>
              <a:rPr lang="zh-CN" altLang="en-US" sz="2200" dirty="0" smtClean="0">
                <a:solidFill>
                  <a:srgbClr val="FF0000"/>
                </a:solidFill>
                <a:effectLst>
                  <a:outerShdw blurRad="38100" dist="38100" dir="2700000" algn="tl">
                    <a:srgbClr val="FFFFFF"/>
                  </a:outerShdw>
                </a:effectLst>
                <a:latin typeface="Times New Roman" panose="02020603050405020304" pitchFamily="18" charset="0"/>
                <a:ea typeface="微软雅黑" panose="020B0503020204020204" pitchFamily="34" charset="-122"/>
              </a:rPr>
              <a:t>酶</a:t>
            </a:r>
            <a:r>
              <a:rPr lang="zh-CN" altLang="en-US" sz="2200" dirty="0" smtClean="0">
                <a:effectLst>
                  <a:outerShdw blurRad="38100" dist="38100" dir="2700000" algn="tl">
                    <a:srgbClr val="FFFFFF"/>
                  </a:outerShdw>
                </a:effectLst>
                <a:latin typeface="Times New Roman" panose="02020603050405020304" pitchFamily="18" charset="0"/>
                <a:ea typeface="微软雅黑" panose="020B0503020204020204" pitchFamily="34" charset="-122"/>
              </a:rPr>
              <a:t>与</a:t>
            </a:r>
            <a:r>
              <a:rPr lang="zh-CN" altLang="en-US" sz="2200" dirty="0">
                <a:effectLst>
                  <a:outerShdw blurRad="38100" dist="38100" dir="2700000" algn="tl">
                    <a:srgbClr val="FFFFFF"/>
                  </a:outerShdw>
                </a:effectLst>
                <a:latin typeface="Times New Roman" panose="02020603050405020304" pitchFamily="18" charset="0"/>
                <a:ea typeface="微软雅黑" panose="020B0503020204020204" pitchFamily="34" charset="-122"/>
              </a:rPr>
              <a:t>细胞膜上的糖蛋白发生作用，使细胞互相凝聚，细胞膜上的蛋白质分子和脂质分子重新排布，细胞膜打开，细胞发生融合。</a:t>
            </a:r>
            <a:endParaRPr lang="zh-CN" altLang="en-US" sz="2200" dirty="0">
              <a:effectLst>
                <a:outerShdw blurRad="38100" dist="38100" dir="2700000" algn="tl">
                  <a:srgbClr val="FFFFFF"/>
                </a:outerShdw>
              </a:effectLst>
              <a:latin typeface="Times New Roman" panose="02020603050405020304" pitchFamily="18" charset="0"/>
              <a:ea typeface="微软雅黑" panose="020B0503020204020204" pitchFamily="34" charset="-122"/>
            </a:endParaRPr>
          </a:p>
        </p:txBody>
      </p:sp>
      <p:sp>
        <p:nvSpPr>
          <p:cNvPr id="16" name="矩形 15"/>
          <p:cNvSpPr/>
          <p:nvPr>
            <p:custDataLst>
              <p:tags r:id="rId3"/>
            </p:custDataLst>
          </p:nvPr>
        </p:nvSpPr>
        <p:spPr>
          <a:xfrm>
            <a:off x="1013217" y="950564"/>
            <a:ext cx="5212080" cy="534035"/>
          </a:xfrm>
          <a:prstGeom prst="rect">
            <a:avLst/>
          </a:prstGeom>
        </p:spPr>
        <p:txBody>
          <a:bodyPr wrap="none">
            <a:spAutoFit/>
          </a:bodyPr>
          <a:lstStyle/>
          <a:p>
            <a:pPr algn="l">
              <a:lnSpc>
                <a:spcPct val="120000"/>
              </a:lnSpc>
              <a:defRPr/>
            </a:pPr>
            <a:r>
              <a:rPr lang="zh-CN" altLang="en-US" sz="2400" dirty="0" smtClean="0">
                <a:solidFill>
                  <a:schemeClr val="accent3">
                    <a:lumMod val="75000"/>
                  </a:schemeClr>
                </a:solidFill>
                <a:latin typeface="Times New Roman" panose="02020603050405020304" pitchFamily="18" charset="0"/>
                <a:ea typeface="微软雅黑" panose="020B0503020204020204" pitchFamily="34" charset="-122"/>
                <a:sym typeface="+mn-ea"/>
              </a:rPr>
              <a:t>问题</a:t>
            </a:r>
            <a:r>
              <a:rPr lang="en-US" altLang="zh-CN" sz="2400" dirty="0" smtClean="0">
                <a:solidFill>
                  <a:schemeClr val="accent3">
                    <a:lumMod val="75000"/>
                  </a:schemeClr>
                </a:solidFill>
                <a:latin typeface="Times New Roman" panose="02020603050405020304" pitchFamily="18" charset="0"/>
                <a:ea typeface="微软雅黑" panose="020B0503020204020204" pitchFamily="34" charset="-122"/>
              </a:rPr>
              <a:t>2</a:t>
            </a:r>
            <a:r>
              <a:rPr lang="zh-CN" altLang="en-US" sz="2400" dirty="0" smtClean="0">
                <a:solidFill>
                  <a:schemeClr val="accent3">
                    <a:lumMod val="75000"/>
                  </a:schemeClr>
                </a:solidFill>
                <a:latin typeface="Times New Roman" panose="02020603050405020304" pitchFamily="18" charset="0"/>
                <a:ea typeface="微软雅黑" panose="020B0503020204020204" pitchFamily="34" charset="-122"/>
              </a:rPr>
              <a:t>、灭活病毒诱导细胞融合的原理</a:t>
            </a:r>
            <a:endParaRPr lang="zh-CN" altLang="en-US" sz="2400" dirty="0">
              <a:solidFill>
                <a:schemeClr val="accent3">
                  <a:lumMod val="75000"/>
                </a:schemeClr>
              </a:solidFill>
              <a:latin typeface="Times New Roman" panose="02020603050405020304" pitchFamily="18" charset="0"/>
              <a:ea typeface="微软雅黑" panose="020B0503020204020204" pitchFamily="34" charset="-122"/>
            </a:endParaRPr>
          </a:p>
        </p:txBody>
      </p:sp>
      <p:grpSp>
        <p:nvGrpSpPr>
          <p:cNvPr id="18" name="淘宝网Chenying0907出品 7"/>
          <p:cNvGrpSpPr/>
          <p:nvPr/>
        </p:nvGrpSpPr>
        <p:grpSpPr>
          <a:xfrm>
            <a:off x="293663" y="324163"/>
            <a:ext cx="604358" cy="216024"/>
            <a:chOff x="264939" y="188640"/>
            <a:chExt cx="604358" cy="216024"/>
          </a:xfrm>
          <a:solidFill>
            <a:srgbClr val="12863E"/>
          </a:solidFill>
        </p:grpSpPr>
        <p:sp>
          <p:nvSpPr>
            <p:cNvPr id="19" name="燕尾形 18"/>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20" name="燕尾形 19"/>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21" name="燕尾形 20"/>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22"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一、动物细胞融合技术</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23"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
        <p:nvSpPr>
          <p:cNvPr id="8" name="矩形 7"/>
          <p:cNvSpPr/>
          <p:nvPr>
            <p:custDataLst>
              <p:tags r:id="rId4"/>
            </p:custDataLst>
          </p:nvPr>
        </p:nvSpPr>
        <p:spPr>
          <a:xfrm>
            <a:off x="699839" y="2799540"/>
            <a:ext cx="5109091" cy="460375"/>
          </a:xfrm>
          <a:prstGeom prst="rect">
            <a:avLst/>
          </a:prstGeom>
          <a:noFill/>
        </p:spPr>
        <p:txBody>
          <a:bodyPr wrap="square" rtlCol="0" anchor="t">
            <a:spAutoFit/>
          </a:bodyPr>
          <a:p>
            <a:r>
              <a:rPr lang="zh-CN" altLang="en-US" sz="2400" dirty="0">
                <a:solidFill>
                  <a:schemeClr val="accent3">
                    <a:lumMod val="75000"/>
                  </a:schemeClr>
                </a:solidFill>
                <a:latin typeface="Times New Roman" panose="02020603050405020304" pitchFamily="18" charset="0"/>
                <a:ea typeface="微软雅黑" panose="020B0503020204020204" pitchFamily="34" charset="-122"/>
              </a:rPr>
              <a:t>问题</a:t>
            </a:r>
            <a:r>
              <a:rPr lang="en-US" altLang="zh-CN" sz="2400" dirty="0">
                <a:solidFill>
                  <a:schemeClr val="accent3">
                    <a:lumMod val="75000"/>
                  </a:schemeClr>
                </a:solidFill>
                <a:latin typeface="Times New Roman" panose="02020603050405020304" pitchFamily="18" charset="0"/>
                <a:ea typeface="微软雅黑" panose="020B0503020204020204" pitchFamily="34" charset="-122"/>
              </a:rPr>
              <a:t>3</a:t>
            </a:r>
            <a:r>
              <a:rPr lang="zh-CN" altLang="en-US" sz="2400" dirty="0">
                <a:solidFill>
                  <a:schemeClr val="accent3">
                    <a:lumMod val="75000"/>
                  </a:schemeClr>
                </a:solidFill>
                <a:latin typeface="Times New Roman" panose="02020603050405020304" pitchFamily="18" charset="0"/>
                <a:ea typeface="微软雅黑" panose="020B0503020204020204" pitchFamily="34" charset="-122"/>
              </a:rPr>
              <a:t>、灭活病毒诱导细胞融合过程：</a:t>
            </a:r>
            <a:endParaRPr lang="zh-CN" altLang="en-US" sz="2400" dirty="0">
              <a:solidFill>
                <a:schemeClr val="accent3">
                  <a:lumMod val="75000"/>
                </a:schemeClr>
              </a:solidFill>
              <a:latin typeface="Times New Roman" panose="02020603050405020304" pitchFamily="18" charset="0"/>
              <a:ea typeface="微软雅黑" panose="020B0503020204020204" pitchFamily="34" charset="-122"/>
            </a:endParaRPr>
          </a:p>
        </p:txBody>
      </p:sp>
      <p:pic>
        <p:nvPicPr>
          <p:cNvPr id="10" name="图片 9" descr="细胞膜融合"/>
          <p:cNvPicPr>
            <a:picLocks noChangeAspect="1"/>
          </p:cNvPicPr>
          <p:nvPr>
            <p:custDataLst>
              <p:tags r:id="rId5"/>
            </p:custDataLst>
          </p:nvPr>
        </p:nvPicPr>
        <p:blipFill>
          <a:blip r:embed="rId6">
            <a:extLst>
              <a:ext uri="{96DAC541-7B7A-43D3-8B79-37D633B846F1}">
                <asvg:svgBlip xmlns:asvg="http://schemas.microsoft.com/office/drawing/2016/SVG/main" r:embed="rId7"/>
              </a:ext>
            </a:extLst>
          </a:blip>
          <a:stretch>
            <a:fillRect/>
          </a:stretch>
        </p:blipFill>
        <p:spPr>
          <a:xfrm>
            <a:off x="897890" y="3260090"/>
            <a:ext cx="8300085" cy="2442845"/>
          </a:xfrm>
          <a:prstGeom prst="rect">
            <a:avLst/>
          </a:prstGeom>
        </p:spPr>
      </p:pic>
      <p:sp>
        <p:nvSpPr>
          <p:cNvPr id="7180" name="Text Box 12"/>
          <p:cNvSpPr txBox="1">
            <a:spLocks noChangeArrowheads="1"/>
          </p:cNvSpPr>
          <p:nvPr>
            <p:custDataLst>
              <p:tags r:id="rId8"/>
            </p:custDataLst>
          </p:nvPr>
        </p:nvSpPr>
        <p:spPr bwMode="auto">
          <a:xfrm>
            <a:off x="699662" y="5899174"/>
            <a:ext cx="1994063" cy="461665"/>
          </a:xfrm>
          <a:prstGeom prst="rect">
            <a:avLst/>
          </a:prstGeom>
          <a:noFill/>
          <a:ln w="9525">
            <a:noFill/>
            <a:miter lim="800000"/>
          </a:ln>
        </p:spPr>
        <p:txBody>
          <a:bodyPr wrap="square">
            <a:spAutoFit/>
          </a:bodyPr>
          <a:p>
            <a:r>
              <a:rPr kumimoji="1" lang="en-US" altLang="zh-CN" sz="2400" smtClean="0">
                <a:solidFill>
                  <a:schemeClr val="accent3">
                    <a:lumMod val="50000"/>
                  </a:schemeClr>
                </a:solidFill>
                <a:latin typeface="Times New Roman" panose="02020603050405020304" pitchFamily="18" charset="0"/>
                <a:ea typeface="微软雅黑" panose="020B0503020204020204" pitchFamily="34" charset="-122"/>
              </a:rPr>
              <a:t>4</a:t>
            </a:r>
            <a:r>
              <a:rPr kumimoji="1" lang="zh-CN" altLang="en-US" sz="2400" smtClean="0">
                <a:solidFill>
                  <a:schemeClr val="accent3">
                    <a:lumMod val="50000"/>
                  </a:schemeClr>
                </a:solidFill>
                <a:latin typeface="Times New Roman" panose="02020603050405020304" pitchFamily="18" charset="0"/>
                <a:ea typeface="微软雅黑" panose="020B0503020204020204" pitchFamily="34" charset="-122"/>
              </a:rPr>
              <a:t>、</a:t>
            </a:r>
            <a:r>
              <a:rPr kumimoji="1" lang="zh-CN" altLang="en-US" sz="2400">
                <a:solidFill>
                  <a:schemeClr val="accent3">
                    <a:lumMod val="50000"/>
                  </a:schemeClr>
                </a:solidFill>
                <a:latin typeface="Times New Roman" panose="02020603050405020304" pitchFamily="18" charset="0"/>
                <a:ea typeface="微软雅黑" panose="020B0503020204020204" pitchFamily="34" charset="-122"/>
              </a:rPr>
              <a:t>结果：</a:t>
            </a:r>
            <a:endParaRPr kumimoji="1" lang="zh-CN" altLang="en-US" sz="240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7181" name="Text Box 13"/>
          <p:cNvSpPr txBox="1">
            <a:spLocks noChangeArrowheads="1"/>
          </p:cNvSpPr>
          <p:nvPr>
            <p:custDataLst>
              <p:tags r:id="rId9"/>
            </p:custDataLst>
          </p:nvPr>
        </p:nvSpPr>
        <p:spPr bwMode="auto">
          <a:xfrm>
            <a:off x="2108201" y="5864288"/>
            <a:ext cx="10185400" cy="553998"/>
          </a:xfrm>
          <a:prstGeom prst="rect">
            <a:avLst/>
          </a:prstGeom>
          <a:noFill/>
          <a:ln w="9525">
            <a:noFill/>
            <a:miter lim="800000"/>
          </a:ln>
        </p:spPr>
        <p:txBody>
          <a:bodyPr wrap="square">
            <a:spAutoFit/>
          </a:bodyPr>
          <a:p>
            <a:pPr>
              <a:lnSpc>
                <a:spcPct val="125000"/>
              </a:lnSpc>
            </a:pPr>
            <a:r>
              <a:rPr lang="zh-CN" altLang="en-US" sz="2400" noProof="1" smtClean="0">
                <a:effectLst>
                  <a:outerShdw blurRad="38100" dist="38100" dir="2700000">
                    <a:srgbClr val="FFFFFF"/>
                  </a:outerShdw>
                </a:effectLst>
                <a:latin typeface="Times New Roman" panose="02020603050405020304" pitchFamily="18" charset="0"/>
                <a:ea typeface="微软雅黑" panose="020B0503020204020204" pitchFamily="34" charset="-122"/>
              </a:rPr>
              <a:t>形成</a:t>
            </a:r>
            <a:r>
              <a:rPr lang="zh-CN" altLang="en-US" sz="2400" noProof="1" smtClean="0">
                <a:solidFill>
                  <a:srgbClr val="FF0000"/>
                </a:solidFill>
                <a:effectLst>
                  <a:outerShdw blurRad="38100" dist="38100" dir="2700000">
                    <a:srgbClr val="000000"/>
                  </a:outerShdw>
                </a:effectLst>
                <a:latin typeface="Times New Roman" panose="02020603050405020304" pitchFamily="18" charset="0"/>
                <a:ea typeface="微软雅黑" panose="020B0503020204020204" pitchFamily="34" charset="-122"/>
              </a:rPr>
              <a:t>杂交细胞。</a:t>
            </a:r>
            <a:r>
              <a:rPr lang="zh-CN" altLang="en-US" sz="2400" noProof="1" smtClean="0">
                <a:effectLst>
                  <a:outerShdw blurRad="38100" dist="38100" dir="2700000">
                    <a:srgbClr val="FFFFFF"/>
                  </a:outerShdw>
                </a:effectLst>
                <a:latin typeface="Times New Roman" panose="02020603050405020304" pitchFamily="18" charset="0"/>
                <a:ea typeface="微软雅黑" panose="020B0503020204020204" pitchFamily="34" charset="-122"/>
              </a:rPr>
              <a:t>即融合后形成的原来两个或多个细胞遗传信息的单核细胞。 </a:t>
            </a:r>
            <a:endParaRPr lang="zh-CN" altLang="en-US" sz="2400" noProof="1">
              <a:effectLst>
                <a:outerShdw blurRad="38100" dist="38100" dir="2700000">
                  <a:srgbClr val="FFFFFF"/>
                </a:outerShdw>
              </a:effectLst>
              <a:latin typeface="Times New Roman" panose="02020603050405020304" pitchFamily="18" charset="0"/>
              <a:ea typeface="微软雅黑" panose="020B0503020204020204" pitchFamily="34" charset="-122"/>
            </a:endParaRPr>
          </a:p>
        </p:txBody>
      </p: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linds(horizontal)">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16" fill="hold" grpId="0" nodeType="clickEffect">
                                  <p:stCondLst>
                                    <p:cond delay="0"/>
                                  </p:stCondLst>
                                  <p:childTnLst>
                                    <p:set>
                                      <p:cBhvr>
                                        <p:cTn id="11" dur="1" fill="hold">
                                          <p:stCondLst>
                                            <p:cond delay="0"/>
                                          </p:stCondLst>
                                        </p:cTn>
                                        <p:tgtEl>
                                          <p:spTgt spid="13327"/>
                                        </p:tgtEl>
                                        <p:attrNameLst>
                                          <p:attrName>style.visibility</p:attrName>
                                        </p:attrNameLst>
                                      </p:cBhvr>
                                      <p:to>
                                        <p:strVal val="visible"/>
                                      </p:to>
                                    </p:set>
                                    <p:animEffect transition="in" filter="box(in)">
                                      <p:cBhvr>
                                        <p:cTn id="12" dur="500"/>
                                        <p:tgtEl>
                                          <p:spTgt spid="13327"/>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25"/>
                                        </p:tgtEl>
                                        <p:attrNameLst>
                                          <p:attrName>style.visibility</p:attrName>
                                        </p:attrNameLst>
                                      </p:cBhvr>
                                      <p:to>
                                        <p:strVal val="visible"/>
                                      </p:to>
                                    </p:set>
                                    <p:animEffect transition="in" filter="fade">
                                      <p:cBhvr>
                                        <p:cTn id="15" dur="750"/>
                                        <p:tgtEl>
                                          <p:spTgt spid="25"/>
                                        </p:tgtEl>
                                      </p:cBhvr>
                                    </p:animEffect>
                                  </p:childTnLst>
                                </p:cTn>
                              </p:par>
                            </p:childTnLst>
                          </p:cTn>
                        </p:par>
                      </p:childTnLst>
                    </p:cTn>
                  </p:par>
                  <p:par>
                    <p:cTn id="16" fill="hold">
                      <p:stCondLst>
                        <p:cond delay="indefinite"/>
                      </p:stCondLst>
                      <p:childTnLst>
                        <p:par>
                          <p:cTn id="17" fill="hold">
                            <p:stCondLst>
                              <p:cond delay="0"/>
                            </p:stCondLst>
                            <p:childTnLst>
                              <p:par>
                                <p:cTn id="18" presetID="1" presetClass="entr" presetSubtype="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nodeType="clickEffect">
                                  <p:stCondLst>
                                    <p:cond delay="0"/>
                                  </p:stCondLst>
                                  <p:childTnLst>
                                    <p:set>
                                      <p:cBhvr>
                                        <p:cTn id="23" dur="1" fill="hold">
                                          <p:stCondLst>
                                            <p:cond delay="0"/>
                                          </p:stCondLst>
                                        </p:cTn>
                                        <p:tgtEl>
                                          <p:spTgt spid="10"/>
                                        </p:tgtEl>
                                        <p:attrNameLst>
                                          <p:attrName>style.visibility</p:attrName>
                                        </p:attrNameLst>
                                      </p:cBhvr>
                                      <p:to>
                                        <p:strVal val="visible"/>
                                      </p:to>
                                    </p:set>
                                    <p:animEffect transition="in" filter="fade">
                                      <p:cBhvr>
                                        <p:cTn id="24" dur="1000"/>
                                        <p:tgtEl>
                                          <p:spTgt spid="10"/>
                                        </p:tgtEl>
                                      </p:cBhvr>
                                    </p:animEffect>
                                    <p:anim calcmode="lin" valueType="num">
                                      <p:cBhvr>
                                        <p:cTn id="25" dur="1000" fill="hold"/>
                                        <p:tgtEl>
                                          <p:spTgt spid="10"/>
                                        </p:tgtEl>
                                        <p:attrNameLst>
                                          <p:attrName>ppt_x</p:attrName>
                                        </p:attrNameLst>
                                      </p:cBhvr>
                                      <p:tavLst>
                                        <p:tav tm="0">
                                          <p:val>
                                            <p:strVal val="#ppt_x"/>
                                          </p:val>
                                        </p:tav>
                                        <p:tav tm="100000">
                                          <p:val>
                                            <p:strVal val="#ppt_x"/>
                                          </p:val>
                                        </p:tav>
                                      </p:tavLst>
                                    </p:anim>
                                    <p:anim calcmode="lin" valueType="num">
                                      <p:cBhvr>
                                        <p:cTn id="26" dur="1000" fill="hold"/>
                                        <p:tgtEl>
                                          <p:spTgt spid="10"/>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grpId="0" nodeType="clickEffect">
                                  <p:stCondLst>
                                    <p:cond delay="0"/>
                                  </p:stCondLst>
                                  <p:childTnLst>
                                    <p:set>
                                      <p:cBhvr>
                                        <p:cTn id="30" dur="1" fill="hold">
                                          <p:stCondLst>
                                            <p:cond delay="0"/>
                                          </p:stCondLst>
                                        </p:cTn>
                                        <p:tgtEl>
                                          <p:spTgt spid="7180"/>
                                        </p:tgtEl>
                                        <p:attrNameLst>
                                          <p:attrName>style.visibility</p:attrName>
                                        </p:attrNameLst>
                                      </p:cBhvr>
                                      <p:to>
                                        <p:strVal val="visible"/>
                                      </p:to>
                                    </p:set>
                                    <p:animEffect transition="in" filter="wipe(left)">
                                      <p:cBhvr>
                                        <p:cTn id="31" dur="500"/>
                                        <p:tgtEl>
                                          <p:spTgt spid="7180"/>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grpId="0" nodeType="clickEffect">
                                  <p:stCondLst>
                                    <p:cond delay="0"/>
                                  </p:stCondLst>
                                  <p:childTnLst>
                                    <p:set>
                                      <p:cBhvr>
                                        <p:cTn id="35" dur="1" fill="hold">
                                          <p:stCondLst>
                                            <p:cond delay="0"/>
                                          </p:stCondLst>
                                        </p:cTn>
                                        <p:tgtEl>
                                          <p:spTgt spid="7181"/>
                                        </p:tgtEl>
                                        <p:attrNameLst>
                                          <p:attrName>style.visibility</p:attrName>
                                        </p:attrNameLst>
                                      </p:cBhvr>
                                      <p:to>
                                        <p:strVal val="visible"/>
                                      </p:to>
                                    </p:set>
                                    <p:animEffect transition="in" filter="fade">
                                      <p:cBhvr>
                                        <p:cTn id="36" dur="500"/>
                                        <p:tgtEl>
                                          <p:spTgt spid="718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bldLvl="0" animBg="1"/>
      <p:bldP spid="13327" grpId="0" bldLvl="0" animBg="1"/>
      <p:bldP spid="16" grpId="0"/>
      <p:bldP spid="8" grpId="0"/>
      <p:bldP spid="8" grpId="1"/>
      <p:bldP spid="7180" grpId="0"/>
      <p:bldP spid="718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图片 10" descr="动物细胞融合"/>
          <p:cNvPicPr>
            <a:picLocks noChangeAspect="1"/>
          </p:cNvPicPr>
          <p:nvPr>
            <p:custDataLst>
              <p:tags r:id="rId1"/>
            </p:custDataLst>
          </p:nvPr>
        </p:nvPicPr>
        <p:blipFill>
          <a:blip r:embed="rId2">
            <a:extLst>
              <a:ext uri="{96DAC541-7B7A-43D3-8B79-37D633B846F1}">
                <asvg:svgBlip xmlns:asvg="http://schemas.microsoft.com/office/drawing/2016/SVG/main" r:embed="rId3"/>
              </a:ext>
            </a:extLst>
          </a:blip>
          <a:stretch>
            <a:fillRect/>
          </a:stretch>
        </p:blipFill>
        <p:spPr>
          <a:xfrm rot="16200000">
            <a:off x="4021428" y="-340300"/>
            <a:ext cx="3634757" cy="7727985"/>
          </a:xfrm>
          <a:prstGeom prst="rect">
            <a:avLst/>
          </a:prstGeom>
        </p:spPr>
      </p:pic>
      <p:sp>
        <p:nvSpPr>
          <p:cNvPr id="9" name="矩形 8"/>
          <p:cNvSpPr/>
          <p:nvPr>
            <p:custDataLst>
              <p:tags r:id="rId4"/>
            </p:custDataLst>
          </p:nvPr>
        </p:nvSpPr>
        <p:spPr>
          <a:xfrm>
            <a:off x="4117975" y="4563196"/>
            <a:ext cx="578485" cy="77787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Times New Roman" panose="02020603050405020304" pitchFamily="18" charset="0"/>
              <a:ea typeface="微软雅黑" panose="020B0503020204020204" pitchFamily="34" charset="-122"/>
            </a:endParaRPr>
          </a:p>
        </p:txBody>
      </p:sp>
      <p:sp>
        <p:nvSpPr>
          <p:cNvPr id="4" name="Text Box 5"/>
          <p:cNvSpPr txBox="1">
            <a:spLocks noChangeArrowheads="1"/>
          </p:cNvSpPr>
          <p:nvPr>
            <p:custDataLst>
              <p:tags r:id="rId5"/>
            </p:custDataLst>
          </p:nvPr>
        </p:nvSpPr>
        <p:spPr bwMode="auto">
          <a:xfrm>
            <a:off x="825336" y="917818"/>
            <a:ext cx="5865168" cy="461665"/>
          </a:xfrm>
          <a:prstGeom prst="rect">
            <a:avLst/>
          </a:prstGeom>
          <a:noFill/>
        </p:spPr>
        <p:txBody>
          <a:bodyPr wrap="square" rtlCol="0" anchor="t">
            <a:spAutoFit/>
          </a:bodyPr>
          <a:lstStyle>
            <a:defPPr>
              <a:defRPr lang="zh-CN"/>
            </a:defPPr>
            <a:lvl1pPr>
              <a:defRPr sz="2400">
                <a:solidFill>
                  <a:srgbClr val="C00000"/>
                </a:solidFill>
                <a:latin typeface="Times New Roman" panose="02020603050405020304" pitchFamily="18" charset="0"/>
                <a:ea typeface="微软雅黑" panose="020B0503020204020204" pitchFamily="34" charset="-122"/>
              </a:defRPr>
            </a:lvl1pPr>
          </a:lstStyle>
          <a:p>
            <a:r>
              <a:rPr lang="zh-CN" altLang="en-US" dirty="0">
                <a:solidFill>
                  <a:schemeClr val="accent3">
                    <a:lumMod val="75000"/>
                  </a:schemeClr>
                </a:solidFill>
              </a:rPr>
              <a:t>（四）动物细胞融合技术全</a:t>
            </a:r>
            <a:r>
              <a:rPr lang="zh-CN" altLang="en-US" dirty="0" smtClean="0">
                <a:solidFill>
                  <a:schemeClr val="accent3">
                    <a:lumMod val="75000"/>
                  </a:schemeClr>
                </a:solidFill>
              </a:rPr>
              <a:t>过程：</a:t>
            </a:r>
            <a:endParaRPr lang="en-US" altLang="zh-CN" dirty="0">
              <a:solidFill>
                <a:schemeClr val="accent3">
                  <a:lumMod val="75000"/>
                </a:schemeClr>
              </a:solidFill>
            </a:endParaRPr>
          </a:p>
        </p:txBody>
      </p:sp>
      <p:grpSp>
        <p:nvGrpSpPr>
          <p:cNvPr id="10" name="组合 9"/>
          <p:cNvGrpSpPr/>
          <p:nvPr>
            <p:custDataLst>
              <p:tags r:id="rId6"/>
            </p:custDataLst>
          </p:nvPr>
        </p:nvGrpSpPr>
        <p:grpSpPr>
          <a:xfrm>
            <a:off x="2235200" y="5321193"/>
            <a:ext cx="4880182" cy="1039699"/>
            <a:chOff x="2527300" y="4798502"/>
            <a:chExt cx="4880182" cy="1039699"/>
          </a:xfrm>
        </p:grpSpPr>
        <p:sp>
          <p:nvSpPr>
            <p:cNvPr id="5" name="左大括号 16415"/>
            <p:cNvSpPr/>
            <p:nvPr>
              <p:custDataLst>
                <p:tags r:id="rId7"/>
              </p:custDataLst>
            </p:nvPr>
          </p:nvSpPr>
          <p:spPr bwMode="auto">
            <a:xfrm rot="16200000">
              <a:off x="4750354" y="2575448"/>
              <a:ext cx="434073" cy="4880182"/>
            </a:xfrm>
            <a:prstGeom prst="leftBrace">
              <a:avLst>
                <a:gd name="adj1" fmla="val 76143"/>
                <a:gd name="adj2" fmla="val 50000"/>
              </a:avLst>
            </a:prstGeom>
            <a:noFill/>
            <a:ln w="19050">
              <a:solidFill>
                <a:schemeClr val="accent3">
                  <a:lumMod val="75000"/>
                </a:schemeClr>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sp>
          <p:nvSpPr>
            <p:cNvPr id="7" name="矩形 6"/>
            <p:cNvSpPr/>
            <p:nvPr>
              <p:custDataLst>
                <p:tags r:id="rId8"/>
              </p:custDataLst>
            </p:nvPr>
          </p:nvSpPr>
          <p:spPr>
            <a:xfrm>
              <a:off x="3831709" y="5376536"/>
              <a:ext cx="2339102" cy="461665"/>
            </a:xfrm>
            <a:prstGeom prst="rect">
              <a:avLst/>
            </a:prstGeom>
          </p:spPr>
          <p:style>
            <a:lnRef idx="1">
              <a:schemeClr val="accent3"/>
            </a:lnRef>
            <a:fillRef idx="2">
              <a:schemeClr val="accent3"/>
            </a:fillRef>
            <a:effectRef idx="1">
              <a:schemeClr val="accent3"/>
            </a:effectRef>
            <a:fontRef idx="minor">
              <a:schemeClr val="dk1"/>
            </a:fontRef>
          </p:style>
          <p:txBody>
            <a:bodyPr wrap="square">
              <a:spAutoFit/>
            </a:bodyPr>
            <a:lstStyle/>
            <a:p>
              <a:pPr algn="ctr"/>
              <a:r>
                <a:rPr kumimoji="1" lang="zh-CN" altLang="en-US" sz="2400" smtClean="0">
                  <a:latin typeface="Times New Roman" panose="02020603050405020304" pitchFamily="18" charset="0"/>
                  <a:ea typeface="微软雅黑" panose="020B0503020204020204" pitchFamily="34" charset="-122"/>
                </a:rPr>
                <a:t>动物细胞融合</a:t>
              </a:r>
              <a:endParaRPr lang="zh-CN" altLang="en-US" sz="2400">
                <a:latin typeface="Times New Roman" panose="02020603050405020304" pitchFamily="18" charset="0"/>
                <a:ea typeface="微软雅黑" panose="020B0503020204020204" pitchFamily="34" charset="-122"/>
              </a:endParaRPr>
            </a:p>
          </p:txBody>
        </p:sp>
      </p:grpSp>
      <p:grpSp>
        <p:nvGrpSpPr>
          <p:cNvPr id="12" name="组合 11"/>
          <p:cNvGrpSpPr/>
          <p:nvPr>
            <p:custDataLst>
              <p:tags r:id="rId9"/>
            </p:custDataLst>
          </p:nvPr>
        </p:nvGrpSpPr>
        <p:grpSpPr>
          <a:xfrm>
            <a:off x="7165714" y="5323291"/>
            <a:ext cx="2803786" cy="999677"/>
            <a:chOff x="7457814" y="4800600"/>
            <a:chExt cx="2803786" cy="999677"/>
          </a:xfrm>
        </p:grpSpPr>
        <p:sp>
          <p:nvSpPr>
            <p:cNvPr id="6" name="左大括号 16415"/>
            <p:cNvSpPr/>
            <p:nvPr>
              <p:custDataLst>
                <p:tags r:id="rId10"/>
              </p:custDataLst>
            </p:nvPr>
          </p:nvSpPr>
          <p:spPr bwMode="auto">
            <a:xfrm rot="16200000">
              <a:off x="8659041" y="3599373"/>
              <a:ext cx="401332" cy="2803786"/>
            </a:xfrm>
            <a:prstGeom prst="leftBrace">
              <a:avLst>
                <a:gd name="adj1" fmla="val 49707"/>
                <a:gd name="adj2" fmla="val 50000"/>
              </a:avLst>
            </a:prstGeom>
            <a:noFill/>
            <a:ln w="19050">
              <a:solidFill>
                <a:schemeClr val="accent3">
                  <a:lumMod val="75000"/>
                </a:schemeClr>
              </a:solidFill>
              <a:round/>
            </a:ln>
          </p:spPr>
          <p:txBody>
            <a:bodyPr/>
            <a:lstStyle/>
            <a:p>
              <a:pPr algn="ctr" eaLnBrk="0" hangingPunct="0"/>
              <a:endParaRPr lang="zh-CN" altLang="en-US">
                <a:latin typeface="Times New Roman" panose="02020603050405020304" pitchFamily="18" charset="0"/>
                <a:ea typeface="微软雅黑" panose="020B0503020204020204" pitchFamily="34" charset="-122"/>
              </a:endParaRPr>
            </a:p>
          </p:txBody>
        </p:sp>
        <p:sp>
          <p:nvSpPr>
            <p:cNvPr id="8" name="矩形 7"/>
            <p:cNvSpPr/>
            <p:nvPr>
              <p:custDataLst>
                <p:tags r:id="rId11"/>
              </p:custDataLst>
            </p:nvPr>
          </p:nvSpPr>
          <p:spPr>
            <a:xfrm>
              <a:off x="7858997" y="5338612"/>
              <a:ext cx="2031325" cy="461665"/>
            </a:xfrm>
            <a:prstGeom prst="rect">
              <a:avLst/>
            </a:prstGeom>
          </p:spPr>
          <p:style>
            <a:lnRef idx="1">
              <a:schemeClr val="accent3"/>
            </a:lnRef>
            <a:fillRef idx="2">
              <a:schemeClr val="accent3"/>
            </a:fillRef>
            <a:effectRef idx="1">
              <a:schemeClr val="accent3"/>
            </a:effectRef>
            <a:fontRef idx="minor">
              <a:schemeClr val="dk1"/>
            </a:fontRef>
          </p:style>
          <p:txBody>
            <a:bodyPr wrap="none">
              <a:spAutoFit/>
            </a:bodyPr>
            <a:lstStyle/>
            <a:p>
              <a:pPr algn="ctr"/>
              <a:r>
                <a:rPr kumimoji="1" lang="zh-CN" altLang="en-US" sz="2400" dirty="0" smtClean="0">
                  <a:latin typeface="Times New Roman" panose="02020603050405020304" pitchFamily="18" charset="0"/>
                  <a:ea typeface="微软雅黑" panose="020B0503020204020204" pitchFamily="34" charset="-122"/>
                </a:rPr>
                <a:t>动物细胞培养</a:t>
              </a:r>
              <a:endParaRPr lang="zh-CN" altLang="en-US" sz="2400" dirty="0">
                <a:latin typeface="Times New Roman" panose="02020603050405020304" pitchFamily="18" charset="0"/>
                <a:ea typeface="微软雅黑" panose="020B0503020204020204" pitchFamily="34" charset="-122"/>
              </a:endParaRPr>
            </a:p>
          </p:txBody>
        </p:sp>
      </p:grpSp>
      <p:grpSp>
        <p:nvGrpSpPr>
          <p:cNvPr id="13" name="淘宝网Chenying0907出品 7"/>
          <p:cNvGrpSpPr/>
          <p:nvPr/>
        </p:nvGrpSpPr>
        <p:grpSpPr>
          <a:xfrm>
            <a:off x="293663" y="324163"/>
            <a:ext cx="604358" cy="216024"/>
            <a:chOff x="264939" y="188640"/>
            <a:chExt cx="604358" cy="216024"/>
          </a:xfrm>
          <a:solidFill>
            <a:srgbClr val="12863E"/>
          </a:solidFill>
        </p:grpSpPr>
        <p:sp>
          <p:nvSpPr>
            <p:cNvPr id="14" name="燕尾形 1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5" name="燕尾形 1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6" name="燕尾形 1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17"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一、动物细胞融合技术</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18"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custDataLst>
      <p:tags r:id="rId12"/>
    </p:custData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1000"/>
                                        <p:tgtEl>
                                          <p:spTgt spid="11"/>
                                        </p:tgtEl>
                                      </p:cBhvr>
                                    </p:animEffect>
                                    <p:anim calcmode="lin" valueType="num">
                                      <p:cBhvr>
                                        <p:cTn id="8" dur="1000" fill="hold"/>
                                        <p:tgtEl>
                                          <p:spTgt spid="11"/>
                                        </p:tgtEl>
                                        <p:attrNameLst>
                                          <p:attrName>ppt_x</p:attrName>
                                        </p:attrNameLst>
                                      </p:cBhvr>
                                      <p:tavLst>
                                        <p:tav tm="0">
                                          <p:val>
                                            <p:strVal val="#ppt_x"/>
                                          </p:val>
                                        </p:tav>
                                        <p:tav tm="100000">
                                          <p:val>
                                            <p:strVal val="#ppt_x"/>
                                          </p:val>
                                        </p:tav>
                                      </p:tavLst>
                                    </p:anim>
                                    <p:anim calcmode="lin" valueType="num">
                                      <p:cBhvr>
                                        <p:cTn id="9" dur="1000" fill="hold"/>
                                        <p:tgtEl>
                                          <p:spTgt spid="11"/>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2" presetClass="entr" presetSubtype="1" fill="hold" nodeType="clickEffect">
                                  <p:stCondLst>
                                    <p:cond delay="0"/>
                                  </p:stCondLst>
                                  <p:childTnLst>
                                    <p:set>
                                      <p:cBhvr>
                                        <p:cTn id="13" dur="1" fill="hold">
                                          <p:stCondLst>
                                            <p:cond delay="0"/>
                                          </p:stCondLst>
                                        </p:cTn>
                                        <p:tgtEl>
                                          <p:spTgt spid="10"/>
                                        </p:tgtEl>
                                        <p:attrNameLst>
                                          <p:attrName>style.visibility</p:attrName>
                                        </p:attrNameLst>
                                      </p:cBhvr>
                                      <p:to>
                                        <p:strVal val="visible"/>
                                      </p:to>
                                    </p:set>
                                    <p:animEffect transition="in" filter="wipe(up)">
                                      <p:cBhvr>
                                        <p:cTn id="14" dur="500"/>
                                        <p:tgtEl>
                                          <p:spTgt spid="10"/>
                                        </p:tgtEl>
                                      </p:cBhvr>
                                    </p:animEffect>
                                  </p:childTnLst>
                                </p:cTn>
                              </p:par>
                            </p:childTnLst>
                          </p:cTn>
                        </p:par>
                      </p:childTnLst>
                    </p:cTn>
                  </p:par>
                  <p:par>
                    <p:cTn id="15" fill="hold">
                      <p:stCondLst>
                        <p:cond delay="indefinite"/>
                      </p:stCondLst>
                      <p:childTnLst>
                        <p:par>
                          <p:cTn id="16" fill="hold">
                            <p:stCondLst>
                              <p:cond delay="0"/>
                            </p:stCondLst>
                            <p:childTnLst>
                              <p:par>
                                <p:cTn id="17" presetID="22" presetClass="entr" presetSubtype="1"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animEffect transition="in" filter="wipe(up)">
                                      <p:cBhvr>
                                        <p:cTn id="19"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 name="表格 18"/>
          <p:cNvGraphicFramePr>
            <a:graphicFrameLocks noGrp="1"/>
          </p:cNvGraphicFramePr>
          <p:nvPr/>
        </p:nvGraphicFramePr>
        <p:xfrm>
          <a:off x="972472" y="1666056"/>
          <a:ext cx="10165428" cy="4341042"/>
        </p:xfrm>
        <a:graphic>
          <a:graphicData uri="http://schemas.openxmlformats.org/drawingml/2006/table">
            <a:tbl>
              <a:tblPr firstRow="1" bandRow="1">
                <a:tableStyleId>{F5AB1C69-6EDB-4FF4-983F-18BD219EF322}</a:tableStyleId>
              </a:tblPr>
              <a:tblGrid>
                <a:gridCol w="2435823"/>
                <a:gridCol w="3964596"/>
                <a:gridCol w="3765009"/>
              </a:tblGrid>
              <a:tr h="557418">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u="none" strike="noStrike" cap="none" normalizeH="0" baseline="0" dirty="0" smtClean="0">
                          <a:ln>
                            <a:noFill/>
                          </a:ln>
                          <a:effectLst>
                            <a:outerShdw blurRad="38100" dist="38100" dir="2700000" algn="tl">
                              <a:srgbClr val="000000">
                                <a:alpha val="43137"/>
                              </a:srgbClr>
                            </a:outerShdw>
                          </a:effectLst>
                        </a:rPr>
                        <a:t>比较项目</a:t>
                      </a:r>
                      <a:endParaRPr kumimoji="0" lang="zh-CN" altLang="en-US" sz="2400" b="0" i="0" u="none" strike="noStrike" cap="none" normalizeH="0" baseline="0" dirty="0" smtClean="0">
                        <a:ln>
                          <a:noFill/>
                        </a:ln>
                        <a:solidFill>
                          <a:srgbClr val="0033CC"/>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endParaRPr>
                    </a:p>
                  </a:txBody>
                  <a:tcPr marL="121920" marR="121920"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u="none" strike="noStrike" cap="none" normalizeH="0" baseline="0" dirty="0" smtClean="0">
                          <a:ln>
                            <a:noFill/>
                          </a:ln>
                          <a:effectLst>
                            <a:outerShdw blurRad="38100" dist="38100" dir="2700000" algn="tl">
                              <a:srgbClr val="000000">
                                <a:alpha val="43137"/>
                              </a:srgbClr>
                            </a:outerShdw>
                          </a:effectLst>
                        </a:rPr>
                        <a:t>植物体细胞杂交</a:t>
                      </a:r>
                      <a:endParaRPr kumimoji="0" lang="zh-CN" altLang="en-US" sz="2400" b="0" i="0" u="none" strike="noStrike" cap="none" normalizeH="0" baseline="0" dirty="0" smtClean="0">
                        <a:ln>
                          <a:noFill/>
                        </a:ln>
                        <a:solidFill>
                          <a:srgbClr val="00B0F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endParaRPr>
                    </a:p>
                  </a:txBody>
                  <a:tcPr marL="121920" marR="121920" anchor="ctr" horzOverflow="overflow"/>
                </a:tc>
                <a:tc>
                  <a:txBody>
                    <a:bodyPr/>
                    <a:lstStyle/>
                    <a:p>
                      <a:pPr marL="0" marR="0" lvl="0" indent="0" algn="l" defTabSz="914400" rtl="0" eaLnBrk="1" fontAlgn="base" latinLnBrk="0" hangingPunct="1">
                        <a:lnSpc>
                          <a:spcPct val="100000"/>
                        </a:lnSpc>
                        <a:spcBef>
                          <a:spcPct val="20000"/>
                        </a:spcBef>
                        <a:spcAft>
                          <a:spcPct val="0"/>
                        </a:spcAft>
                        <a:buClrTx/>
                        <a:buSzTx/>
                        <a:buFontTx/>
                        <a:buNone/>
                      </a:pPr>
                      <a:r>
                        <a:rPr kumimoji="0" lang="zh-CN" altLang="en-US" sz="2400" u="none" strike="noStrike" cap="none" normalizeH="0" baseline="0" dirty="0" smtClean="0">
                          <a:ln>
                            <a:noFill/>
                          </a:ln>
                          <a:effectLst>
                            <a:outerShdw blurRad="38100" dist="38100" dir="2700000" algn="tl">
                              <a:srgbClr val="000000">
                                <a:alpha val="43137"/>
                              </a:srgbClr>
                            </a:outerShdw>
                          </a:effectLst>
                        </a:rPr>
                        <a:t>动物细胞融合</a:t>
                      </a:r>
                      <a:endParaRPr kumimoji="0" lang="zh-CN" altLang="en-US" sz="2400" b="0" i="0" u="none" strike="noStrike" cap="none" normalizeH="0" baseline="0" dirty="0" smtClean="0">
                        <a:ln>
                          <a:noFill/>
                        </a:ln>
                        <a:solidFill>
                          <a:srgbClr val="00B0F0"/>
                        </a:solidFill>
                        <a:effectLst>
                          <a:outerShdw blurRad="38100" dist="38100" dir="2700000" algn="tl">
                            <a:srgbClr val="000000">
                              <a:alpha val="43137"/>
                            </a:srgbClr>
                          </a:outerShdw>
                        </a:effectLst>
                        <a:latin typeface="Times New Roman" panose="02020603050405020304" pitchFamily="18" charset="0"/>
                        <a:ea typeface="微软雅黑" panose="020B0503020204020204" pitchFamily="34" charset="-122"/>
                      </a:endParaRPr>
                    </a:p>
                  </a:txBody>
                  <a:tcPr marL="121920" marR="121920" anchor="ctr" horzOverflow="overflow"/>
                </a:tc>
              </a:tr>
              <a:tr h="945906">
                <a:tc>
                  <a:txBody>
                    <a:bodyPr/>
                    <a:lstStyle/>
                    <a:p>
                      <a:pPr marL="0" lvl="0" indent="0" algn="l">
                        <a:spcBef>
                          <a:spcPct val="0"/>
                        </a:spcBef>
                        <a:buNone/>
                      </a:pPr>
                      <a:r>
                        <a:rPr lang="zh-CN" altLang="en-US" sz="2400" dirty="0" smtClean="0"/>
                        <a:t>原理</a:t>
                      </a:r>
                      <a:endParaRPr lang="zh-CN" altLang="en-US" sz="2400" b="0" dirty="0">
                        <a:solidFill>
                          <a:srgbClr val="0000CC"/>
                        </a:solidFill>
                        <a:latin typeface="Times New Roman" panose="02020603050405020304" pitchFamily="18" charset="0"/>
                        <a:ea typeface="微软雅黑" panose="020B0503020204020204" pitchFamily="34" charset="-122"/>
                      </a:endParaRPr>
                    </a:p>
                  </a:txBody>
                  <a:tcPr marL="121920" marR="121920" anchor="ctr" horzOverflow="overflow"/>
                </a:tc>
                <a:tc>
                  <a:txBody>
                    <a:bodyPr/>
                    <a:lstStyle/>
                    <a:p>
                      <a:pPr marL="0" marR="0" lvl="0" indent="0" algn="l" defTabSz="914400" rtl="0" eaLnBrk="1" fontAlgn="base" latinLnBrk="0" hangingPunct="1">
                        <a:lnSpc>
                          <a:spcPct val="130000"/>
                        </a:lnSpc>
                        <a:spcBef>
                          <a:spcPct val="20000"/>
                        </a:spcBef>
                        <a:spcAft>
                          <a:spcPct val="0"/>
                        </a:spcAft>
                        <a:buClrTx/>
                        <a:buSzTx/>
                        <a:buFontTx/>
                        <a:buNone/>
                      </a:pPr>
                      <a:endParaRPr kumimoji="0" lang="zh-CN" altLang="zh-CN" sz="2400" b="0" i="0" u="none" strike="noStrike" cap="none" normalizeH="0" baseline="0" dirty="0" smtClean="0">
                        <a:ln>
                          <a:noFill/>
                        </a:ln>
                        <a:solidFill>
                          <a:schemeClr val="tx2"/>
                        </a:solidFill>
                        <a:effectLst/>
                        <a:latin typeface="Times New Roman" panose="02020603050405020304" pitchFamily="18" charset="0"/>
                        <a:ea typeface="微软雅黑" panose="020B0503020204020204" pitchFamily="34" charset="-122"/>
                      </a:endParaRPr>
                    </a:p>
                  </a:txBody>
                  <a:tcPr marL="121920" marR="121920" anchor="ctr" horzOverflow="overflow"/>
                </a:tc>
                <a:tc>
                  <a:txBody>
                    <a:bodyPr/>
                    <a:lstStyle/>
                    <a:p>
                      <a:pPr marL="0" marR="0" lvl="0" indent="0" algn="l" defTabSz="914400" rtl="0" eaLnBrk="1" fontAlgn="base" latinLnBrk="0" hangingPunct="1">
                        <a:lnSpc>
                          <a:spcPct val="130000"/>
                        </a:lnSpc>
                        <a:spcBef>
                          <a:spcPct val="20000"/>
                        </a:spcBef>
                        <a:spcAft>
                          <a:spcPct val="0"/>
                        </a:spcAft>
                        <a:buClrTx/>
                        <a:buSzTx/>
                        <a:buFontTx/>
                        <a:buNone/>
                      </a:pPr>
                      <a:endParaRPr kumimoji="0" lang="zh-CN" altLang="zh-CN" sz="2400" b="0" i="0" u="none" strike="noStrike" cap="none" normalizeH="0" baseline="0" dirty="0" smtClean="0">
                        <a:ln>
                          <a:noFill/>
                        </a:ln>
                        <a:solidFill>
                          <a:schemeClr val="tx2"/>
                        </a:solidFill>
                        <a:effectLst/>
                        <a:latin typeface="Times New Roman" panose="02020603050405020304" pitchFamily="18" charset="0"/>
                        <a:ea typeface="微软雅黑" panose="020B0503020204020204" pitchFamily="34" charset="-122"/>
                      </a:endParaRPr>
                    </a:p>
                  </a:txBody>
                  <a:tcPr marL="121920" marR="121920" anchor="ctr" horzOverflow="overflow"/>
                </a:tc>
              </a:tr>
              <a:tr h="945906">
                <a:tc>
                  <a:txBody>
                    <a:bodyPr/>
                    <a:lstStyle/>
                    <a:p>
                      <a:pPr marL="0" lvl="0" indent="0" algn="l">
                        <a:spcBef>
                          <a:spcPct val="0"/>
                        </a:spcBef>
                        <a:buNone/>
                      </a:pPr>
                      <a:r>
                        <a:rPr lang="zh-CN" altLang="en-US" sz="2400" dirty="0" smtClean="0"/>
                        <a:t>融合前处理</a:t>
                      </a:r>
                      <a:endParaRPr lang="zh-CN" altLang="en-US" sz="2400" b="0" dirty="0">
                        <a:solidFill>
                          <a:srgbClr val="0000CC"/>
                        </a:solidFill>
                        <a:latin typeface="Times New Roman" panose="02020603050405020304" pitchFamily="18" charset="0"/>
                        <a:ea typeface="微软雅黑" panose="020B0503020204020204" pitchFamily="34" charset="-122"/>
                      </a:endParaRPr>
                    </a:p>
                  </a:txBody>
                  <a:tcPr marL="121920" marR="121920" anchor="ctr" horzOverflow="overflow"/>
                </a:tc>
                <a:tc>
                  <a:txBody>
                    <a:bodyPr/>
                    <a:lstStyle/>
                    <a:p>
                      <a:pPr marL="0" marR="0" lvl="0" indent="0" algn="l" defTabSz="914400" rtl="0" eaLnBrk="1" fontAlgn="base" latinLnBrk="0" hangingPunct="1">
                        <a:lnSpc>
                          <a:spcPct val="130000"/>
                        </a:lnSpc>
                        <a:spcBef>
                          <a:spcPct val="20000"/>
                        </a:spcBef>
                        <a:spcAft>
                          <a:spcPct val="0"/>
                        </a:spcAft>
                        <a:buClrTx/>
                        <a:buSzTx/>
                        <a:buFontTx/>
                        <a:buNone/>
                      </a:pPr>
                      <a:endParaRPr kumimoji="0" lang="zh-CN" altLang="zh-CN" sz="2400" b="0" i="0" u="none" strike="noStrike" cap="none" normalizeH="0" baseline="0" dirty="0" smtClean="0">
                        <a:ln>
                          <a:noFill/>
                        </a:ln>
                        <a:solidFill>
                          <a:schemeClr val="tx2"/>
                        </a:solidFill>
                        <a:effectLst/>
                        <a:latin typeface="Times New Roman" panose="02020603050405020304" pitchFamily="18" charset="0"/>
                        <a:ea typeface="微软雅黑" panose="020B0503020204020204" pitchFamily="34" charset="-122"/>
                      </a:endParaRPr>
                    </a:p>
                  </a:txBody>
                  <a:tcPr marL="121920" marR="121920" anchor="ctr" horzOverflow="overflow"/>
                </a:tc>
                <a:tc>
                  <a:txBody>
                    <a:bodyPr/>
                    <a:lstStyle/>
                    <a:p>
                      <a:pPr marL="0" marR="0" lvl="0" indent="0" algn="l" defTabSz="914400" rtl="0" eaLnBrk="1" fontAlgn="base" latinLnBrk="0" hangingPunct="1">
                        <a:lnSpc>
                          <a:spcPct val="130000"/>
                        </a:lnSpc>
                        <a:spcBef>
                          <a:spcPct val="20000"/>
                        </a:spcBef>
                        <a:spcAft>
                          <a:spcPct val="0"/>
                        </a:spcAft>
                        <a:buClrTx/>
                        <a:buSzTx/>
                        <a:buFontTx/>
                        <a:buNone/>
                      </a:pPr>
                      <a:endParaRPr kumimoji="0" lang="zh-CN" altLang="zh-CN" sz="2400" b="0" i="0" u="none" strike="noStrike" cap="none" normalizeH="0" baseline="0" dirty="0" smtClean="0">
                        <a:ln>
                          <a:noFill/>
                        </a:ln>
                        <a:solidFill>
                          <a:schemeClr val="tx2"/>
                        </a:solidFill>
                        <a:effectLst/>
                        <a:latin typeface="Times New Roman" panose="02020603050405020304" pitchFamily="18" charset="0"/>
                        <a:ea typeface="微软雅黑" panose="020B0503020204020204" pitchFamily="34" charset="-122"/>
                      </a:endParaRPr>
                    </a:p>
                  </a:txBody>
                  <a:tcPr marL="121920" marR="121920" anchor="ctr" horzOverflow="overflow"/>
                </a:tc>
              </a:tr>
              <a:tr h="945906">
                <a:tc>
                  <a:txBody>
                    <a:bodyPr/>
                    <a:lstStyle/>
                    <a:p>
                      <a:pPr marL="0" lvl="0" indent="0" algn="l">
                        <a:spcBef>
                          <a:spcPct val="0"/>
                        </a:spcBef>
                        <a:buNone/>
                      </a:pPr>
                      <a:r>
                        <a:rPr lang="zh-CN" altLang="en-US" sz="2400" dirty="0" smtClean="0"/>
                        <a:t>诱导融合的方法</a:t>
                      </a:r>
                      <a:endParaRPr lang="zh-CN" altLang="en-US" sz="2400" b="0" dirty="0">
                        <a:solidFill>
                          <a:srgbClr val="0000CC"/>
                        </a:solidFill>
                        <a:latin typeface="Times New Roman" panose="02020603050405020304" pitchFamily="18" charset="0"/>
                        <a:ea typeface="微软雅黑" panose="020B0503020204020204" pitchFamily="34" charset="-122"/>
                      </a:endParaRPr>
                    </a:p>
                  </a:txBody>
                  <a:tcPr marL="121920" marR="121920" anchor="ctr" horzOverflow="overflow"/>
                </a:tc>
                <a:tc>
                  <a:txBody>
                    <a:bodyPr/>
                    <a:lstStyle/>
                    <a:p>
                      <a:pPr marL="0" marR="0" lvl="0" indent="0" algn="l" defTabSz="914400" rtl="0" eaLnBrk="1" fontAlgn="base" latinLnBrk="0" hangingPunct="1">
                        <a:lnSpc>
                          <a:spcPct val="130000"/>
                        </a:lnSpc>
                        <a:spcBef>
                          <a:spcPct val="20000"/>
                        </a:spcBef>
                        <a:spcAft>
                          <a:spcPct val="0"/>
                        </a:spcAft>
                        <a:buClrTx/>
                        <a:buSzTx/>
                        <a:buFontTx/>
                        <a:buNone/>
                      </a:pPr>
                      <a:endParaRPr kumimoji="0" lang="zh-CN" altLang="zh-CN" sz="2400" b="0" i="0" u="none" strike="noStrike" cap="none" normalizeH="0" baseline="0" dirty="0" smtClean="0">
                        <a:ln>
                          <a:noFill/>
                        </a:ln>
                        <a:solidFill>
                          <a:schemeClr val="tx2"/>
                        </a:solidFill>
                        <a:effectLst/>
                        <a:latin typeface="Times New Roman" panose="02020603050405020304" pitchFamily="18" charset="0"/>
                        <a:ea typeface="微软雅黑" panose="020B0503020204020204" pitchFamily="34" charset="-122"/>
                      </a:endParaRPr>
                    </a:p>
                  </a:txBody>
                  <a:tcPr marL="121920" marR="121920" anchor="ctr" horzOverflow="overflow"/>
                </a:tc>
                <a:tc>
                  <a:txBody>
                    <a:bodyPr/>
                    <a:lstStyle/>
                    <a:p>
                      <a:pPr marL="0" marR="0" lvl="0" indent="0" algn="l" defTabSz="914400" rtl="0" eaLnBrk="1" fontAlgn="base" latinLnBrk="0" hangingPunct="1">
                        <a:lnSpc>
                          <a:spcPct val="130000"/>
                        </a:lnSpc>
                        <a:spcBef>
                          <a:spcPct val="20000"/>
                        </a:spcBef>
                        <a:spcAft>
                          <a:spcPct val="0"/>
                        </a:spcAft>
                        <a:buClrTx/>
                        <a:buSzTx/>
                        <a:buFontTx/>
                        <a:buNone/>
                      </a:pPr>
                      <a:endParaRPr kumimoji="0" lang="zh-CN" altLang="zh-CN" sz="2400" b="0" i="0" u="none" strike="noStrike" cap="none" normalizeH="0" baseline="0" dirty="0" smtClean="0">
                        <a:ln>
                          <a:noFill/>
                        </a:ln>
                        <a:solidFill>
                          <a:schemeClr val="hlink"/>
                        </a:solidFill>
                        <a:effectLst/>
                        <a:latin typeface="Times New Roman" panose="02020603050405020304" pitchFamily="18" charset="0"/>
                        <a:ea typeface="微软雅黑" panose="020B0503020204020204" pitchFamily="34" charset="-122"/>
                      </a:endParaRPr>
                    </a:p>
                  </a:txBody>
                  <a:tcPr marL="121920" marR="121920" anchor="ctr" horzOverflow="overflow"/>
                </a:tc>
              </a:tr>
              <a:tr h="945906">
                <a:tc>
                  <a:txBody>
                    <a:bodyPr/>
                    <a:lstStyle/>
                    <a:p>
                      <a:pPr marL="0" lvl="0" indent="0" algn="l">
                        <a:spcBef>
                          <a:spcPct val="0"/>
                        </a:spcBef>
                        <a:buNone/>
                      </a:pPr>
                      <a:r>
                        <a:rPr lang="zh-CN" altLang="en-US" sz="2400" dirty="0" smtClean="0"/>
                        <a:t>意义和用途</a:t>
                      </a:r>
                      <a:endParaRPr lang="zh-CN" altLang="en-US" sz="2400" b="0" dirty="0">
                        <a:solidFill>
                          <a:srgbClr val="0000CC"/>
                        </a:solidFill>
                        <a:latin typeface="Times New Roman" panose="02020603050405020304" pitchFamily="18" charset="0"/>
                        <a:ea typeface="微软雅黑" panose="020B0503020204020204" pitchFamily="34" charset="-122"/>
                      </a:endParaRPr>
                    </a:p>
                  </a:txBody>
                  <a:tcPr marL="121920" marR="121920" anchor="ctr" horzOverflow="overflow"/>
                </a:tc>
                <a:tc>
                  <a:txBody>
                    <a:bodyPr/>
                    <a:lstStyle/>
                    <a:p>
                      <a:pPr marL="0" marR="0" lvl="0" indent="0" algn="l" defTabSz="914400" rtl="0" eaLnBrk="1" fontAlgn="base" latinLnBrk="0" hangingPunct="1">
                        <a:lnSpc>
                          <a:spcPct val="130000"/>
                        </a:lnSpc>
                        <a:spcBef>
                          <a:spcPct val="20000"/>
                        </a:spcBef>
                        <a:spcAft>
                          <a:spcPct val="0"/>
                        </a:spcAft>
                        <a:buClrTx/>
                        <a:buSzTx/>
                        <a:buFontTx/>
                        <a:buNone/>
                      </a:pPr>
                      <a:endParaRPr kumimoji="0" lang="zh-CN" altLang="zh-CN" sz="2400" b="0" i="0" u="none" strike="noStrike" cap="none" normalizeH="0" baseline="0" dirty="0" smtClean="0">
                        <a:ln>
                          <a:noFill/>
                        </a:ln>
                        <a:solidFill>
                          <a:schemeClr val="tx2"/>
                        </a:solidFill>
                        <a:effectLst/>
                        <a:latin typeface="Times New Roman" panose="02020603050405020304" pitchFamily="18" charset="0"/>
                        <a:ea typeface="微软雅黑" panose="020B0503020204020204" pitchFamily="34" charset="-122"/>
                      </a:endParaRPr>
                    </a:p>
                  </a:txBody>
                  <a:tcPr marL="121920" marR="121920" anchor="ctr" horzOverflow="overflow"/>
                </a:tc>
                <a:tc>
                  <a:txBody>
                    <a:bodyPr/>
                    <a:lstStyle/>
                    <a:p>
                      <a:pPr marL="0" marR="0" lvl="0" indent="0" algn="l" defTabSz="914400" rtl="0" eaLnBrk="1" fontAlgn="base" latinLnBrk="0" hangingPunct="1">
                        <a:lnSpc>
                          <a:spcPct val="130000"/>
                        </a:lnSpc>
                        <a:spcBef>
                          <a:spcPct val="20000"/>
                        </a:spcBef>
                        <a:spcAft>
                          <a:spcPct val="0"/>
                        </a:spcAft>
                        <a:buClrTx/>
                        <a:buSzTx/>
                        <a:buFontTx/>
                        <a:buNone/>
                      </a:pPr>
                      <a:endParaRPr kumimoji="0" lang="zh-CN" altLang="zh-CN" sz="2400" b="0" i="0" u="none" strike="noStrike" cap="none" normalizeH="0" baseline="0" dirty="0" smtClean="0">
                        <a:ln>
                          <a:noFill/>
                        </a:ln>
                        <a:solidFill>
                          <a:schemeClr val="tx2"/>
                        </a:solidFill>
                        <a:effectLst/>
                        <a:latin typeface="Times New Roman" panose="02020603050405020304" pitchFamily="18" charset="0"/>
                        <a:ea typeface="微软雅黑" panose="020B0503020204020204" pitchFamily="34" charset="-122"/>
                      </a:endParaRPr>
                    </a:p>
                  </a:txBody>
                  <a:tcPr marL="121920" marR="121920" anchor="ctr" horzOverflow="overflow"/>
                </a:tc>
              </a:tr>
            </a:tbl>
          </a:graphicData>
        </a:graphic>
      </p:graphicFrame>
      <p:sp>
        <p:nvSpPr>
          <p:cNvPr id="20482" name="Rectangle 2"/>
          <p:cNvSpPr>
            <a:spLocks noGrp="1" noChangeArrowheads="1"/>
          </p:cNvSpPr>
          <p:nvPr>
            <p:ph type="title" idx="4294967295"/>
            <p:custDataLst>
              <p:tags r:id="rId1"/>
            </p:custDataLst>
          </p:nvPr>
        </p:nvSpPr>
        <p:spPr bwMode="auto">
          <a:xfrm>
            <a:off x="699662" y="927435"/>
            <a:ext cx="8694614" cy="460375"/>
          </a:xfrm>
          <a:prstGeom prst="rect">
            <a:avLst/>
          </a:prstGeom>
          <a:noFill/>
        </p:spPr>
        <p:txBody>
          <a:bodyPr wrap="square" rtlCol="0" anchor="t">
            <a:spAutoFit/>
          </a:bodyPr>
          <a:lstStyle/>
          <a:p>
            <a:r>
              <a:rPr lang="zh-CN" altLang="en-US" sz="2400" b="0" dirty="0">
                <a:solidFill>
                  <a:schemeClr val="accent3">
                    <a:lumMod val="75000"/>
                  </a:schemeClr>
                </a:solidFill>
                <a:latin typeface="Times New Roman" panose="02020603050405020304" pitchFamily="18" charset="0"/>
                <a:cs typeface="+mn-cs"/>
              </a:rPr>
              <a:t>（五）植物体细胞杂交和动物细胞融合的比较</a:t>
            </a:r>
            <a:endParaRPr lang="zh-CN" altLang="en-US" sz="2400" b="0" dirty="0">
              <a:solidFill>
                <a:schemeClr val="accent3">
                  <a:lumMod val="75000"/>
                </a:schemeClr>
              </a:solidFill>
              <a:latin typeface="Times New Roman" panose="02020603050405020304" pitchFamily="18" charset="0"/>
              <a:cs typeface="+mn-cs"/>
            </a:endParaRPr>
          </a:p>
        </p:txBody>
      </p:sp>
      <p:sp>
        <p:nvSpPr>
          <p:cNvPr id="20509" name="Text Box 29"/>
          <p:cNvSpPr>
            <a:spLocks noChangeArrowheads="1"/>
          </p:cNvSpPr>
          <p:nvPr>
            <p:custDataLst>
              <p:tags r:id="rId2"/>
            </p:custDataLst>
          </p:nvPr>
        </p:nvSpPr>
        <p:spPr bwMode="auto">
          <a:xfrm>
            <a:off x="3470031" y="5149729"/>
            <a:ext cx="3692771" cy="822325"/>
          </a:xfrm>
          <a:prstGeom prst="rect">
            <a:avLst/>
          </a:prstGeom>
          <a:noFill/>
          <a:ln w="9525" algn="ctr">
            <a:noFill/>
            <a:miter lim="800000"/>
          </a:ln>
        </p:spPr>
        <p:txBody>
          <a:bodyPr/>
          <a:lstStyle/>
          <a:p>
            <a:pPr eaLnBrk="0" hangingPunct="0"/>
            <a:r>
              <a:rPr lang="zh-CN" altLang="en-US" sz="2200" dirty="0">
                <a:solidFill>
                  <a:schemeClr val="accent3">
                    <a:lumMod val="50000"/>
                  </a:schemeClr>
                </a:solidFill>
                <a:latin typeface="Times New Roman" panose="02020603050405020304" pitchFamily="18" charset="0"/>
                <a:ea typeface="微软雅黑" panose="020B0503020204020204" pitchFamily="34" charset="-122"/>
              </a:rPr>
              <a:t>克服远源杂交的障碍</a:t>
            </a:r>
            <a:r>
              <a:rPr lang="zh-CN" altLang="en-US" sz="2200" dirty="0" smtClean="0">
                <a:solidFill>
                  <a:schemeClr val="accent3">
                    <a:lumMod val="50000"/>
                  </a:schemeClr>
                </a:solidFill>
                <a:latin typeface="Times New Roman" panose="02020603050405020304" pitchFamily="18" charset="0"/>
                <a:ea typeface="微软雅黑" panose="020B0503020204020204" pitchFamily="34" charset="-122"/>
              </a:rPr>
              <a:t>，</a:t>
            </a:r>
            <a:endParaRPr lang="en-US" altLang="zh-CN" sz="2200" dirty="0" smtClean="0">
              <a:solidFill>
                <a:schemeClr val="accent3">
                  <a:lumMod val="50000"/>
                </a:schemeClr>
              </a:solidFill>
              <a:latin typeface="Times New Roman" panose="02020603050405020304" pitchFamily="18" charset="0"/>
              <a:ea typeface="微软雅黑" panose="020B0503020204020204" pitchFamily="34" charset="-122"/>
            </a:endParaRPr>
          </a:p>
          <a:p>
            <a:pPr eaLnBrk="0" hangingPunct="0"/>
            <a:r>
              <a:rPr lang="zh-CN" altLang="en-US" sz="2200" dirty="0" smtClean="0">
                <a:solidFill>
                  <a:schemeClr val="accent3">
                    <a:lumMod val="50000"/>
                  </a:schemeClr>
                </a:solidFill>
                <a:latin typeface="Times New Roman" panose="02020603050405020304" pitchFamily="18" charset="0"/>
                <a:ea typeface="微软雅黑" panose="020B0503020204020204" pitchFamily="34" charset="-122"/>
              </a:rPr>
              <a:t>获得</a:t>
            </a:r>
            <a:r>
              <a:rPr lang="zh-CN" altLang="en-US" sz="2200" dirty="0">
                <a:solidFill>
                  <a:schemeClr val="accent3">
                    <a:lumMod val="50000"/>
                  </a:schemeClr>
                </a:solidFill>
                <a:latin typeface="Times New Roman" panose="02020603050405020304" pitchFamily="18" charset="0"/>
                <a:ea typeface="微软雅黑" panose="020B0503020204020204" pitchFamily="34" charset="-122"/>
              </a:rPr>
              <a:t>杂种植株</a:t>
            </a:r>
            <a:endParaRPr lang="zh-CN" altLang="en-US" sz="2200" dirty="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20510" name="Text Box 30"/>
          <p:cNvSpPr>
            <a:spLocks noChangeArrowheads="1"/>
          </p:cNvSpPr>
          <p:nvPr>
            <p:custDataLst>
              <p:tags r:id="rId3"/>
            </p:custDataLst>
          </p:nvPr>
        </p:nvSpPr>
        <p:spPr bwMode="auto">
          <a:xfrm>
            <a:off x="7393353" y="2482850"/>
            <a:ext cx="2862247" cy="457200"/>
          </a:xfrm>
          <a:prstGeom prst="rect">
            <a:avLst/>
          </a:prstGeom>
          <a:noFill/>
          <a:ln w="9525" algn="ctr">
            <a:noFill/>
            <a:miter lim="800000"/>
          </a:ln>
        </p:spPr>
        <p:txBody>
          <a:bodyPr/>
          <a:lstStyle/>
          <a:p>
            <a:pPr eaLnBrk="0" hangingPunct="0"/>
            <a:r>
              <a:rPr lang="zh-CN" altLang="en-US" sz="2200" dirty="0">
                <a:solidFill>
                  <a:schemeClr val="accent3">
                    <a:lumMod val="50000"/>
                  </a:schemeClr>
                </a:solidFill>
                <a:latin typeface="Times New Roman" panose="02020603050405020304" pitchFamily="18" charset="0"/>
                <a:ea typeface="微软雅黑" panose="020B0503020204020204" pitchFamily="34" charset="-122"/>
              </a:rPr>
              <a:t>细胞膜的流动性</a:t>
            </a:r>
            <a:endParaRPr lang="zh-CN" altLang="en-US" sz="2200" dirty="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20511" name="Text Box 31"/>
          <p:cNvSpPr>
            <a:spLocks noChangeArrowheads="1"/>
          </p:cNvSpPr>
          <p:nvPr>
            <p:custDataLst>
              <p:tags r:id="rId4"/>
            </p:custDataLst>
          </p:nvPr>
        </p:nvSpPr>
        <p:spPr bwMode="auto">
          <a:xfrm>
            <a:off x="3470031" y="2315187"/>
            <a:ext cx="3745523" cy="822325"/>
          </a:xfrm>
          <a:prstGeom prst="rect">
            <a:avLst/>
          </a:prstGeom>
          <a:noFill/>
          <a:ln w="9525" algn="ctr">
            <a:noFill/>
            <a:miter lim="800000"/>
          </a:ln>
        </p:spPr>
        <p:txBody>
          <a:bodyPr/>
          <a:lstStyle/>
          <a:p>
            <a:pPr eaLnBrk="0" hangingPunct="0"/>
            <a:r>
              <a:rPr lang="zh-CN" altLang="en-US" sz="2200">
                <a:solidFill>
                  <a:schemeClr val="accent3">
                    <a:lumMod val="50000"/>
                  </a:schemeClr>
                </a:solidFill>
                <a:latin typeface="Times New Roman" panose="02020603050405020304" pitchFamily="18" charset="0"/>
                <a:ea typeface="微软雅黑" panose="020B0503020204020204" pitchFamily="34" charset="-122"/>
              </a:rPr>
              <a:t>细胞膜的流动性</a:t>
            </a:r>
            <a:endParaRPr lang="zh-CN" altLang="en-US" sz="2200">
              <a:solidFill>
                <a:schemeClr val="accent3">
                  <a:lumMod val="50000"/>
                </a:schemeClr>
              </a:solidFill>
              <a:latin typeface="Times New Roman" panose="02020603050405020304" pitchFamily="18" charset="0"/>
              <a:ea typeface="微软雅黑" panose="020B0503020204020204" pitchFamily="34" charset="-122"/>
            </a:endParaRPr>
          </a:p>
          <a:p>
            <a:pPr eaLnBrk="0" hangingPunct="0"/>
            <a:r>
              <a:rPr lang="zh-CN" altLang="en-US" sz="2200">
                <a:solidFill>
                  <a:schemeClr val="accent3">
                    <a:lumMod val="50000"/>
                  </a:schemeClr>
                </a:solidFill>
                <a:latin typeface="Times New Roman" panose="02020603050405020304" pitchFamily="18" charset="0"/>
                <a:ea typeface="微软雅黑" panose="020B0503020204020204" pitchFamily="34" charset="-122"/>
              </a:rPr>
              <a:t>植物细胞的全能性</a:t>
            </a:r>
            <a:endParaRPr lang="zh-CN" altLang="en-US" sz="220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20512" name="Text Box 32"/>
          <p:cNvSpPr>
            <a:spLocks noChangeArrowheads="1"/>
          </p:cNvSpPr>
          <p:nvPr>
            <p:custDataLst>
              <p:tags r:id="rId5"/>
            </p:custDataLst>
          </p:nvPr>
        </p:nvSpPr>
        <p:spPr bwMode="auto">
          <a:xfrm>
            <a:off x="3470031" y="3238013"/>
            <a:ext cx="3448374" cy="823913"/>
          </a:xfrm>
          <a:prstGeom prst="rect">
            <a:avLst/>
          </a:prstGeom>
          <a:noFill/>
          <a:ln w="9525" algn="ctr">
            <a:noFill/>
            <a:miter lim="800000"/>
          </a:ln>
        </p:spPr>
        <p:txBody>
          <a:bodyPr/>
          <a:lstStyle/>
          <a:p>
            <a:pPr eaLnBrk="0" hangingPunct="0"/>
            <a:r>
              <a:rPr lang="zh-CN" altLang="en-US" sz="2200" dirty="0">
                <a:solidFill>
                  <a:schemeClr val="accent3">
                    <a:lumMod val="50000"/>
                  </a:schemeClr>
                </a:solidFill>
                <a:latin typeface="Times New Roman" panose="02020603050405020304" pitchFamily="18" charset="0"/>
                <a:ea typeface="微软雅黑" panose="020B0503020204020204" pitchFamily="34" charset="-122"/>
              </a:rPr>
              <a:t>去除细胞壁后诱导原生质体融合</a:t>
            </a:r>
            <a:endParaRPr lang="zh-CN" altLang="en-US" sz="2200" dirty="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20513" name="Text Box 33"/>
          <p:cNvSpPr>
            <a:spLocks noChangeArrowheads="1"/>
          </p:cNvSpPr>
          <p:nvPr>
            <p:custDataLst>
              <p:tags r:id="rId6"/>
            </p:custDataLst>
          </p:nvPr>
        </p:nvSpPr>
        <p:spPr bwMode="auto">
          <a:xfrm>
            <a:off x="7393353" y="3409951"/>
            <a:ext cx="3960446" cy="524365"/>
          </a:xfrm>
          <a:prstGeom prst="rect">
            <a:avLst/>
          </a:prstGeom>
          <a:noFill/>
          <a:ln w="9525" algn="ctr">
            <a:noFill/>
            <a:miter lim="800000"/>
          </a:ln>
        </p:spPr>
        <p:txBody>
          <a:bodyPr/>
          <a:lstStyle/>
          <a:p>
            <a:pPr eaLnBrk="0" hangingPunct="0"/>
            <a:r>
              <a:rPr lang="zh-CN" altLang="en-US" sz="2200" dirty="0">
                <a:solidFill>
                  <a:schemeClr val="accent3">
                    <a:lumMod val="50000"/>
                  </a:schemeClr>
                </a:solidFill>
                <a:latin typeface="Times New Roman" panose="02020603050405020304" pitchFamily="18" charset="0"/>
                <a:ea typeface="微软雅黑" panose="020B0503020204020204" pitchFamily="34" charset="-122"/>
              </a:rPr>
              <a:t>使细胞分散后诱导细胞融合</a:t>
            </a:r>
            <a:endParaRPr lang="zh-CN" altLang="en-US" sz="2200" dirty="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20514" name="Text Box 34"/>
          <p:cNvSpPr>
            <a:spLocks noChangeArrowheads="1"/>
          </p:cNvSpPr>
          <p:nvPr>
            <p:custDataLst>
              <p:tags r:id="rId7"/>
            </p:custDataLst>
          </p:nvPr>
        </p:nvSpPr>
        <p:spPr bwMode="auto">
          <a:xfrm>
            <a:off x="3470031" y="4183065"/>
            <a:ext cx="3745523" cy="878374"/>
          </a:xfrm>
          <a:prstGeom prst="rect">
            <a:avLst/>
          </a:prstGeom>
          <a:noFill/>
          <a:ln w="9525" algn="ctr">
            <a:noFill/>
            <a:miter lim="800000"/>
          </a:ln>
        </p:spPr>
        <p:txBody>
          <a:bodyPr/>
          <a:lstStyle/>
          <a:p>
            <a:pPr eaLnBrk="0" hangingPunct="0"/>
            <a:r>
              <a:rPr lang="zh-CN" altLang="en-US" sz="2200" dirty="0">
                <a:solidFill>
                  <a:schemeClr val="accent3">
                    <a:lumMod val="50000"/>
                  </a:schemeClr>
                </a:solidFill>
                <a:latin typeface="Times New Roman" panose="02020603050405020304" pitchFamily="18" charset="0"/>
                <a:ea typeface="微软雅黑" panose="020B0503020204020204" pitchFamily="34" charset="-122"/>
              </a:rPr>
              <a:t>物理（离心、振荡、</a:t>
            </a:r>
            <a:r>
              <a:rPr lang="zh-CN" altLang="en-US" sz="2200" dirty="0" smtClean="0">
                <a:solidFill>
                  <a:schemeClr val="accent3">
                    <a:lumMod val="50000"/>
                  </a:schemeClr>
                </a:solidFill>
                <a:latin typeface="Times New Roman" panose="02020603050405020304" pitchFamily="18" charset="0"/>
                <a:ea typeface="微软雅黑" panose="020B0503020204020204" pitchFamily="34" charset="-122"/>
              </a:rPr>
              <a:t>电激）化学（</a:t>
            </a:r>
            <a:r>
              <a:rPr lang="en-US" altLang="zh-CN" sz="2200" dirty="0" smtClean="0">
                <a:solidFill>
                  <a:schemeClr val="accent3">
                    <a:lumMod val="50000"/>
                  </a:schemeClr>
                </a:solidFill>
                <a:latin typeface="Times New Roman" panose="02020603050405020304" pitchFamily="18" charset="0"/>
                <a:ea typeface="微软雅黑" panose="020B0503020204020204" pitchFamily="34" charset="-122"/>
              </a:rPr>
              <a:t> PEG </a:t>
            </a:r>
            <a:r>
              <a:rPr lang="zh-CN" altLang="en-US" sz="2200" dirty="0" smtClean="0">
                <a:solidFill>
                  <a:schemeClr val="accent3">
                    <a:lumMod val="50000"/>
                  </a:schemeClr>
                </a:solidFill>
                <a:latin typeface="Times New Roman" panose="02020603050405020304" pitchFamily="18" charset="0"/>
                <a:ea typeface="微软雅黑" panose="020B0503020204020204" pitchFamily="34" charset="-122"/>
              </a:rPr>
              <a:t>）</a:t>
            </a:r>
            <a:endParaRPr lang="zh-CN" altLang="en-US" sz="2200" dirty="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20515" name="Text Box 35"/>
          <p:cNvSpPr>
            <a:spLocks noChangeArrowheads="1"/>
          </p:cNvSpPr>
          <p:nvPr>
            <p:custDataLst>
              <p:tags r:id="rId8"/>
            </p:custDataLst>
          </p:nvPr>
        </p:nvSpPr>
        <p:spPr bwMode="auto">
          <a:xfrm>
            <a:off x="7393353" y="4210051"/>
            <a:ext cx="3823201" cy="822325"/>
          </a:xfrm>
          <a:prstGeom prst="rect">
            <a:avLst/>
          </a:prstGeom>
          <a:noFill/>
          <a:ln w="9525" algn="ctr">
            <a:noFill/>
            <a:miter lim="800000"/>
          </a:ln>
        </p:spPr>
        <p:txBody>
          <a:bodyPr/>
          <a:lstStyle/>
          <a:p>
            <a:pPr eaLnBrk="0" hangingPunct="0"/>
            <a:r>
              <a:rPr lang="zh-CN" altLang="en-US" sz="2200" dirty="0">
                <a:solidFill>
                  <a:schemeClr val="accent3">
                    <a:lumMod val="50000"/>
                  </a:schemeClr>
                </a:solidFill>
                <a:latin typeface="Times New Roman" panose="02020603050405020304" pitchFamily="18" charset="0"/>
                <a:ea typeface="微软雅黑" panose="020B0503020204020204" pitchFamily="34" charset="-122"/>
              </a:rPr>
              <a:t>物理、化学</a:t>
            </a:r>
            <a:r>
              <a:rPr lang="zh-CN" altLang="en-US" sz="2200" dirty="0" smtClean="0">
                <a:solidFill>
                  <a:schemeClr val="accent3">
                    <a:lumMod val="50000"/>
                  </a:schemeClr>
                </a:solidFill>
                <a:latin typeface="Times New Roman" panose="02020603050405020304" pitchFamily="18" charset="0"/>
                <a:ea typeface="微软雅黑" panose="020B0503020204020204" pitchFamily="34" charset="-122"/>
              </a:rPr>
              <a:t>方法（</a:t>
            </a:r>
            <a:r>
              <a:rPr lang="en-US" altLang="zh-CN" sz="2200" dirty="0" smtClean="0">
                <a:solidFill>
                  <a:schemeClr val="accent3">
                    <a:lumMod val="50000"/>
                  </a:schemeClr>
                </a:solidFill>
                <a:latin typeface="Times New Roman" panose="02020603050405020304" pitchFamily="18" charset="0"/>
                <a:ea typeface="微软雅黑" panose="020B0503020204020204" pitchFamily="34" charset="-122"/>
              </a:rPr>
              <a:t> PEG </a:t>
            </a:r>
            <a:r>
              <a:rPr lang="zh-CN" altLang="en-US" sz="2200" dirty="0" smtClean="0">
                <a:solidFill>
                  <a:schemeClr val="accent3">
                    <a:lumMod val="50000"/>
                  </a:schemeClr>
                </a:solidFill>
                <a:latin typeface="Times New Roman" panose="02020603050405020304" pitchFamily="18" charset="0"/>
                <a:ea typeface="微软雅黑" panose="020B0503020204020204" pitchFamily="34" charset="-122"/>
              </a:rPr>
              <a:t>）     </a:t>
            </a:r>
            <a:endParaRPr lang="en-US" altLang="zh-CN" sz="2200" dirty="0" smtClean="0">
              <a:solidFill>
                <a:schemeClr val="accent3">
                  <a:lumMod val="50000"/>
                </a:schemeClr>
              </a:solidFill>
              <a:latin typeface="Times New Roman" panose="02020603050405020304" pitchFamily="18" charset="0"/>
              <a:ea typeface="微软雅黑" panose="020B0503020204020204" pitchFamily="34" charset="-122"/>
            </a:endParaRPr>
          </a:p>
          <a:p>
            <a:pPr eaLnBrk="0" hangingPunct="0"/>
            <a:r>
              <a:rPr lang="zh-CN" altLang="en-US" sz="2200" dirty="0" smtClean="0">
                <a:solidFill>
                  <a:schemeClr val="accent3">
                    <a:lumMod val="50000"/>
                  </a:schemeClr>
                </a:solidFill>
                <a:latin typeface="Times New Roman" panose="02020603050405020304" pitchFamily="18" charset="0"/>
                <a:ea typeface="微软雅黑" panose="020B0503020204020204" pitchFamily="34" charset="-122"/>
              </a:rPr>
              <a:t>灭活的病毒</a:t>
            </a:r>
            <a:endParaRPr lang="zh-CN" altLang="en-US" sz="2200" dirty="0" smtClean="0">
              <a:solidFill>
                <a:schemeClr val="accent3">
                  <a:lumMod val="50000"/>
                </a:schemeClr>
              </a:solidFill>
              <a:latin typeface="Times New Roman" panose="02020603050405020304" pitchFamily="18" charset="0"/>
              <a:ea typeface="微软雅黑" panose="020B0503020204020204" pitchFamily="34" charset="-122"/>
            </a:endParaRPr>
          </a:p>
          <a:p>
            <a:pPr eaLnBrk="0" hangingPunct="0"/>
            <a:endParaRPr lang="zh-CN" altLang="en-US" sz="2200" dirty="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20516" name="Rectangle 41"/>
          <p:cNvSpPr>
            <a:spLocks noChangeArrowheads="1"/>
          </p:cNvSpPr>
          <p:nvPr>
            <p:custDataLst>
              <p:tags r:id="rId9"/>
            </p:custDataLst>
          </p:nvPr>
        </p:nvSpPr>
        <p:spPr bwMode="auto">
          <a:xfrm>
            <a:off x="7393353" y="5309332"/>
            <a:ext cx="3644748" cy="457200"/>
          </a:xfrm>
          <a:prstGeom prst="rect">
            <a:avLst/>
          </a:prstGeom>
          <a:noFill/>
          <a:ln w="9525" algn="ctr">
            <a:noFill/>
            <a:miter lim="800000"/>
          </a:ln>
        </p:spPr>
        <p:txBody>
          <a:bodyPr/>
          <a:lstStyle/>
          <a:p>
            <a:pPr eaLnBrk="0" hangingPunct="0"/>
            <a:r>
              <a:rPr lang="zh-CN" altLang="en-US" sz="2200">
                <a:solidFill>
                  <a:schemeClr val="accent3">
                    <a:lumMod val="50000"/>
                  </a:schemeClr>
                </a:solidFill>
                <a:latin typeface="Times New Roman" panose="02020603050405020304" pitchFamily="18" charset="0"/>
                <a:ea typeface="微软雅黑" panose="020B0503020204020204" pitchFamily="34" charset="-122"/>
              </a:rPr>
              <a:t>制备单克隆抗体</a:t>
            </a:r>
            <a:endParaRPr lang="zh-CN" altLang="en-US" sz="2200">
              <a:solidFill>
                <a:schemeClr val="accent3">
                  <a:lumMod val="50000"/>
                </a:schemeClr>
              </a:solidFill>
              <a:latin typeface="Times New Roman" panose="02020603050405020304" pitchFamily="18" charset="0"/>
              <a:ea typeface="微软雅黑" panose="020B0503020204020204" pitchFamily="34" charset="-122"/>
            </a:endParaRPr>
          </a:p>
        </p:txBody>
      </p:sp>
      <p:sp>
        <p:nvSpPr>
          <p:cNvPr id="20517" name="Rectangle 42"/>
          <p:cNvSpPr>
            <a:spLocks noChangeArrowheads="1"/>
          </p:cNvSpPr>
          <p:nvPr>
            <p:custDataLst>
              <p:tags r:id="rId10"/>
            </p:custDataLst>
          </p:nvPr>
        </p:nvSpPr>
        <p:spPr bwMode="auto">
          <a:xfrm>
            <a:off x="7393353" y="4941888"/>
            <a:ext cx="2862247" cy="457200"/>
          </a:xfrm>
          <a:prstGeom prst="rect">
            <a:avLst/>
          </a:prstGeom>
          <a:noFill/>
          <a:ln w="9525" algn="ctr">
            <a:noFill/>
            <a:miter lim="800000"/>
          </a:ln>
        </p:spPr>
        <p:txBody>
          <a:bodyPr/>
          <a:lstStyle/>
          <a:p>
            <a:pPr eaLnBrk="0" hangingPunct="0"/>
            <a:endParaRPr lang="zh-CN" altLang="en-US" sz="2200">
              <a:solidFill>
                <a:schemeClr val="accent3">
                  <a:lumMod val="50000"/>
                </a:schemeClr>
              </a:solidFill>
              <a:latin typeface="Times New Roman" panose="02020603050405020304" pitchFamily="18" charset="0"/>
              <a:ea typeface="微软雅黑" panose="020B0503020204020204" pitchFamily="34" charset="-122"/>
            </a:endParaRPr>
          </a:p>
        </p:txBody>
      </p:sp>
      <p:grpSp>
        <p:nvGrpSpPr>
          <p:cNvPr id="13" name="淘宝网Chenying0907出品 7"/>
          <p:cNvGrpSpPr/>
          <p:nvPr/>
        </p:nvGrpSpPr>
        <p:grpSpPr>
          <a:xfrm>
            <a:off x="293663" y="324163"/>
            <a:ext cx="604358" cy="216024"/>
            <a:chOff x="264939" y="188640"/>
            <a:chExt cx="604358" cy="216024"/>
          </a:xfrm>
          <a:solidFill>
            <a:srgbClr val="12863E"/>
          </a:solidFill>
        </p:grpSpPr>
        <p:sp>
          <p:nvSpPr>
            <p:cNvPr id="14" name="燕尾形 13"/>
            <p:cNvSpPr/>
            <p:nvPr/>
          </p:nvSpPr>
          <p:spPr>
            <a:xfrm>
              <a:off x="264939"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5" name="燕尾形 14"/>
            <p:cNvSpPr/>
            <p:nvPr/>
          </p:nvSpPr>
          <p:spPr>
            <a:xfrm>
              <a:off x="454914"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sp>
          <p:nvSpPr>
            <p:cNvPr id="16" name="燕尾形 15"/>
            <p:cNvSpPr/>
            <p:nvPr/>
          </p:nvSpPr>
          <p:spPr>
            <a:xfrm>
              <a:off x="653273" y="188640"/>
              <a:ext cx="216024" cy="216024"/>
            </a:xfrm>
            <a:prstGeom prst="chevron">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050"/>
                </a:solidFill>
              </a:endParaRPr>
            </a:p>
          </p:txBody>
        </p:sp>
      </p:grpSp>
      <p:sp>
        <p:nvSpPr>
          <p:cNvPr id="17" name="淘宝网Chenying0907出品 9"/>
          <p:cNvSpPr txBox="1"/>
          <p:nvPr/>
        </p:nvSpPr>
        <p:spPr>
          <a:xfrm>
            <a:off x="1013742" y="214634"/>
            <a:ext cx="3735677" cy="438582"/>
          </a:xfrm>
          <a:prstGeom prst="rect">
            <a:avLst/>
          </a:prstGeom>
          <a:noFill/>
        </p:spPr>
        <p:txBody>
          <a:bodyPr wrap="square" lIns="68580" tIns="34290" rIns="68580" bIns="34290" rtlCol="0">
            <a:spAutoFit/>
          </a:bodyPr>
          <a:lstStyle/>
          <a:p>
            <a:r>
              <a:rPr lang="zh-CN" altLang="en-US" sz="2400" b="1" dirty="0">
                <a:solidFill>
                  <a:srgbClr val="12863E"/>
                </a:solidFill>
                <a:latin typeface="Times New Roman" panose="02020603050405020304" pitchFamily="18" charset="0"/>
                <a:ea typeface="微软雅黑" panose="020B0503020204020204" pitchFamily="34" charset="-122"/>
              </a:rPr>
              <a:t>一、动物细胞融合技术</a:t>
            </a:r>
            <a:endParaRPr lang="zh-CN" altLang="en-US" sz="2400" b="1" dirty="0">
              <a:solidFill>
                <a:srgbClr val="12863E"/>
              </a:solidFill>
              <a:latin typeface="Times New Roman" panose="02020603050405020304" pitchFamily="18" charset="0"/>
              <a:ea typeface="微软雅黑" panose="020B0503020204020204" pitchFamily="34" charset="-122"/>
            </a:endParaRPr>
          </a:p>
        </p:txBody>
      </p:sp>
      <p:cxnSp>
        <p:nvCxnSpPr>
          <p:cNvPr id="18" name="淘宝网Chenying0907出品 12"/>
          <p:cNvCxnSpPr/>
          <p:nvPr/>
        </p:nvCxnSpPr>
        <p:spPr>
          <a:xfrm>
            <a:off x="1048575" y="675280"/>
            <a:ext cx="9649072" cy="0"/>
          </a:xfrm>
          <a:prstGeom prst="line">
            <a:avLst/>
          </a:prstGeom>
          <a:ln>
            <a:solidFill>
              <a:schemeClr val="accent3"/>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grpId="1" nodeType="clickEffect">
                                  <p:stCondLst>
                                    <p:cond delay="0"/>
                                  </p:stCondLst>
                                  <p:childTnLst>
                                    <p:set>
                                      <p:cBhvr>
                                        <p:cTn id="6" dur="1" fill="hold">
                                          <p:stCondLst>
                                            <p:cond delay="0"/>
                                          </p:stCondLst>
                                        </p:cTn>
                                        <p:tgtEl>
                                          <p:spTgt spid="20511"/>
                                        </p:tgtEl>
                                        <p:attrNameLst>
                                          <p:attrName>style.visibility</p:attrName>
                                        </p:attrNameLst>
                                      </p:cBhvr>
                                      <p:to>
                                        <p:strVal val="visible"/>
                                      </p:to>
                                    </p:set>
                                    <p:animEffect transition="in" filter="blinds(horizontal)">
                                      <p:cBhvr>
                                        <p:cTn id="7" dur="500"/>
                                        <p:tgtEl>
                                          <p:spTgt spid="20511"/>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grpId="1" nodeType="clickEffect">
                                  <p:stCondLst>
                                    <p:cond delay="0"/>
                                  </p:stCondLst>
                                  <p:childTnLst>
                                    <p:set>
                                      <p:cBhvr>
                                        <p:cTn id="11" dur="1" fill="hold">
                                          <p:stCondLst>
                                            <p:cond delay="0"/>
                                          </p:stCondLst>
                                        </p:cTn>
                                        <p:tgtEl>
                                          <p:spTgt spid="20510"/>
                                        </p:tgtEl>
                                        <p:attrNameLst>
                                          <p:attrName>style.visibility</p:attrName>
                                        </p:attrNameLst>
                                      </p:cBhvr>
                                      <p:to>
                                        <p:strVal val="visible"/>
                                      </p:to>
                                    </p:set>
                                    <p:animEffect transition="in" filter="blinds(horizontal)">
                                      <p:cBhvr>
                                        <p:cTn id="12" dur="500"/>
                                        <p:tgtEl>
                                          <p:spTgt spid="20510"/>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grpId="1" nodeType="clickEffect">
                                  <p:stCondLst>
                                    <p:cond delay="0"/>
                                  </p:stCondLst>
                                  <p:childTnLst>
                                    <p:set>
                                      <p:cBhvr>
                                        <p:cTn id="16" dur="1" fill="hold">
                                          <p:stCondLst>
                                            <p:cond delay="0"/>
                                          </p:stCondLst>
                                        </p:cTn>
                                        <p:tgtEl>
                                          <p:spTgt spid="20512"/>
                                        </p:tgtEl>
                                        <p:attrNameLst>
                                          <p:attrName>style.visibility</p:attrName>
                                        </p:attrNameLst>
                                      </p:cBhvr>
                                      <p:to>
                                        <p:strVal val="visible"/>
                                      </p:to>
                                    </p:set>
                                    <p:animEffect transition="in" filter="blinds(horizontal)">
                                      <p:cBhvr>
                                        <p:cTn id="17" dur="500"/>
                                        <p:tgtEl>
                                          <p:spTgt spid="20512"/>
                                        </p:tgtEl>
                                      </p:cBhvr>
                                    </p:animEffect>
                                  </p:childTnLst>
                                </p:cTn>
                              </p:par>
                            </p:childTnLst>
                          </p:cTn>
                        </p:par>
                      </p:childTnLst>
                    </p:cTn>
                  </p:par>
                  <p:par>
                    <p:cTn id="18" fill="hold">
                      <p:stCondLst>
                        <p:cond delay="indefinite"/>
                      </p:stCondLst>
                      <p:childTnLst>
                        <p:par>
                          <p:cTn id="19" fill="hold">
                            <p:stCondLst>
                              <p:cond delay="0"/>
                            </p:stCondLst>
                            <p:childTnLst>
                              <p:par>
                                <p:cTn id="20" presetID="3" presetClass="entr" presetSubtype="10" fill="hold" grpId="1" nodeType="clickEffect">
                                  <p:stCondLst>
                                    <p:cond delay="0"/>
                                  </p:stCondLst>
                                  <p:childTnLst>
                                    <p:set>
                                      <p:cBhvr>
                                        <p:cTn id="21" dur="1" fill="hold">
                                          <p:stCondLst>
                                            <p:cond delay="0"/>
                                          </p:stCondLst>
                                        </p:cTn>
                                        <p:tgtEl>
                                          <p:spTgt spid="20513"/>
                                        </p:tgtEl>
                                        <p:attrNameLst>
                                          <p:attrName>style.visibility</p:attrName>
                                        </p:attrNameLst>
                                      </p:cBhvr>
                                      <p:to>
                                        <p:strVal val="visible"/>
                                      </p:to>
                                    </p:set>
                                    <p:animEffect transition="in" filter="blinds(horizontal)">
                                      <p:cBhvr>
                                        <p:cTn id="22" dur="500"/>
                                        <p:tgtEl>
                                          <p:spTgt spid="20513"/>
                                        </p:tgtEl>
                                      </p:cBhvr>
                                    </p:animEffect>
                                  </p:childTnLst>
                                </p:cTn>
                              </p:par>
                            </p:childTnLst>
                          </p:cTn>
                        </p:par>
                      </p:childTnLst>
                    </p:cTn>
                  </p:par>
                  <p:par>
                    <p:cTn id="23" fill="hold">
                      <p:stCondLst>
                        <p:cond delay="indefinite"/>
                      </p:stCondLst>
                      <p:childTnLst>
                        <p:par>
                          <p:cTn id="24" fill="hold">
                            <p:stCondLst>
                              <p:cond delay="0"/>
                            </p:stCondLst>
                            <p:childTnLst>
                              <p:par>
                                <p:cTn id="25" presetID="3" presetClass="entr" presetSubtype="10" fill="hold" grpId="1" nodeType="clickEffect">
                                  <p:stCondLst>
                                    <p:cond delay="0"/>
                                  </p:stCondLst>
                                  <p:childTnLst>
                                    <p:set>
                                      <p:cBhvr>
                                        <p:cTn id="26" dur="1" fill="hold">
                                          <p:stCondLst>
                                            <p:cond delay="0"/>
                                          </p:stCondLst>
                                        </p:cTn>
                                        <p:tgtEl>
                                          <p:spTgt spid="20514"/>
                                        </p:tgtEl>
                                        <p:attrNameLst>
                                          <p:attrName>style.visibility</p:attrName>
                                        </p:attrNameLst>
                                      </p:cBhvr>
                                      <p:to>
                                        <p:strVal val="visible"/>
                                      </p:to>
                                    </p:set>
                                    <p:animEffect transition="in" filter="blinds(horizontal)">
                                      <p:cBhvr>
                                        <p:cTn id="27" dur="500"/>
                                        <p:tgtEl>
                                          <p:spTgt spid="20514"/>
                                        </p:tgtEl>
                                      </p:cBhvr>
                                    </p:animEffect>
                                  </p:childTnLst>
                                </p:cTn>
                              </p:par>
                            </p:childTnLst>
                          </p:cTn>
                        </p:par>
                      </p:childTnLst>
                    </p:cTn>
                  </p:par>
                  <p:par>
                    <p:cTn id="28" fill="hold">
                      <p:stCondLst>
                        <p:cond delay="indefinite"/>
                      </p:stCondLst>
                      <p:childTnLst>
                        <p:par>
                          <p:cTn id="29" fill="hold">
                            <p:stCondLst>
                              <p:cond delay="0"/>
                            </p:stCondLst>
                            <p:childTnLst>
                              <p:par>
                                <p:cTn id="30" presetID="3" presetClass="entr" presetSubtype="10" fill="hold" grpId="1" nodeType="clickEffect">
                                  <p:stCondLst>
                                    <p:cond delay="0"/>
                                  </p:stCondLst>
                                  <p:childTnLst>
                                    <p:set>
                                      <p:cBhvr>
                                        <p:cTn id="31" dur="1" fill="hold">
                                          <p:stCondLst>
                                            <p:cond delay="0"/>
                                          </p:stCondLst>
                                        </p:cTn>
                                        <p:tgtEl>
                                          <p:spTgt spid="20515"/>
                                        </p:tgtEl>
                                        <p:attrNameLst>
                                          <p:attrName>style.visibility</p:attrName>
                                        </p:attrNameLst>
                                      </p:cBhvr>
                                      <p:to>
                                        <p:strVal val="visible"/>
                                      </p:to>
                                    </p:set>
                                    <p:animEffect transition="in" filter="blinds(horizontal)">
                                      <p:cBhvr>
                                        <p:cTn id="32" dur="500"/>
                                        <p:tgtEl>
                                          <p:spTgt spid="20515"/>
                                        </p:tgtEl>
                                      </p:cBhvr>
                                    </p:animEffect>
                                  </p:childTnLst>
                                </p:cTn>
                              </p:par>
                            </p:childTnLst>
                          </p:cTn>
                        </p:par>
                      </p:childTnLst>
                    </p:cTn>
                  </p:par>
                  <p:par>
                    <p:cTn id="33" fill="hold">
                      <p:stCondLst>
                        <p:cond delay="indefinite"/>
                      </p:stCondLst>
                      <p:childTnLst>
                        <p:par>
                          <p:cTn id="34" fill="hold">
                            <p:stCondLst>
                              <p:cond delay="0"/>
                            </p:stCondLst>
                            <p:childTnLst>
                              <p:par>
                                <p:cTn id="35" presetID="3" presetClass="entr" presetSubtype="10" fill="hold" grpId="1" nodeType="clickEffect">
                                  <p:stCondLst>
                                    <p:cond delay="0"/>
                                  </p:stCondLst>
                                  <p:childTnLst>
                                    <p:set>
                                      <p:cBhvr>
                                        <p:cTn id="36" dur="1" fill="hold">
                                          <p:stCondLst>
                                            <p:cond delay="0"/>
                                          </p:stCondLst>
                                        </p:cTn>
                                        <p:tgtEl>
                                          <p:spTgt spid="20517"/>
                                        </p:tgtEl>
                                        <p:attrNameLst>
                                          <p:attrName>style.visibility</p:attrName>
                                        </p:attrNameLst>
                                      </p:cBhvr>
                                      <p:to>
                                        <p:strVal val="visible"/>
                                      </p:to>
                                    </p:set>
                                    <p:animEffect transition="in" filter="blinds(horizontal)">
                                      <p:cBhvr>
                                        <p:cTn id="37" dur="500"/>
                                        <p:tgtEl>
                                          <p:spTgt spid="20517"/>
                                        </p:tgtEl>
                                      </p:cBhvr>
                                    </p:animEffect>
                                  </p:childTnLst>
                                </p:cTn>
                              </p:par>
                            </p:childTnLst>
                          </p:cTn>
                        </p:par>
                      </p:childTnLst>
                    </p:cTn>
                  </p:par>
                  <p:par>
                    <p:cTn id="38" fill="hold">
                      <p:stCondLst>
                        <p:cond delay="indefinite"/>
                      </p:stCondLst>
                      <p:childTnLst>
                        <p:par>
                          <p:cTn id="39" fill="hold">
                            <p:stCondLst>
                              <p:cond delay="0"/>
                            </p:stCondLst>
                            <p:childTnLst>
                              <p:par>
                                <p:cTn id="40" presetID="3" presetClass="entr" presetSubtype="10" fill="hold" grpId="0" nodeType="clickEffect">
                                  <p:stCondLst>
                                    <p:cond delay="0"/>
                                  </p:stCondLst>
                                  <p:childTnLst>
                                    <p:set>
                                      <p:cBhvr>
                                        <p:cTn id="41" dur="1" fill="hold">
                                          <p:stCondLst>
                                            <p:cond delay="0"/>
                                          </p:stCondLst>
                                        </p:cTn>
                                        <p:tgtEl>
                                          <p:spTgt spid="20509"/>
                                        </p:tgtEl>
                                        <p:attrNameLst>
                                          <p:attrName>style.visibility</p:attrName>
                                        </p:attrNameLst>
                                      </p:cBhvr>
                                      <p:to>
                                        <p:strVal val="visible"/>
                                      </p:to>
                                    </p:set>
                                    <p:animEffect transition="in" filter="blinds(horizontal)">
                                      <p:cBhvr>
                                        <p:cTn id="42" dur="500"/>
                                        <p:tgtEl>
                                          <p:spTgt spid="20509"/>
                                        </p:tgtEl>
                                      </p:cBhvr>
                                    </p:animEffect>
                                  </p:childTnLst>
                                </p:cTn>
                              </p:par>
                            </p:childTnLst>
                          </p:cTn>
                        </p:par>
                      </p:childTnLst>
                    </p:cTn>
                  </p:par>
                  <p:par>
                    <p:cTn id="43" fill="hold">
                      <p:stCondLst>
                        <p:cond delay="indefinite"/>
                      </p:stCondLst>
                      <p:childTnLst>
                        <p:par>
                          <p:cTn id="44" fill="hold">
                            <p:stCondLst>
                              <p:cond delay="0"/>
                            </p:stCondLst>
                            <p:childTnLst>
                              <p:par>
                                <p:cTn id="45" presetID="3" presetClass="entr" presetSubtype="10" fill="hold" grpId="1" nodeType="clickEffect">
                                  <p:stCondLst>
                                    <p:cond delay="0"/>
                                  </p:stCondLst>
                                  <p:childTnLst>
                                    <p:set>
                                      <p:cBhvr>
                                        <p:cTn id="46" dur="1" fill="hold">
                                          <p:stCondLst>
                                            <p:cond delay="0"/>
                                          </p:stCondLst>
                                        </p:cTn>
                                        <p:tgtEl>
                                          <p:spTgt spid="20516"/>
                                        </p:tgtEl>
                                        <p:attrNameLst>
                                          <p:attrName>style.visibility</p:attrName>
                                        </p:attrNameLst>
                                      </p:cBhvr>
                                      <p:to>
                                        <p:strVal val="visible"/>
                                      </p:to>
                                    </p:set>
                                    <p:animEffect transition="in" filter="blinds(horizontal)">
                                      <p:cBhvr>
                                        <p:cTn id="47" dur="500"/>
                                        <p:tgtEl>
                                          <p:spTgt spid="205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509" grpId="0"/>
      <p:bldP spid="20510" grpId="1"/>
      <p:bldP spid="20511" grpId="1"/>
      <p:bldP spid="20512" grpId="1"/>
      <p:bldP spid="20513" grpId="1"/>
      <p:bldP spid="20514" grpId="1"/>
      <p:bldP spid="20515" grpId="1"/>
      <p:bldP spid="20516" grpId="1"/>
      <p:bldP spid="20517" grpId="1"/>
    </p:bldLst>
  </p:timing>
</p:sld>
</file>

<file path=ppt/tags/tag1.xml><?xml version="1.0" encoding="utf-8"?>
<p:tagLst xmlns:p="http://schemas.openxmlformats.org/presentationml/2006/main">
  <p:tag name="AS_UNIQUEID" val="590"/>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10.xml><?xml version="1.0" encoding="utf-8"?>
<p:tagLst xmlns:p="http://schemas.openxmlformats.org/presentationml/2006/main">
  <p:tag name="AS_UNIQUEID" val="600"/>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00.xml><?xml version="1.0" encoding="utf-8"?>
<p:tagLst xmlns:p="http://schemas.openxmlformats.org/presentationml/2006/main">
  <p:tag name="AS_UNIQUEID" val="748"/>
</p:tagLst>
</file>

<file path=ppt/tags/tag101.xml><?xml version="1.0" encoding="utf-8"?>
<p:tagLst xmlns:p="http://schemas.openxmlformats.org/presentationml/2006/main">
  <p:tag name="AS_UNIQUEID" val="749"/>
</p:tagLst>
</file>

<file path=ppt/tags/tag102.xml><?xml version="1.0" encoding="utf-8"?>
<p:tagLst xmlns:p="http://schemas.openxmlformats.org/presentationml/2006/main">
  <p:tag name="AS_UNIQUEID" val="750"/>
</p:tagLst>
</file>

<file path=ppt/tags/tag103.xml><?xml version="1.0" encoding="utf-8"?>
<p:tagLst xmlns:p="http://schemas.openxmlformats.org/presentationml/2006/main">
  <p:tag name="AS_UNIQUEID" val="751"/>
</p:tagLst>
</file>

<file path=ppt/tags/tag104.xml><?xml version="1.0" encoding="utf-8"?>
<p:tagLst xmlns:p="http://schemas.openxmlformats.org/presentationml/2006/main">
  <p:tag name="AS_UNIQUEID" val="772"/>
</p:tagLst>
</file>

<file path=ppt/tags/tag105.xml><?xml version="1.0" encoding="utf-8"?>
<p:tagLst xmlns:p="http://schemas.openxmlformats.org/presentationml/2006/main">
  <p:tag name="AS_UNIQUEID" val="3470"/>
  <p:tag name="KSO_WM_BEAUTIFY_FLAG" val=""/>
</p:tagLst>
</file>

<file path=ppt/tags/tag106.xml><?xml version="1.0" encoding="utf-8"?>
<p:tagLst xmlns:p="http://schemas.openxmlformats.org/presentationml/2006/main">
  <p:tag name="AS_UNIQUEID" val="3470"/>
  <p:tag name="KSO_WM_BEAUTIFY_FLAG" val=""/>
</p:tagLst>
</file>

<file path=ppt/tags/tag107.xml><?xml version="1.0" encoding="utf-8"?>
<p:tagLst xmlns:p="http://schemas.openxmlformats.org/presentationml/2006/main">
  <p:tag name="KSO_WM_BEAUTIFY_FLAG" val=""/>
</p:tagLst>
</file>

<file path=ppt/tags/tag108.xml><?xml version="1.0" encoding="utf-8"?>
<p:tagLst xmlns:p="http://schemas.openxmlformats.org/presentationml/2006/main">
  <p:tag name="KSO_WM_BEAUTIFY_FLAG" val=""/>
</p:tagLst>
</file>

<file path=ppt/tags/tag109.xml><?xml version="1.0" encoding="utf-8"?>
<p:tagLst xmlns:p="http://schemas.openxmlformats.org/presentationml/2006/main">
  <p:tag name="AS_UNIQUEID" val="797"/>
</p:tagLst>
</file>

<file path=ppt/tags/tag11.xml><?xml version="1.0" encoding="utf-8"?>
<p:tagLst xmlns:p="http://schemas.openxmlformats.org/presentationml/2006/main">
  <p:tag name="AS_UNIQUEID" val="601"/>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110.xml><?xml version="1.0" encoding="utf-8"?>
<p:tagLst xmlns:p="http://schemas.openxmlformats.org/presentationml/2006/main">
  <p:tag name="AS_UNIQUEID" val="798"/>
</p:tagLst>
</file>

<file path=ppt/tags/tag111.xml><?xml version="1.0" encoding="utf-8"?>
<p:tagLst xmlns:p="http://schemas.openxmlformats.org/presentationml/2006/main">
  <p:tag name="AS_UNIQUEID" val="799"/>
</p:tagLst>
</file>

<file path=ppt/tags/tag112.xml><?xml version="1.0" encoding="utf-8"?>
<p:tagLst xmlns:p="http://schemas.openxmlformats.org/presentationml/2006/main">
  <p:tag name="AS_UNIQUEID" val="800"/>
</p:tagLst>
</file>

<file path=ppt/tags/tag113.xml><?xml version="1.0" encoding="utf-8"?>
<p:tagLst xmlns:p="http://schemas.openxmlformats.org/presentationml/2006/main">
  <p:tag name="AS_UNIQUEID" val="801"/>
</p:tagLst>
</file>

<file path=ppt/tags/tag114.xml><?xml version="1.0" encoding="utf-8"?>
<p:tagLst xmlns:p="http://schemas.openxmlformats.org/presentationml/2006/main">
  <p:tag name="AS_UNIQUEID" val="802"/>
</p:tagLst>
</file>

<file path=ppt/tags/tag115.xml><?xml version="1.0" encoding="utf-8"?>
<p:tagLst xmlns:p="http://schemas.openxmlformats.org/presentationml/2006/main">
  <p:tag name="AS_UNIQUEID" val="803"/>
</p:tagLst>
</file>

<file path=ppt/tags/tag116.xml><?xml version="1.0" encoding="utf-8"?>
<p:tagLst xmlns:p="http://schemas.openxmlformats.org/presentationml/2006/main">
  <p:tag name="AS_UNIQUEID" val="804"/>
</p:tagLst>
</file>

<file path=ppt/tags/tag117.xml><?xml version="1.0" encoding="utf-8"?>
<p:tagLst xmlns:p="http://schemas.openxmlformats.org/presentationml/2006/main">
  <p:tag name="AS_UNIQUEID" val="805"/>
</p:tagLst>
</file>

<file path=ppt/tags/tag118.xml><?xml version="1.0" encoding="utf-8"?>
<p:tagLst xmlns:p="http://schemas.openxmlformats.org/presentationml/2006/main">
  <p:tag name="AS_UNIQUEID" val="806"/>
</p:tagLst>
</file>

<file path=ppt/tags/tag119.xml><?xml version="1.0" encoding="utf-8"?>
<p:tagLst xmlns:p="http://schemas.openxmlformats.org/presentationml/2006/main">
  <p:tag name="AS_UNIQUEID" val="807"/>
</p:tagLst>
</file>

<file path=ppt/tags/tag12.xml><?xml version="1.0" encoding="utf-8"?>
<p:tagLst xmlns:p="http://schemas.openxmlformats.org/presentationml/2006/main">
  <p:tag name="AS_UNIQUEID" val="603"/>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20.xml><?xml version="1.0" encoding="utf-8"?>
<p:tagLst xmlns:p="http://schemas.openxmlformats.org/presentationml/2006/main">
  <p:tag name="AS_UNIQUEID" val="808"/>
</p:tagLst>
</file>

<file path=ppt/tags/tag121.xml><?xml version="1.0" encoding="utf-8"?>
<p:tagLst xmlns:p="http://schemas.openxmlformats.org/presentationml/2006/main">
  <p:tag name="AS_UNIQUEID" val="824"/>
</p:tagLst>
</file>

<file path=ppt/tags/tag122.xml><?xml version="1.0" encoding="utf-8"?>
<p:tagLst xmlns:p="http://schemas.openxmlformats.org/presentationml/2006/main">
  <p:tag name="AS_UNIQUEID" val="825"/>
</p:tagLst>
</file>

<file path=ppt/tags/tag123.xml><?xml version="1.0" encoding="utf-8"?>
<p:tagLst xmlns:p="http://schemas.openxmlformats.org/presentationml/2006/main">
  <p:tag name="AS_UNIQUEID" val="827"/>
</p:tagLst>
</file>

<file path=ppt/tags/tag124.xml><?xml version="1.0" encoding="utf-8"?>
<p:tagLst xmlns:p="http://schemas.openxmlformats.org/presentationml/2006/main">
  <p:tag name="AS_UNIQUEID" val="828"/>
</p:tagLst>
</file>

<file path=ppt/tags/tag125.xml><?xml version="1.0" encoding="utf-8"?>
<p:tagLst xmlns:p="http://schemas.openxmlformats.org/presentationml/2006/main">
  <p:tag name="AS_UNIQUEID" val="823"/>
</p:tagLst>
</file>

<file path=ppt/tags/tag126.xml><?xml version="1.0" encoding="utf-8"?>
<p:tagLst xmlns:p="http://schemas.openxmlformats.org/presentationml/2006/main">
  <p:tag name="KSO_WM_BEAUTIFY_FLAG" val=""/>
</p:tagLst>
</file>

<file path=ppt/tags/tag127.xml><?xml version="1.0" encoding="utf-8"?>
<p:tagLst xmlns:p="http://schemas.openxmlformats.org/presentationml/2006/main">
  <p:tag name="AS_UNIQUEID" val="866"/>
</p:tagLst>
</file>

<file path=ppt/tags/tag128.xml><?xml version="1.0" encoding="utf-8"?>
<p:tagLst xmlns:p="http://schemas.openxmlformats.org/presentationml/2006/main">
  <p:tag name="KSO_WM_BEAUTIFY_FLAG" val=""/>
</p:tagLst>
</file>

<file path=ppt/tags/tag129.xml><?xml version="1.0" encoding="utf-8"?>
<p:tagLst xmlns:p="http://schemas.openxmlformats.org/presentationml/2006/main">
  <p:tag name="AS_UNIQUEID" val="793"/>
</p:tagLst>
</file>

<file path=ppt/tags/tag13.xml><?xml version="1.0" encoding="utf-8"?>
<p:tagLst xmlns:p="http://schemas.openxmlformats.org/presentationml/2006/main">
  <p:tag name="AS_UNIQUEID" val="604"/>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30.xml><?xml version="1.0" encoding="utf-8"?>
<p:tagLst xmlns:p="http://schemas.openxmlformats.org/presentationml/2006/main">
  <p:tag name="AS_UNIQUEID" val="794"/>
</p:tagLst>
</file>

<file path=ppt/tags/tag131.xml><?xml version="1.0" encoding="utf-8"?>
<p:tagLst xmlns:p="http://schemas.openxmlformats.org/presentationml/2006/main">
  <p:tag name="AS_UNIQUEID" val="795"/>
</p:tagLst>
</file>

<file path=ppt/tags/tag132.xml><?xml version="1.0" encoding="utf-8"?>
<p:tagLst xmlns:p="http://schemas.openxmlformats.org/presentationml/2006/main">
  <p:tag name="AS_UNIQUEID" val="830"/>
</p:tagLst>
</file>

<file path=ppt/tags/tag133.xml><?xml version="1.0" encoding="utf-8"?>
<p:tagLst xmlns:p="http://schemas.openxmlformats.org/presentationml/2006/main">
  <p:tag name="AS_UNIQUEID" val="835"/>
</p:tagLst>
</file>

<file path=ppt/tags/tag134.xml><?xml version="1.0" encoding="utf-8"?>
<p:tagLst xmlns:p="http://schemas.openxmlformats.org/presentationml/2006/main">
  <p:tag name="AS_UNIQUEID" val="832"/>
</p:tagLst>
</file>

<file path=ppt/tags/tag135.xml><?xml version="1.0" encoding="utf-8"?>
<p:tagLst xmlns:p="http://schemas.openxmlformats.org/presentationml/2006/main">
  <p:tag name="AS_UNIQUEID" val="833"/>
</p:tagLst>
</file>

<file path=ppt/tags/tag136.xml><?xml version="1.0" encoding="utf-8"?>
<p:tagLst xmlns:p="http://schemas.openxmlformats.org/presentationml/2006/main">
  <p:tag name="AS_UNIQUEID" val="838"/>
</p:tagLst>
</file>

<file path=ppt/tags/tag137.xml><?xml version="1.0" encoding="utf-8"?>
<p:tagLst xmlns:p="http://schemas.openxmlformats.org/presentationml/2006/main">
  <p:tag name="AS_UNIQUEID" val="839"/>
</p:tagLst>
</file>

<file path=ppt/tags/tag138.xml><?xml version="1.0" encoding="utf-8"?>
<p:tagLst xmlns:p="http://schemas.openxmlformats.org/presentationml/2006/main">
  <p:tag name="AS_UNIQUEID" val="840"/>
</p:tagLst>
</file>

<file path=ppt/tags/tag139.xml><?xml version="1.0" encoding="utf-8"?>
<p:tagLst xmlns:p="http://schemas.openxmlformats.org/presentationml/2006/main">
  <p:tag name="AS_UNIQUEID" val="841"/>
</p:tagLst>
</file>

<file path=ppt/tags/tag14.xml><?xml version="1.0" encoding="utf-8"?>
<p:tagLst xmlns:p="http://schemas.openxmlformats.org/presentationml/2006/main">
  <p:tag name="AS_UNIQUEID" val="605"/>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40.xml><?xml version="1.0" encoding="utf-8"?>
<p:tagLst xmlns:p="http://schemas.openxmlformats.org/presentationml/2006/main">
  <p:tag name="AS_UNIQUEID" val="842"/>
</p:tagLst>
</file>

<file path=ppt/tags/tag141.xml><?xml version="1.0" encoding="utf-8"?>
<p:tagLst xmlns:p="http://schemas.openxmlformats.org/presentationml/2006/main">
  <p:tag name="AS_UNIQUEID" val="843"/>
</p:tagLst>
</file>

<file path=ppt/tags/tag142.xml><?xml version="1.0" encoding="utf-8"?>
<p:tagLst xmlns:p="http://schemas.openxmlformats.org/presentationml/2006/main">
  <p:tag name="AS_UNIQUEID" val="844"/>
</p:tagLst>
</file>

<file path=ppt/tags/tag143.xml><?xml version="1.0" encoding="utf-8"?>
<p:tagLst xmlns:p="http://schemas.openxmlformats.org/presentationml/2006/main">
  <p:tag name="AS_UNIQUEID" val="845"/>
</p:tagLst>
</file>

<file path=ppt/tags/tag144.xml><?xml version="1.0" encoding="utf-8"?>
<p:tagLst xmlns:p="http://schemas.openxmlformats.org/presentationml/2006/main">
  <p:tag name="AS_UNIQUEID" val="846"/>
</p:tagLst>
</file>

<file path=ppt/tags/tag145.xml><?xml version="1.0" encoding="utf-8"?>
<p:tagLst xmlns:p="http://schemas.openxmlformats.org/presentationml/2006/main">
  <p:tag name="AS_UNIQUEID" val="847"/>
</p:tagLst>
</file>

<file path=ppt/tags/tag146.xml><?xml version="1.0" encoding="utf-8"?>
<p:tagLst xmlns:p="http://schemas.openxmlformats.org/presentationml/2006/main">
  <p:tag name="AS_UNIQUEID" val="848"/>
</p:tagLst>
</file>

<file path=ppt/tags/tag147.xml><?xml version="1.0" encoding="utf-8"?>
<p:tagLst xmlns:p="http://schemas.openxmlformats.org/presentationml/2006/main">
  <p:tag name="AS_UNIQUEID" val="851"/>
</p:tagLst>
</file>

<file path=ppt/tags/tag148.xml><?xml version="1.0" encoding="utf-8"?>
<p:tagLst xmlns:p="http://schemas.openxmlformats.org/presentationml/2006/main">
  <p:tag name="AS_UNIQUEID" val="852"/>
</p:tagLst>
</file>

<file path=ppt/tags/tag149.xml><?xml version="1.0" encoding="utf-8"?>
<p:tagLst xmlns:p="http://schemas.openxmlformats.org/presentationml/2006/main">
  <p:tag name="AS_UNIQUEID" val="853"/>
</p:tagLst>
</file>

<file path=ppt/tags/tag15.xml><?xml version="1.0" encoding="utf-8"?>
<p:tagLst xmlns:p="http://schemas.openxmlformats.org/presentationml/2006/main">
  <p:tag name="AS_UNIQUEID" val="606"/>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50.xml><?xml version="1.0" encoding="utf-8"?>
<p:tagLst xmlns:p="http://schemas.openxmlformats.org/presentationml/2006/main">
  <p:tag name="AS_UNIQUEID" val="854"/>
</p:tagLst>
</file>

<file path=ppt/tags/tag151.xml><?xml version="1.0" encoding="utf-8"?>
<p:tagLst xmlns:p="http://schemas.openxmlformats.org/presentationml/2006/main">
  <p:tag name="AS_UNIQUEID" val="855"/>
</p:tagLst>
</file>

<file path=ppt/tags/tag152.xml><?xml version="1.0" encoding="utf-8"?>
<p:tagLst xmlns:p="http://schemas.openxmlformats.org/presentationml/2006/main">
  <p:tag name="AS_UNIQUEID" val="856"/>
</p:tagLst>
</file>

<file path=ppt/tags/tag153.xml><?xml version="1.0" encoding="utf-8"?>
<p:tagLst xmlns:p="http://schemas.openxmlformats.org/presentationml/2006/main">
  <p:tag name="AS_UNIQUEID" val="857"/>
</p:tagLst>
</file>

<file path=ppt/tags/tag154.xml><?xml version="1.0" encoding="utf-8"?>
<p:tagLst xmlns:p="http://schemas.openxmlformats.org/presentationml/2006/main">
  <p:tag name="AS_UNIQUEID" val="858"/>
</p:tagLst>
</file>

<file path=ppt/tags/tag155.xml><?xml version="1.0" encoding="utf-8"?>
<p:tagLst xmlns:p="http://schemas.openxmlformats.org/presentationml/2006/main">
  <p:tag name="AS_UNIQUEID" val="850"/>
</p:tagLst>
</file>

<file path=ppt/tags/tag156.xml><?xml version="1.0" encoding="utf-8"?>
<p:tagLst xmlns:p="http://schemas.openxmlformats.org/presentationml/2006/main">
  <p:tag name="AS_UNIQUEID" val="869"/>
</p:tagLst>
</file>

<file path=ppt/tags/tag157.xml><?xml version="1.0" encoding="utf-8"?>
<p:tagLst xmlns:p="http://schemas.openxmlformats.org/presentationml/2006/main">
  <p:tag name="AS_UNIQUEID" val="870"/>
</p:tagLst>
</file>

<file path=ppt/tags/tag158.xml><?xml version="1.0" encoding="utf-8"?>
<p:tagLst xmlns:p="http://schemas.openxmlformats.org/presentationml/2006/main">
  <p:tag name="AS_UNIQUEID" val="213"/>
</p:tagLst>
</file>

<file path=ppt/tags/tag159.xml><?xml version="1.0" encoding="utf-8"?>
<p:tagLst xmlns:p="http://schemas.openxmlformats.org/presentationml/2006/main">
  <p:tag name="AS_UNIQUEID" val="871"/>
</p:tagLst>
</file>

<file path=ppt/tags/tag16.xml><?xml version="1.0" encoding="utf-8"?>
<p:tagLst xmlns:p="http://schemas.openxmlformats.org/presentationml/2006/main">
  <p:tag name="AS_UNIQUEID" val="607"/>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60.xml><?xml version="1.0" encoding="utf-8"?>
<p:tagLst xmlns:p="http://schemas.openxmlformats.org/presentationml/2006/main">
  <p:tag name="AS_UNIQUEID" val="872"/>
</p:tagLst>
</file>

<file path=ppt/tags/tag161.xml><?xml version="1.0" encoding="utf-8"?>
<p:tagLst xmlns:p="http://schemas.openxmlformats.org/presentationml/2006/main">
  <p:tag name="AS_UNIQUEID" val="214"/>
</p:tagLst>
</file>

<file path=ppt/tags/tag162.xml><?xml version="1.0" encoding="utf-8"?>
<p:tagLst xmlns:p="http://schemas.openxmlformats.org/presentationml/2006/main">
  <p:tag name="AS_UNIQUEID" val="873"/>
</p:tagLst>
</file>

<file path=ppt/tags/tag163.xml><?xml version="1.0" encoding="utf-8"?>
<p:tagLst xmlns:p="http://schemas.openxmlformats.org/presentationml/2006/main">
  <p:tag name="AS_UNIQUEID" val="874"/>
</p:tagLst>
</file>

<file path=ppt/tags/tag164.xml><?xml version="1.0" encoding="utf-8"?>
<p:tagLst xmlns:p="http://schemas.openxmlformats.org/presentationml/2006/main">
  <p:tag name="AS_UNIQUEID" val="209"/>
</p:tagLst>
</file>

<file path=ppt/tags/tag165.xml><?xml version="1.0" encoding="utf-8"?>
<p:tagLst xmlns:p="http://schemas.openxmlformats.org/presentationml/2006/main">
  <p:tag name="AS_UNIQUEID" val="215"/>
</p:tagLst>
</file>

<file path=ppt/tags/tag166.xml><?xml version="1.0" encoding="utf-8"?>
<p:tagLst xmlns:p="http://schemas.openxmlformats.org/presentationml/2006/main">
  <p:tag name="AS_UNIQUEID" val="875"/>
</p:tagLst>
</file>

<file path=ppt/tags/tag167.xml><?xml version="1.0" encoding="utf-8"?>
<p:tagLst xmlns:p="http://schemas.openxmlformats.org/presentationml/2006/main">
  <p:tag name="AS_UNIQUEID" val="210"/>
</p:tagLst>
</file>

<file path=ppt/tags/tag168.xml><?xml version="1.0" encoding="utf-8"?>
<p:tagLst xmlns:p="http://schemas.openxmlformats.org/presentationml/2006/main">
  <p:tag name="AS_UNIQUEID" val="216"/>
</p:tagLst>
</file>

<file path=ppt/tags/tag169.xml><?xml version="1.0" encoding="utf-8"?>
<p:tagLst xmlns:p="http://schemas.openxmlformats.org/presentationml/2006/main">
  <p:tag name="AS_UNIQUEID" val="876"/>
</p:tagLst>
</file>

<file path=ppt/tags/tag17.xml><?xml version="1.0" encoding="utf-8"?>
<p:tagLst xmlns:p="http://schemas.openxmlformats.org/presentationml/2006/main">
  <p:tag name="AS_UNIQUEID" val="608"/>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70.xml><?xml version="1.0" encoding="utf-8"?>
<p:tagLst xmlns:p="http://schemas.openxmlformats.org/presentationml/2006/main">
  <p:tag name="AS_UNIQUEID" val="217"/>
</p:tagLst>
</file>

<file path=ppt/tags/tag171.xml><?xml version="1.0" encoding="utf-8"?>
<p:tagLst xmlns:p="http://schemas.openxmlformats.org/presentationml/2006/main">
  <p:tag name="AS_UNIQUEID" val="877"/>
</p:tagLst>
</file>

<file path=ppt/tags/tag172.xml><?xml version="1.0" encoding="utf-8"?>
<p:tagLst xmlns:p="http://schemas.openxmlformats.org/presentationml/2006/main">
  <p:tag name="AS_UNIQUEID" val="878"/>
</p:tagLst>
</file>

<file path=ppt/tags/tag173.xml><?xml version="1.0" encoding="utf-8"?>
<p:tagLst xmlns:p="http://schemas.openxmlformats.org/presentationml/2006/main">
  <p:tag name="AS_UNIQUEID" val="879"/>
</p:tagLst>
</file>

<file path=ppt/tags/tag174.xml><?xml version="1.0" encoding="utf-8"?>
<p:tagLst xmlns:p="http://schemas.openxmlformats.org/presentationml/2006/main">
  <p:tag name="AS_UNIQUEID" val="211"/>
</p:tagLst>
</file>

<file path=ppt/tags/tag175.xml><?xml version="1.0" encoding="utf-8"?>
<p:tagLst xmlns:p="http://schemas.openxmlformats.org/presentationml/2006/main">
  <p:tag name="AS_UNIQUEID" val="212"/>
</p:tagLst>
</file>

<file path=ppt/tags/tag176.xml><?xml version="1.0" encoding="utf-8"?>
<p:tagLst xmlns:p="http://schemas.openxmlformats.org/presentationml/2006/main">
  <p:tag name="AS_UNIQUEID" val="218"/>
</p:tagLst>
</file>

<file path=ppt/tags/tag177.xml><?xml version="1.0" encoding="utf-8"?>
<p:tagLst xmlns:p="http://schemas.openxmlformats.org/presentationml/2006/main">
  <p:tag name="AS_UNIQUEID" val="887"/>
</p:tagLst>
</file>

<file path=ppt/tags/tag178.xml><?xml version="1.0" encoding="utf-8"?>
<p:tagLst xmlns:p="http://schemas.openxmlformats.org/presentationml/2006/main">
  <p:tag name="AS_UNIQUEID" val="888"/>
</p:tagLst>
</file>

<file path=ppt/tags/tag179.xml><?xml version="1.0" encoding="utf-8"?>
<p:tagLst xmlns:p="http://schemas.openxmlformats.org/presentationml/2006/main">
  <p:tag name="AS_UNIQUEID" val="889"/>
</p:tagLst>
</file>

<file path=ppt/tags/tag18.xml><?xml version="1.0" encoding="utf-8"?>
<p:tagLst xmlns:p="http://schemas.openxmlformats.org/presentationml/2006/main">
  <p:tag name="AS_UNIQUEID" val="609"/>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80.xml><?xml version="1.0" encoding="utf-8"?>
<p:tagLst xmlns:p="http://schemas.openxmlformats.org/presentationml/2006/main">
  <p:tag name="AS_UNIQUEID" val="890"/>
</p:tagLst>
</file>

<file path=ppt/tags/tag181.xml><?xml version="1.0" encoding="utf-8"?>
<p:tagLst xmlns:p="http://schemas.openxmlformats.org/presentationml/2006/main">
  <p:tag name="AS_UNIQUEID" val="891"/>
</p:tagLst>
</file>

<file path=ppt/tags/tag182.xml><?xml version="1.0" encoding="utf-8"?>
<p:tagLst xmlns:p="http://schemas.openxmlformats.org/presentationml/2006/main">
  <p:tag name="AS_UNIQUEID" val="892"/>
</p:tagLst>
</file>

<file path=ppt/tags/tag183.xml><?xml version="1.0" encoding="utf-8"?>
<p:tagLst xmlns:p="http://schemas.openxmlformats.org/presentationml/2006/main">
  <p:tag name="AS_UNIQUEID" val="893"/>
</p:tagLst>
</file>

<file path=ppt/tags/tag184.xml><?xml version="1.0" encoding="utf-8"?>
<p:tagLst xmlns:p="http://schemas.openxmlformats.org/presentationml/2006/main">
  <p:tag name="AS_UNIQUEID" val="894"/>
</p:tagLst>
</file>

<file path=ppt/tags/tag185.xml><?xml version="1.0" encoding="utf-8"?>
<p:tagLst xmlns:p="http://schemas.openxmlformats.org/presentationml/2006/main">
  <p:tag name="AS_UNIQUEID" val="895"/>
</p:tagLst>
</file>

<file path=ppt/tags/tag186.xml><?xml version="1.0" encoding="utf-8"?>
<p:tagLst xmlns:p="http://schemas.openxmlformats.org/presentationml/2006/main">
  <p:tag name="AS_UNIQUEID" val="896"/>
</p:tagLst>
</file>

<file path=ppt/tags/tag187.xml><?xml version="1.0" encoding="utf-8"?>
<p:tagLst xmlns:p="http://schemas.openxmlformats.org/presentationml/2006/main">
  <p:tag name="AS_UNIQUEID" val="897"/>
</p:tagLst>
</file>

<file path=ppt/tags/tag188.xml><?xml version="1.0" encoding="utf-8"?>
<p:tagLst xmlns:p="http://schemas.openxmlformats.org/presentationml/2006/main">
  <p:tag name="AS_UNIQUEID" val="898"/>
</p:tagLst>
</file>

<file path=ppt/tags/tag189.xml><?xml version="1.0" encoding="utf-8"?>
<p:tagLst xmlns:p="http://schemas.openxmlformats.org/presentationml/2006/main">
  <p:tag name="AS_UNIQUEID" val="899"/>
</p:tagLst>
</file>

<file path=ppt/tags/tag19.xml><?xml version="1.0" encoding="utf-8"?>
<p:tagLst xmlns:p="http://schemas.openxmlformats.org/presentationml/2006/main">
  <p:tag name="AS_UNIQUEID" val="610"/>
  <p:tag name="KSO_WM_BEAUTIFY_FLAG" val="#wm#"/>
  <p:tag name="KSO_WM_TAG_VERSION" val="1.0"/>
  <p:tag name="KSO_WM_UNIT_COMPATIBLE" val="0"/>
  <p:tag name="KSO_WM_UNIT_DIAGRAM_ISNUMVISUAL" val="0"/>
  <p:tag name="KSO_WM_UNIT_DIAGRAM_ISREFERUNIT" val="0"/>
  <p:tag name="KSO_WM_UNIT_HIGHLIGHT" val="0"/>
  <p:tag name="KSO_WM_UNIT_ID" val="_5**"/>
  <p:tag name="KSO_WM_UNIT_LAYERLEVEL" val="1"/>
</p:tagLst>
</file>

<file path=ppt/tags/tag190.xml><?xml version="1.0" encoding="utf-8"?>
<p:tagLst xmlns:p="http://schemas.openxmlformats.org/presentationml/2006/main">
  <p:tag name="AS_UNIQUEID" val="900"/>
</p:tagLst>
</file>

<file path=ppt/tags/tag191.xml><?xml version="1.0" encoding="utf-8"?>
<p:tagLst xmlns:p="http://schemas.openxmlformats.org/presentationml/2006/main">
  <p:tag name="AS_UNIQUEID" val="901"/>
</p:tagLst>
</file>

<file path=ppt/tags/tag192.xml><?xml version="1.0" encoding="utf-8"?>
<p:tagLst xmlns:p="http://schemas.openxmlformats.org/presentationml/2006/main">
  <p:tag name="AS_UNIQUEID" val="902"/>
</p:tagLst>
</file>

<file path=ppt/tags/tag193.xml><?xml version="1.0" encoding="utf-8"?>
<p:tagLst xmlns:p="http://schemas.openxmlformats.org/presentationml/2006/main">
  <p:tag name="AS_UNIQUEID" val="903"/>
</p:tagLst>
</file>

<file path=ppt/tags/tag194.xml><?xml version="1.0" encoding="utf-8"?>
<p:tagLst xmlns:p="http://schemas.openxmlformats.org/presentationml/2006/main">
  <p:tag name="AS_UNIQUEID" val="904"/>
</p:tagLst>
</file>

<file path=ppt/tags/tag195.xml><?xml version="1.0" encoding="utf-8"?>
<p:tagLst xmlns:p="http://schemas.openxmlformats.org/presentationml/2006/main">
  <p:tag name="AS_UNIQUEID" val="905"/>
</p:tagLst>
</file>

<file path=ppt/tags/tag196.xml><?xml version="1.0" encoding="utf-8"?>
<p:tagLst xmlns:p="http://schemas.openxmlformats.org/presentationml/2006/main">
  <p:tag name="AS_UNIQUEID" val="906"/>
</p:tagLst>
</file>

<file path=ppt/tags/tag197.xml><?xml version="1.0" encoding="utf-8"?>
<p:tagLst xmlns:p="http://schemas.openxmlformats.org/presentationml/2006/main">
  <p:tag name="AS_UNIQUEID" val="907"/>
</p:tagLst>
</file>

<file path=ppt/tags/tag198.xml><?xml version="1.0" encoding="utf-8"?>
<p:tagLst xmlns:p="http://schemas.openxmlformats.org/presentationml/2006/main">
  <p:tag name="AS_UNIQUEID" val="908"/>
</p:tagLst>
</file>

<file path=ppt/tags/tag199.xml><?xml version="1.0" encoding="utf-8"?>
<p:tagLst xmlns:p="http://schemas.openxmlformats.org/presentationml/2006/main">
  <p:tag name="AS_UNIQUEID" val="909"/>
</p:tagLst>
</file>

<file path=ppt/tags/tag2.xml><?xml version="1.0" encoding="utf-8"?>
<p:tagLst xmlns:p="http://schemas.openxmlformats.org/presentationml/2006/main">
  <p:tag name="AS_UNIQUEID" val="591"/>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20.xml><?xml version="1.0" encoding="utf-8"?>
<p:tagLst xmlns:p="http://schemas.openxmlformats.org/presentationml/2006/main">
  <p:tag name="AS_UNIQUEID" val="612"/>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200.xml><?xml version="1.0" encoding="utf-8"?>
<p:tagLst xmlns:p="http://schemas.openxmlformats.org/presentationml/2006/main">
  <p:tag name="AS_UNIQUEID" val="910"/>
</p:tagLst>
</file>

<file path=ppt/tags/tag201.xml><?xml version="1.0" encoding="utf-8"?>
<p:tagLst xmlns:p="http://schemas.openxmlformats.org/presentationml/2006/main">
  <p:tag name="AS_UNIQUEID" val="911"/>
</p:tagLst>
</file>

<file path=ppt/tags/tag202.xml><?xml version="1.0" encoding="utf-8"?>
<p:tagLst xmlns:p="http://schemas.openxmlformats.org/presentationml/2006/main">
  <p:tag name="AS_UNIQUEID" val="912"/>
</p:tagLst>
</file>

<file path=ppt/tags/tag203.xml><?xml version="1.0" encoding="utf-8"?>
<p:tagLst xmlns:p="http://schemas.openxmlformats.org/presentationml/2006/main">
  <p:tag name="AS_UNIQUEID" val="913"/>
</p:tagLst>
</file>

<file path=ppt/tags/tag204.xml><?xml version="1.0" encoding="utf-8"?>
<p:tagLst xmlns:p="http://schemas.openxmlformats.org/presentationml/2006/main">
  <p:tag name="AS_UNIQUEID" val="914"/>
</p:tagLst>
</file>

<file path=ppt/tags/tag205.xml><?xml version="1.0" encoding="utf-8"?>
<p:tagLst xmlns:p="http://schemas.openxmlformats.org/presentationml/2006/main">
  <p:tag name="AS_UNIQUEID" val="915"/>
</p:tagLst>
</file>

<file path=ppt/tags/tag206.xml><?xml version="1.0" encoding="utf-8"?>
<p:tagLst xmlns:p="http://schemas.openxmlformats.org/presentationml/2006/main">
  <p:tag name="AS_UNIQUEID" val="916"/>
</p:tagLst>
</file>

<file path=ppt/tags/tag207.xml><?xml version="1.0" encoding="utf-8"?>
<p:tagLst xmlns:p="http://schemas.openxmlformats.org/presentationml/2006/main">
  <p:tag name="AS_UNIQUEID" val="917"/>
</p:tagLst>
</file>

<file path=ppt/tags/tag208.xml><?xml version="1.0" encoding="utf-8"?>
<p:tagLst xmlns:p="http://schemas.openxmlformats.org/presentationml/2006/main">
  <p:tag name="AS_UNIQUEID" val="918"/>
</p:tagLst>
</file>

<file path=ppt/tags/tag209.xml><?xml version="1.0" encoding="utf-8"?>
<p:tagLst xmlns:p="http://schemas.openxmlformats.org/presentationml/2006/main">
  <p:tag name="AS_UNIQUEID" val="919"/>
</p:tagLst>
</file>

<file path=ppt/tags/tag21.xml><?xml version="1.0" encoding="utf-8"?>
<p:tagLst xmlns:p="http://schemas.openxmlformats.org/presentationml/2006/main">
  <p:tag name="AS_UNIQUEID" val="613"/>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210.xml><?xml version="1.0" encoding="utf-8"?>
<p:tagLst xmlns:p="http://schemas.openxmlformats.org/presentationml/2006/main">
  <p:tag name="AS_UNIQUEID" val="920"/>
</p:tagLst>
</file>

<file path=ppt/tags/tag211.xml><?xml version="1.0" encoding="utf-8"?>
<p:tagLst xmlns:p="http://schemas.openxmlformats.org/presentationml/2006/main">
  <p:tag name="AS_UNIQUEID" val="921"/>
</p:tagLst>
</file>

<file path=ppt/tags/tag212.xml><?xml version="1.0" encoding="utf-8"?>
<p:tagLst xmlns:p="http://schemas.openxmlformats.org/presentationml/2006/main">
  <p:tag name="AS_UNIQUEID" val="922"/>
</p:tagLst>
</file>

<file path=ppt/tags/tag213.xml><?xml version="1.0" encoding="utf-8"?>
<p:tagLst xmlns:p="http://schemas.openxmlformats.org/presentationml/2006/main">
  <p:tag name="AS_UNIQUEID" val="923"/>
</p:tagLst>
</file>

<file path=ppt/tags/tag214.xml><?xml version="1.0" encoding="utf-8"?>
<p:tagLst xmlns:p="http://schemas.openxmlformats.org/presentationml/2006/main">
  <p:tag name="AS_UNIQUEID" val="924"/>
</p:tagLst>
</file>

<file path=ppt/tags/tag215.xml><?xml version="1.0" encoding="utf-8"?>
<p:tagLst xmlns:p="http://schemas.openxmlformats.org/presentationml/2006/main">
  <p:tag name="AS_UNIQUEID" val="925"/>
</p:tagLst>
</file>

<file path=ppt/tags/tag216.xml><?xml version="1.0" encoding="utf-8"?>
<p:tagLst xmlns:p="http://schemas.openxmlformats.org/presentationml/2006/main">
  <p:tag name="AS_UNIQUEID" val="926"/>
</p:tagLst>
</file>

<file path=ppt/tags/tag217.xml><?xml version="1.0" encoding="utf-8"?>
<p:tagLst xmlns:p="http://schemas.openxmlformats.org/presentationml/2006/main">
  <p:tag name="AS_UNIQUEID" val="927"/>
</p:tagLst>
</file>

<file path=ppt/tags/tag218.xml><?xml version="1.0" encoding="utf-8"?>
<p:tagLst xmlns:p="http://schemas.openxmlformats.org/presentationml/2006/main">
  <p:tag name="AS_UNIQUEID" val="928"/>
</p:tagLst>
</file>

<file path=ppt/tags/tag219.xml><?xml version="1.0" encoding="utf-8"?>
<p:tagLst xmlns:p="http://schemas.openxmlformats.org/presentationml/2006/main">
  <p:tag name="AS_UNIQUEID" val="882"/>
</p:tagLst>
</file>

<file path=ppt/tags/tag22.xml><?xml version="1.0" encoding="utf-8"?>
<p:tagLst xmlns:p="http://schemas.openxmlformats.org/presentationml/2006/main">
  <p:tag name="AS_UNIQUEID" val="614"/>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220.xml><?xml version="1.0" encoding="utf-8"?>
<p:tagLst xmlns:p="http://schemas.openxmlformats.org/presentationml/2006/main">
  <p:tag name="AS_UNIQUEID" val="883"/>
</p:tagLst>
</file>

<file path=ppt/tags/tag221.xml><?xml version="1.0" encoding="utf-8"?>
<p:tagLst xmlns:p="http://schemas.openxmlformats.org/presentationml/2006/main">
  <p:tag name="AS_UNIQUEID" val="884"/>
</p:tagLst>
</file>

<file path=ppt/tags/tag222.xml><?xml version="1.0" encoding="utf-8"?>
<p:tagLst xmlns:p="http://schemas.openxmlformats.org/presentationml/2006/main">
  <p:tag name="AS_UNIQUEID" val="934"/>
</p:tagLst>
</file>

<file path=ppt/tags/tag223.xml><?xml version="1.0" encoding="utf-8"?>
<p:tagLst xmlns:p="http://schemas.openxmlformats.org/presentationml/2006/main">
  <p:tag name="AS_UNIQUEID" val="935"/>
</p:tagLst>
</file>

<file path=ppt/tags/tag224.xml><?xml version="1.0" encoding="utf-8"?>
<p:tagLst xmlns:p="http://schemas.openxmlformats.org/presentationml/2006/main">
  <p:tag name="AS_UNIQUEID" val="936"/>
</p:tagLst>
</file>

<file path=ppt/tags/tag225.xml><?xml version="1.0" encoding="utf-8"?>
<p:tagLst xmlns:p="http://schemas.openxmlformats.org/presentationml/2006/main">
  <p:tag name="AS_UNIQUEID" val="937"/>
</p:tagLst>
</file>

<file path=ppt/tags/tag226.xml><?xml version="1.0" encoding="utf-8"?>
<p:tagLst xmlns:p="http://schemas.openxmlformats.org/presentationml/2006/main">
  <p:tag name="AS_UNIQUEID" val="938"/>
</p:tagLst>
</file>

<file path=ppt/tags/tag227.xml><?xml version="1.0" encoding="utf-8"?>
<p:tagLst xmlns:p="http://schemas.openxmlformats.org/presentationml/2006/main">
  <p:tag name="AS_UNIQUEID" val="939"/>
</p:tagLst>
</file>

<file path=ppt/tags/tag228.xml><?xml version="1.0" encoding="utf-8"?>
<p:tagLst xmlns:p="http://schemas.openxmlformats.org/presentationml/2006/main">
  <p:tag name="AS_UNIQUEID" val="940"/>
</p:tagLst>
</file>

<file path=ppt/tags/tag229.xml><?xml version="1.0" encoding="utf-8"?>
<p:tagLst xmlns:p="http://schemas.openxmlformats.org/presentationml/2006/main">
  <p:tag name="AS_UNIQUEID" val="941"/>
</p:tagLst>
</file>

<file path=ppt/tags/tag23.xml><?xml version="1.0" encoding="utf-8"?>
<p:tagLst xmlns:p="http://schemas.openxmlformats.org/presentationml/2006/main">
  <p:tag name="AS_UNIQUEID" val="615"/>
  <p:tag name="KSO_WM_BEAUTIFY_FLAG" val="#wm#"/>
  <p:tag name="KSO_WM_TAG_VERSION" val="1.0"/>
  <p:tag name="KSO_WM_UNIT_COMPATIBLE" val="0"/>
  <p:tag name="KSO_WM_UNIT_DIAGRAM_ISNUMVISUAL" val="0"/>
  <p:tag name="KSO_WM_UNIT_DIAGRAM_ISREFERUNIT" val="0"/>
  <p:tag name="KSO_WM_UNIT_HIGHLIGHT" val="0"/>
  <p:tag name="KSO_WM_UNIT_ID" val="_6**"/>
  <p:tag name="KSO_WM_UNIT_LAYERLEVEL" val="1"/>
</p:tagLst>
</file>

<file path=ppt/tags/tag230.xml><?xml version="1.0" encoding="utf-8"?>
<p:tagLst xmlns:p="http://schemas.openxmlformats.org/presentationml/2006/main">
  <p:tag name="AS_UNIQUEID" val="942"/>
</p:tagLst>
</file>

<file path=ppt/tags/tag231.xml><?xml version="1.0" encoding="utf-8"?>
<p:tagLst xmlns:p="http://schemas.openxmlformats.org/presentationml/2006/main">
  <p:tag name="AS_UNIQUEID" val="943"/>
</p:tagLst>
</file>

<file path=ppt/tags/tag232.xml><?xml version="1.0" encoding="utf-8"?>
<p:tagLst xmlns:p="http://schemas.openxmlformats.org/presentationml/2006/main">
  <p:tag name="AS_UNIQUEID" val="944"/>
</p:tagLst>
</file>

<file path=ppt/tags/tag233.xml><?xml version="1.0" encoding="utf-8"?>
<p:tagLst xmlns:p="http://schemas.openxmlformats.org/presentationml/2006/main">
  <p:tag name="AS_UNIQUEID" val="945"/>
</p:tagLst>
</file>

<file path=ppt/tags/tag234.xml><?xml version="1.0" encoding="utf-8"?>
<p:tagLst xmlns:p="http://schemas.openxmlformats.org/presentationml/2006/main">
  <p:tag name="AS_UNIQUEID" val="946"/>
</p:tagLst>
</file>

<file path=ppt/tags/tag235.xml><?xml version="1.0" encoding="utf-8"?>
<p:tagLst xmlns:p="http://schemas.openxmlformats.org/presentationml/2006/main">
  <p:tag name="AS_UNIQUEID" val="947"/>
</p:tagLst>
</file>

<file path=ppt/tags/tag236.xml><?xml version="1.0" encoding="utf-8"?>
<p:tagLst xmlns:p="http://schemas.openxmlformats.org/presentationml/2006/main">
  <p:tag name="AS_UNIQUEID" val="948"/>
</p:tagLst>
</file>

<file path=ppt/tags/tag237.xml><?xml version="1.0" encoding="utf-8"?>
<p:tagLst xmlns:p="http://schemas.openxmlformats.org/presentationml/2006/main">
  <p:tag name="AS_UNIQUEID" val="949"/>
</p:tagLst>
</file>

<file path=ppt/tags/tag238.xml><?xml version="1.0" encoding="utf-8"?>
<p:tagLst xmlns:p="http://schemas.openxmlformats.org/presentationml/2006/main">
  <p:tag name="AS_UNIQUEID" val="950"/>
</p:tagLst>
</file>

<file path=ppt/tags/tag239.xml><?xml version="1.0" encoding="utf-8"?>
<p:tagLst xmlns:p="http://schemas.openxmlformats.org/presentationml/2006/main">
  <p:tag name="AS_UNIQUEID" val="951"/>
</p:tagLst>
</file>

<file path=ppt/tags/tag24.xml><?xml version="1.0" encoding="utf-8"?>
<p:tagLst xmlns:p="http://schemas.openxmlformats.org/presentationml/2006/main">
  <p:tag name="AS_UNIQUEID" val="617"/>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240.xml><?xml version="1.0" encoding="utf-8"?>
<p:tagLst xmlns:p="http://schemas.openxmlformats.org/presentationml/2006/main">
  <p:tag name="AS_UNIQUEID" val="952"/>
</p:tagLst>
</file>

<file path=ppt/tags/tag241.xml><?xml version="1.0" encoding="utf-8"?>
<p:tagLst xmlns:p="http://schemas.openxmlformats.org/presentationml/2006/main">
  <p:tag name="AS_UNIQUEID" val="953"/>
</p:tagLst>
</file>

<file path=ppt/tags/tag242.xml><?xml version="1.0" encoding="utf-8"?>
<p:tagLst xmlns:p="http://schemas.openxmlformats.org/presentationml/2006/main">
  <p:tag name="AS_UNIQUEID" val="954"/>
</p:tagLst>
</file>

<file path=ppt/tags/tag243.xml><?xml version="1.0" encoding="utf-8"?>
<p:tagLst xmlns:p="http://schemas.openxmlformats.org/presentationml/2006/main">
  <p:tag name="AS_UNIQUEID" val="955"/>
</p:tagLst>
</file>

<file path=ppt/tags/tag244.xml><?xml version="1.0" encoding="utf-8"?>
<p:tagLst xmlns:p="http://schemas.openxmlformats.org/presentationml/2006/main">
  <p:tag name="AS_UNIQUEID" val="956"/>
</p:tagLst>
</file>

<file path=ppt/tags/tag245.xml><?xml version="1.0" encoding="utf-8"?>
<p:tagLst xmlns:p="http://schemas.openxmlformats.org/presentationml/2006/main">
  <p:tag name="AS_UNIQUEID" val="957"/>
</p:tagLst>
</file>

<file path=ppt/tags/tag246.xml><?xml version="1.0" encoding="utf-8"?>
<p:tagLst xmlns:p="http://schemas.openxmlformats.org/presentationml/2006/main">
  <p:tag name="AS_UNIQUEID" val="958"/>
</p:tagLst>
</file>

<file path=ppt/tags/tag247.xml><?xml version="1.0" encoding="utf-8"?>
<p:tagLst xmlns:p="http://schemas.openxmlformats.org/presentationml/2006/main">
  <p:tag name="AS_UNIQUEID" val="959"/>
</p:tagLst>
</file>

<file path=ppt/tags/tag248.xml><?xml version="1.0" encoding="utf-8"?>
<p:tagLst xmlns:p="http://schemas.openxmlformats.org/presentationml/2006/main">
  <p:tag name="AS_UNIQUEID" val="960"/>
</p:tagLst>
</file>

<file path=ppt/tags/tag249.xml><?xml version="1.0" encoding="utf-8"?>
<p:tagLst xmlns:p="http://schemas.openxmlformats.org/presentationml/2006/main">
  <p:tag name="AS_UNIQUEID" val="961"/>
</p:tagLst>
</file>

<file path=ppt/tags/tag25.xml><?xml version="1.0" encoding="utf-8"?>
<p:tagLst xmlns:p="http://schemas.openxmlformats.org/presentationml/2006/main">
  <p:tag name="AS_UNIQUEID" val="618"/>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250.xml><?xml version="1.0" encoding="utf-8"?>
<p:tagLst xmlns:p="http://schemas.openxmlformats.org/presentationml/2006/main">
  <p:tag name="AS_UNIQUEID" val="962"/>
</p:tagLst>
</file>

<file path=ppt/tags/tag251.xml><?xml version="1.0" encoding="utf-8"?>
<p:tagLst xmlns:p="http://schemas.openxmlformats.org/presentationml/2006/main">
  <p:tag name="AS_UNIQUEID" val="963"/>
</p:tagLst>
</file>

<file path=ppt/tags/tag252.xml><?xml version="1.0" encoding="utf-8"?>
<p:tagLst xmlns:p="http://schemas.openxmlformats.org/presentationml/2006/main">
  <p:tag name="AS_UNIQUEID" val="964"/>
</p:tagLst>
</file>

<file path=ppt/tags/tag253.xml><?xml version="1.0" encoding="utf-8"?>
<p:tagLst xmlns:p="http://schemas.openxmlformats.org/presentationml/2006/main">
  <p:tag name="AS_UNIQUEID" val="965"/>
</p:tagLst>
</file>

<file path=ppt/tags/tag254.xml><?xml version="1.0" encoding="utf-8"?>
<p:tagLst xmlns:p="http://schemas.openxmlformats.org/presentationml/2006/main">
  <p:tag name="AS_UNIQUEID" val="966"/>
</p:tagLst>
</file>

<file path=ppt/tags/tag255.xml><?xml version="1.0" encoding="utf-8"?>
<p:tagLst xmlns:p="http://schemas.openxmlformats.org/presentationml/2006/main">
  <p:tag name="AS_UNIQUEID" val="967"/>
</p:tagLst>
</file>

<file path=ppt/tags/tag256.xml><?xml version="1.0" encoding="utf-8"?>
<p:tagLst xmlns:p="http://schemas.openxmlformats.org/presentationml/2006/main">
  <p:tag name="AS_UNIQUEID" val="968"/>
</p:tagLst>
</file>

<file path=ppt/tags/tag257.xml><?xml version="1.0" encoding="utf-8"?>
<p:tagLst xmlns:p="http://schemas.openxmlformats.org/presentationml/2006/main">
  <p:tag name="AS_UNIQUEID" val="969"/>
</p:tagLst>
</file>

<file path=ppt/tags/tag258.xml><?xml version="1.0" encoding="utf-8"?>
<p:tagLst xmlns:p="http://schemas.openxmlformats.org/presentationml/2006/main">
  <p:tag name="AS_UNIQUEID" val="970"/>
</p:tagLst>
</file>

<file path=ppt/tags/tag259.xml><?xml version="1.0" encoding="utf-8"?>
<p:tagLst xmlns:p="http://schemas.openxmlformats.org/presentationml/2006/main">
  <p:tag name="AS_UNIQUEID" val="971"/>
</p:tagLst>
</file>

<file path=ppt/tags/tag26.xml><?xml version="1.0" encoding="utf-8"?>
<p:tagLst xmlns:p="http://schemas.openxmlformats.org/presentationml/2006/main">
  <p:tag name="AS_UNIQUEID" val="619"/>
  <p:tag name="KSO_WM_BEAUTIFY_FLAG" val="#wm#"/>
  <p:tag name="KSO_WM_TAG_VERSION" val="1.0"/>
  <p:tag name="KSO_WM_UNIT_COMPATIBLE" val="0"/>
  <p:tag name="KSO_WM_UNIT_DIAGRAM_ISNUMVISUAL" val="0"/>
  <p:tag name="KSO_WM_UNIT_DIAGRAM_ISREFERUNIT" val="0"/>
  <p:tag name="KSO_WM_UNIT_HIGHLIGHT" val="0"/>
  <p:tag name="KSO_WM_UNIT_ID" val="_7**"/>
  <p:tag name="KSO_WM_UNIT_LAYERLEVEL" val="1"/>
</p:tagLst>
</file>

<file path=ppt/tags/tag260.xml><?xml version="1.0" encoding="utf-8"?>
<p:tagLst xmlns:p="http://schemas.openxmlformats.org/presentationml/2006/main">
  <p:tag name="AS_UNIQUEID" val="972"/>
</p:tagLst>
</file>

<file path=ppt/tags/tag261.xml><?xml version="1.0" encoding="utf-8"?>
<p:tagLst xmlns:p="http://schemas.openxmlformats.org/presentationml/2006/main">
  <p:tag name="AS_UNIQUEID" val="930"/>
</p:tagLst>
</file>

<file path=ppt/tags/tag262.xml><?xml version="1.0" encoding="utf-8"?>
<p:tagLst xmlns:p="http://schemas.openxmlformats.org/presentationml/2006/main">
  <p:tag name="AS_UNIQUEID" val="931"/>
</p:tagLst>
</file>

<file path=ppt/tags/tag263.xml><?xml version="1.0" encoding="utf-8"?>
<p:tagLst xmlns:p="http://schemas.openxmlformats.org/presentationml/2006/main">
  <p:tag name="AS_UNIQUEID" val="932"/>
</p:tagLst>
</file>

<file path=ppt/tags/tag264.xml><?xml version="1.0" encoding="utf-8"?>
<p:tagLst xmlns:p="http://schemas.openxmlformats.org/presentationml/2006/main">
  <p:tag name="AS_UNIQUEID" val="974"/>
</p:tagLst>
</file>

<file path=ppt/tags/tag265.xml><?xml version="1.0" encoding="utf-8"?>
<p:tagLst xmlns:p="http://schemas.openxmlformats.org/presentationml/2006/main">
  <p:tag name="AS_UNIQUEID" val="975"/>
</p:tagLst>
</file>

<file path=ppt/tags/tag266.xml><?xml version="1.0" encoding="utf-8"?>
<p:tagLst xmlns:p="http://schemas.openxmlformats.org/presentationml/2006/main">
  <p:tag name="AS_UNIQUEID" val="331"/>
</p:tagLst>
</file>

<file path=ppt/tags/tag267.xml><?xml version="1.0" encoding="utf-8"?>
<p:tagLst xmlns:p="http://schemas.openxmlformats.org/presentationml/2006/main">
  <p:tag name="AS_UNIQUEID" val="976"/>
</p:tagLst>
</file>

<file path=ppt/tags/tag268.xml><?xml version="1.0" encoding="utf-8"?>
<p:tagLst xmlns:p="http://schemas.openxmlformats.org/presentationml/2006/main">
  <p:tag name="AS_UNIQUEID" val="332"/>
</p:tagLst>
</file>

<file path=ppt/tags/tag269.xml><?xml version="1.0" encoding="utf-8"?>
<p:tagLst xmlns:p="http://schemas.openxmlformats.org/presentationml/2006/main">
  <p:tag name="AS_UNIQUEID" val="977"/>
</p:tagLst>
</file>

<file path=ppt/tags/tag27.xml><?xml version="1.0" encoding="utf-8"?>
<p:tagLst xmlns:p="http://schemas.openxmlformats.org/presentationml/2006/main">
  <p:tag name="AS_UNIQUEID" val="621"/>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270.xml><?xml version="1.0" encoding="utf-8"?>
<p:tagLst xmlns:p="http://schemas.openxmlformats.org/presentationml/2006/main">
  <p:tag name="AS_UNIQUEID" val="978"/>
</p:tagLst>
</file>

<file path=ppt/tags/tag271.xml><?xml version="1.0" encoding="utf-8"?>
<p:tagLst xmlns:p="http://schemas.openxmlformats.org/presentationml/2006/main">
  <p:tag name="AS_UNIQUEID" val="979"/>
</p:tagLst>
</file>

<file path=ppt/tags/tag272.xml><?xml version="1.0" encoding="utf-8"?>
<p:tagLst xmlns:p="http://schemas.openxmlformats.org/presentationml/2006/main">
  <p:tag name="AS_UNIQUEID" val="980"/>
</p:tagLst>
</file>

<file path=ppt/tags/tag273.xml><?xml version="1.0" encoding="utf-8"?>
<p:tagLst xmlns:p="http://schemas.openxmlformats.org/presentationml/2006/main">
  <p:tag name="AS_UNIQUEID" val="981"/>
</p:tagLst>
</file>

<file path=ppt/tags/tag274.xml><?xml version="1.0" encoding="utf-8"?>
<p:tagLst xmlns:p="http://schemas.openxmlformats.org/presentationml/2006/main">
  <p:tag name="AS_UNIQUEID" val="982"/>
</p:tagLst>
</file>

<file path=ppt/tags/tag275.xml><?xml version="1.0" encoding="utf-8"?>
<p:tagLst xmlns:p="http://schemas.openxmlformats.org/presentationml/2006/main">
  <p:tag name="AS_UNIQUEID" val="983"/>
</p:tagLst>
</file>

<file path=ppt/tags/tag276.xml><?xml version="1.0" encoding="utf-8"?>
<p:tagLst xmlns:p="http://schemas.openxmlformats.org/presentationml/2006/main">
  <p:tag name="AS_UNIQUEID" val="984"/>
</p:tagLst>
</file>

<file path=ppt/tags/tag277.xml><?xml version="1.0" encoding="utf-8"?>
<p:tagLst xmlns:p="http://schemas.openxmlformats.org/presentationml/2006/main">
  <p:tag name="AS_UNIQUEID" val="985"/>
</p:tagLst>
</file>

<file path=ppt/tags/tag278.xml><?xml version="1.0" encoding="utf-8"?>
<p:tagLst xmlns:p="http://schemas.openxmlformats.org/presentationml/2006/main">
  <p:tag name="AS_UNIQUEID" val="986"/>
</p:tagLst>
</file>

<file path=ppt/tags/tag279.xml><?xml version="1.0" encoding="utf-8"?>
<p:tagLst xmlns:p="http://schemas.openxmlformats.org/presentationml/2006/main">
  <p:tag name="AS_UNIQUEID" val="987"/>
</p:tagLst>
</file>

<file path=ppt/tags/tag28.xml><?xml version="1.0" encoding="utf-8"?>
<p:tagLst xmlns:p="http://schemas.openxmlformats.org/presentationml/2006/main">
  <p:tag name="AS_UNIQUEID" val="622"/>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280.xml><?xml version="1.0" encoding="utf-8"?>
<p:tagLst xmlns:p="http://schemas.openxmlformats.org/presentationml/2006/main">
  <p:tag name="AS_UNIQUEID" val="988"/>
</p:tagLst>
</file>

<file path=ppt/tags/tag281.xml><?xml version="1.0" encoding="utf-8"?>
<p:tagLst xmlns:p="http://schemas.openxmlformats.org/presentationml/2006/main">
  <p:tag name="AS_UNIQUEID" val="344"/>
</p:tagLst>
</file>

<file path=ppt/tags/tag282.xml><?xml version="1.0" encoding="utf-8"?>
<p:tagLst xmlns:p="http://schemas.openxmlformats.org/presentationml/2006/main">
  <p:tag name="AS_UNIQUEID" val="345"/>
</p:tagLst>
</file>

<file path=ppt/tags/tag283.xml><?xml version="1.0" encoding="utf-8"?>
<p:tagLst xmlns:p="http://schemas.openxmlformats.org/presentationml/2006/main">
  <p:tag name="AS_UNIQUEID" val="346"/>
</p:tagLst>
</file>

<file path=ppt/tags/tag284.xml><?xml version="1.0" encoding="utf-8"?>
<p:tagLst xmlns:p="http://schemas.openxmlformats.org/presentationml/2006/main">
  <p:tag name="AS_UNIQUEID" val="347"/>
</p:tagLst>
</file>

<file path=ppt/tags/tag285.xml><?xml version="1.0" encoding="utf-8"?>
<p:tagLst xmlns:p="http://schemas.openxmlformats.org/presentationml/2006/main">
  <p:tag name="AS_UNIQUEID" val="348"/>
</p:tagLst>
</file>

<file path=ppt/tags/tag286.xml><?xml version="1.0" encoding="utf-8"?>
<p:tagLst xmlns:p="http://schemas.openxmlformats.org/presentationml/2006/main">
  <p:tag name="AS_UNIQUEID" val="989"/>
</p:tagLst>
</file>

<file path=ppt/tags/tag287.xml><?xml version="1.0" encoding="utf-8"?>
<p:tagLst xmlns:p="http://schemas.openxmlformats.org/presentationml/2006/main">
  <p:tag name="AS_UNIQUEID" val="990"/>
</p:tagLst>
</file>

<file path=ppt/tags/tag288.xml><?xml version="1.0" encoding="utf-8"?>
<p:tagLst xmlns:p="http://schemas.openxmlformats.org/presentationml/2006/main">
  <p:tag name="AS_UNIQUEID" val="991"/>
</p:tagLst>
</file>

<file path=ppt/tags/tag289.xml><?xml version="1.0" encoding="utf-8"?>
<p:tagLst xmlns:p="http://schemas.openxmlformats.org/presentationml/2006/main">
  <p:tag name="AS_UNIQUEID" val="352"/>
</p:tagLst>
</file>

<file path=ppt/tags/tag29.xml><?xml version="1.0" encoding="utf-8"?>
<p:tagLst xmlns:p="http://schemas.openxmlformats.org/presentationml/2006/main">
  <p:tag name="AS_UNIQUEID" val="623"/>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290.xml><?xml version="1.0" encoding="utf-8"?>
<p:tagLst xmlns:p="http://schemas.openxmlformats.org/presentationml/2006/main">
  <p:tag name="AS_UNIQUEID" val="353"/>
</p:tagLst>
</file>

<file path=ppt/tags/tag291.xml><?xml version="1.0" encoding="utf-8"?>
<p:tagLst xmlns:p="http://schemas.openxmlformats.org/presentationml/2006/main">
  <p:tag name="AS_UNIQUEID" val="354"/>
</p:tagLst>
</file>

<file path=ppt/tags/tag292.xml><?xml version="1.0" encoding="utf-8"?>
<p:tagLst xmlns:p="http://schemas.openxmlformats.org/presentationml/2006/main">
  <p:tag name="AS_UNIQUEID" val="992"/>
</p:tagLst>
</file>

<file path=ppt/tags/tag293.xml><?xml version="1.0" encoding="utf-8"?>
<p:tagLst xmlns:p="http://schemas.openxmlformats.org/presentationml/2006/main">
  <p:tag name="AS_UNIQUEID" val="350"/>
</p:tagLst>
</file>

<file path=ppt/tags/tag294.xml><?xml version="1.0" encoding="utf-8"?>
<p:tagLst xmlns:p="http://schemas.openxmlformats.org/presentationml/2006/main">
  <p:tag name="AS_UNIQUEID" val="351"/>
</p:tagLst>
</file>

<file path=ppt/tags/tag295.xml><?xml version="1.0" encoding="utf-8"?>
<p:tagLst xmlns:p="http://schemas.openxmlformats.org/presentationml/2006/main">
  <p:tag name="AS_UNIQUEID" val="355"/>
</p:tagLst>
</file>

<file path=ppt/tags/tag296.xml><?xml version="1.0" encoding="utf-8"?>
<p:tagLst xmlns:p="http://schemas.openxmlformats.org/presentationml/2006/main">
  <p:tag name="AS_UNIQUEID" val="993"/>
</p:tagLst>
</file>

<file path=ppt/tags/tag297.xml><?xml version="1.0" encoding="utf-8"?>
<p:tagLst xmlns:p="http://schemas.openxmlformats.org/presentationml/2006/main">
  <p:tag name="AS_UNIQUEID" val="994"/>
</p:tagLst>
</file>

<file path=ppt/tags/tag298.xml><?xml version="1.0" encoding="utf-8"?>
<p:tagLst xmlns:p="http://schemas.openxmlformats.org/presentationml/2006/main">
  <p:tag name="AS_UNIQUEID" val="995"/>
</p:tagLst>
</file>

<file path=ppt/tags/tag299.xml><?xml version="1.0" encoding="utf-8"?>
<p:tagLst xmlns:p="http://schemas.openxmlformats.org/presentationml/2006/main">
  <p:tag name="AS_UNIQUEID" val="996"/>
</p:tagLst>
</file>

<file path=ppt/tags/tag3.xml><?xml version="1.0" encoding="utf-8"?>
<p:tagLst xmlns:p="http://schemas.openxmlformats.org/presentationml/2006/main">
  <p:tag name="AS_UNIQUEID" val="592"/>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30.xml><?xml version="1.0" encoding="utf-8"?>
<p:tagLst xmlns:p="http://schemas.openxmlformats.org/presentationml/2006/main">
  <p:tag name="AS_UNIQUEID" val="624"/>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00.xml><?xml version="1.0" encoding="utf-8"?>
<p:tagLst xmlns:p="http://schemas.openxmlformats.org/presentationml/2006/main">
  <p:tag name="AS_UNIQUEID" val="997"/>
</p:tagLst>
</file>

<file path=ppt/tags/tag301.xml><?xml version="1.0" encoding="utf-8"?>
<p:tagLst xmlns:p="http://schemas.openxmlformats.org/presentationml/2006/main">
  <p:tag name="AS_UNIQUEID" val="998"/>
</p:tagLst>
</file>

<file path=ppt/tags/tag302.xml><?xml version="1.0" encoding="utf-8"?>
<p:tagLst xmlns:p="http://schemas.openxmlformats.org/presentationml/2006/main">
  <p:tag name="AS_UNIQUEID" val="999"/>
</p:tagLst>
</file>

<file path=ppt/tags/tag303.xml><?xml version="1.0" encoding="utf-8"?>
<p:tagLst xmlns:p="http://schemas.openxmlformats.org/presentationml/2006/main">
  <p:tag name="AS_UNIQUEID" val="1000"/>
</p:tagLst>
</file>

<file path=ppt/tags/tag304.xml><?xml version="1.0" encoding="utf-8"?>
<p:tagLst xmlns:p="http://schemas.openxmlformats.org/presentationml/2006/main">
  <p:tag name="AS_UNIQUEID" val="1306"/>
</p:tagLst>
</file>

<file path=ppt/tags/tag305.xml><?xml version="1.0" encoding="utf-8"?>
<p:tagLst xmlns:p="http://schemas.openxmlformats.org/presentationml/2006/main">
  <p:tag name="AS_UNIQUEID" val="1307"/>
</p:tagLst>
</file>

<file path=ppt/tags/tag306.xml><?xml version="1.0" encoding="utf-8"?>
<p:tagLst xmlns:p="http://schemas.openxmlformats.org/presentationml/2006/main">
  <p:tag name="AS_UNIQUEID" val="1310"/>
</p:tagLst>
</file>

<file path=ppt/tags/tag307.xml><?xml version="1.0" encoding="utf-8"?>
<p:tagLst xmlns:p="http://schemas.openxmlformats.org/presentationml/2006/main">
  <p:tag name="AS_UNIQUEID" val="1311"/>
</p:tagLst>
</file>

<file path=ppt/tags/tag308.xml><?xml version="1.0" encoding="utf-8"?>
<p:tagLst xmlns:p="http://schemas.openxmlformats.org/presentationml/2006/main">
  <p:tag name="AS_UNIQUEID" val="1313"/>
</p:tagLst>
</file>

<file path=ppt/tags/tag309.xml><?xml version="1.0" encoding="utf-8"?>
<p:tagLst xmlns:p="http://schemas.openxmlformats.org/presentationml/2006/main">
  <p:tag name="AS_UNIQUEID" val="1315"/>
</p:tagLst>
</file>

<file path=ppt/tags/tag31.xml><?xml version="1.0" encoding="utf-8"?>
<p:tagLst xmlns:p="http://schemas.openxmlformats.org/presentationml/2006/main">
  <p:tag name="AS_UNIQUEID" val="625"/>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10.xml><?xml version="1.0" encoding="utf-8"?>
<p:tagLst xmlns:p="http://schemas.openxmlformats.org/presentationml/2006/main">
  <p:tag name="AS_UNIQUEID" val="1316"/>
</p:tagLst>
</file>

<file path=ppt/tags/tag311.xml><?xml version="1.0" encoding="utf-8"?>
<p:tagLst xmlns:p="http://schemas.openxmlformats.org/presentationml/2006/main">
  <p:tag name="AS_UNIQUEID" val="1317"/>
</p:tagLst>
</file>

<file path=ppt/tags/tag312.xml><?xml version="1.0" encoding="utf-8"?>
<p:tagLst xmlns:p="http://schemas.openxmlformats.org/presentationml/2006/main">
  <p:tag name="AS_UNIQUEID" val="1318"/>
</p:tagLst>
</file>

<file path=ppt/tags/tag313.xml><?xml version="1.0" encoding="utf-8"?>
<p:tagLst xmlns:p="http://schemas.openxmlformats.org/presentationml/2006/main">
  <p:tag name="AS_UNIQUEID" val="1319"/>
</p:tagLst>
</file>

<file path=ppt/tags/tag314.xml><?xml version="1.0" encoding="utf-8"?>
<p:tagLst xmlns:p="http://schemas.openxmlformats.org/presentationml/2006/main">
  <p:tag name="AS_UNIQUEID" val="1320"/>
</p:tagLst>
</file>

<file path=ppt/tags/tag315.xml><?xml version="1.0" encoding="utf-8"?>
<p:tagLst xmlns:p="http://schemas.openxmlformats.org/presentationml/2006/main">
  <p:tag name="AS_UNIQUEID" val="1321"/>
</p:tagLst>
</file>

<file path=ppt/tags/tag316.xml><?xml version="1.0" encoding="utf-8"?>
<p:tagLst xmlns:p="http://schemas.openxmlformats.org/presentationml/2006/main">
  <p:tag name="AS_UNIQUEID" val="1322"/>
</p:tagLst>
</file>

<file path=ppt/tags/tag317.xml><?xml version="1.0" encoding="utf-8"?>
<p:tagLst xmlns:p="http://schemas.openxmlformats.org/presentationml/2006/main">
  <p:tag name="AS_UNIQUEID" val="1323"/>
</p:tagLst>
</file>

<file path=ppt/tags/tag318.xml><?xml version="1.0" encoding="utf-8"?>
<p:tagLst xmlns:p="http://schemas.openxmlformats.org/presentationml/2006/main">
  <p:tag name="AS_UNIQUEID" val="1324"/>
</p:tagLst>
</file>

<file path=ppt/tags/tag319.xml><?xml version="1.0" encoding="utf-8"?>
<p:tagLst xmlns:p="http://schemas.openxmlformats.org/presentationml/2006/main">
  <p:tag name="AS_UNIQUEID" val="1325"/>
</p:tagLst>
</file>

<file path=ppt/tags/tag32.xml><?xml version="1.0" encoding="utf-8"?>
<p:tagLst xmlns:p="http://schemas.openxmlformats.org/presentationml/2006/main">
  <p:tag name="AS_UNIQUEID" val="626"/>
  <p:tag name="KSO_WM_BEAUTIFY_FLAG" val="#wm#"/>
  <p:tag name="KSO_WM_TAG_VERSION" val="1.0"/>
  <p:tag name="KSO_WM_UNIT_COMPATIBLE" val="0"/>
  <p:tag name="KSO_WM_UNIT_DIAGRAM_ISNUMVISUAL" val="0"/>
  <p:tag name="KSO_WM_UNIT_DIAGRAM_ISREFERUNIT" val="0"/>
  <p:tag name="KSO_WM_UNIT_HIGHLIGHT" val="0"/>
  <p:tag name="KSO_WM_UNIT_ID" val="_8**"/>
  <p:tag name="KSO_WM_UNIT_LAYERLEVEL" val="1"/>
</p:tagLst>
</file>

<file path=ppt/tags/tag320.xml><?xml version="1.0" encoding="utf-8"?>
<p:tagLst xmlns:p="http://schemas.openxmlformats.org/presentationml/2006/main">
  <p:tag name="AS_UNIQUEID" val="1326"/>
</p:tagLst>
</file>

<file path=ppt/tags/tag321.xml><?xml version="1.0" encoding="utf-8"?>
<p:tagLst xmlns:p="http://schemas.openxmlformats.org/presentationml/2006/main">
  <p:tag name="AS_UNIQUEID" val="1327"/>
</p:tagLst>
</file>

<file path=ppt/tags/tag322.xml><?xml version="1.0" encoding="utf-8"?>
<p:tagLst xmlns:p="http://schemas.openxmlformats.org/presentationml/2006/main">
  <p:tag name="AS_UNIQUEID" val="1328"/>
</p:tagLst>
</file>

<file path=ppt/tags/tag323.xml><?xml version="1.0" encoding="utf-8"?>
<p:tagLst xmlns:p="http://schemas.openxmlformats.org/presentationml/2006/main">
  <p:tag name="AS_UNIQUEID" val="1329"/>
</p:tagLst>
</file>

<file path=ppt/tags/tag324.xml><?xml version="1.0" encoding="utf-8"?>
<p:tagLst xmlns:p="http://schemas.openxmlformats.org/presentationml/2006/main">
  <p:tag name="AS_UNIQUEID" val="1330"/>
</p:tagLst>
</file>

<file path=ppt/tags/tag325.xml><?xml version="1.0" encoding="utf-8"?>
<p:tagLst xmlns:p="http://schemas.openxmlformats.org/presentationml/2006/main">
  <p:tag name="AS_UNIQUEID" val="1331"/>
</p:tagLst>
</file>

<file path=ppt/tags/tag326.xml><?xml version="1.0" encoding="utf-8"?>
<p:tagLst xmlns:p="http://schemas.openxmlformats.org/presentationml/2006/main">
  <p:tag name="AS_UNIQUEID" val="1332"/>
</p:tagLst>
</file>

<file path=ppt/tags/tag327.xml><?xml version="1.0" encoding="utf-8"?>
<p:tagLst xmlns:p="http://schemas.openxmlformats.org/presentationml/2006/main">
  <p:tag name="AS_UNIQUEID" val="1333"/>
</p:tagLst>
</file>

<file path=ppt/tags/tag328.xml><?xml version="1.0" encoding="utf-8"?>
<p:tagLst xmlns:p="http://schemas.openxmlformats.org/presentationml/2006/main">
  <p:tag name="AS_UNIQUEID" val="1334"/>
</p:tagLst>
</file>

<file path=ppt/tags/tag329.xml><?xml version="1.0" encoding="utf-8"?>
<p:tagLst xmlns:p="http://schemas.openxmlformats.org/presentationml/2006/main">
  <p:tag name="AS_UNIQUEID" val="230"/>
</p:tagLst>
</file>

<file path=ppt/tags/tag33.xml><?xml version="1.0" encoding="utf-8"?>
<p:tagLst xmlns:p="http://schemas.openxmlformats.org/presentationml/2006/main">
  <p:tag name="AS_UNIQUEID" val="628"/>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330.xml><?xml version="1.0" encoding="utf-8"?>
<p:tagLst xmlns:p="http://schemas.openxmlformats.org/presentationml/2006/main">
  <p:tag name="AS_UNIQUEID" val="1341"/>
</p:tagLst>
</file>

<file path=ppt/tags/tag331.xml><?xml version="1.0" encoding="utf-8"?>
<p:tagLst xmlns:p="http://schemas.openxmlformats.org/presentationml/2006/main">
  <p:tag name="AS_UNIQUEID" val="1342"/>
</p:tagLst>
</file>

<file path=ppt/tags/tag332.xml><?xml version="1.0" encoding="utf-8"?>
<p:tagLst xmlns:p="http://schemas.openxmlformats.org/presentationml/2006/main">
  <p:tag name="AS_UNIQUEID" val="1343"/>
</p:tagLst>
</file>

<file path=ppt/tags/tag333.xml><?xml version="1.0" encoding="utf-8"?>
<p:tagLst xmlns:p="http://schemas.openxmlformats.org/presentationml/2006/main">
  <p:tag name="AS_UNIQUEID" val="1344"/>
</p:tagLst>
</file>

<file path=ppt/tags/tag334.xml><?xml version="1.0" encoding="utf-8"?>
<p:tagLst xmlns:p="http://schemas.openxmlformats.org/presentationml/2006/main">
  <p:tag name="AS_UNIQUEID" val="1345"/>
</p:tagLst>
</file>

<file path=ppt/tags/tag335.xml><?xml version="1.0" encoding="utf-8"?>
<p:tagLst xmlns:p="http://schemas.openxmlformats.org/presentationml/2006/main">
  <p:tag name="AS_UNIQUEID" val="1346"/>
</p:tagLst>
</file>

<file path=ppt/tags/tag336.xml><?xml version="1.0" encoding="utf-8"?>
<p:tagLst xmlns:p="http://schemas.openxmlformats.org/presentationml/2006/main">
  <p:tag name="AS_UNIQUEID" val="1347"/>
</p:tagLst>
</file>

<file path=ppt/tags/tag337.xml><?xml version="1.0" encoding="utf-8"?>
<p:tagLst xmlns:p="http://schemas.openxmlformats.org/presentationml/2006/main">
  <p:tag name="AS_UNIQUEID" val="1348"/>
</p:tagLst>
</file>

<file path=ppt/tags/tag338.xml><?xml version="1.0" encoding="utf-8"?>
<p:tagLst xmlns:p="http://schemas.openxmlformats.org/presentationml/2006/main">
  <p:tag name="AS_UNIQUEID" val="1336"/>
</p:tagLst>
</file>

<file path=ppt/tags/tag339.xml><?xml version="1.0" encoding="utf-8"?>
<p:tagLst xmlns:p="http://schemas.openxmlformats.org/presentationml/2006/main">
  <p:tag name="AS_UNIQUEID" val="1337"/>
</p:tagLst>
</file>

<file path=ppt/tags/tag34.xml><?xml version="1.0" encoding="utf-8"?>
<p:tagLst xmlns:p="http://schemas.openxmlformats.org/presentationml/2006/main">
  <p:tag name="AS_UNIQUEID" val="629"/>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340.xml><?xml version="1.0" encoding="utf-8"?>
<p:tagLst xmlns:p="http://schemas.openxmlformats.org/presentationml/2006/main">
  <p:tag name="AS_UNIQUEID" val="1338"/>
</p:tagLst>
</file>

<file path=ppt/tags/tag341.xml><?xml version="1.0" encoding="utf-8"?>
<p:tagLst xmlns:p="http://schemas.openxmlformats.org/presentationml/2006/main">
  <p:tag name="AS_UNIQUEID" val="439"/>
</p:tagLst>
</file>

<file path=ppt/tags/tag342.xml><?xml version="1.0" encoding="utf-8"?>
<p:tagLst xmlns:p="http://schemas.openxmlformats.org/presentationml/2006/main">
  <p:tag name="AS_UNIQUEID" val="441"/>
</p:tagLst>
</file>

<file path=ppt/tags/tag343.xml><?xml version="1.0" encoding="utf-8"?>
<p:tagLst xmlns:p="http://schemas.openxmlformats.org/presentationml/2006/main">
  <p:tag name="AS_UNIQUEID" val="442"/>
</p:tagLst>
</file>

<file path=ppt/tags/tag344.xml><?xml version="1.0" encoding="utf-8"?>
<p:tagLst xmlns:p="http://schemas.openxmlformats.org/presentationml/2006/main">
  <p:tag name="AS_UNIQUEID" val="443"/>
</p:tagLst>
</file>

<file path=ppt/tags/tag345.xml><?xml version="1.0" encoding="utf-8"?>
<p:tagLst xmlns:p="http://schemas.openxmlformats.org/presentationml/2006/main">
  <p:tag name="AS_UNIQUEID" val="457"/>
</p:tagLst>
</file>

<file path=ppt/tags/tag346.xml><?xml version="1.0" encoding="utf-8"?>
<p:tagLst xmlns:p="http://schemas.openxmlformats.org/presentationml/2006/main">
  <p:tag name="AS_UNIQUEID" val="1350"/>
</p:tagLst>
</file>

<file path=ppt/tags/tag347.xml><?xml version="1.0" encoding="utf-8"?>
<p:tagLst xmlns:p="http://schemas.openxmlformats.org/presentationml/2006/main">
  <p:tag name="AS_UNIQUEID" val="1351"/>
</p:tagLst>
</file>

<file path=ppt/tags/tag348.xml><?xml version="1.0" encoding="utf-8"?>
<p:tagLst xmlns:p="http://schemas.openxmlformats.org/presentationml/2006/main">
  <p:tag name="AS_UNIQUEID" val="1352"/>
</p:tagLst>
</file>

<file path=ppt/tags/tag349.xml><?xml version="1.0" encoding="utf-8"?>
<p:tagLst xmlns:p="http://schemas.openxmlformats.org/presentationml/2006/main">
  <p:tag name="AS_UNIQUEID" val="1353"/>
</p:tagLst>
</file>

<file path=ppt/tags/tag35.xml><?xml version="1.0" encoding="utf-8"?>
<p:tagLst xmlns:p="http://schemas.openxmlformats.org/presentationml/2006/main">
  <p:tag name="AS_UNIQUEID" val="630"/>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350.xml><?xml version="1.0" encoding="utf-8"?>
<p:tagLst xmlns:p="http://schemas.openxmlformats.org/presentationml/2006/main">
  <p:tag name="AS_UNIQUEID" val="1354"/>
</p:tagLst>
</file>

<file path=ppt/tags/tag351.xml><?xml version="1.0" encoding="utf-8"?>
<p:tagLst xmlns:p="http://schemas.openxmlformats.org/presentationml/2006/main">
  <p:tag name="AS_UNIQUEID" val="1355"/>
</p:tagLst>
</file>

<file path=ppt/tags/tag352.xml><?xml version="1.0" encoding="utf-8"?>
<p:tagLst xmlns:p="http://schemas.openxmlformats.org/presentationml/2006/main">
  <p:tag name="AS_UNIQUEID" val="1356"/>
</p:tagLst>
</file>

<file path=ppt/tags/tag353.xml><?xml version="1.0" encoding="utf-8"?>
<p:tagLst xmlns:p="http://schemas.openxmlformats.org/presentationml/2006/main">
  <p:tag name="AS_UNIQUEID" val="440"/>
</p:tagLst>
</file>

<file path=ppt/tags/tag354.xml><?xml version="1.0" encoding="utf-8"?>
<p:tagLst xmlns:p="http://schemas.openxmlformats.org/presentationml/2006/main">
  <p:tag name="AS_UNIQUEID" val="1357"/>
</p:tagLst>
</file>

<file path=ppt/tags/tag355.xml><?xml version="1.0" encoding="utf-8"?>
<p:tagLst xmlns:p="http://schemas.openxmlformats.org/presentationml/2006/main">
  <p:tag name="AS_UNIQUEID" val="1358"/>
</p:tagLst>
</file>

<file path=ppt/tags/tag356.xml><?xml version="1.0" encoding="utf-8"?>
<p:tagLst xmlns:p="http://schemas.openxmlformats.org/presentationml/2006/main">
  <p:tag name="AS_UNIQUEID" val="445"/>
</p:tagLst>
</file>

<file path=ppt/tags/tag357.xml><?xml version="1.0" encoding="utf-8"?>
<p:tagLst xmlns:p="http://schemas.openxmlformats.org/presentationml/2006/main">
  <p:tag name="AS_UNIQUEID" val="1359"/>
</p:tagLst>
</file>

<file path=ppt/tags/tag358.xml><?xml version="1.0" encoding="utf-8"?>
<p:tagLst xmlns:p="http://schemas.openxmlformats.org/presentationml/2006/main">
  <p:tag name="AS_UNIQUEID" val="446"/>
</p:tagLst>
</file>

<file path=ppt/tags/tag359.xml><?xml version="1.0" encoding="utf-8"?>
<p:tagLst xmlns:p="http://schemas.openxmlformats.org/presentationml/2006/main">
  <p:tag name="AS_UNIQUEID" val="448"/>
</p:tagLst>
</file>

<file path=ppt/tags/tag36.xml><?xml version="1.0" encoding="utf-8"?>
<p:tagLst xmlns:p="http://schemas.openxmlformats.org/presentationml/2006/main">
  <p:tag name="AS_UNIQUEID" val="631"/>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360.xml><?xml version="1.0" encoding="utf-8"?>
<p:tagLst xmlns:p="http://schemas.openxmlformats.org/presentationml/2006/main">
  <p:tag name="AS_UNIQUEID" val="1360"/>
</p:tagLst>
</file>

<file path=ppt/tags/tag361.xml><?xml version="1.0" encoding="utf-8"?>
<p:tagLst xmlns:p="http://schemas.openxmlformats.org/presentationml/2006/main">
  <p:tag name="AS_UNIQUEID" val="1361"/>
</p:tagLst>
</file>

<file path=ppt/tags/tag362.xml><?xml version="1.0" encoding="utf-8"?>
<p:tagLst xmlns:p="http://schemas.openxmlformats.org/presentationml/2006/main">
  <p:tag name="AS_UNIQUEID" val="1362"/>
</p:tagLst>
</file>

<file path=ppt/tags/tag363.xml><?xml version="1.0" encoding="utf-8"?>
<p:tagLst xmlns:p="http://schemas.openxmlformats.org/presentationml/2006/main">
  <p:tag name="AS_UNIQUEID" val="2259"/>
  <p:tag name="KSO_WM_MEDIACOVER_FLAG" val="1"/>
  <p:tag name="KSO_WM_UNIT_MEDIACOVER_BTN_POS" val="c"/>
  <p:tag name="KSO_WM_UNIT_MEDIACOVER_BTN_STATE" val="1"/>
  <p:tag name="KSO_WM_UNIT_MEDIACOVER_BTN_STYLE" val="ee0bc779c1f3d7f3e90c96344320e69a"/>
  <p:tag name="KSO_WM_UNIT_MEDIACOVER_BTNRECT" val="9599*5399*0*0"/>
  <p:tag name="KSO_WM_UNIT_MEDIACOVER_RGB" val="000000"/>
  <p:tag name="KSO_WM_UNIT_MEDIACOVER_STYLEID" val="1"/>
  <p:tag name="KSO_WM_UNIT_MEDIACOVER_TEXTSTATE" val="0"/>
  <p:tag name="KSO_WM_UNIT_MEDIACOVER_TRANSPARENCY" val="0.5"/>
</p:tagLst>
</file>

<file path=ppt/tags/tag364.xml><?xml version="1.0" encoding="utf-8"?>
<p:tagLst xmlns:p="http://schemas.openxmlformats.org/presentationml/2006/main">
  <p:tag name="KSO_WM_UNIT_TABLE_BEAUTIFY" val="smartTable{ca0132e3-0975-4863-8368-eccfb892841e}"/>
  <p:tag name="TABLE_ENDDRAG_ORIGIN_RECT" val="863*401"/>
  <p:tag name="TABLE_ENDDRAG_RECT" val="73*100*863*430"/>
</p:tagLst>
</file>

<file path=ppt/tags/tag365.xml><?xml version="1.0" encoding="utf-8"?>
<p:tagLst xmlns:p="http://schemas.openxmlformats.org/presentationml/2006/main">
  <p:tag name="AS_UNIQUEID" val="1405"/>
</p:tagLst>
</file>

<file path=ppt/tags/tag366.xml><?xml version="1.0" encoding="utf-8"?>
<p:tagLst xmlns:p="http://schemas.openxmlformats.org/presentationml/2006/main">
  <p:tag name="AS_UNIQUEID" val="3539"/>
  <p:tag name="KSO_WM_BEAUTIFY_FLAG" val=""/>
</p:tagLst>
</file>

<file path=ppt/tags/tag367.xml><?xml version="1.0" encoding="utf-8"?>
<p:tagLst xmlns:p="http://schemas.openxmlformats.org/presentationml/2006/main">
  <p:tag name="AS_UNIQUEID" val="3540"/>
  <p:tag name="KSO_WM_BEAUTIFY_FLAG" val=""/>
</p:tagLst>
</file>

<file path=ppt/tags/tag368.xml><?xml version="1.0" encoding="utf-8"?>
<p:tagLst xmlns:p="http://schemas.openxmlformats.org/presentationml/2006/main">
  <p:tag name="AS_UNIQUEID" val="3541"/>
  <p:tag name="KSO_WM_BEAUTIFY_FLAG" val=""/>
</p:tagLst>
</file>

<file path=ppt/tags/tag369.xml><?xml version="1.0" encoding="utf-8"?>
<p:tagLst xmlns:p="http://schemas.openxmlformats.org/presentationml/2006/main">
  <p:tag name="AS_UNIQUEID" val="567"/>
</p:tagLst>
</file>

<file path=ppt/tags/tag37.xml><?xml version="1.0" encoding="utf-8"?>
<p:tagLst xmlns:p="http://schemas.openxmlformats.org/presentationml/2006/main">
  <p:tag name="AS_UNIQUEID" val="632"/>
  <p:tag name="KSO_WM_BEAUTIFY_FLAG" val="#wm#"/>
  <p:tag name="KSO_WM_TAG_VERSION" val="1.0"/>
  <p:tag name="KSO_WM_UNIT_COMPATIBLE" val="0"/>
  <p:tag name="KSO_WM_UNIT_DIAGRAM_ISNUMVISUAL" val="0"/>
  <p:tag name="KSO_WM_UNIT_DIAGRAM_ISREFERUNIT" val="0"/>
  <p:tag name="KSO_WM_UNIT_HIGHLIGHT" val="0"/>
  <p:tag name="KSO_WM_UNIT_ID" val="_9**"/>
  <p:tag name="KSO_WM_UNIT_LAYERLEVEL" val="1"/>
</p:tagLst>
</file>

<file path=ppt/tags/tag370.xml><?xml version="1.0" encoding="utf-8"?>
<p:tagLst xmlns:p="http://schemas.openxmlformats.org/presentationml/2006/main">
  <p:tag name="AS_UNIQUEID" val="568"/>
</p:tagLst>
</file>

<file path=ppt/tags/tag371.xml><?xml version="1.0" encoding="utf-8"?>
<p:tagLst xmlns:p="http://schemas.openxmlformats.org/presentationml/2006/main">
  <p:tag name="AS_UNIQUEID" val="565"/>
</p:tagLst>
</file>

<file path=ppt/tags/tag372.xml><?xml version="1.0" encoding="utf-8"?>
<p:tagLst xmlns:p="http://schemas.openxmlformats.org/presentationml/2006/main">
  <p:tag name="AS_UNIQUEID" val="566"/>
</p:tagLst>
</file>

<file path=ppt/tags/tag373.xml><?xml version="1.0" encoding="utf-8"?>
<p:tagLst xmlns:p="http://schemas.openxmlformats.org/presentationml/2006/main">
  <p:tag name="AS_UNIQUEID" val="399"/>
</p:tagLst>
</file>

<file path=ppt/tags/tag374.xml><?xml version="1.0" encoding="utf-8"?>
<p:tagLst xmlns:p="http://schemas.openxmlformats.org/presentationml/2006/main">
  <p:tag name="AS_UNIQUEID" val="1411"/>
</p:tagLst>
</file>

<file path=ppt/tags/tag375.xml><?xml version="1.0" encoding="utf-8"?>
<p:tagLst xmlns:p="http://schemas.openxmlformats.org/presentationml/2006/main">
  <p:tag name="AS_UNIQUEID" val="401"/>
</p:tagLst>
</file>

<file path=ppt/tags/tag376.xml><?xml version="1.0" encoding="utf-8"?>
<p:tagLst xmlns:p="http://schemas.openxmlformats.org/presentationml/2006/main">
  <p:tag name="AS_UNIQUEID" val="1412"/>
</p:tagLst>
</file>

<file path=ppt/tags/tag377.xml><?xml version="1.0" encoding="utf-8"?>
<p:tagLst xmlns:p="http://schemas.openxmlformats.org/presentationml/2006/main">
  <p:tag name="AS_UNIQUEID" val="1413"/>
</p:tagLst>
</file>

<file path=ppt/tags/tag378.xml><?xml version="1.0" encoding="utf-8"?>
<p:tagLst xmlns:p="http://schemas.openxmlformats.org/presentationml/2006/main">
  <p:tag name="AS_UNIQUEID" val="405"/>
</p:tagLst>
</file>

<file path=ppt/tags/tag379.xml><?xml version="1.0" encoding="utf-8"?>
<p:tagLst xmlns:p="http://schemas.openxmlformats.org/presentationml/2006/main">
  <p:tag name="AS_UNIQUEID" val="1414"/>
</p:tagLst>
</file>

<file path=ppt/tags/tag38.xml><?xml version="1.0" encoding="utf-8"?>
<p:tagLst xmlns:p="http://schemas.openxmlformats.org/presentationml/2006/main">
  <p:tag name="AS_UNIQUEID" val="634"/>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380.xml><?xml version="1.0" encoding="utf-8"?>
<p:tagLst xmlns:p="http://schemas.openxmlformats.org/presentationml/2006/main">
  <p:tag name="AS_UNIQUEID" val="2890"/>
  <p:tag name="KSO_WM_BEAUTIFY_FLAG" val=""/>
</p:tagLst>
</file>

<file path=ppt/tags/tag381.xml><?xml version="1.0" encoding="utf-8"?>
<p:tagLst xmlns:p="http://schemas.openxmlformats.org/presentationml/2006/main">
  <p:tag name="AS_UNIQUEID" val="2889"/>
  <p:tag name="KSO_WM_BEAUTIFY_FLAG" val=""/>
</p:tagLst>
</file>

<file path=ppt/tags/tag382.xml><?xml version="1.0" encoding="utf-8"?>
<p:tagLst xmlns:p="http://schemas.openxmlformats.org/presentationml/2006/main">
  <p:tag name="KSO_WM_BEAUTIFY_FLAG" val=""/>
</p:tagLst>
</file>

<file path=ppt/tags/tag383.xml><?xml version="1.0" encoding="utf-8"?>
<p:tagLst xmlns:p="http://schemas.openxmlformats.org/presentationml/2006/main">
  <p:tag name="KSO_WM_BEAUTIFY_FLAG" val=""/>
</p:tagLst>
</file>

<file path=ppt/tags/tag384.xml><?xml version="1.0" encoding="utf-8"?>
<p:tagLst xmlns:p="http://schemas.openxmlformats.org/presentationml/2006/main">
  <p:tag name="KSO_WM_BEAUTIFY_FLAG" val=""/>
</p:tagLst>
</file>

<file path=ppt/tags/tag385.xml><?xml version="1.0" encoding="utf-8"?>
<p:tagLst xmlns:p="http://schemas.openxmlformats.org/presentationml/2006/main">
  <p:tag name="KSO_WM_BEAUTIFY_FLAG" val=""/>
</p:tagLst>
</file>

<file path=ppt/tags/tag386.xml><?xml version="1.0" encoding="utf-8"?>
<p:tagLst xmlns:p="http://schemas.openxmlformats.org/presentationml/2006/main">
  <p:tag name="KSO_WM_BEAUTIFY_FLAG" val=""/>
</p:tagLst>
</file>

<file path=ppt/tags/tag387.xml><?xml version="1.0" encoding="utf-8"?>
<p:tagLst xmlns:p="http://schemas.openxmlformats.org/presentationml/2006/main">
  <p:tag name="AS_UNIQUEID" val="2889"/>
  <p:tag name="KSO_WM_BEAUTIFY_FLAG" val=""/>
</p:tagLst>
</file>

<file path=ppt/tags/tag388.xml><?xml version="1.0" encoding="utf-8"?>
<p:tagLst xmlns:p="http://schemas.openxmlformats.org/presentationml/2006/main">
  <p:tag name="KSO_WM_BEAUTIFY_FLAG" val=""/>
</p:tagLst>
</file>

<file path=ppt/tags/tag389.xml><?xml version="1.0" encoding="utf-8"?>
<p:tagLst xmlns:p="http://schemas.openxmlformats.org/presentationml/2006/main">
  <p:tag name="KSO_WM_BEAUTIFY_FLAG" val=""/>
</p:tagLst>
</file>

<file path=ppt/tags/tag39.xml><?xml version="1.0" encoding="utf-8"?>
<p:tagLst xmlns:p="http://schemas.openxmlformats.org/presentationml/2006/main">
  <p:tag name="AS_UNIQUEID" val="635"/>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390.xml><?xml version="1.0" encoding="utf-8"?>
<p:tagLst xmlns:p="http://schemas.openxmlformats.org/presentationml/2006/main">
  <p:tag name="KSO_WM_BEAUTIFY_FLAG" val=""/>
</p:tagLst>
</file>

<file path=ppt/tags/tag391.xml><?xml version="1.0" encoding="utf-8"?>
<p:tagLst xmlns:p="http://schemas.openxmlformats.org/presentationml/2006/main">
  <p:tag name="AS_UNIQUEID" val="239"/>
  <p:tag name="KSO_WM_BEAUTIFY_FLAG" val=""/>
</p:tagLst>
</file>

<file path=ppt/tags/tag392.xml><?xml version="1.0" encoding="utf-8"?>
<p:tagLst xmlns:p="http://schemas.openxmlformats.org/presentationml/2006/main">
  <p:tag name="KSO_WM_BEAUTIFY_FLAG" val=""/>
</p:tagLst>
</file>

<file path=ppt/tags/tag393.xml><?xml version="1.0" encoding="utf-8"?>
<p:tagLst xmlns:p="http://schemas.openxmlformats.org/presentationml/2006/main">
  <p:tag name="AS_UNIQUEID" val="3641"/>
</p:tagLst>
</file>

<file path=ppt/tags/tag394.xml><?xml version="1.0" encoding="utf-8"?>
<p:tagLst xmlns:p="http://schemas.openxmlformats.org/presentationml/2006/main">
  <p:tag name="AS_UNIQUEID" val="261"/>
  <p:tag name="KSO_WM_UNIT_TEXT_FILL_FORE_SCHEMECOLOR_INDEX" val="13"/>
  <p:tag name="KSO_WM_UNIT_TEXT_FILL_FORE_SCHEMECOLOR_INDEX_BRIGHTNESS" val="0"/>
  <p:tag name="KSO_WM_UNIT_TEXT_FILL_TYPE" val="1"/>
</p:tagLst>
</file>

<file path=ppt/tags/tag395.xml><?xml version="1.0" encoding="utf-8"?>
<p:tagLst xmlns:p="http://schemas.openxmlformats.org/presentationml/2006/main">
  <p:tag name="AS_UNIQUEID" val="263"/>
</p:tagLst>
</file>

<file path=ppt/tags/tag396.xml><?xml version="1.0" encoding="utf-8"?>
<p:tagLst xmlns:p="http://schemas.openxmlformats.org/presentationml/2006/main">
  <p:tag name="AS_UNIQUEID" val="269"/>
  <p:tag name="KSO_WM_UNIT_TEXT_FILL_FORE_SCHEMECOLOR_INDEX" val="13"/>
  <p:tag name="KSO_WM_UNIT_TEXT_FILL_FORE_SCHEMECOLOR_INDEX_BRIGHTNESS" val="0"/>
  <p:tag name="KSO_WM_UNIT_TEXT_FILL_TYPE" val="1"/>
</p:tagLst>
</file>

<file path=ppt/tags/tag397.xml><?xml version="1.0" encoding="utf-8"?>
<p:tagLst xmlns:p="http://schemas.openxmlformats.org/presentationml/2006/main">
  <p:tag name="AS_UNIQUEID" val="271"/>
</p:tagLst>
</file>

<file path=ppt/tags/tag398.xml><?xml version="1.0" encoding="utf-8"?>
<p:tagLst xmlns:p="http://schemas.openxmlformats.org/presentationml/2006/main">
  <p:tag name="AS_UNIQUEID" val="3641"/>
</p:tagLst>
</file>

<file path=ppt/tags/tag399.xml><?xml version="1.0" encoding="utf-8"?>
<p:tagLst xmlns:p="http://schemas.openxmlformats.org/presentationml/2006/main">
  <p:tag name="AS_UNIQUEID" val="3578"/>
</p:tagLst>
</file>

<file path=ppt/tags/tag4.xml><?xml version="1.0" encoding="utf-8"?>
<p:tagLst xmlns:p="http://schemas.openxmlformats.org/presentationml/2006/main">
  <p:tag name="AS_UNIQUEID" val="593"/>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40.xml><?xml version="1.0" encoding="utf-8"?>
<p:tagLst xmlns:p="http://schemas.openxmlformats.org/presentationml/2006/main">
  <p:tag name="AS_UNIQUEID" val="636"/>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400.xml><?xml version="1.0" encoding="utf-8"?>
<p:tagLst xmlns:p="http://schemas.openxmlformats.org/presentationml/2006/main">
  <p:tag name="AS_UNIQUEID" val="5752"/>
</p:tagLst>
</file>

<file path=ppt/tags/tag401.xml><?xml version="1.0" encoding="utf-8"?>
<p:tagLst xmlns:p="http://schemas.openxmlformats.org/presentationml/2006/main">
  <p:tag name="AS_UNIQUEID" val="1666"/>
</p:tagLst>
</file>

<file path=ppt/tags/tag402.xml><?xml version="1.0" encoding="utf-8"?>
<p:tagLst xmlns:p="http://schemas.openxmlformats.org/presentationml/2006/main">
  <p:tag name="AS_UNIQUEID" val="3641"/>
</p:tagLst>
</file>

<file path=ppt/tags/tag403.xml><?xml version="1.0" encoding="utf-8"?>
<p:tagLst xmlns:p="http://schemas.openxmlformats.org/presentationml/2006/main">
  <p:tag name="KSO_WM_SPECIAL_SOURCE" val="bdnull"/>
</p:tagLst>
</file>

<file path=ppt/tags/tag404.xml><?xml version="1.0" encoding="utf-8"?>
<p:tagLst xmlns:p="http://schemas.openxmlformats.org/presentationml/2006/main">
  <p:tag name="AS_UNIQUEID" val="652"/>
</p:tagLst>
</file>

<file path=ppt/tags/tag405.xml><?xml version="1.0" encoding="utf-8"?>
<p:tagLst xmlns:p="http://schemas.openxmlformats.org/presentationml/2006/main">
  <p:tag name="AS_UNIQUEID" val="653"/>
</p:tagLst>
</file>

<file path=ppt/tags/tag406.xml><?xml version="1.0" encoding="utf-8"?>
<p:tagLst xmlns:p="http://schemas.openxmlformats.org/presentationml/2006/main">
  <p:tag name="AS_UNIQUEID" val="654"/>
</p:tagLst>
</file>

<file path=ppt/tags/tag407.xml><?xml version="1.0" encoding="utf-8"?>
<p:tagLst xmlns:p="http://schemas.openxmlformats.org/presentationml/2006/main">
  <p:tag name="AS_UNIQUEID" val="655"/>
</p:tagLst>
</file>

<file path=ppt/tags/tag408.xml><?xml version="1.0" encoding="utf-8"?>
<p:tagLst xmlns:p="http://schemas.openxmlformats.org/presentationml/2006/main">
  <p:tag name="AS_UNIQUEID" val="656"/>
</p:tagLst>
</file>

<file path=ppt/tags/tag409.xml><?xml version="1.0" encoding="utf-8"?>
<p:tagLst xmlns:p="http://schemas.openxmlformats.org/presentationml/2006/main">
  <p:tag name="AS_UNIQUEID" val="657"/>
</p:tagLst>
</file>

<file path=ppt/tags/tag41.xml><?xml version="1.0" encoding="utf-8"?>
<p:tagLst xmlns:p="http://schemas.openxmlformats.org/presentationml/2006/main">
  <p:tag name="AS_UNIQUEID" val="637"/>
  <p:tag name="KSO_WM_BEAUTIFY_FLAG" val="#wm#"/>
  <p:tag name="KSO_WM_TAG_VERSION" val="1.0"/>
  <p:tag name="KSO_WM_UNIT_COMPATIBLE" val="0"/>
  <p:tag name="KSO_WM_UNIT_DIAGRAM_ISNUMVISUAL" val="0"/>
  <p:tag name="KSO_WM_UNIT_DIAGRAM_ISREFERUNIT" val="0"/>
  <p:tag name="KSO_WM_UNIT_HIGHLIGHT" val="0"/>
  <p:tag name="KSO_WM_UNIT_ID" val="_10**"/>
  <p:tag name="KSO_WM_UNIT_LAYERLEVEL" val="1"/>
</p:tagLst>
</file>

<file path=ppt/tags/tag410.xml><?xml version="1.0" encoding="utf-8"?>
<p:tagLst xmlns:p="http://schemas.openxmlformats.org/presentationml/2006/main">
  <p:tag name="AS_NET" val="4.0.30319.42000"/>
  <p:tag name="AS_OS" val="Microsoft Windows NT 6.1.7601 Service Pack 1"/>
  <p:tag name="AS_RELEASE_DATE" val="2020.05.14"/>
  <p:tag name="AS_TITLE" val="Aspose.Slides for .NET 4.0 Client Profile"/>
  <p:tag name="AS_VERSION" val="20.5"/>
</p:tagLst>
</file>

<file path=ppt/tags/tag42.xml><?xml version="1.0" encoding="utf-8"?>
<p:tagLst xmlns:p="http://schemas.openxmlformats.org/presentationml/2006/main">
  <p:tag name="KSO_WM_BEAUTIFY_FLAG" val="#wm#"/>
  <p:tag name="KSO_WM_TAG_VERSION" val="1.0"/>
  <p:tag name="KSO_WM_TEMPLATE_CATEGORY" val="custom"/>
  <p:tag name="KSO_WM_TEMPLATE_COLOR_TYPE" val="1"/>
  <p:tag name="KSO_WM_TEMPLATE_INDEX" val="20205176"/>
  <p:tag name="KSO_WM_TEMPLATE_MASTER_TYPE" val="0"/>
  <p:tag name="KSO_WM_TEMPLATE_SUBCATEGORY" val="19"/>
  <p:tag name="KSO_WM_TEMPLATE_THUMBS_INDEX" val="1、4、7、12、13、14、15、16、17、18、20、24、25、28、33、36、40、43、44"/>
  <p:tag name="KSO_WM_UNIT_SHOW_EDIT_AREA_INDICATION" val="1"/>
</p:tagLst>
</file>

<file path=ppt/tags/tag43.xml><?xml version="1.0" encoding="utf-8"?>
<p:tagLst xmlns:p="http://schemas.openxmlformats.org/presentationml/2006/main">
  <p:tag name="AS_UNIQUEID" val="668"/>
</p:tagLst>
</file>

<file path=ppt/tags/tag44.xml><?xml version="1.0" encoding="utf-8"?>
<p:tagLst xmlns:p="http://schemas.openxmlformats.org/presentationml/2006/main">
  <p:tag name="AS_UNIQUEID" val="669"/>
</p:tagLst>
</file>

<file path=ppt/tags/tag45.xml><?xml version="1.0" encoding="utf-8"?>
<p:tagLst xmlns:p="http://schemas.openxmlformats.org/presentationml/2006/main">
  <p:tag name="AS_UNIQUEID" val="670"/>
</p:tagLst>
</file>

<file path=ppt/tags/tag46.xml><?xml version="1.0" encoding="utf-8"?>
<p:tagLst xmlns:p="http://schemas.openxmlformats.org/presentationml/2006/main">
  <p:tag name="AS_UNIQUEID" val="671"/>
</p:tagLst>
</file>

<file path=ppt/tags/tag47.xml><?xml version="1.0" encoding="utf-8"?>
<p:tagLst xmlns:p="http://schemas.openxmlformats.org/presentationml/2006/main">
  <p:tag name="AS_UNIQUEID" val="672"/>
</p:tagLst>
</file>

<file path=ppt/tags/tag48.xml><?xml version="1.0" encoding="utf-8"?>
<p:tagLst xmlns:p="http://schemas.openxmlformats.org/presentationml/2006/main">
  <p:tag name="KSO_WM_BEAUTIFY_FLAG" val="#wm#"/>
  <p:tag name="KSO_WM_TEMPLATE_CATEGORY" val="custom"/>
  <p:tag name="KSO_WM_TEMPLATE_INDEX" val="20205081"/>
</p:tagLst>
</file>

<file path=ppt/tags/tag49.xml><?xml version="1.0" encoding="utf-8"?>
<p:tagLst xmlns:p="http://schemas.openxmlformats.org/presentationml/2006/main">
  <p:tag name="AS_UNIQUEID" val="675"/>
</p:tagLst>
</file>

<file path=ppt/tags/tag5.xml><?xml version="1.0" encoding="utf-8"?>
<p:tagLst xmlns:p="http://schemas.openxmlformats.org/presentationml/2006/main">
  <p:tag name="AS_UNIQUEID" val="594"/>
  <p:tag name="KSO_WM_BEAUTIFY_FLAG" val="#wm#"/>
  <p:tag name="KSO_WM_TAG_VERSION" val="1.0"/>
  <p:tag name="KSO_WM_UNIT_COMPATIBLE" val="0"/>
  <p:tag name="KSO_WM_UNIT_DIAGRAM_ISNUMVISUAL" val="0"/>
  <p:tag name="KSO_WM_UNIT_DIAGRAM_ISREFERUNIT" val="0"/>
  <p:tag name="KSO_WM_UNIT_HIGHLIGHT" val="0"/>
  <p:tag name="KSO_WM_UNIT_ID" val="_3**"/>
  <p:tag name="KSO_WM_UNIT_LAYERLEVEL" val="1"/>
</p:tagLst>
</file>

<file path=ppt/tags/tag50.xml><?xml version="1.0" encoding="utf-8"?>
<p:tagLst xmlns:p="http://schemas.openxmlformats.org/presentationml/2006/main">
  <p:tag name="AS_UNIQUEID" val="676"/>
</p:tagLst>
</file>

<file path=ppt/tags/tag51.xml><?xml version="1.0" encoding="utf-8"?>
<p:tagLst xmlns:p="http://schemas.openxmlformats.org/presentationml/2006/main">
  <p:tag name="AS_UNIQUEID" val="104"/>
</p:tagLst>
</file>

<file path=ppt/tags/tag52.xml><?xml version="1.0" encoding="utf-8"?>
<p:tagLst xmlns:p="http://schemas.openxmlformats.org/presentationml/2006/main">
  <p:tag name="AS_UNIQUEID" val="679"/>
</p:tagLst>
</file>

<file path=ppt/tags/tag53.xml><?xml version="1.0" encoding="utf-8"?>
<p:tagLst xmlns:p="http://schemas.openxmlformats.org/presentationml/2006/main">
  <p:tag name="AS_UNIQUEID" val="682"/>
</p:tagLst>
</file>

<file path=ppt/tags/tag54.xml><?xml version="1.0" encoding="utf-8"?>
<p:tagLst xmlns:p="http://schemas.openxmlformats.org/presentationml/2006/main">
  <p:tag name="AS_UNIQUEID" val="686"/>
</p:tagLst>
</file>

<file path=ppt/tags/tag55.xml><?xml version="1.0" encoding="utf-8"?>
<p:tagLst xmlns:p="http://schemas.openxmlformats.org/presentationml/2006/main">
  <p:tag name="AS_UNIQUEID" val="687"/>
</p:tagLst>
</file>

<file path=ppt/tags/tag56.xml><?xml version="1.0" encoding="utf-8"?>
<p:tagLst xmlns:p="http://schemas.openxmlformats.org/presentationml/2006/main">
  <p:tag name="AS_UNIQUEID" val="690"/>
</p:tagLst>
</file>

<file path=ppt/tags/tag57.xml><?xml version="1.0" encoding="utf-8"?>
<p:tagLst xmlns:p="http://schemas.openxmlformats.org/presentationml/2006/main">
  <p:tag name="AS_UNIQUEID" val="691"/>
</p:tagLst>
</file>

<file path=ppt/tags/tag58.xml><?xml version="1.0" encoding="utf-8"?>
<p:tagLst xmlns:p="http://schemas.openxmlformats.org/presentationml/2006/main">
  <p:tag name="AS_UNIQUEID" val="693"/>
</p:tagLst>
</file>

<file path=ppt/tags/tag59.xml><?xml version="1.0" encoding="utf-8"?>
<p:tagLst xmlns:p="http://schemas.openxmlformats.org/presentationml/2006/main">
  <p:tag name="AS_UNIQUEID" val="694"/>
</p:tagLst>
</file>

<file path=ppt/tags/tag6.xml><?xml version="1.0" encoding="utf-8"?>
<p:tagLst xmlns:p="http://schemas.openxmlformats.org/presentationml/2006/main">
  <p:tag name="AS_UNIQUEID" val="596"/>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60.xml><?xml version="1.0" encoding="utf-8"?>
<p:tagLst xmlns:p="http://schemas.openxmlformats.org/presentationml/2006/main">
  <p:tag name="AS_UNIQUEID" val="695"/>
</p:tagLst>
</file>

<file path=ppt/tags/tag61.xml><?xml version="1.0" encoding="utf-8"?>
<p:tagLst xmlns:p="http://schemas.openxmlformats.org/presentationml/2006/main">
  <p:tag name="AS_UNIQUEID" val="696"/>
</p:tagLst>
</file>

<file path=ppt/tags/tag62.xml><?xml version="1.0" encoding="utf-8"?>
<p:tagLst xmlns:p="http://schemas.openxmlformats.org/presentationml/2006/main">
  <p:tag name="AS_UNIQUEID" val="697"/>
</p:tagLst>
</file>

<file path=ppt/tags/tag63.xml><?xml version="1.0" encoding="utf-8"?>
<p:tagLst xmlns:p="http://schemas.openxmlformats.org/presentationml/2006/main">
  <p:tag name="AS_UNIQUEID" val="698"/>
</p:tagLst>
</file>

<file path=ppt/tags/tag64.xml><?xml version="1.0" encoding="utf-8"?>
<p:tagLst xmlns:p="http://schemas.openxmlformats.org/presentationml/2006/main">
  <p:tag name="AS_UNIQUEID" val="714"/>
  <p:tag name="KSO_WM_BEAUTIFY_FLAG" val=""/>
</p:tagLst>
</file>

<file path=ppt/tags/tag65.xml><?xml version="1.0" encoding="utf-8"?>
<p:tagLst xmlns:p="http://schemas.openxmlformats.org/presentationml/2006/main">
  <p:tag name="KSO_WM_BEAUTIFY_FLAG" val=""/>
</p:tagLst>
</file>

<file path=ppt/tags/tag66.xml><?xml version="1.0" encoding="utf-8"?>
<p:tagLst xmlns:p="http://schemas.openxmlformats.org/presentationml/2006/main">
  <p:tag name="AS_UNIQUEID" val="703"/>
</p:tagLst>
</file>

<file path=ppt/tags/tag67.xml><?xml version="1.0" encoding="utf-8"?>
<p:tagLst xmlns:p="http://schemas.openxmlformats.org/presentationml/2006/main">
  <p:tag name="AS_UNIQUEID" val="704"/>
  <p:tag name="KSO_WM_BEAUTIFY_FLAG" val=""/>
</p:tagLst>
</file>

<file path=ppt/tags/tag68.xml><?xml version="1.0" encoding="utf-8"?>
<p:tagLst xmlns:p="http://schemas.openxmlformats.org/presentationml/2006/main">
  <p:tag name="AS_UNIQUEID" val="705"/>
</p:tagLst>
</file>

<file path=ppt/tags/tag69.xml><?xml version="1.0" encoding="utf-8"?>
<p:tagLst xmlns:p="http://schemas.openxmlformats.org/presentationml/2006/main">
  <p:tag name="AS_UNIQUEID" val="706"/>
  <p:tag name="KSO_WM_BEAUTIFY_FLAG" val=""/>
</p:tagLst>
</file>

<file path=ppt/tags/tag7.xml><?xml version="1.0" encoding="utf-8"?>
<p:tagLst xmlns:p="http://schemas.openxmlformats.org/presentationml/2006/main">
  <p:tag name="AS_UNIQUEID" val="597"/>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70.xml><?xml version="1.0" encoding="utf-8"?>
<p:tagLst xmlns:p="http://schemas.openxmlformats.org/presentationml/2006/main">
  <p:tag name="AS_UNIQUEID" val="707"/>
</p:tagLst>
</file>

<file path=ppt/tags/tag71.xml><?xml version="1.0" encoding="utf-8"?>
<p:tagLst xmlns:p="http://schemas.openxmlformats.org/presentationml/2006/main">
  <p:tag name="AS_UNIQUEID" val="708"/>
  <p:tag name="KSO_WM_BEAUTIFY_FLAG" val=""/>
</p:tagLst>
</file>

<file path=ppt/tags/tag72.xml><?xml version="1.0" encoding="utf-8"?>
<p:tagLst xmlns:p="http://schemas.openxmlformats.org/presentationml/2006/main">
  <p:tag name="AS_UNIQUEID" val="709"/>
  <p:tag name="KSO_WM_BEAUTIFY_FLAG" val=""/>
</p:tagLst>
</file>

<file path=ppt/tags/tag73.xml><?xml version="1.0" encoding="utf-8"?>
<p:tagLst xmlns:p="http://schemas.openxmlformats.org/presentationml/2006/main">
  <p:tag name="AS_UNIQUEID" val="710"/>
  <p:tag name="KSO_WM_BEAUTIFY_FLAG" val=""/>
</p:tagLst>
</file>

<file path=ppt/tags/tag74.xml><?xml version="1.0" encoding="utf-8"?>
<p:tagLst xmlns:p="http://schemas.openxmlformats.org/presentationml/2006/main">
  <p:tag name="AS_UNIQUEID" val="711"/>
  <p:tag name="KSO_WM_BEAUTIFY_FLAG" val=""/>
</p:tagLst>
</file>

<file path=ppt/tags/tag75.xml><?xml version="1.0" encoding="utf-8"?>
<p:tagLst xmlns:p="http://schemas.openxmlformats.org/presentationml/2006/main">
  <p:tag name="AS_UNIQUEID" val="712"/>
  <p:tag name="KSO_WM_BEAUTIFY_FLAG" val=""/>
</p:tagLst>
</file>

<file path=ppt/tags/tag76.xml><?xml version="1.0" encoding="utf-8"?>
<p:tagLst xmlns:p="http://schemas.openxmlformats.org/presentationml/2006/main">
  <p:tag name="AS_UNIQUEID" val="715"/>
  <p:tag name="KSO_WM_BEAUTIFY_FLAG" val=""/>
</p:tagLst>
</file>

<file path=ppt/tags/tag77.xml><?xml version="1.0" encoding="utf-8"?>
<p:tagLst xmlns:p="http://schemas.openxmlformats.org/presentationml/2006/main">
  <p:tag name="AS_UNIQUEID" val="713"/>
</p:tagLst>
</file>

<file path=ppt/tags/tag78.xml><?xml version="1.0" encoding="utf-8"?>
<p:tagLst xmlns:p="http://schemas.openxmlformats.org/presentationml/2006/main">
  <p:tag name="AS_UNIQUEID" val="716"/>
</p:tagLst>
</file>

<file path=ppt/tags/tag79.xml><?xml version="1.0" encoding="utf-8"?>
<p:tagLst xmlns:p="http://schemas.openxmlformats.org/presentationml/2006/main">
  <p:tag name="AS_UNIQUEID" val="717"/>
</p:tagLst>
</file>

<file path=ppt/tags/tag8.xml><?xml version="1.0" encoding="utf-8"?>
<p:tagLst xmlns:p="http://schemas.openxmlformats.org/presentationml/2006/main">
  <p:tag name="AS_UNIQUEID" val="598"/>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80.xml><?xml version="1.0" encoding="utf-8"?>
<p:tagLst xmlns:p="http://schemas.openxmlformats.org/presentationml/2006/main">
  <p:tag name="AS_UNIQUEID" val="721"/>
</p:tagLst>
</file>

<file path=ppt/tags/tag81.xml><?xml version="1.0" encoding="utf-8"?>
<p:tagLst xmlns:p="http://schemas.openxmlformats.org/presentationml/2006/main">
  <p:tag name="AS_UNIQUEID" val="720"/>
  <p:tag name="KSO_WM_BEAUTIFY_FLAG" val=""/>
</p:tagLst>
</file>

<file path=ppt/tags/tag82.xml><?xml version="1.0" encoding="utf-8"?>
<p:tagLst xmlns:p="http://schemas.openxmlformats.org/presentationml/2006/main">
  <p:tag name="AS_UNIQUEID" val="688"/>
  <p:tag name="KSO_WM_BEAUTIFY_FLAG" val=""/>
</p:tagLst>
</file>

<file path=ppt/tags/tag83.xml><?xml version="1.0" encoding="utf-8"?>
<p:tagLst xmlns:p="http://schemas.openxmlformats.org/presentationml/2006/main">
  <p:tag name="AS_UNIQUEID" val="689"/>
  <p:tag name="KSO_WM_BEAUTIFY_FLAG" val=""/>
</p:tagLst>
</file>

<file path=ppt/tags/tag84.xml><?xml version="1.0" encoding="utf-8"?>
<p:tagLst xmlns:p="http://schemas.openxmlformats.org/presentationml/2006/main">
  <p:tag name="AS_UNIQUEID" val="723"/>
</p:tagLst>
</file>

<file path=ppt/tags/tag85.xml><?xml version="1.0" encoding="utf-8"?>
<p:tagLst xmlns:p="http://schemas.openxmlformats.org/presentationml/2006/main">
  <p:tag name="AS_UNIQUEID" val="724"/>
</p:tagLst>
</file>

<file path=ppt/tags/tag86.xml><?xml version="1.0" encoding="utf-8"?>
<p:tagLst xmlns:p="http://schemas.openxmlformats.org/presentationml/2006/main">
  <p:tag name="AS_UNIQUEID" val="725"/>
</p:tagLst>
</file>

<file path=ppt/tags/tag87.xml><?xml version="1.0" encoding="utf-8"?>
<p:tagLst xmlns:p="http://schemas.openxmlformats.org/presentationml/2006/main">
  <p:tag name="AS_UNIQUEID" val="726"/>
</p:tagLst>
</file>

<file path=ppt/tags/tag88.xml><?xml version="1.0" encoding="utf-8"?>
<p:tagLst xmlns:p="http://schemas.openxmlformats.org/presentationml/2006/main">
  <p:tag name="AS_UNIQUEID" val="727"/>
</p:tagLst>
</file>

<file path=ppt/tags/tag89.xml><?xml version="1.0" encoding="utf-8"?>
<p:tagLst xmlns:p="http://schemas.openxmlformats.org/presentationml/2006/main">
  <p:tag name="AS_UNIQUEID" val="728"/>
</p:tagLst>
</file>

<file path=ppt/tags/tag9.xml><?xml version="1.0" encoding="utf-8"?>
<p:tagLst xmlns:p="http://schemas.openxmlformats.org/presentationml/2006/main">
  <p:tag name="AS_UNIQUEID" val="599"/>
  <p:tag name="KSO_WM_BEAUTIFY_FLAG" val="#wm#"/>
  <p:tag name="KSO_WM_TAG_VERSION" val="1.0"/>
  <p:tag name="KSO_WM_UNIT_COMPATIBLE" val="0"/>
  <p:tag name="KSO_WM_UNIT_DIAGRAM_ISNUMVISUAL" val="0"/>
  <p:tag name="KSO_WM_UNIT_DIAGRAM_ISREFERUNIT" val="0"/>
  <p:tag name="KSO_WM_UNIT_HIGHLIGHT" val="0"/>
  <p:tag name="KSO_WM_UNIT_ID" val="_4**"/>
  <p:tag name="KSO_WM_UNIT_LAYERLEVEL" val="1"/>
</p:tagLst>
</file>

<file path=ppt/tags/tag90.xml><?xml version="1.0" encoding="utf-8"?>
<p:tagLst xmlns:p="http://schemas.openxmlformats.org/presentationml/2006/main">
  <p:tag name="AS_UNIQUEID" val="729"/>
</p:tagLst>
</file>

<file path=ppt/tags/tag91.xml><?xml version="1.0" encoding="utf-8"?>
<p:tagLst xmlns:p="http://schemas.openxmlformats.org/presentationml/2006/main">
  <p:tag name="AS_UNIQUEID" val="730"/>
</p:tagLst>
</file>

<file path=ppt/tags/tag92.xml><?xml version="1.0" encoding="utf-8"?>
<p:tagLst xmlns:p="http://schemas.openxmlformats.org/presentationml/2006/main">
  <p:tag name="AS_UNIQUEID" val="731"/>
</p:tagLst>
</file>

<file path=ppt/tags/tag93.xml><?xml version="1.0" encoding="utf-8"?>
<p:tagLst xmlns:p="http://schemas.openxmlformats.org/presentationml/2006/main">
  <p:tag name="KSO_WM_BEAUTIFY_FLAG" val="#wm#"/>
  <p:tag name="KSO_WM_SLIDE_ID" val="custom20205081_1"/>
  <p:tag name="KSO_WM_SLIDE_INDEX" val="1"/>
  <p:tag name="KSO_WM_SLIDE_ITEM_CNT" val="0"/>
  <p:tag name="KSO_WM_SLIDE_LAYOUT" val="a_b"/>
  <p:tag name="KSO_WM_SLIDE_LAYOUT_CNT" val="1_1"/>
  <p:tag name="KSO_WM_SLIDE_SUBTYPE" val="defaultBlank"/>
  <p:tag name="KSO_WM_SLIDE_TYPE" val="title"/>
  <p:tag name="KSO_WM_TAG_VERSION" val="1.0"/>
  <p:tag name="KSO_WM_TEMPLATE_CATEGORY" val="custom"/>
  <p:tag name="KSO_WM_TEMPLATE_COLOR_TYPE" val="1"/>
  <p:tag name="KSO_WM_TEMPLATE_INDEX" val="20205081"/>
  <p:tag name="KSO_WM_TEMPLATE_MASTER_TYPE" val="0"/>
  <p:tag name="KSO_WM_TEMPLATE_SUBCATEGORY" val="19"/>
  <p:tag name="KSO_WM_TEMPLATE_THUMBS_INDEX" val="1、4、7、12、13、14、15、16、17、18、20、24、25、28、33、36、40、43、44"/>
  <p:tag name="KSO_WM_UNIT_SHOW_EDIT_AREA_INDICATION" val="1"/>
</p:tagLst>
</file>

<file path=ppt/tags/tag94.xml><?xml version="1.0" encoding="utf-8"?>
<p:tagLst xmlns:p="http://schemas.openxmlformats.org/presentationml/2006/main">
  <p:tag name="AS_UNIQUEID" val="741"/>
</p:tagLst>
</file>

<file path=ppt/tags/tag95.xml><?xml version="1.0" encoding="utf-8"?>
<p:tagLst xmlns:p="http://schemas.openxmlformats.org/presentationml/2006/main">
  <p:tag name="AS_UNIQUEID" val="743"/>
</p:tagLst>
</file>

<file path=ppt/tags/tag96.xml><?xml version="1.0" encoding="utf-8"?>
<p:tagLst xmlns:p="http://schemas.openxmlformats.org/presentationml/2006/main">
  <p:tag name="AS_UNIQUEID" val="744"/>
</p:tagLst>
</file>

<file path=ppt/tags/tag97.xml><?xml version="1.0" encoding="utf-8"?>
<p:tagLst xmlns:p="http://schemas.openxmlformats.org/presentationml/2006/main">
  <p:tag name="AS_UNIQUEID" val="745"/>
</p:tagLst>
</file>

<file path=ppt/tags/tag98.xml><?xml version="1.0" encoding="utf-8"?>
<p:tagLst xmlns:p="http://schemas.openxmlformats.org/presentationml/2006/main">
  <p:tag name="AS_UNIQUEID" val="746"/>
</p:tagLst>
</file>

<file path=ppt/tags/tag99.xml><?xml version="1.0" encoding="utf-8"?>
<p:tagLst xmlns:p="http://schemas.openxmlformats.org/presentationml/2006/main">
  <p:tag name="AS_UNIQUEID" val="747"/>
</p:tagLst>
</file>

<file path=ppt/theme/theme1.xml><?xml version="1.0" encoding="utf-8"?>
<a:theme xmlns:a="http://schemas.openxmlformats.org/drawingml/2006/main" name="Office 主题​​">
  <a:themeElements>
    <a:clrScheme name="新版空白演示配色">
      <a:dk1>
        <a:srgbClr val="000000"/>
      </a:dk1>
      <a:lt1>
        <a:srgbClr val="FFFFFF"/>
      </a:lt1>
      <a:dk2>
        <a:srgbClr val="0F1423"/>
      </a:dk2>
      <a:lt2>
        <a:srgbClr val="FFFFFF"/>
      </a:lt2>
      <a:accent1>
        <a:srgbClr val="6096E6"/>
      </a:accent1>
      <a:accent2>
        <a:srgbClr val="58B6E5"/>
      </a:accent2>
      <a:accent3>
        <a:srgbClr val="56CA95"/>
      </a:accent3>
      <a:accent4>
        <a:srgbClr val="FFBA55"/>
      </a:accent4>
      <a:accent5>
        <a:srgbClr val="F18870"/>
      </a:accent5>
      <a:accent6>
        <a:srgbClr val="EC5F74"/>
      </a:accent6>
      <a:hlink>
        <a:srgbClr val="0563C1"/>
      </a:hlink>
      <a:folHlink>
        <a:srgbClr val="954D72"/>
      </a:folHlink>
    </a:clrScheme>
    <a:fontScheme name="自定义 9">
      <a:majorFont>
        <a:latin typeface="Arial"/>
        <a:ea typeface="微软雅黑"/>
        <a:cs typeface="Arial"/>
      </a:majorFont>
      <a:minorFont>
        <a:latin typeface="Arial"/>
        <a:ea typeface="微软雅黑"/>
        <a:cs typeface="Arial"/>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Arial"/>
        <a:cs typeface="Arial"/>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Arial"/>
        <a:cs typeface="Arial"/>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4031</Words>
  <Application>WPS 演示</Application>
  <PresentationFormat>宽屏</PresentationFormat>
  <Paragraphs>515</Paragraphs>
  <Slides>32</Slides>
  <Notes>7</Notes>
  <HiddenSlides>0</HiddenSlides>
  <MMClips>0</MMClips>
  <ScaleCrop>false</ScaleCrop>
  <HeadingPairs>
    <vt:vector size="8" baseType="variant">
      <vt:variant>
        <vt:lpstr>已用的字体</vt:lpstr>
      </vt:variant>
      <vt:variant>
        <vt:i4>18</vt:i4>
      </vt:variant>
      <vt:variant>
        <vt:lpstr>主题</vt:lpstr>
      </vt:variant>
      <vt:variant>
        <vt:i4>1</vt:i4>
      </vt:variant>
      <vt:variant>
        <vt:lpstr>嵌入 OLE 服务器</vt:lpstr>
      </vt:variant>
      <vt:variant>
        <vt:i4>20</vt:i4>
      </vt:variant>
      <vt:variant>
        <vt:lpstr>幻灯片标题</vt:lpstr>
      </vt:variant>
      <vt:variant>
        <vt:i4>32</vt:i4>
      </vt:variant>
    </vt:vector>
  </HeadingPairs>
  <TitlesOfParts>
    <vt:vector size="71" baseType="lpstr">
      <vt:lpstr>Arial</vt:lpstr>
      <vt:lpstr>宋体</vt:lpstr>
      <vt:lpstr>Wingdings</vt:lpstr>
      <vt:lpstr>微软雅黑</vt:lpstr>
      <vt:lpstr>Wingdings</vt:lpstr>
      <vt:lpstr>Calibri</vt:lpstr>
      <vt:lpstr>Times New Roman</vt:lpstr>
      <vt:lpstr>Arial</vt:lpstr>
      <vt:lpstr>Calibri</vt:lpstr>
      <vt:lpstr>Signika</vt:lpstr>
      <vt:lpstr>Segoe Print</vt:lpstr>
      <vt:lpstr>Open Sans Extrabold</vt:lpstr>
      <vt:lpstr>楷体</vt:lpstr>
      <vt:lpstr>Arial Unicode MS</vt:lpstr>
      <vt:lpstr>仿宋</vt:lpstr>
      <vt:lpstr>Garamond</vt:lpstr>
      <vt:lpstr>黑体</vt:lpstr>
      <vt:lpstr>幼圆</vt:lpstr>
      <vt:lpstr>Office 主题​​</vt:lpstr>
      <vt:lpstr>PBrush</vt:lpstr>
      <vt:lpstr>PBrush</vt:lpstr>
      <vt:lpstr>PBrush</vt:lpstr>
      <vt:lpstr>PBrush</vt:lpstr>
      <vt:lpstr>PBrush</vt:lpstr>
      <vt:lpstr>PBrush</vt:lpstr>
      <vt:lpstr>PBrush</vt:lpstr>
      <vt:lpstr>PBrush</vt:lpstr>
      <vt:lpstr>PBrush</vt:lpstr>
      <vt:lpstr>PBrush</vt:lpstr>
      <vt:lpstr>PBrush</vt:lpstr>
      <vt:lpstr>PBrush</vt:lpstr>
      <vt:lpstr>PBrush</vt:lpstr>
      <vt:lpstr>PBrush</vt:lpstr>
      <vt:lpstr>PBrush</vt:lpstr>
      <vt:lpstr>PBrush</vt:lpstr>
      <vt:lpstr>PBrush</vt:lpstr>
      <vt:lpstr>PBrush</vt:lpstr>
      <vt:lpstr>PBrush</vt:lpstr>
      <vt:lpstr>PBrush</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（五）植物体细胞杂交和动物细胞融合的比较</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Company>学科网</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rbm.xkw.com</dc:creator>
  <cp:lastModifiedBy>企业用户_1144822202</cp:lastModifiedBy>
  <cp:revision>30</cp:revision>
  <cp:lastPrinted>2025-02-13T13:08:00Z</cp:lastPrinted>
  <dcterms:created xsi:type="dcterms:W3CDTF">2025-02-13T13:08:00Z</dcterms:created>
  <dcterms:modified xsi:type="dcterms:W3CDTF">2026-03-09T02:15:19Z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album">
    <vt:lpwstr>rbm.xkw.com</vt:lpwstr>
  </property>
  <property fmtid="{D5CDD505-2E9C-101B-9397-08002B2CF9AE}" pid="3" name="author">
    <vt:lpwstr>rbm.xkw.com</vt:lpwstr>
  </property>
  <property fmtid="{D5CDD505-2E9C-101B-9397-08002B2CF9AE}" pid="4" name="company">
    <vt:lpwstr>学科网</vt:lpwstr>
  </property>
  <property fmtid="{D5CDD505-2E9C-101B-9397-08002B2CF9AE}" pid="5" name="copyright">
    <vt:lpwstr>学科网版权所有</vt:lpwstr>
  </property>
  <property fmtid="{D5CDD505-2E9C-101B-9397-08002B2CF9AE}" pid="6" name="ICV">
    <vt:lpwstr>FAB27AD3AA8812174BE3AD67BAD841CF_43</vt:lpwstr>
  </property>
  <property fmtid="{D5CDD505-2E9C-101B-9397-08002B2CF9AE}" pid="7" name="KSOProductBuildVer">
    <vt:lpwstr>2052-12.1.0.25225</vt:lpwstr>
  </property>
</Properties>
</file>