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5.svg" ContentType="image/svg+xml"/>
  <Override PartName="/ppt/media/image1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62" r:id="rId3"/>
    <p:sldId id="1421" r:id="rId5"/>
    <p:sldId id="363" r:id="rId6"/>
    <p:sldId id="339" r:id="rId7"/>
    <p:sldId id="366" r:id="rId8"/>
    <p:sldId id="1420" r:id="rId9"/>
    <p:sldId id="1394" r:id="rId10"/>
    <p:sldId id="1418" r:id="rId11"/>
    <p:sldId id="1400" r:id="rId12"/>
    <p:sldId id="1396" r:id="rId13"/>
    <p:sldId id="317" r:id="rId14"/>
    <p:sldId id="1416" r:id="rId15"/>
    <p:sldId id="2151" r:id="rId16"/>
    <p:sldId id="2163" r:id="rId17"/>
    <p:sldId id="808" r:id="rId18"/>
    <p:sldId id="2164" r:id="rId19"/>
    <p:sldId id="1422" r:id="rId20"/>
    <p:sldId id="1423" r:id="rId21"/>
    <p:sldId id="906" r:id="rId22"/>
    <p:sldId id="891" r:id="rId23"/>
    <p:sldId id="909" r:id="rId24"/>
    <p:sldId id="910" r:id="rId25"/>
    <p:sldId id="2152" r:id="rId26"/>
    <p:sldId id="1399" r:id="rId27"/>
    <p:sldId id="1401" r:id="rId28"/>
    <p:sldId id="1425" r:id="rId29"/>
    <p:sldId id="334" r:id="rId30"/>
    <p:sldId id="337" r:id="rId31"/>
    <p:sldId id="883" r:id="rId32"/>
    <p:sldId id="884" r:id="rId33"/>
    <p:sldId id="2153" r:id="rId34"/>
    <p:sldId id="918" r:id="rId35"/>
    <p:sldId id="919" r:id="rId36"/>
    <p:sldId id="980" r:id="rId37"/>
    <p:sldId id="981" r:id="rId38"/>
    <p:sldId id="892" r:id="rId39"/>
    <p:sldId id="2154" r:id="rId40"/>
    <p:sldId id="920" r:id="rId41"/>
    <p:sldId id="2155" r:id="rId42"/>
    <p:sldId id="1402" r:id="rId43"/>
    <p:sldId id="1403" r:id="rId44"/>
    <p:sldId id="367" r:id="rId45"/>
    <p:sldId id="353" r:id="rId46"/>
    <p:sldId id="359" r:id="rId47"/>
    <p:sldId id="354" r:id="rId48"/>
    <p:sldId id="2156" r:id="rId49"/>
    <p:sldId id="2145" r:id="rId50"/>
    <p:sldId id="814" r:id="rId51"/>
    <p:sldId id="815" r:id="rId52"/>
    <p:sldId id="312" r:id="rId53"/>
    <p:sldId id="313" r:id="rId54"/>
    <p:sldId id="816" r:id="rId55"/>
    <p:sldId id="2157" r:id="rId56"/>
    <p:sldId id="1415" r:id="rId57"/>
    <p:sldId id="2146" r:id="rId58"/>
    <p:sldId id="1275" r:id="rId59"/>
    <p:sldId id="2159" r:id="rId60"/>
    <p:sldId id="2160" r:id="rId61"/>
    <p:sldId id="2161" r:id="rId62"/>
    <p:sldId id="2162" r:id="rId63"/>
    <p:sldId id="1405" r:id="rId64"/>
    <p:sldId id="1414" r:id="rId65"/>
    <p:sldId id="1406" r:id="rId66"/>
    <p:sldId id="1407" r:id="rId67"/>
    <p:sldId id="1408" r:id="rId68"/>
    <p:sldId id="1409" r:id="rId69"/>
    <p:sldId id="1410" r:id="rId70"/>
    <p:sldId id="1412" r:id="rId71"/>
    <p:sldId id="1413" r:id="rId72"/>
    <p:sldId id="824" r:id="rId73"/>
  </p:sldIdLst>
  <p:sldSz cx="12192000" cy="6858000"/>
  <p:notesSz cx="6858000" cy="9144000"/>
  <p:custDataLst>
    <p:tags r:id="rId7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86" autoAdjust="0"/>
    <p:restoredTop sz="94726" autoAdjust="0"/>
  </p:normalViewPr>
  <p:slideViewPr>
    <p:cSldViewPr snapToGrid="0">
      <p:cViewPr>
        <p:scale>
          <a:sx n="83" d="100"/>
          <a:sy n="83" d="100"/>
        </p:scale>
        <p:origin x="728" y="1064"/>
      </p:cViewPr>
      <p:guideLst/>
    </p:cSldViewPr>
  </p:slideViewPr>
  <p:outlineViewPr>
    <p:cViewPr>
      <p:scale>
        <a:sx n="33" d="100"/>
        <a:sy n="33" d="100"/>
      </p:scale>
      <p:origin x="0" y="-3522"/>
    </p:cViewPr>
  </p:outlin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7" Type="http://schemas.openxmlformats.org/officeDocument/2006/relationships/tags" Target="tags/tag1238.xml"/><Relationship Id="rId76" Type="http://schemas.openxmlformats.org/officeDocument/2006/relationships/tableStyles" Target="tableStyles.xml"/><Relationship Id="rId75" Type="http://schemas.openxmlformats.org/officeDocument/2006/relationships/viewProps" Target="viewProps.xml"/><Relationship Id="rId74" Type="http://schemas.openxmlformats.org/officeDocument/2006/relationships/presProps" Target="presProps.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237.xml"/><Relationship Id="rId5" Type="http://schemas.openxmlformats.org/officeDocument/2006/relationships/tags" Target="../tags/tag1236.xml"/><Relationship Id="rId4" Type="http://schemas.openxmlformats.org/officeDocument/2006/relationships/tags" Target="../tags/tag1235.xml"/><Relationship Id="rId3" Type="http://schemas.openxmlformats.org/officeDocument/2006/relationships/tags" Target="../tags/tag1234.xml"/><Relationship Id="rId2" Type="http://schemas.openxmlformats.org/officeDocument/2006/relationships/tags" Target="../tags/tag1233.xml"/><Relationship Id="rId1" Type="http://schemas.openxmlformats.org/officeDocument/2006/relationships/tags" Target="../tags/tag123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30DC5DB8-57FE-4AFB-B8A0-EF0EEF8072A6}"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154647-CBF3-47EA-A991-95A6504AB5E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tags" Target="../tags/tag255.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366.xml"/><Relationship Id="rId4" Type="http://schemas.openxmlformats.org/officeDocument/2006/relationships/tags" Target="../tags/tag365.xml"/><Relationship Id="rId3" Type="http://schemas.openxmlformats.org/officeDocument/2006/relationships/tags" Target="../tags/tag364.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549.xml"/><Relationship Id="rId4" Type="http://schemas.openxmlformats.org/officeDocument/2006/relationships/tags" Target="../tags/tag548.xml"/><Relationship Id="rId3" Type="http://schemas.openxmlformats.org/officeDocument/2006/relationships/tags" Target="../tags/tag547.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581.xml"/><Relationship Id="rId4" Type="http://schemas.openxmlformats.org/officeDocument/2006/relationships/tags" Target="../tags/tag580.xml"/><Relationship Id="rId3" Type="http://schemas.openxmlformats.org/officeDocument/2006/relationships/tags" Target="../tags/tag579.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771.xml"/><Relationship Id="rId4" Type="http://schemas.openxmlformats.org/officeDocument/2006/relationships/tags" Target="../tags/tag770.xml"/><Relationship Id="rId3" Type="http://schemas.openxmlformats.org/officeDocument/2006/relationships/tags" Target="../tags/tag769.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A6154647-CBF3-47EA-A991-95A6504AB5E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A6154647-CBF3-47EA-A991-95A6504AB5E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A6154647-CBF3-47EA-A991-95A6504AB5E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jpe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image" Target="../media/image2.jpeg"/><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image" Target="../media/image1.png"/><Relationship Id="rId2" Type="http://schemas.openxmlformats.org/officeDocument/2006/relationships/tags" Target="../tags/tag13.xml"/><Relationship Id="rId16" Type="http://schemas.openxmlformats.org/officeDocument/2006/relationships/tags" Target="../tags/tag25.xml"/><Relationship Id="rId15" Type="http://schemas.openxmlformats.org/officeDocument/2006/relationships/tags" Target="../tags/tag24.xml"/><Relationship Id="rId14" Type="http://schemas.openxmlformats.org/officeDocument/2006/relationships/tags" Target="../tags/tag23.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image" Target="../media/image2.jpeg"/><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1.png"/><Relationship Id="rId2" Type="http://schemas.openxmlformats.org/officeDocument/2006/relationships/tags" Target="../tags/tag26.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13" name="图片 12" descr="图片1"/>
          <p:cNvPicPr>
            <a:picLocks noChangeAspect="1"/>
          </p:cNvPicPr>
          <p:nvPr userDrawn="1">
            <p:custDataLst>
              <p:tags r:id="rId2"/>
            </p:custDataLst>
          </p:nvPr>
        </p:nvPicPr>
        <p:blipFill>
          <a:blip r:embed="rId3"/>
          <a:stretch>
            <a:fillRect/>
          </a:stretch>
        </p:blipFill>
        <p:spPr>
          <a:xfrm>
            <a:off x="11392901" y="6184382"/>
            <a:ext cx="751792" cy="636412"/>
          </a:xfrm>
          <a:prstGeom prst="rect">
            <a:avLst/>
          </a:prstGeom>
        </p:spPr>
      </p:pic>
      <p:sp>
        <p:nvSpPr>
          <p:cNvPr id="12" name="矩形 11"/>
          <p:cNvSpPr/>
          <p:nvPr userDrawn="1">
            <p:custDataLst>
              <p:tags r:id="rId4"/>
            </p:custDataLst>
          </p:nvPr>
        </p:nvSpPr>
        <p:spPr>
          <a:xfrm>
            <a:off x="-15081" y="6758388"/>
            <a:ext cx="12192000" cy="112527"/>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ln>
            <a:no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2" name="矩形 1"/>
          <p:cNvSpPr/>
          <p:nvPr userDrawn="1">
            <p:custDataLst>
              <p:tags r:id="rId5"/>
            </p:custDataLst>
          </p:nvPr>
        </p:nvSpPr>
        <p:spPr>
          <a:xfrm>
            <a:off x="0" y="30285"/>
            <a:ext cx="12192000" cy="486043"/>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p>
        </p:txBody>
      </p:sp>
      <p:pic>
        <p:nvPicPr>
          <p:cNvPr id="3" name="图片 2"/>
          <p:cNvPicPr>
            <a:picLocks noChangeAspect="1"/>
          </p:cNvPicPr>
          <p:nvPr userDrawn="1">
            <p:custDataLst>
              <p:tags r:id="rId6"/>
            </p:custDataLst>
          </p:nvPr>
        </p:nvPicPr>
        <p:blipFill>
          <a:blip r:embed="rId7"/>
          <a:stretch>
            <a:fillRect/>
          </a:stretch>
        </p:blipFill>
        <p:spPr>
          <a:xfrm>
            <a:off x="11064552" y="-28399"/>
            <a:ext cx="1440156" cy="808698"/>
          </a:xfrm>
          <a:prstGeom prst="ellipse">
            <a:avLst/>
          </a:prstGeom>
          <a:ln>
            <a:noFill/>
          </a:ln>
          <a:effectLst>
            <a:softEdge rad="317500"/>
          </a:effectLst>
        </p:spPr>
      </p:pic>
      <p:sp>
        <p:nvSpPr>
          <p:cNvPr id="4" name="矩形 3"/>
          <p:cNvSpPr/>
          <p:nvPr userDrawn="1">
            <p:custDataLst>
              <p:tags r:id="rId8"/>
            </p:custDataLst>
          </p:nvPr>
        </p:nvSpPr>
        <p:spPr>
          <a:xfrm>
            <a:off x="10129838"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归纳提升</a:t>
            </a:r>
            <a:endParaRPr lang="zh-CN" altLang="en-US" sz="2400">
              <a:solidFill>
                <a:srgbClr val="FFFFFF"/>
              </a:solidFill>
              <a:latin typeface="微软雅黑" panose="020B0503020204020204" charset="-122"/>
            </a:endParaRPr>
          </a:p>
        </p:txBody>
      </p:sp>
      <p:sp>
        <p:nvSpPr>
          <p:cNvPr id="5" name="矩形 4"/>
          <p:cNvSpPr/>
          <p:nvPr userDrawn="1">
            <p:custDataLst>
              <p:tags r:id="rId9"/>
            </p:custDataLst>
          </p:nvPr>
        </p:nvSpPr>
        <p:spPr>
          <a:xfrm>
            <a:off x="8759826"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考向突破</a:t>
            </a:r>
            <a:endParaRPr lang="zh-CN" altLang="en-US" sz="2400">
              <a:solidFill>
                <a:srgbClr val="FFFFFF"/>
              </a:solidFill>
              <a:latin typeface="微软雅黑" panose="020B0503020204020204" charset="-122"/>
            </a:endParaRPr>
          </a:p>
        </p:txBody>
      </p:sp>
      <p:sp>
        <p:nvSpPr>
          <p:cNvPr id="6" name="矩形 5"/>
          <p:cNvSpPr/>
          <p:nvPr userDrawn="1">
            <p:custDataLst>
              <p:tags r:id="rId10"/>
            </p:custDataLst>
          </p:nvPr>
        </p:nvSpPr>
        <p:spPr>
          <a:xfrm>
            <a:off x="7389813"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易错辨析</a:t>
            </a:r>
            <a:endParaRPr lang="zh-CN" altLang="en-US" sz="2400">
              <a:solidFill>
                <a:srgbClr val="FFFFFF"/>
              </a:solidFill>
              <a:latin typeface="微软雅黑" panose="020B0503020204020204" charset="-122"/>
            </a:endParaRPr>
          </a:p>
        </p:txBody>
      </p:sp>
      <p:sp>
        <p:nvSpPr>
          <p:cNvPr id="8" name="矩形 7"/>
          <p:cNvSpPr/>
          <p:nvPr userDrawn="1">
            <p:custDataLst>
              <p:tags r:id="rId11"/>
            </p:custDataLst>
          </p:nvPr>
        </p:nvSpPr>
        <p:spPr>
          <a:xfrm>
            <a:off x="6019800"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必备知识</a:t>
            </a:r>
            <a:endParaRPr lang="zh-CN" altLang="en-US" sz="2400">
              <a:solidFill>
                <a:srgbClr val="FFFFFF"/>
              </a:solidFill>
              <a:latin typeface="微软雅黑" panose="020B0503020204020204" charset="-122"/>
            </a:endParaRPr>
          </a:p>
        </p:txBody>
      </p:sp>
      <p:sp>
        <p:nvSpPr>
          <p:cNvPr id="9" name="矩形 8"/>
          <p:cNvSpPr/>
          <p:nvPr userDrawn="1">
            <p:custDataLst>
              <p:tags r:id="rId12"/>
            </p:custDataLst>
          </p:nvPr>
        </p:nvSpPr>
        <p:spPr>
          <a:xfrm>
            <a:off x="0" y="534726"/>
            <a:ext cx="12192000" cy="75448"/>
          </a:xfrm>
          <a:prstGeom prst="rect">
            <a:avLst/>
          </a:prstGeom>
          <a:solidFill>
            <a:schemeClr val="accent2">
              <a:lumMod val="50000"/>
            </a:schemeClr>
          </a:soli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10" name="椭圆 9"/>
          <p:cNvSpPr/>
          <p:nvPr userDrawn="1">
            <p:custDataLst>
              <p:tags r:id="rId13"/>
            </p:custDataLst>
          </p:nvPr>
        </p:nvSpPr>
        <p:spPr>
          <a:xfrm>
            <a:off x="10955955" y="-624005"/>
            <a:ext cx="1657350" cy="1549401"/>
          </a:xfrm>
          <a:prstGeom prst="ellipse">
            <a:avLst/>
          </a:prstGeom>
          <a:gradFill flip="none" rotWithShape="1">
            <a:gsLst>
              <a:gs pos="0">
                <a:schemeClr val="bg1"/>
              </a:gs>
              <a:gs pos="92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11" name="文本框 10">
            <a:hlinkClick r:id="" action="ppaction://noaction"/>
          </p:cNvPr>
          <p:cNvSpPr txBox="1"/>
          <p:nvPr userDrawn="1">
            <p:custDataLst>
              <p:tags r:id="rId14"/>
            </p:custDataLst>
          </p:nvPr>
        </p:nvSpPr>
        <p:spPr>
          <a:xfrm>
            <a:off x="9387" y="21378"/>
            <a:ext cx="6537149" cy="523220"/>
          </a:xfrm>
          <a:prstGeom prst="rect">
            <a:avLst/>
          </a:prstGeom>
          <a:noFill/>
        </p:spPr>
        <p:txBody>
          <a:bodyPr wrap="square" rtlCol="0">
            <a:spAutoFit/>
          </a:bodyPr>
          <a:lstStyle/>
          <a:p>
            <a:pPr defTabSz="1219200"/>
            <a:r>
              <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考点一　细胞是生命活动的基本单位</a:t>
            </a:r>
            <a:endPar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4" name="文本框 13">
            <a:hlinkClick r:id="" action="ppaction://noaction"/>
          </p:cNvPr>
          <p:cNvSpPr txBox="1"/>
          <p:nvPr userDrawn="1">
            <p:custDataLst>
              <p:tags r:id="rId15"/>
            </p:custDataLst>
          </p:nvPr>
        </p:nvSpPr>
        <p:spPr>
          <a:xfrm>
            <a:off x="11522258" y="73251"/>
            <a:ext cx="837002" cy="400110"/>
          </a:xfrm>
          <a:prstGeom prst="rect">
            <a:avLst/>
          </a:prstGeom>
          <a:noFill/>
          <a:effectLst>
            <a:outerShdw blurRad="50800" dist="38100" dir="5400000" algn="t" rotWithShape="0">
              <a:prstClr val="black">
                <a:alpha val="40000"/>
              </a:prstClr>
            </a:outerShdw>
          </a:effectLst>
        </p:spPr>
        <p:txBody>
          <a:bodyPr wrap="square" rtlCol="0">
            <a:spAutoFit/>
          </a:bodyPr>
          <a:lstStyle/>
          <a:p>
            <a:pPr defTabSz="1219200"/>
            <a:r>
              <a:rPr lang="en-US" altLang="zh-CN"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2026</a:t>
            </a:r>
            <a:endParaRPr lang="zh-CN" altLang="en-US"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3" name="图片 12" descr="图片1"/>
          <p:cNvPicPr>
            <a:picLocks noChangeAspect="1"/>
          </p:cNvPicPr>
          <p:nvPr userDrawn="1">
            <p:custDataLst>
              <p:tags r:id="rId2"/>
            </p:custDataLst>
          </p:nvPr>
        </p:nvPicPr>
        <p:blipFill>
          <a:blip r:embed="rId3"/>
          <a:stretch>
            <a:fillRect/>
          </a:stretch>
        </p:blipFill>
        <p:spPr>
          <a:xfrm>
            <a:off x="11392901" y="6184382"/>
            <a:ext cx="751792" cy="636412"/>
          </a:xfrm>
          <a:prstGeom prst="rect">
            <a:avLst/>
          </a:prstGeom>
        </p:spPr>
      </p:pic>
      <p:sp>
        <p:nvSpPr>
          <p:cNvPr id="17" name="矩形 16"/>
          <p:cNvSpPr/>
          <p:nvPr userDrawn="1">
            <p:custDataLst>
              <p:tags r:id="rId4"/>
            </p:custDataLst>
          </p:nvPr>
        </p:nvSpPr>
        <p:spPr>
          <a:xfrm>
            <a:off x="0" y="6768332"/>
            <a:ext cx="12192000" cy="112527"/>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ln>
            <a:no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18" name="椭圆 17"/>
          <p:cNvSpPr/>
          <p:nvPr userDrawn="1">
            <p:custDataLst>
              <p:tags r:id="rId5"/>
            </p:custDataLst>
          </p:nvPr>
        </p:nvSpPr>
        <p:spPr>
          <a:xfrm>
            <a:off x="10971968" y="-1754305"/>
            <a:ext cx="1657350" cy="1549401"/>
          </a:xfrm>
          <a:prstGeom prst="ellipse">
            <a:avLst/>
          </a:prstGeom>
          <a:gradFill flip="none" rotWithShape="1">
            <a:gsLst>
              <a:gs pos="0">
                <a:schemeClr val="bg1"/>
              </a:gs>
              <a:gs pos="92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21" name="矩形 20"/>
          <p:cNvSpPr/>
          <p:nvPr userDrawn="1">
            <p:custDataLst>
              <p:tags r:id="rId6"/>
            </p:custDataLst>
          </p:nvPr>
        </p:nvSpPr>
        <p:spPr>
          <a:xfrm>
            <a:off x="0" y="30285"/>
            <a:ext cx="12192000" cy="486043"/>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p>
        </p:txBody>
      </p:sp>
      <p:pic>
        <p:nvPicPr>
          <p:cNvPr id="22" name="图片 21"/>
          <p:cNvPicPr>
            <a:picLocks noChangeAspect="1"/>
          </p:cNvPicPr>
          <p:nvPr userDrawn="1">
            <p:custDataLst>
              <p:tags r:id="rId7"/>
            </p:custDataLst>
          </p:nvPr>
        </p:nvPicPr>
        <p:blipFill>
          <a:blip r:embed="rId8"/>
          <a:stretch>
            <a:fillRect/>
          </a:stretch>
        </p:blipFill>
        <p:spPr>
          <a:xfrm>
            <a:off x="11064552" y="-28399"/>
            <a:ext cx="1440156" cy="808698"/>
          </a:xfrm>
          <a:prstGeom prst="ellipse">
            <a:avLst/>
          </a:prstGeom>
          <a:ln>
            <a:noFill/>
          </a:ln>
          <a:effectLst>
            <a:softEdge rad="317500"/>
          </a:effectLst>
        </p:spPr>
      </p:pic>
      <p:sp>
        <p:nvSpPr>
          <p:cNvPr id="23" name="矩形 22"/>
          <p:cNvSpPr/>
          <p:nvPr userDrawn="1">
            <p:custDataLst>
              <p:tags r:id="rId9"/>
            </p:custDataLst>
          </p:nvPr>
        </p:nvSpPr>
        <p:spPr>
          <a:xfrm>
            <a:off x="10129838"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归纳提升</a:t>
            </a:r>
            <a:endParaRPr lang="zh-CN" altLang="en-US" sz="2400">
              <a:solidFill>
                <a:srgbClr val="FFFFFF"/>
              </a:solidFill>
              <a:latin typeface="微软雅黑" panose="020B0503020204020204" charset="-122"/>
            </a:endParaRPr>
          </a:p>
        </p:txBody>
      </p:sp>
      <p:sp>
        <p:nvSpPr>
          <p:cNvPr id="24" name="矩形 23"/>
          <p:cNvSpPr/>
          <p:nvPr userDrawn="1">
            <p:custDataLst>
              <p:tags r:id="rId10"/>
            </p:custDataLst>
          </p:nvPr>
        </p:nvSpPr>
        <p:spPr>
          <a:xfrm>
            <a:off x="8759826"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考向突破</a:t>
            </a:r>
            <a:endParaRPr lang="zh-CN" altLang="en-US" sz="2400">
              <a:solidFill>
                <a:srgbClr val="FFFFFF"/>
              </a:solidFill>
              <a:latin typeface="微软雅黑" panose="020B0503020204020204" charset="-122"/>
            </a:endParaRPr>
          </a:p>
        </p:txBody>
      </p:sp>
      <p:sp>
        <p:nvSpPr>
          <p:cNvPr id="25" name="矩形 24"/>
          <p:cNvSpPr/>
          <p:nvPr userDrawn="1">
            <p:custDataLst>
              <p:tags r:id="rId11"/>
            </p:custDataLst>
          </p:nvPr>
        </p:nvSpPr>
        <p:spPr>
          <a:xfrm>
            <a:off x="7389813"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易错辨析</a:t>
            </a:r>
            <a:endParaRPr lang="zh-CN" altLang="en-US" sz="2400">
              <a:solidFill>
                <a:srgbClr val="FFFFFF"/>
              </a:solidFill>
              <a:latin typeface="微软雅黑" panose="020B0503020204020204" charset="-122"/>
            </a:endParaRPr>
          </a:p>
        </p:txBody>
      </p:sp>
      <p:sp>
        <p:nvSpPr>
          <p:cNvPr id="26" name="矩形 25"/>
          <p:cNvSpPr/>
          <p:nvPr userDrawn="1">
            <p:custDataLst>
              <p:tags r:id="rId12"/>
            </p:custDataLst>
          </p:nvPr>
        </p:nvSpPr>
        <p:spPr>
          <a:xfrm>
            <a:off x="6019800"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必备知识</a:t>
            </a:r>
            <a:endParaRPr lang="zh-CN" altLang="en-US" sz="2400">
              <a:solidFill>
                <a:srgbClr val="FFFFFF"/>
              </a:solidFill>
              <a:latin typeface="微软雅黑" panose="020B0503020204020204" charset="-122"/>
            </a:endParaRPr>
          </a:p>
        </p:txBody>
      </p:sp>
      <p:sp>
        <p:nvSpPr>
          <p:cNvPr id="27" name="矩形 26"/>
          <p:cNvSpPr/>
          <p:nvPr userDrawn="1">
            <p:custDataLst>
              <p:tags r:id="rId13"/>
            </p:custDataLst>
          </p:nvPr>
        </p:nvSpPr>
        <p:spPr>
          <a:xfrm>
            <a:off x="0" y="534726"/>
            <a:ext cx="12192000" cy="75448"/>
          </a:xfrm>
          <a:prstGeom prst="rect">
            <a:avLst/>
          </a:prstGeom>
          <a:solidFill>
            <a:schemeClr val="accent2">
              <a:lumMod val="50000"/>
            </a:schemeClr>
          </a:soli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28" name="椭圆 27"/>
          <p:cNvSpPr/>
          <p:nvPr userDrawn="1">
            <p:custDataLst>
              <p:tags r:id="rId14"/>
            </p:custDataLst>
          </p:nvPr>
        </p:nvSpPr>
        <p:spPr>
          <a:xfrm>
            <a:off x="10955955" y="-624005"/>
            <a:ext cx="1657350" cy="1549401"/>
          </a:xfrm>
          <a:prstGeom prst="ellipse">
            <a:avLst/>
          </a:prstGeom>
          <a:gradFill flip="none" rotWithShape="1">
            <a:gsLst>
              <a:gs pos="0">
                <a:schemeClr val="bg1"/>
              </a:gs>
              <a:gs pos="92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29" name="文本框 28">
            <a:hlinkClick r:id="" action="ppaction://noaction"/>
          </p:cNvPr>
          <p:cNvSpPr txBox="1"/>
          <p:nvPr userDrawn="1">
            <p:custDataLst>
              <p:tags r:id="rId15"/>
            </p:custDataLst>
          </p:nvPr>
        </p:nvSpPr>
        <p:spPr>
          <a:xfrm>
            <a:off x="9387" y="21378"/>
            <a:ext cx="6537149" cy="523220"/>
          </a:xfrm>
          <a:prstGeom prst="rect">
            <a:avLst/>
          </a:prstGeom>
          <a:noFill/>
        </p:spPr>
        <p:txBody>
          <a:bodyPr wrap="square" rtlCol="0">
            <a:spAutoFit/>
          </a:bodyPr>
          <a:lstStyle/>
          <a:p>
            <a:pPr defTabSz="1219200"/>
            <a:r>
              <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考点二　细胞的多样性和统一性</a:t>
            </a:r>
            <a:endPar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0" name="文本框 29">
            <a:hlinkClick r:id="" action="ppaction://noaction"/>
          </p:cNvPr>
          <p:cNvSpPr txBox="1"/>
          <p:nvPr userDrawn="1">
            <p:custDataLst>
              <p:tags r:id="rId16"/>
            </p:custDataLst>
          </p:nvPr>
        </p:nvSpPr>
        <p:spPr>
          <a:xfrm>
            <a:off x="11522258" y="73251"/>
            <a:ext cx="837002" cy="400110"/>
          </a:xfrm>
          <a:prstGeom prst="rect">
            <a:avLst/>
          </a:prstGeom>
          <a:noFill/>
          <a:effectLst>
            <a:outerShdw blurRad="50800" dist="38100" dir="5400000" algn="t" rotWithShape="0">
              <a:prstClr val="black">
                <a:alpha val="40000"/>
              </a:prstClr>
            </a:outerShdw>
          </a:effectLst>
        </p:spPr>
        <p:txBody>
          <a:bodyPr wrap="square" rtlCol="0">
            <a:spAutoFit/>
          </a:bodyPr>
          <a:lstStyle/>
          <a:p>
            <a:pPr defTabSz="1219200"/>
            <a:r>
              <a:rPr lang="en-US" altLang="zh-CN"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2026</a:t>
            </a:r>
            <a:endParaRPr lang="zh-CN" altLang="en-US"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13" name="图片 12" descr="图片1"/>
          <p:cNvPicPr>
            <a:picLocks noChangeAspect="1"/>
          </p:cNvPicPr>
          <p:nvPr userDrawn="1">
            <p:custDataLst>
              <p:tags r:id="rId2"/>
            </p:custDataLst>
          </p:nvPr>
        </p:nvPicPr>
        <p:blipFill>
          <a:blip r:embed="rId3"/>
          <a:stretch>
            <a:fillRect/>
          </a:stretch>
        </p:blipFill>
        <p:spPr>
          <a:xfrm>
            <a:off x="11392901" y="6184382"/>
            <a:ext cx="751792" cy="636412"/>
          </a:xfrm>
          <a:prstGeom prst="rect">
            <a:avLst/>
          </a:prstGeom>
        </p:spPr>
      </p:pic>
      <p:sp>
        <p:nvSpPr>
          <p:cNvPr id="17" name="矩形 16"/>
          <p:cNvSpPr/>
          <p:nvPr userDrawn="1">
            <p:custDataLst>
              <p:tags r:id="rId4"/>
            </p:custDataLst>
          </p:nvPr>
        </p:nvSpPr>
        <p:spPr>
          <a:xfrm>
            <a:off x="0" y="6768332"/>
            <a:ext cx="12192000" cy="112527"/>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ln>
            <a:no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2" name="矩形 1"/>
          <p:cNvSpPr/>
          <p:nvPr userDrawn="1">
            <p:custDataLst>
              <p:tags r:id="rId5"/>
            </p:custDataLst>
          </p:nvPr>
        </p:nvSpPr>
        <p:spPr>
          <a:xfrm>
            <a:off x="0" y="30285"/>
            <a:ext cx="12192000" cy="486043"/>
          </a:xfrm>
          <a:prstGeom prst="rect">
            <a:avLst/>
          </a:prstGeom>
          <a:gradFill flip="none" rotWithShape="1">
            <a:gsLst>
              <a:gs pos="0">
                <a:srgbClr val="421312"/>
              </a:gs>
              <a:gs pos="80000">
                <a:srgbClr val="AF322F"/>
              </a:gs>
              <a:gs pos="100000">
                <a:schemeClr val="accent2">
                  <a:shade val="94000"/>
                  <a:satMod val="135000"/>
                </a:schemeClr>
              </a:gs>
            </a:gsLst>
            <a:path path="circle">
              <a:fillToRect l="100000" b="100000"/>
            </a:path>
            <a:tileRect t="-100000" r="-100000"/>
          </a:gra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p>
        </p:txBody>
      </p:sp>
      <p:pic>
        <p:nvPicPr>
          <p:cNvPr id="3" name="图片 2"/>
          <p:cNvPicPr>
            <a:picLocks noChangeAspect="1"/>
          </p:cNvPicPr>
          <p:nvPr userDrawn="1">
            <p:custDataLst>
              <p:tags r:id="rId6"/>
            </p:custDataLst>
          </p:nvPr>
        </p:nvPicPr>
        <p:blipFill>
          <a:blip r:embed="rId7"/>
          <a:stretch>
            <a:fillRect/>
          </a:stretch>
        </p:blipFill>
        <p:spPr>
          <a:xfrm>
            <a:off x="11064552" y="-28399"/>
            <a:ext cx="1440156" cy="808698"/>
          </a:xfrm>
          <a:prstGeom prst="ellipse">
            <a:avLst/>
          </a:prstGeom>
          <a:ln>
            <a:noFill/>
          </a:ln>
          <a:effectLst>
            <a:softEdge rad="317500"/>
          </a:effectLst>
        </p:spPr>
      </p:pic>
      <p:sp>
        <p:nvSpPr>
          <p:cNvPr id="4" name="矩形 3"/>
          <p:cNvSpPr/>
          <p:nvPr userDrawn="1">
            <p:custDataLst>
              <p:tags r:id="rId8"/>
            </p:custDataLst>
          </p:nvPr>
        </p:nvSpPr>
        <p:spPr>
          <a:xfrm>
            <a:off x="10129838"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归纳提升</a:t>
            </a:r>
            <a:endParaRPr lang="zh-CN" altLang="en-US" sz="2400">
              <a:solidFill>
                <a:srgbClr val="FFFFFF"/>
              </a:solidFill>
              <a:latin typeface="微软雅黑" panose="020B0503020204020204" charset="-122"/>
            </a:endParaRPr>
          </a:p>
        </p:txBody>
      </p:sp>
      <p:sp>
        <p:nvSpPr>
          <p:cNvPr id="9" name="矩形 8"/>
          <p:cNvSpPr/>
          <p:nvPr userDrawn="1">
            <p:custDataLst>
              <p:tags r:id="rId9"/>
            </p:custDataLst>
          </p:nvPr>
        </p:nvSpPr>
        <p:spPr>
          <a:xfrm>
            <a:off x="8759826"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考向突破</a:t>
            </a:r>
            <a:endParaRPr lang="zh-CN" altLang="en-US" sz="2400">
              <a:solidFill>
                <a:srgbClr val="FFFFFF"/>
              </a:solidFill>
              <a:latin typeface="微软雅黑" panose="020B0503020204020204" charset="-122"/>
            </a:endParaRPr>
          </a:p>
        </p:txBody>
      </p:sp>
      <p:sp>
        <p:nvSpPr>
          <p:cNvPr id="10" name="矩形 9"/>
          <p:cNvSpPr/>
          <p:nvPr userDrawn="1">
            <p:custDataLst>
              <p:tags r:id="rId10"/>
            </p:custDataLst>
          </p:nvPr>
        </p:nvSpPr>
        <p:spPr>
          <a:xfrm>
            <a:off x="7389813"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易错辨析</a:t>
            </a:r>
            <a:endParaRPr lang="zh-CN" altLang="en-US" sz="2400">
              <a:solidFill>
                <a:srgbClr val="FFFFFF"/>
              </a:solidFill>
              <a:latin typeface="微软雅黑" panose="020B0503020204020204" charset="-122"/>
            </a:endParaRPr>
          </a:p>
        </p:txBody>
      </p:sp>
      <p:sp>
        <p:nvSpPr>
          <p:cNvPr id="11" name="矩形 10"/>
          <p:cNvSpPr/>
          <p:nvPr userDrawn="1">
            <p:custDataLst>
              <p:tags r:id="rId11"/>
            </p:custDataLst>
          </p:nvPr>
        </p:nvSpPr>
        <p:spPr>
          <a:xfrm>
            <a:off x="6019800" y="30165"/>
            <a:ext cx="1409700" cy="523220"/>
          </a:xfrm>
          <a:prstGeom prst="rect">
            <a:avLst/>
          </a:prstGeom>
          <a:solidFill>
            <a:srgbClr val="FFFFF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r>
              <a:rPr lang="zh-CN" altLang="en-US" sz="2400">
                <a:solidFill>
                  <a:srgbClr val="FFFFFF"/>
                </a:solidFill>
                <a:latin typeface="微软雅黑" panose="020B0503020204020204" charset="-122"/>
              </a:rPr>
              <a:t>必备知识</a:t>
            </a:r>
            <a:endParaRPr lang="zh-CN" altLang="en-US" sz="2400">
              <a:solidFill>
                <a:srgbClr val="FFFFFF"/>
              </a:solidFill>
              <a:latin typeface="微软雅黑" panose="020B0503020204020204" charset="-122"/>
            </a:endParaRPr>
          </a:p>
        </p:txBody>
      </p:sp>
      <p:sp>
        <p:nvSpPr>
          <p:cNvPr id="12" name="矩形 11"/>
          <p:cNvSpPr/>
          <p:nvPr userDrawn="1">
            <p:custDataLst>
              <p:tags r:id="rId12"/>
            </p:custDataLst>
          </p:nvPr>
        </p:nvSpPr>
        <p:spPr>
          <a:xfrm>
            <a:off x="0" y="534726"/>
            <a:ext cx="12192000" cy="75448"/>
          </a:xfrm>
          <a:prstGeom prst="rect">
            <a:avLst/>
          </a:prstGeom>
          <a:solidFill>
            <a:schemeClr val="accent2">
              <a:lumMod val="50000"/>
            </a:schemeClr>
          </a:solidFill>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14" name="椭圆 13"/>
          <p:cNvSpPr/>
          <p:nvPr userDrawn="1">
            <p:custDataLst>
              <p:tags r:id="rId13"/>
            </p:custDataLst>
          </p:nvPr>
        </p:nvSpPr>
        <p:spPr>
          <a:xfrm>
            <a:off x="10955955" y="-624005"/>
            <a:ext cx="1657350" cy="1549401"/>
          </a:xfrm>
          <a:prstGeom prst="ellipse">
            <a:avLst/>
          </a:prstGeom>
          <a:gradFill flip="none" rotWithShape="1">
            <a:gsLst>
              <a:gs pos="0">
                <a:schemeClr val="bg1"/>
              </a:gs>
              <a:gs pos="92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a:solidFill>
                <a:prstClr val="white"/>
              </a:solidFill>
            </a:endParaRPr>
          </a:p>
        </p:txBody>
      </p:sp>
      <p:sp>
        <p:nvSpPr>
          <p:cNvPr id="16" name="文本框 15">
            <a:hlinkClick r:id="" action="ppaction://noaction"/>
          </p:cNvPr>
          <p:cNvSpPr txBox="1"/>
          <p:nvPr userDrawn="1">
            <p:custDataLst>
              <p:tags r:id="rId14"/>
            </p:custDataLst>
          </p:nvPr>
        </p:nvSpPr>
        <p:spPr>
          <a:xfrm>
            <a:off x="9387" y="21378"/>
            <a:ext cx="6537149" cy="523220"/>
          </a:xfrm>
          <a:prstGeom prst="rect">
            <a:avLst/>
          </a:prstGeom>
          <a:noFill/>
        </p:spPr>
        <p:txBody>
          <a:bodyPr wrap="square" rtlCol="0">
            <a:spAutoFit/>
          </a:bodyPr>
          <a:lstStyle/>
          <a:p>
            <a:pPr defTabSz="1219200"/>
            <a:r>
              <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考点三　使用高倍显微镜观察细胞</a:t>
            </a:r>
            <a:endParaRPr lang="zh-CN" altLang="en-US" sz="28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8" name="文本框 17">
            <a:hlinkClick r:id="" action="ppaction://noaction"/>
          </p:cNvPr>
          <p:cNvSpPr txBox="1"/>
          <p:nvPr userDrawn="1">
            <p:custDataLst>
              <p:tags r:id="rId15"/>
            </p:custDataLst>
          </p:nvPr>
        </p:nvSpPr>
        <p:spPr>
          <a:xfrm>
            <a:off x="11522258" y="73251"/>
            <a:ext cx="837002" cy="400110"/>
          </a:xfrm>
          <a:prstGeom prst="rect">
            <a:avLst/>
          </a:prstGeom>
          <a:noFill/>
          <a:effectLst>
            <a:outerShdw blurRad="50800" dist="38100" dir="5400000" algn="t" rotWithShape="0">
              <a:prstClr val="black">
                <a:alpha val="40000"/>
              </a:prstClr>
            </a:outerShdw>
          </a:effectLst>
        </p:spPr>
        <p:txBody>
          <a:bodyPr wrap="square" rtlCol="0">
            <a:spAutoFit/>
          </a:bodyPr>
          <a:lstStyle/>
          <a:p>
            <a:pPr defTabSz="1219200"/>
            <a:r>
              <a:rPr lang="en-US" altLang="zh-CN"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rPr>
              <a:t>2026</a:t>
            </a:r>
            <a:endParaRPr lang="zh-CN" altLang="en-US" sz="2000" b="1" kern="10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圆角矩形 64"/>
          <p:cNvSpPr/>
          <p:nvPr userDrawn="1">
            <p:custDataLst>
              <p:tags r:id="rId2"/>
            </p:custDataLst>
          </p:nvPr>
        </p:nvSpPr>
        <p:spPr>
          <a:xfrm>
            <a:off x="0" y="0"/>
            <a:ext cx="12191365" cy="6858000"/>
          </a:xfrm>
          <a:prstGeom prst="roundRect">
            <a:avLst>
              <a:gd name="adj" fmla="val 1435"/>
            </a:avLst>
          </a:prstGeom>
          <a:solidFill>
            <a:srgbClr val="901E63"/>
          </a:solidFill>
          <a:ln w="15875" cap="flat" cmpd="sng" algn="ctr">
            <a:gradFill flip="none" rotWithShape="1">
              <a:gsLst>
                <a:gs pos="0">
                  <a:sysClr val="window" lastClr="FFFFFF"/>
                </a:gs>
                <a:gs pos="100000">
                  <a:sysClr val="window" lastClr="FFFFFF">
                    <a:lumMod val="85000"/>
                  </a:sysClr>
                </a:gs>
              </a:gsLst>
              <a:lin ang="2700000" scaled="1"/>
            </a:gradFill>
            <a:prstDash val="solid"/>
            <a:miter lim="800000"/>
          </a:ln>
          <a:effectLst>
            <a:outerShdw blurRad="342900" dist="165100" dir="2700000" algn="tl" rotWithShape="0">
              <a:prstClr val="black">
                <a:alpha val="35000"/>
              </a:prstClr>
            </a:outerShdw>
          </a:effectLst>
        </p:spPr>
        <p:txBody>
          <a:bodyPr rtlCol="0" anchor="ctr"/>
          <a:lstStyle/>
          <a:p>
            <a:pPr algn="ctr" fontAlgn="auto">
              <a:spcBef>
                <a:spcPct val="0"/>
              </a:spcBef>
              <a:spcAft>
                <a:spcPct val="0"/>
              </a:spcAft>
              <a:defRPr/>
            </a:pPr>
            <a:endParaRPr lang="zh-CN" altLang="en-US" kern="0">
              <a:solidFill>
                <a:prstClr val="white"/>
              </a:solidFill>
              <a:latin typeface="微软雅黑" panose="020B0503020204020204" charset="-122"/>
              <a:ea typeface="微软雅黑" panose="020B0503020204020204" charset="-122"/>
              <a:cs typeface="Arial" panose="020B0604020202020204"/>
            </a:endParaRPr>
          </a:p>
        </p:txBody>
      </p:sp>
      <p:sp>
        <p:nvSpPr>
          <p:cNvPr id="3" name="圆角矩形 18"/>
          <p:cNvSpPr/>
          <p:nvPr userDrawn="1">
            <p:custDataLst>
              <p:tags r:id="rId3"/>
            </p:custDataLst>
          </p:nvPr>
        </p:nvSpPr>
        <p:spPr>
          <a:xfrm>
            <a:off x="95250" y="81915"/>
            <a:ext cx="12002770" cy="6690995"/>
          </a:xfrm>
          <a:prstGeom prst="roundRect">
            <a:avLst>
              <a:gd name="adj" fmla="val 2648"/>
            </a:avLst>
          </a:prstGeom>
          <a:solidFill>
            <a:sysClr val="window" lastClr="FFFFFF"/>
          </a:solidFill>
          <a:ln w="6350" cap="flat" cmpd="sng" algn="ctr">
            <a:solidFill>
              <a:sysClr val="windowText" lastClr="000000">
                <a:lumMod val="50000"/>
                <a:lumOff val="50000"/>
              </a:sysClr>
            </a:solidFill>
            <a:prstDash val="solid"/>
            <a:miter lim="800000"/>
          </a:ln>
          <a:effectLst>
            <a:outerShdw blurRad="76200" dist="38100" dir="8100000" algn="tr" rotWithShape="0">
              <a:prstClr val="black">
                <a:alpha val="40000"/>
              </a:prstClr>
            </a:outerShdw>
          </a:effectLst>
        </p:spPr>
        <p:txBody>
          <a:bodyPr rtlCol="0" anchor="ctr"/>
          <a:lstStyle/>
          <a:p>
            <a:pPr algn="ctr" fontAlgn="auto">
              <a:spcBef>
                <a:spcPct val="0"/>
              </a:spcBef>
              <a:spcAft>
                <a:spcPct val="0"/>
              </a:spcAft>
              <a:defRPr/>
            </a:pPr>
            <a:endParaRPr lang="zh-CN" altLang="en-US" sz="2000" kern="0">
              <a:solidFill>
                <a:prstClr val="black"/>
              </a:solidFill>
              <a:effectLst>
                <a:outerShdw blurRad="431800" dist="419100" dir="8100000" algn="tr" rotWithShape="0">
                  <a:prstClr val="black">
                    <a:alpha val="40000"/>
                  </a:prstClr>
                </a:outerShdw>
              </a:effectLst>
              <a:latin typeface="印品黑体" panose="00000500000000000000" pitchFamily="2" charset="-122"/>
              <a:ea typeface="印品黑体" panose="00000500000000000000" pitchFamily="2" charset="-122"/>
              <a:cs typeface="Arial" panose="020B0604020202020204"/>
            </a:endParaRPr>
          </a:p>
        </p:txBody>
      </p:sp>
    </p:spTree>
  </p:cSld>
  <p:clrMapOvr>
    <a:overrideClrMapping bg1="lt1" tx1="dk1" bg2="lt2" tx2="dk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file:///D:\qq&#25991;&#20214;\712321467\Image\C2C\Image2\%7b75232B38-A165-1FB7-499C-2E1C792CACB5%7d.png" TargetMode="External"/><Relationship Id="rId6" Type="http://schemas.openxmlformats.org/officeDocument/2006/relationships/image" Target="../media/image3.png"/><Relationship Id="rId5" Type="http://schemas.openxmlformats.org/officeDocument/2006/relationships/tags" Target="../tags/tag40.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5"/>
            </p:custDataLst>
          </p:nvPr>
        </p:nvPicPr>
        <p:blipFill>
          <a:blip r:embed="rId6" r:link="rId7"/>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9" Type="http://schemas.openxmlformats.org/officeDocument/2006/relationships/notesSlide" Target="../notesSlides/notesSlide1.xml"/><Relationship Id="rId28" Type="http://schemas.openxmlformats.org/officeDocument/2006/relationships/slideLayout" Target="../slideLayouts/slideLayout4.xml"/><Relationship Id="rId27" Type="http://schemas.openxmlformats.org/officeDocument/2006/relationships/tags" Target="../tags/tag67.xml"/><Relationship Id="rId26" Type="http://schemas.openxmlformats.org/officeDocument/2006/relationships/tags" Target="../tags/tag66.xml"/><Relationship Id="rId25" Type="http://schemas.openxmlformats.org/officeDocument/2006/relationships/tags" Target="../tags/tag65.xml"/><Relationship Id="rId24" Type="http://schemas.openxmlformats.org/officeDocument/2006/relationships/tags" Target="../tags/tag64.xml"/><Relationship Id="rId23" Type="http://schemas.openxmlformats.org/officeDocument/2006/relationships/tags" Target="../tags/tag63.xml"/><Relationship Id="rId22" Type="http://schemas.openxmlformats.org/officeDocument/2006/relationships/tags" Target="../tags/tag62.xml"/><Relationship Id="rId21" Type="http://schemas.openxmlformats.org/officeDocument/2006/relationships/tags" Target="../tags/tag61.xml"/><Relationship Id="rId20" Type="http://schemas.openxmlformats.org/officeDocument/2006/relationships/tags" Target="../tags/tag60.xml"/><Relationship Id="rId2" Type="http://schemas.openxmlformats.org/officeDocument/2006/relationships/tags" Target="../tags/tag42.xml"/><Relationship Id="rId19" Type="http://schemas.openxmlformats.org/officeDocument/2006/relationships/tags" Target="../tags/tag59.xml"/><Relationship Id="rId18" Type="http://schemas.openxmlformats.org/officeDocument/2006/relationships/tags" Target="../tags/tag58.xml"/><Relationship Id="rId17" Type="http://schemas.openxmlformats.org/officeDocument/2006/relationships/tags" Target="../tags/tag57.xml"/><Relationship Id="rId16" Type="http://schemas.openxmlformats.org/officeDocument/2006/relationships/tags" Target="../tags/tag56.xml"/><Relationship Id="rId15" Type="http://schemas.openxmlformats.org/officeDocument/2006/relationships/tags" Target="../tags/tag55.xml"/><Relationship Id="rId14" Type="http://schemas.openxmlformats.org/officeDocument/2006/relationships/tags" Target="../tags/tag54.xml"/><Relationship Id="rId13" Type="http://schemas.openxmlformats.org/officeDocument/2006/relationships/tags" Target="../tags/tag53.xml"/><Relationship Id="rId12" Type="http://schemas.openxmlformats.org/officeDocument/2006/relationships/tags" Target="../tags/tag52.xml"/><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tags" Target="../tags/tag41.xml"/></Relationships>
</file>

<file path=ppt/slides/_rels/slide10.xml.rels><?xml version="1.0" encoding="UTF-8" standalone="yes"?>
<Relationships xmlns="http://schemas.openxmlformats.org/package/2006/relationships"><Relationship Id="rId9" Type="http://schemas.openxmlformats.org/officeDocument/2006/relationships/tags" Target="../tags/tag296.xml"/><Relationship Id="rId8" Type="http://schemas.openxmlformats.org/officeDocument/2006/relationships/tags" Target="../tags/tag295.xml"/><Relationship Id="rId7" Type="http://schemas.openxmlformats.org/officeDocument/2006/relationships/tags" Target="../tags/tag294.xml"/><Relationship Id="rId6" Type="http://schemas.openxmlformats.org/officeDocument/2006/relationships/tags" Target="../tags/tag293.xml"/><Relationship Id="rId5" Type="http://schemas.openxmlformats.org/officeDocument/2006/relationships/tags" Target="../tags/tag292.xml"/><Relationship Id="rId4" Type="http://schemas.openxmlformats.org/officeDocument/2006/relationships/tags" Target="../tags/tag291.xml"/><Relationship Id="rId36" Type="http://schemas.openxmlformats.org/officeDocument/2006/relationships/slideLayout" Target="../slideLayouts/slideLayout1.xml"/><Relationship Id="rId35" Type="http://schemas.openxmlformats.org/officeDocument/2006/relationships/tags" Target="../tags/tag319.xml"/><Relationship Id="rId34" Type="http://schemas.openxmlformats.org/officeDocument/2006/relationships/tags" Target="../tags/tag318.xml"/><Relationship Id="rId33" Type="http://schemas.openxmlformats.org/officeDocument/2006/relationships/tags" Target="../tags/tag317.xml"/><Relationship Id="rId32" Type="http://schemas.openxmlformats.org/officeDocument/2006/relationships/image" Target="../media/image17.svg"/><Relationship Id="rId31" Type="http://schemas.openxmlformats.org/officeDocument/2006/relationships/image" Target="../media/image14.png"/><Relationship Id="rId30" Type="http://schemas.openxmlformats.org/officeDocument/2006/relationships/tags" Target="../tags/tag316.xml"/><Relationship Id="rId3" Type="http://schemas.openxmlformats.org/officeDocument/2006/relationships/tags" Target="../tags/tag290.xml"/><Relationship Id="rId29" Type="http://schemas.openxmlformats.org/officeDocument/2006/relationships/tags" Target="../tags/tag315.xml"/><Relationship Id="rId28" Type="http://schemas.openxmlformats.org/officeDocument/2006/relationships/tags" Target="../tags/tag314.xml"/><Relationship Id="rId27" Type="http://schemas.openxmlformats.org/officeDocument/2006/relationships/image" Target="../media/image13.png"/><Relationship Id="rId26" Type="http://schemas.openxmlformats.org/officeDocument/2006/relationships/tags" Target="../tags/tag313.xml"/><Relationship Id="rId25" Type="http://schemas.openxmlformats.org/officeDocument/2006/relationships/tags" Target="../tags/tag312.xml"/><Relationship Id="rId24" Type="http://schemas.openxmlformats.org/officeDocument/2006/relationships/tags" Target="../tags/tag311.xml"/><Relationship Id="rId23" Type="http://schemas.openxmlformats.org/officeDocument/2006/relationships/tags" Target="../tags/tag310.xml"/><Relationship Id="rId22" Type="http://schemas.openxmlformats.org/officeDocument/2006/relationships/tags" Target="../tags/tag309.xml"/><Relationship Id="rId21" Type="http://schemas.openxmlformats.org/officeDocument/2006/relationships/tags" Target="../tags/tag308.xml"/><Relationship Id="rId20" Type="http://schemas.openxmlformats.org/officeDocument/2006/relationships/tags" Target="../tags/tag307.xml"/><Relationship Id="rId2" Type="http://schemas.openxmlformats.org/officeDocument/2006/relationships/tags" Target="../tags/tag289.xml"/><Relationship Id="rId19" Type="http://schemas.openxmlformats.org/officeDocument/2006/relationships/tags" Target="../tags/tag306.xml"/><Relationship Id="rId18" Type="http://schemas.openxmlformats.org/officeDocument/2006/relationships/tags" Target="../tags/tag305.xml"/><Relationship Id="rId17" Type="http://schemas.openxmlformats.org/officeDocument/2006/relationships/tags" Target="../tags/tag304.xml"/><Relationship Id="rId16" Type="http://schemas.openxmlformats.org/officeDocument/2006/relationships/tags" Target="../tags/tag303.xml"/><Relationship Id="rId15" Type="http://schemas.openxmlformats.org/officeDocument/2006/relationships/tags" Target="../tags/tag302.xml"/><Relationship Id="rId14" Type="http://schemas.openxmlformats.org/officeDocument/2006/relationships/tags" Target="../tags/tag301.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tags" Target="../tags/tag298.xml"/><Relationship Id="rId10" Type="http://schemas.openxmlformats.org/officeDocument/2006/relationships/tags" Target="../tags/tag297.xml"/><Relationship Id="rId1" Type="http://schemas.openxmlformats.org/officeDocument/2006/relationships/tags" Target="../tags/tag288.xml"/></Relationships>
</file>

<file path=ppt/slides/_rels/slide11.xml.rels><?xml version="1.0" encoding="UTF-8" standalone="yes"?>
<Relationships xmlns="http://schemas.openxmlformats.org/package/2006/relationships"><Relationship Id="rId9" Type="http://schemas.openxmlformats.org/officeDocument/2006/relationships/tags" Target="../tags/tag328.xml"/><Relationship Id="rId8" Type="http://schemas.openxmlformats.org/officeDocument/2006/relationships/tags" Target="../tags/tag327.xml"/><Relationship Id="rId7" Type="http://schemas.openxmlformats.org/officeDocument/2006/relationships/tags" Target="../tags/tag326.xml"/><Relationship Id="rId6" Type="http://schemas.openxmlformats.org/officeDocument/2006/relationships/tags" Target="../tags/tag325.xml"/><Relationship Id="rId5" Type="http://schemas.openxmlformats.org/officeDocument/2006/relationships/tags" Target="../tags/tag324.xml"/><Relationship Id="rId46" Type="http://schemas.openxmlformats.org/officeDocument/2006/relationships/notesSlide" Target="../notesSlides/notesSlide5.xml"/><Relationship Id="rId45" Type="http://schemas.openxmlformats.org/officeDocument/2006/relationships/slideLayout" Target="../slideLayouts/slideLayout1.xml"/><Relationship Id="rId44" Type="http://schemas.openxmlformats.org/officeDocument/2006/relationships/tags" Target="../tags/tag363.xml"/><Relationship Id="rId43" Type="http://schemas.openxmlformats.org/officeDocument/2006/relationships/tags" Target="../tags/tag362.xml"/><Relationship Id="rId42" Type="http://schemas.openxmlformats.org/officeDocument/2006/relationships/tags" Target="../tags/tag361.xml"/><Relationship Id="rId41" Type="http://schemas.openxmlformats.org/officeDocument/2006/relationships/tags" Target="../tags/tag360.xml"/><Relationship Id="rId40" Type="http://schemas.openxmlformats.org/officeDocument/2006/relationships/tags" Target="../tags/tag359.xml"/><Relationship Id="rId4" Type="http://schemas.openxmlformats.org/officeDocument/2006/relationships/tags" Target="../tags/tag323.xml"/><Relationship Id="rId39" Type="http://schemas.openxmlformats.org/officeDocument/2006/relationships/tags" Target="../tags/tag358.xml"/><Relationship Id="rId38" Type="http://schemas.openxmlformats.org/officeDocument/2006/relationships/tags" Target="../tags/tag357.xml"/><Relationship Id="rId37" Type="http://schemas.openxmlformats.org/officeDocument/2006/relationships/tags" Target="../tags/tag356.xml"/><Relationship Id="rId36" Type="http://schemas.openxmlformats.org/officeDocument/2006/relationships/tags" Target="../tags/tag355.xml"/><Relationship Id="rId35" Type="http://schemas.openxmlformats.org/officeDocument/2006/relationships/tags" Target="../tags/tag354.xml"/><Relationship Id="rId34" Type="http://schemas.openxmlformats.org/officeDocument/2006/relationships/tags" Target="../tags/tag353.xml"/><Relationship Id="rId33" Type="http://schemas.openxmlformats.org/officeDocument/2006/relationships/tags" Target="../tags/tag352.xml"/><Relationship Id="rId32" Type="http://schemas.openxmlformats.org/officeDocument/2006/relationships/tags" Target="../tags/tag351.xml"/><Relationship Id="rId31" Type="http://schemas.openxmlformats.org/officeDocument/2006/relationships/tags" Target="../tags/tag350.xml"/><Relationship Id="rId30" Type="http://schemas.openxmlformats.org/officeDocument/2006/relationships/tags" Target="../tags/tag349.xml"/><Relationship Id="rId3" Type="http://schemas.openxmlformats.org/officeDocument/2006/relationships/tags" Target="../tags/tag322.xml"/><Relationship Id="rId29" Type="http://schemas.openxmlformats.org/officeDocument/2006/relationships/tags" Target="../tags/tag348.xml"/><Relationship Id="rId28" Type="http://schemas.openxmlformats.org/officeDocument/2006/relationships/tags" Target="../tags/tag347.xml"/><Relationship Id="rId27" Type="http://schemas.openxmlformats.org/officeDocument/2006/relationships/tags" Target="../tags/tag346.xml"/><Relationship Id="rId26" Type="http://schemas.openxmlformats.org/officeDocument/2006/relationships/tags" Target="../tags/tag345.xml"/><Relationship Id="rId25" Type="http://schemas.openxmlformats.org/officeDocument/2006/relationships/tags" Target="../tags/tag344.xml"/><Relationship Id="rId24" Type="http://schemas.openxmlformats.org/officeDocument/2006/relationships/tags" Target="../tags/tag343.xml"/><Relationship Id="rId23" Type="http://schemas.openxmlformats.org/officeDocument/2006/relationships/tags" Target="../tags/tag342.xml"/><Relationship Id="rId22" Type="http://schemas.openxmlformats.org/officeDocument/2006/relationships/tags" Target="../tags/tag341.xml"/><Relationship Id="rId21" Type="http://schemas.openxmlformats.org/officeDocument/2006/relationships/tags" Target="../tags/tag340.xml"/><Relationship Id="rId20" Type="http://schemas.openxmlformats.org/officeDocument/2006/relationships/tags" Target="../tags/tag339.xml"/><Relationship Id="rId2" Type="http://schemas.openxmlformats.org/officeDocument/2006/relationships/tags" Target="../tags/tag321.xml"/><Relationship Id="rId19" Type="http://schemas.openxmlformats.org/officeDocument/2006/relationships/tags" Target="../tags/tag338.xml"/><Relationship Id="rId18" Type="http://schemas.openxmlformats.org/officeDocument/2006/relationships/tags" Target="../tags/tag337.xml"/><Relationship Id="rId17" Type="http://schemas.openxmlformats.org/officeDocument/2006/relationships/tags" Target="../tags/tag336.xml"/><Relationship Id="rId16" Type="http://schemas.openxmlformats.org/officeDocument/2006/relationships/tags" Target="../tags/tag335.xml"/><Relationship Id="rId15" Type="http://schemas.openxmlformats.org/officeDocument/2006/relationships/tags" Target="../tags/tag334.xml"/><Relationship Id="rId14" Type="http://schemas.openxmlformats.org/officeDocument/2006/relationships/tags" Target="../tags/tag333.xml"/><Relationship Id="rId13" Type="http://schemas.openxmlformats.org/officeDocument/2006/relationships/tags" Target="../tags/tag332.xml"/><Relationship Id="rId12" Type="http://schemas.openxmlformats.org/officeDocument/2006/relationships/tags" Target="../tags/tag331.xml"/><Relationship Id="rId11" Type="http://schemas.openxmlformats.org/officeDocument/2006/relationships/tags" Target="../tags/tag330.xml"/><Relationship Id="rId10" Type="http://schemas.openxmlformats.org/officeDocument/2006/relationships/tags" Target="../tags/tag329.xml"/><Relationship Id="rId1" Type="http://schemas.openxmlformats.org/officeDocument/2006/relationships/tags" Target="../tags/tag320.xml"/></Relationships>
</file>

<file path=ppt/slides/_rels/slide12.xml.rels><?xml version="1.0" encoding="UTF-8" standalone="yes"?>
<Relationships xmlns="http://schemas.openxmlformats.org/package/2006/relationships"><Relationship Id="rId9" Type="http://schemas.openxmlformats.org/officeDocument/2006/relationships/tags" Target="../tags/tag375.xml"/><Relationship Id="rId8" Type="http://schemas.openxmlformats.org/officeDocument/2006/relationships/tags" Target="../tags/tag374.xml"/><Relationship Id="rId7" Type="http://schemas.openxmlformats.org/officeDocument/2006/relationships/tags" Target="../tags/tag373.xml"/><Relationship Id="rId6" Type="http://schemas.openxmlformats.org/officeDocument/2006/relationships/tags" Target="../tags/tag372.xml"/><Relationship Id="rId5" Type="http://schemas.openxmlformats.org/officeDocument/2006/relationships/tags" Target="../tags/tag371.xml"/><Relationship Id="rId4" Type="http://schemas.openxmlformats.org/officeDocument/2006/relationships/tags" Target="../tags/tag370.xml"/><Relationship Id="rId3" Type="http://schemas.openxmlformats.org/officeDocument/2006/relationships/tags" Target="../tags/tag369.xml"/><Relationship Id="rId2" Type="http://schemas.openxmlformats.org/officeDocument/2006/relationships/tags" Target="../tags/tag368.xml"/><Relationship Id="rId11" Type="http://schemas.openxmlformats.org/officeDocument/2006/relationships/notesSlide" Target="../notesSlides/notesSlide6.xml"/><Relationship Id="rId10" Type="http://schemas.openxmlformats.org/officeDocument/2006/relationships/slideLayout" Target="../slideLayouts/slideLayout1.xml"/><Relationship Id="rId1" Type="http://schemas.openxmlformats.org/officeDocument/2006/relationships/tags" Target="../tags/tag367.xml"/></Relationships>
</file>

<file path=ppt/slides/_rels/slide13.xml.rels><?xml version="1.0" encoding="UTF-8" standalone="yes"?>
<Relationships xmlns="http://schemas.openxmlformats.org/package/2006/relationships"><Relationship Id="rId9" Type="http://schemas.openxmlformats.org/officeDocument/2006/relationships/tags" Target="../tags/tag387.xml"/><Relationship Id="rId8" Type="http://schemas.openxmlformats.org/officeDocument/2006/relationships/tags" Target="../tags/tag386.xml"/><Relationship Id="rId7" Type="http://schemas.openxmlformats.org/officeDocument/2006/relationships/tags" Target="../tags/tag385.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tags" Target="../tags/tag382.xml"/><Relationship Id="rId35" Type="http://schemas.openxmlformats.org/officeDocument/2006/relationships/slideLayout" Target="../slideLayouts/slideLayout4.xml"/><Relationship Id="rId34" Type="http://schemas.openxmlformats.org/officeDocument/2006/relationships/tags" Target="../tags/tag411.xml"/><Relationship Id="rId33" Type="http://schemas.openxmlformats.org/officeDocument/2006/relationships/tags" Target="../tags/tag410.xml"/><Relationship Id="rId32" Type="http://schemas.openxmlformats.org/officeDocument/2006/relationships/tags" Target="../tags/tag409.xml"/><Relationship Id="rId31" Type="http://schemas.openxmlformats.org/officeDocument/2006/relationships/tags" Target="../tags/tag408.xml"/><Relationship Id="rId30" Type="http://schemas.openxmlformats.org/officeDocument/2006/relationships/tags" Target="../tags/tag407.xml"/><Relationship Id="rId3" Type="http://schemas.openxmlformats.org/officeDocument/2006/relationships/tags" Target="../tags/tag381.xml"/><Relationship Id="rId29" Type="http://schemas.openxmlformats.org/officeDocument/2006/relationships/image" Target="../media/image16.png"/><Relationship Id="rId28" Type="http://schemas.openxmlformats.org/officeDocument/2006/relationships/tags" Target="../tags/tag406.xml"/><Relationship Id="rId27" Type="http://schemas.openxmlformats.org/officeDocument/2006/relationships/tags" Target="../tags/tag405.xml"/><Relationship Id="rId26" Type="http://schemas.openxmlformats.org/officeDocument/2006/relationships/tags" Target="../tags/tag404.xml"/><Relationship Id="rId25" Type="http://schemas.openxmlformats.org/officeDocument/2006/relationships/tags" Target="../tags/tag403.xml"/><Relationship Id="rId24" Type="http://schemas.openxmlformats.org/officeDocument/2006/relationships/tags" Target="../tags/tag402.xml"/><Relationship Id="rId23" Type="http://schemas.openxmlformats.org/officeDocument/2006/relationships/tags" Target="../tags/tag401.xml"/><Relationship Id="rId22" Type="http://schemas.openxmlformats.org/officeDocument/2006/relationships/tags" Target="../tags/tag400.xml"/><Relationship Id="rId21" Type="http://schemas.openxmlformats.org/officeDocument/2006/relationships/tags" Target="../tags/tag399.xml"/><Relationship Id="rId20" Type="http://schemas.openxmlformats.org/officeDocument/2006/relationships/tags" Target="../tags/tag398.xml"/><Relationship Id="rId2" Type="http://schemas.openxmlformats.org/officeDocument/2006/relationships/tags" Target="../tags/tag380.xml"/><Relationship Id="rId19" Type="http://schemas.openxmlformats.org/officeDocument/2006/relationships/tags" Target="../tags/tag397.xml"/><Relationship Id="rId18" Type="http://schemas.openxmlformats.org/officeDocument/2006/relationships/tags" Target="../tags/tag396.xml"/><Relationship Id="rId17" Type="http://schemas.openxmlformats.org/officeDocument/2006/relationships/tags" Target="../tags/tag395.xml"/><Relationship Id="rId16" Type="http://schemas.openxmlformats.org/officeDocument/2006/relationships/tags" Target="../tags/tag394.xml"/><Relationship Id="rId15" Type="http://schemas.openxmlformats.org/officeDocument/2006/relationships/tags" Target="../tags/tag393.xml"/><Relationship Id="rId14" Type="http://schemas.openxmlformats.org/officeDocument/2006/relationships/tags" Target="../tags/tag392.xml"/><Relationship Id="rId13" Type="http://schemas.openxmlformats.org/officeDocument/2006/relationships/tags" Target="../tags/tag391.xml"/><Relationship Id="rId12" Type="http://schemas.openxmlformats.org/officeDocument/2006/relationships/tags" Target="../tags/tag390.xml"/><Relationship Id="rId11" Type="http://schemas.openxmlformats.org/officeDocument/2006/relationships/tags" Target="../tags/tag389.xml"/><Relationship Id="rId10" Type="http://schemas.openxmlformats.org/officeDocument/2006/relationships/tags" Target="../tags/tag388.xml"/><Relationship Id="rId1" Type="http://schemas.openxmlformats.org/officeDocument/2006/relationships/tags" Target="../tags/tag379.xml"/></Relationships>
</file>

<file path=ppt/slides/_rels/slide14.xml.rels><?xml version="1.0" encoding="UTF-8" standalone="yes"?>
<Relationships xmlns="http://schemas.openxmlformats.org/package/2006/relationships"><Relationship Id="rId9" Type="http://schemas.openxmlformats.org/officeDocument/2006/relationships/tags" Target="../tags/tag420.xml"/><Relationship Id="rId8" Type="http://schemas.openxmlformats.org/officeDocument/2006/relationships/tags" Target="../tags/tag419.xml"/><Relationship Id="rId7" Type="http://schemas.openxmlformats.org/officeDocument/2006/relationships/tags" Target="../tags/tag418.xml"/><Relationship Id="rId6" Type="http://schemas.openxmlformats.org/officeDocument/2006/relationships/tags" Target="../tags/tag417.xml"/><Relationship Id="rId53" Type="http://schemas.openxmlformats.org/officeDocument/2006/relationships/slideLayout" Target="../slideLayouts/slideLayout1.xml"/><Relationship Id="rId52" Type="http://schemas.openxmlformats.org/officeDocument/2006/relationships/tags" Target="../tags/tag460.xml"/><Relationship Id="rId51" Type="http://schemas.openxmlformats.org/officeDocument/2006/relationships/tags" Target="../tags/tag459.xml"/><Relationship Id="rId50" Type="http://schemas.openxmlformats.org/officeDocument/2006/relationships/tags" Target="../tags/tag458.xml"/><Relationship Id="rId5" Type="http://schemas.openxmlformats.org/officeDocument/2006/relationships/tags" Target="../tags/tag416.xml"/><Relationship Id="rId49" Type="http://schemas.openxmlformats.org/officeDocument/2006/relationships/tags" Target="../tags/tag457.xml"/><Relationship Id="rId48" Type="http://schemas.openxmlformats.org/officeDocument/2006/relationships/tags" Target="../tags/tag456.xml"/><Relationship Id="rId47" Type="http://schemas.openxmlformats.org/officeDocument/2006/relationships/tags" Target="../tags/tag455.xml"/><Relationship Id="rId46" Type="http://schemas.openxmlformats.org/officeDocument/2006/relationships/tags" Target="../tags/tag454.xml"/><Relationship Id="rId45" Type="http://schemas.openxmlformats.org/officeDocument/2006/relationships/tags" Target="../tags/tag453.xml"/><Relationship Id="rId44" Type="http://schemas.openxmlformats.org/officeDocument/2006/relationships/tags" Target="../tags/tag452.xml"/><Relationship Id="rId43" Type="http://schemas.openxmlformats.org/officeDocument/2006/relationships/tags" Target="../tags/tag451.xml"/><Relationship Id="rId42" Type="http://schemas.openxmlformats.org/officeDocument/2006/relationships/tags" Target="../tags/tag450.xml"/><Relationship Id="rId41" Type="http://schemas.openxmlformats.org/officeDocument/2006/relationships/tags" Target="../tags/tag449.xml"/><Relationship Id="rId40" Type="http://schemas.openxmlformats.org/officeDocument/2006/relationships/tags" Target="../tags/tag448.xml"/><Relationship Id="rId4" Type="http://schemas.openxmlformats.org/officeDocument/2006/relationships/tags" Target="../tags/tag415.xml"/><Relationship Id="rId39" Type="http://schemas.openxmlformats.org/officeDocument/2006/relationships/tags" Target="../tags/tag447.xml"/><Relationship Id="rId38" Type="http://schemas.openxmlformats.org/officeDocument/2006/relationships/tags" Target="../tags/tag446.xml"/><Relationship Id="rId37" Type="http://schemas.openxmlformats.org/officeDocument/2006/relationships/tags" Target="../tags/tag445.xml"/><Relationship Id="rId36" Type="http://schemas.openxmlformats.org/officeDocument/2006/relationships/tags" Target="../tags/tag444.xml"/><Relationship Id="rId35" Type="http://schemas.openxmlformats.org/officeDocument/2006/relationships/tags" Target="../tags/tag443.xml"/><Relationship Id="rId34" Type="http://schemas.openxmlformats.org/officeDocument/2006/relationships/tags" Target="../tags/tag442.xml"/><Relationship Id="rId33" Type="http://schemas.openxmlformats.org/officeDocument/2006/relationships/tags" Target="../tags/tag441.xml"/><Relationship Id="rId32" Type="http://schemas.openxmlformats.org/officeDocument/2006/relationships/tags" Target="../tags/tag440.xml"/><Relationship Id="rId31" Type="http://schemas.openxmlformats.org/officeDocument/2006/relationships/tags" Target="../tags/tag439.xml"/><Relationship Id="rId30" Type="http://schemas.openxmlformats.org/officeDocument/2006/relationships/tags" Target="../tags/tag438.xml"/><Relationship Id="rId3" Type="http://schemas.openxmlformats.org/officeDocument/2006/relationships/tags" Target="../tags/tag414.xml"/><Relationship Id="rId29" Type="http://schemas.openxmlformats.org/officeDocument/2006/relationships/tags" Target="../tags/tag437.xml"/><Relationship Id="rId28" Type="http://schemas.openxmlformats.org/officeDocument/2006/relationships/tags" Target="../tags/tag436.xml"/><Relationship Id="rId27" Type="http://schemas.openxmlformats.org/officeDocument/2006/relationships/tags" Target="../tags/tag435.xml"/><Relationship Id="rId26" Type="http://schemas.openxmlformats.org/officeDocument/2006/relationships/tags" Target="../tags/tag434.xml"/><Relationship Id="rId25" Type="http://schemas.openxmlformats.org/officeDocument/2006/relationships/tags" Target="../tags/tag433.xml"/><Relationship Id="rId24" Type="http://schemas.openxmlformats.org/officeDocument/2006/relationships/tags" Target="../tags/tag432.xml"/><Relationship Id="rId23" Type="http://schemas.openxmlformats.org/officeDocument/2006/relationships/tags" Target="../tags/tag431.xml"/><Relationship Id="rId22" Type="http://schemas.openxmlformats.org/officeDocument/2006/relationships/tags" Target="../tags/tag430.xml"/><Relationship Id="rId21" Type="http://schemas.openxmlformats.org/officeDocument/2006/relationships/tags" Target="../tags/tag429.xml"/><Relationship Id="rId20" Type="http://schemas.openxmlformats.org/officeDocument/2006/relationships/tags" Target="../tags/tag428.xml"/><Relationship Id="rId2" Type="http://schemas.openxmlformats.org/officeDocument/2006/relationships/tags" Target="../tags/tag413.xml"/><Relationship Id="rId19" Type="http://schemas.openxmlformats.org/officeDocument/2006/relationships/image" Target="../media/image17.svg"/><Relationship Id="rId18" Type="http://schemas.openxmlformats.org/officeDocument/2006/relationships/image" Target="../media/image18.png"/><Relationship Id="rId17" Type="http://schemas.openxmlformats.org/officeDocument/2006/relationships/tags" Target="../tags/tag427.xml"/><Relationship Id="rId16" Type="http://schemas.openxmlformats.org/officeDocument/2006/relationships/tags" Target="../tags/tag426.xml"/><Relationship Id="rId15" Type="http://schemas.openxmlformats.org/officeDocument/2006/relationships/tags" Target="../tags/tag425.xml"/><Relationship Id="rId14" Type="http://schemas.openxmlformats.org/officeDocument/2006/relationships/image" Target="../media/image13.png"/><Relationship Id="rId13" Type="http://schemas.openxmlformats.org/officeDocument/2006/relationships/tags" Target="../tags/tag424.xml"/><Relationship Id="rId12" Type="http://schemas.openxmlformats.org/officeDocument/2006/relationships/tags" Target="../tags/tag423.xml"/><Relationship Id="rId11" Type="http://schemas.openxmlformats.org/officeDocument/2006/relationships/tags" Target="../tags/tag422.xml"/><Relationship Id="rId10" Type="http://schemas.openxmlformats.org/officeDocument/2006/relationships/tags" Target="../tags/tag421.xml"/><Relationship Id="rId1" Type="http://schemas.openxmlformats.org/officeDocument/2006/relationships/tags" Target="../tags/tag412.xml"/></Relationships>
</file>

<file path=ppt/slides/_rels/slide15.xml.rels><?xml version="1.0" encoding="UTF-8" standalone="yes"?>
<Relationships xmlns="http://schemas.openxmlformats.org/package/2006/relationships"><Relationship Id="rId9" Type="http://schemas.openxmlformats.org/officeDocument/2006/relationships/tags" Target="../tags/tag468.xml"/><Relationship Id="rId8" Type="http://schemas.openxmlformats.org/officeDocument/2006/relationships/image" Target="../media/image13.png"/><Relationship Id="rId7" Type="http://schemas.openxmlformats.org/officeDocument/2006/relationships/tags" Target="../tags/tag467.xml"/><Relationship Id="rId6" Type="http://schemas.openxmlformats.org/officeDocument/2006/relationships/tags" Target="../tags/tag466.xml"/><Relationship Id="rId5" Type="http://schemas.openxmlformats.org/officeDocument/2006/relationships/tags" Target="../tags/tag465.xml"/><Relationship Id="rId4" Type="http://schemas.openxmlformats.org/officeDocument/2006/relationships/tags" Target="../tags/tag464.xml"/><Relationship Id="rId37" Type="http://schemas.openxmlformats.org/officeDocument/2006/relationships/slideLayout" Target="../slideLayouts/slideLayout1.xml"/><Relationship Id="rId36" Type="http://schemas.openxmlformats.org/officeDocument/2006/relationships/image" Target="../media/image22.png"/><Relationship Id="rId35" Type="http://schemas.openxmlformats.org/officeDocument/2006/relationships/tags" Target="../tags/tag489.xml"/><Relationship Id="rId34" Type="http://schemas.openxmlformats.org/officeDocument/2006/relationships/tags" Target="../tags/tag488.xml"/><Relationship Id="rId33" Type="http://schemas.openxmlformats.org/officeDocument/2006/relationships/tags" Target="../tags/tag487.xml"/><Relationship Id="rId32" Type="http://schemas.openxmlformats.org/officeDocument/2006/relationships/tags" Target="../tags/tag486.xml"/><Relationship Id="rId31" Type="http://schemas.openxmlformats.org/officeDocument/2006/relationships/tags" Target="../tags/tag485.xml"/><Relationship Id="rId30" Type="http://schemas.openxmlformats.org/officeDocument/2006/relationships/tags" Target="../tags/tag484.xml"/><Relationship Id="rId3" Type="http://schemas.openxmlformats.org/officeDocument/2006/relationships/tags" Target="../tags/tag463.xml"/><Relationship Id="rId29" Type="http://schemas.openxmlformats.org/officeDocument/2006/relationships/tags" Target="../tags/tag483.xml"/><Relationship Id="rId28" Type="http://schemas.openxmlformats.org/officeDocument/2006/relationships/tags" Target="../tags/tag482.xml"/><Relationship Id="rId27" Type="http://schemas.openxmlformats.org/officeDocument/2006/relationships/tags" Target="../tags/tag481.xml"/><Relationship Id="rId26" Type="http://schemas.openxmlformats.org/officeDocument/2006/relationships/tags" Target="../tags/tag480.xml"/><Relationship Id="rId25" Type="http://schemas.openxmlformats.org/officeDocument/2006/relationships/tags" Target="../tags/tag479.xml"/><Relationship Id="rId24" Type="http://schemas.openxmlformats.org/officeDocument/2006/relationships/image" Target="../media/image21.png"/><Relationship Id="rId23" Type="http://schemas.openxmlformats.org/officeDocument/2006/relationships/tags" Target="../tags/tag478.xml"/><Relationship Id="rId22" Type="http://schemas.openxmlformats.org/officeDocument/2006/relationships/image" Target="../media/image20.emf"/><Relationship Id="rId21" Type="http://schemas.openxmlformats.org/officeDocument/2006/relationships/tags" Target="../tags/tag477.xml"/><Relationship Id="rId20" Type="http://schemas.openxmlformats.org/officeDocument/2006/relationships/image" Target="../media/image19.emf"/><Relationship Id="rId2" Type="http://schemas.openxmlformats.org/officeDocument/2006/relationships/tags" Target="../tags/tag462.xml"/><Relationship Id="rId19" Type="http://schemas.openxmlformats.org/officeDocument/2006/relationships/tags" Target="../tags/tag476.xml"/><Relationship Id="rId18" Type="http://schemas.openxmlformats.org/officeDocument/2006/relationships/tags" Target="../tags/tag475.xml"/><Relationship Id="rId17" Type="http://schemas.openxmlformats.org/officeDocument/2006/relationships/tags" Target="../tags/tag474.xml"/><Relationship Id="rId16" Type="http://schemas.openxmlformats.org/officeDocument/2006/relationships/tags" Target="../tags/tag473.xml"/><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image" Target="../media/image17.svg"/><Relationship Id="rId12" Type="http://schemas.openxmlformats.org/officeDocument/2006/relationships/image" Target="../media/image18.png"/><Relationship Id="rId11" Type="http://schemas.openxmlformats.org/officeDocument/2006/relationships/tags" Target="../tags/tag470.xml"/><Relationship Id="rId10" Type="http://schemas.openxmlformats.org/officeDocument/2006/relationships/tags" Target="../tags/tag469.xml"/><Relationship Id="rId1" Type="http://schemas.openxmlformats.org/officeDocument/2006/relationships/tags" Target="../tags/tag461.xml"/></Relationships>
</file>

<file path=ppt/slides/_rels/slide16.xml.rels><?xml version="1.0" encoding="UTF-8" standalone="yes"?>
<Relationships xmlns="http://schemas.openxmlformats.org/package/2006/relationships"><Relationship Id="rId9" Type="http://schemas.openxmlformats.org/officeDocument/2006/relationships/image" Target="../media/image17.svg"/><Relationship Id="rId8" Type="http://schemas.openxmlformats.org/officeDocument/2006/relationships/image" Target="../media/image18.png"/><Relationship Id="rId7" Type="http://schemas.openxmlformats.org/officeDocument/2006/relationships/tags" Target="../tags/tag495.xml"/><Relationship Id="rId6" Type="http://schemas.openxmlformats.org/officeDocument/2006/relationships/tags" Target="../tags/tag494.xml"/><Relationship Id="rId5" Type="http://schemas.openxmlformats.org/officeDocument/2006/relationships/tags" Target="../tags/tag493.xml"/><Relationship Id="rId4" Type="http://schemas.openxmlformats.org/officeDocument/2006/relationships/image" Target="../media/image13.png"/><Relationship Id="rId32" Type="http://schemas.openxmlformats.org/officeDocument/2006/relationships/slideLayout" Target="../slideLayouts/slideLayout1.xml"/><Relationship Id="rId31" Type="http://schemas.openxmlformats.org/officeDocument/2006/relationships/tags" Target="../tags/tag517.xml"/><Relationship Id="rId30" Type="http://schemas.openxmlformats.org/officeDocument/2006/relationships/tags" Target="../tags/tag516.xml"/><Relationship Id="rId3" Type="http://schemas.openxmlformats.org/officeDocument/2006/relationships/tags" Target="../tags/tag492.xml"/><Relationship Id="rId29" Type="http://schemas.openxmlformats.org/officeDocument/2006/relationships/tags" Target="../tags/tag515.xml"/><Relationship Id="rId28" Type="http://schemas.openxmlformats.org/officeDocument/2006/relationships/tags" Target="../tags/tag514.xml"/><Relationship Id="rId27" Type="http://schemas.openxmlformats.org/officeDocument/2006/relationships/tags" Target="../tags/tag513.xml"/><Relationship Id="rId26" Type="http://schemas.openxmlformats.org/officeDocument/2006/relationships/tags" Target="../tags/tag512.xml"/><Relationship Id="rId25" Type="http://schemas.openxmlformats.org/officeDocument/2006/relationships/tags" Target="../tags/tag511.xml"/><Relationship Id="rId24" Type="http://schemas.openxmlformats.org/officeDocument/2006/relationships/tags" Target="../tags/tag510.xml"/><Relationship Id="rId23" Type="http://schemas.openxmlformats.org/officeDocument/2006/relationships/tags" Target="../tags/tag509.xml"/><Relationship Id="rId22" Type="http://schemas.openxmlformats.org/officeDocument/2006/relationships/tags" Target="../tags/tag508.xml"/><Relationship Id="rId21" Type="http://schemas.openxmlformats.org/officeDocument/2006/relationships/tags" Target="../tags/tag507.xml"/><Relationship Id="rId20" Type="http://schemas.openxmlformats.org/officeDocument/2006/relationships/tags" Target="../tags/tag506.xml"/><Relationship Id="rId2" Type="http://schemas.openxmlformats.org/officeDocument/2006/relationships/tags" Target="../tags/tag491.xml"/><Relationship Id="rId19" Type="http://schemas.openxmlformats.org/officeDocument/2006/relationships/tags" Target="../tags/tag505.xml"/><Relationship Id="rId18" Type="http://schemas.openxmlformats.org/officeDocument/2006/relationships/tags" Target="../tags/tag504.xml"/><Relationship Id="rId17" Type="http://schemas.openxmlformats.org/officeDocument/2006/relationships/tags" Target="../tags/tag503.xml"/><Relationship Id="rId16" Type="http://schemas.openxmlformats.org/officeDocument/2006/relationships/tags" Target="../tags/tag502.xml"/><Relationship Id="rId15" Type="http://schemas.openxmlformats.org/officeDocument/2006/relationships/tags" Target="../tags/tag501.xml"/><Relationship Id="rId14" Type="http://schemas.openxmlformats.org/officeDocument/2006/relationships/tags" Target="../tags/tag500.xml"/><Relationship Id="rId13" Type="http://schemas.openxmlformats.org/officeDocument/2006/relationships/tags" Target="../tags/tag499.xml"/><Relationship Id="rId12" Type="http://schemas.openxmlformats.org/officeDocument/2006/relationships/tags" Target="../tags/tag498.xml"/><Relationship Id="rId11" Type="http://schemas.openxmlformats.org/officeDocument/2006/relationships/tags" Target="../tags/tag497.xml"/><Relationship Id="rId10" Type="http://schemas.openxmlformats.org/officeDocument/2006/relationships/tags" Target="../tags/tag496.xml"/><Relationship Id="rId1" Type="http://schemas.openxmlformats.org/officeDocument/2006/relationships/tags" Target="../tags/tag490.xml"/></Relationships>
</file>

<file path=ppt/slides/_rels/slide17.xml.rels><?xml version="1.0" encoding="UTF-8" standalone="yes"?>
<Relationships xmlns="http://schemas.openxmlformats.org/package/2006/relationships"><Relationship Id="rId9" Type="http://schemas.openxmlformats.org/officeDocument/2006/relationships/tags" Target="../tags/tag526.xml"/><Relationship Id="rId8" Type="http://schemas.openxmlformats.org/officeDocument/2006/relationships/tags" Target="../tags/tag525.xml"/><Relationship Id="rId7" Type="http://schemas.openxmlformats.org/officeDocument/2006/relationships/tags" Target="../tags/tag524.xml"/><Relationship Id="rId6" Type="http://schemas.openxmlformats.org/officeDocument/2006/relationships/tags" Target="../tags/tag523.xml"/><Relationship Id="rId5" Type="http://schemas.openxmlformats.org/officeDocument/2006/relationships/tags" Target="../tags/tag522.xml"/><Relationship Id="rId4" Type="http://schemas.openxmlformats.org/officeDocument/2006/relationships/tags" Target="../tags/tag521.xml"/><Relationship Id="rId3" Type="http://schemas.openxmlformats.org/officeDocument/2006/relationships/tags" Target="../tags/tag520.xml"/><Relationship Id="rId2" Type="http://schemas.openxmlformats.org/officeDocument/2006/relationships/tags" Target="../tags/tag519.xml"/><Relationship Id="rId12" Type="http://schemas.openxmlformats.org/officeDocument/2006/relationships/slideLayout" Target="../slideLayouts/slideLayout1.xml"/><Relationship Id="rId11" Type="http://schemas.openxmlformats.org/officeDocument/2006/relationships/tags" Target="../tags/tag528.xml"/><Relationship Id="rId10" Type="http://schemas.openxmlformats.org/officeDocument/2006/relationships/tags" Target="../tags/tag527.xml"/><Relationship Id="rId1" Type="http://schemas.openxmlformats.org/officeDocument/2006/relationships/tags" Target="../tags/tag518.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534.xml"/><Relationship Id="rId5" Type="http://schemas.openxmlformats.org/officeDocument/2006/relationships/tags" Target="../tags/tag533.xml"/><Relationship Id="rId4" Type="http://schemas.openxmlformats.org/officeDocument/2006/relationships/tags" Target="../tags/tag532.xml"/><Relationship Id="rId3" Type="http://schemas.openxmlformats.org/officeDocument/2006/relationships/tags" Target="../tags/tag531.xml"/><Relationship Id="rId2" Type="http://schemas.openxmlformats.org/officeDocument/2006/relationships/tags" Target="../tags/tag530.xml"/><Relationship Id="rId1" Type="http://schemas.openxmlformats.org/officeDocument/2006/relationships/tags" Target="../tags/tag529.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538.xml"/><Relationship Id="rId3" Type="http://schemas.openxmlformats.org/officeDocument/2006/relationships/tags" Target="../tags/tag537.xml"/><Relationship Id="rId2" Type="http://schemas.openxmlformats.org/officeDocument/2006/relationships/tags" Target="../tags/tag536.xml"/><Relationship Id="rId1" Type="http://schemas.openxmlformats.org/officeDocument/2006/relationships/tags" Target="../tags/tag535.xml"/></Relationships>
</file>

<file path=ppt/slides/_rels/slide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0" Type="http://schemas.openxmlformats.org/officeDocument/2006/relationships/slideLayout" Target="../slideLayouts/slideLayout4.xml"/><Relationship Id="rId5" Type="http://schemas.openxmlformats.org/officeDocument/2006/relationships/tags" Target="../tags/tag75.xml"/><Relationship Id="rId49" Type="http://schemas.openxmlformats.org/officeDocument/2006/relationships/tags" Target="../tags/tag119.xml"/><Relationship Id="rId48" Type="http://schemas.openxmlformats.org/officeDocument/2006/relationships/tags" Target="../tags/tag118.xml"/><Relationship Id="rId47" Type="http://schemas.openxmlformats.org/officeDocument/2006/relationships/tags" Target="../tags/tag117.xml"/><Relationship Id="rId46" Type="http://schemas.openxmlformats.org/officeDocument/2006/relationships/tags" Target="../tags/tag116.xml"/><Relationship Id="rId45" Type="http://schemas.openxmlformats.org/officeDocument/2006/relationships/tags" Target="../tags/tag115.xml"/><Relationship Id="rId44" Type="http://schemas.openxmlformats.org/officeDocument/2006/relationships/tags" Target="../tags/tag114.xml"/><Relationship Id="rId43" Type="http://schemas.openxmlformats.org/officeDocument/2006/relationships/tags" Target="../tags/tag113.xml"/><Relationship Id="rId42" Type="http://schemas.openxmlformats.org/officeDocument/2006/relationships/tags" Target="../tags/tag112.xml"/><Relationship Id="rId41" Type="http://schemas.openxmlformats.org/officeDocument/2006/relationships/tags" Target="../tags/tag111.xml"/><Relationship Id="rId40" Type="http://schemas.openxmlformats.org/officeDocument/2006/relationships/tags" Target="../tags/tag110.xml"/><Relationship Id="rId4" Type="http://schemas.openxmlformats.org/officeDocument/2006/relationships/tags" Target="../tags/tag74.xml"/><Relationship Id="rId39" Type="http://schemas.openxmlformats.org/officeDocument/2006/relationships/tags" Target="../tags/tag109.xml"/><Relationship Id="rId38" Type="http://schemas.openxmlformats.org/officeDocument/2006/relationships/tags" Target="../tags/tag108.xml"/><Relationship Id="rId37" Type="http://schemas.openxmlformats.org/officeDocument/2006/relationships/tags" Target="../tags/tag107.xml"/><Relationship Id="rId36" Type="http://schemas.openxmlformats.org/officeDocument/2006/relationships/tags" Target="../tags/tag106.xml"/><Relationship Id="rId35" Type="http://schemas.openxmlformats.org/officeDocument/2006/relationships/tags" Target="../tags/tag105.xml"/><Relationship Id="rId34" Type="http://schemas.openxmlformats.org/officeDocument/2006/relationships/tags" Target="../tags/tag104.xml"/><Relationship Id="rId33" Type="http://schemas.openxmlformats.org/officeDocument/2006/relationships/tags" Target="../tags/tag103.xml"/><Relationship Id="rId32" Type="http://schemas.openxmlformats.org/officeDocument/2006/relationships/tags" Target="../tags/tag102.xml"/><Relationship Id="rId31" Type="http://schemas.openxmlformats.org/officeDocument/2006/relationships/tags" Target="../tags/tag101.xml"/><Relationship Id="rId30" Type="http://schemas.openxmlformats.org/officeDocument/2006/relationships/tags" Target="../tags/tag100.xml"/><Relationship Id="rId3" Type="http://schemas.openxmlformats.org/officeDocument/2006/relationships/tags" Target="../tags/tag73.xml"/><Relationship Id="rId29" Type="http://schemas.openxmlformats.org/officeDocument/2006/relationships/tags" Target="../tags/tag99.xml"/><Relationship Id="rId28" Type="http://schemas.openxmlformats.org/officeDocument/2006/relationships/tags" Target="../tags/tag98.xml"/><Relationship Id="rId27" Type="http://schemas.openxmlformats.org/officeDocument/2006/relationships/tags" Target="../tags/tag97.xml"/><Relationship Id="rId26" Type="http://schemas.openxmlformats.org/officeDocument/2006/relationships/tags" Target="../tags/tag96.xml"/><Relationship Id="rId25" Type="http://schemas.openxmlformats.org/officeDocument/2006/relationships/tags" Target="../tags/tag95.xml"/><Relationship Id="rId24" Type="http://schemas.openxmlformats.org/officeDocument/2006/relationships/tags" Target="../tags/tag94.xml"/><Relationship Id="rId23" Type="http://schemas.openxmlformats.org/officeDocument/2006/relationships/tags" Target="../tags/tag93.xml"/><Relationship Id="rId22" Type="http://schemas.openxmlformats.org/officeDocument/2006/relationships/tags" Target="../tags/tag92.xml"/><Relationship Id="rId21" Type="http://schemas.openxmlformats.org/officeDocument/2006/relationships/tags" Target="../tags/tag91.xml"/><Relationship Id="rId20" Type="http://schemas.openxmlformats.org/officeDocument/2006/relationships/tags" Target="../tags/tag90.xml"/><Relationship Id="rId2" Type="http://schemas.openxmlformats.org/officeDocument/2006/relationships/tags" Target="../tags/tag72.xml"/><Relationship Id="rId19" Type="http://schemas.openxmlformats.org/officeDocument/2006/relationships/tags" Target="../tags/tag89.xml"/><Relationship Id="rId18" Type="http://schemas.openxmlformats.org/officeDocument/2006/relationships/tags" Target="../tags/tag88.xml"/><Relationship Id="rId17" Type="http://schemas.openxmlformats.org/officeDocument/2006/relationships/tags" Target="../tags/tag87.xml"/><Relationship Id="rId16" Type="http://schemas.openxmlformats.org/officeDocument/2006/relationships/tags" Target="../tags/tag86.xml"/><Relationship Id="rId15" Type="http://schemas.openxmlformats.org/officeDocument/2006/relationships/tags" Target="../tags/tag85.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tags" Target="../tags/tag71.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546.xml"/><Relationship Id="rId7" Type="http://schemas.openxmlformats.org/officeDocument/2006/relationships/tags" Target="../tags/tag545.xml"/><Relationship Id="rId6" Type="http://schemas.openxmlformats.org/officeDocument/2006/relationships/tags" Target="../tags/tag544.xml"/><Relationship Id="rId5" Type="http://schemas.openxmlformats.org/officeDocument/2006/relationships/tags" Target="../tags/tag543.xml"/><Relationship Id="rId4" Type="http://schemas.openxmlformats.org/officeDocument/2006/relationships/tags" Target="../tags/tag542.xml"/><Relationship Id="rId3" Type="http://schemas.openxmlformats.org/officeDocument/2006/relationships/tags" Target="../tags/tag541.xml"/><Relationship Id="rId2" Type="http://schemas.openxmlformats.org/officeDocument/2006/relationships/tags" Target="../tags/tag540.xml"/><Relationship Id="rId10" Type="http://schemas.openxmlformats.org/officeDocument/2006/relationships/notesSlide" Target="../notesSlides/notesSlide7.xml"/><Relationship Id="rId1" Type="http://schemas.openxmlformats.org/officeDocument/2006/relationships/tags" Target="../tags/tag539.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556.xml"/><Relationship Id="rId6" Type="http://schemas.openxmlformats.org/officeDocument/2006/relationships/tags" Target="../tags/tag555.xml"/><Relationship Id="rId5" Type="http://schemas.openxmlformats.org/officeDocument/2006/relationships/tags" Target="../tags/tag554.xml"/><Relationship Id="rId4" Type="http://schemas.openxmlformats.org/officeDocument/2006/relationships/tags" Target="../tags/tag553.xml"/><Relationship Id="rId3" Type="http://schemas.openxmlformats.org/officeDocument/2006/relationships/tags" Target="../tags/tag552.xml"/><Relationship Id="rId2" Type="http://schemas.openxmlformats.org/officeDocument/2006/relationships/tags" Target="../tags/tag551.xml"/><Relationship Id="rId1" Type="http://schemas.openxmlformats.org/officeDocument/2006/relationships/tags" Target="../tags/tag550.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562.xml"/><Relationship Id="rId5" Type="http://schemas.openxmlformats.org/officeDocument/2006/relationships/tags" Target="../tags/tag561.xml"/><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tags" Target="../tags/tag558.xml"/><Relationship Id="rId1" Type="http://schemas.openxmlformats.org/officeDocument/2006/relationships/tags" Target="../tags/tag557.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566.xml"/><Relationship Id="rId3" Type="http://schemas.openxmlformats.org/officeDocument/2006/relationships/tags" Target="../tags/tag565.xml"/><Relationship Id="rId2" Type="http://schemas.openxmlformats.org/officeDocument/2006/relationships/tags" Target="../tags/tag564.xml"/><Relationship Id="rId1" Type="http://schemas.openxmlformats.org/officeDocument/2006/relationships/tags" Target="../tags/tag563.xml"/></Relationships>
</file>

<file path=ppt/slides/_rels/slide24.xml.rels><?xml version="1.0" encoding="UTF-8" standalone="yes"?>
<Relationships xmlns="http://schemas.openxmlformats.org/package/2006/relationships"><Relationship Id="rId9" Type="http://schemas.openxmlformats.org/officeDocument/2006/relationships/tags" Target="../tags/tag573.xml"/><Relationship Id="rId8" Type="http://schemas.openxmlformats.org/officeDocument/2006/relationships/tags" Target="../tags/tag572.xml"/><Relationship Id="rId7" Type="http://schemas.openxmlformats.org/officeDocument/2006/relationships/tags" Target="../tags/tag571.xml"/><Relationship Id="rId6" Type="http://schemas.openxmlformats.org/officeDocument/2006/relationships/tags" Target="../tags/tag570.xml"/><Relationship Id="rId5" Type="http://schemas.openxmlformats.org/officeDocument/2006/relationships/tags" Target="../tags/tag569.xml"/><Relationship Id="rId4" Type="http://schemas.openxmlformats.org/officeDocument/2006/relationships/image" Target="../media/image23.jpeg"/><Relationship Id="rId3" Type="http://schemas.openxmlformats.org/officeDocument/2006/relationships/tags" Target="../tags/tag568.xml"/><Relationship Id="rId2" Type="http://schemas.openxmlformats.org/officeDocument/2006/relationships/image" Target="../media/image8.png"/><Relationship Id="rId18" Type="http://schemas.openxmlformats.org/officeDocument/2006/relationships/notesSlide" Target="../notesSlides/notesSlide8.xml"/><Relationship Id="rId17" Type="http://schemas.openxmlformats.org/officeDocument/2006/relationships/slideLayout" Target="../slideLayouts/slideLayout4.xml"/><Relationship Id="rId16" Type="http://schemas.openxmlformats.org/officeDocument/2006/relationships/image" Target="../media/image11.png"/><Relationship Id="rId15" Type="http://schemas.openxmlformats.org/officeDocument/2006/relationships/tags" Target="../tags/tag578.xml"/><Relationship Id="rId14" Type="http://schemas.openxmlformats.org/officeDocument/2006/relationships/tags" Target="../tags/tag577.xml"/><Relationship Id="rId13" Type="http://schemas.openxmlformats.org/officeDocument/2006/relationships/tags" Target="../tags/tag576.xml"/><Relationship Id="rId12" Type="http://schemas.openxmlformats.org/officeDocument/2006/relationships/image" Target="../media/image10.png"/><Relationship Id="rId11" Type="http://schemas.openxmlformats.org/officeDocument/2006/relationships/tags" Target="../tags/tag575.xml"/><Relationship Id="rId10" Type="http://schemas.openxmlformats.org/officeDocument/2006/relationships/tags" Target="../tags/tag574.xml"/><Relationship Id="rId1" Type="http://schemas.openxmlformats.org/officeDocument/2006/relationships/tags" Target="../tags/tag567.xml"/></Relationships>
</file>

<file path=ppt/slides/_rels/slide25.xml.rels><?xml version="1.0" encoding="UTF-8" standalone="yes"?>
<Relationships xmlns="http://schemas.openxmlformats.org/package/2006/relationships"><Relationship Id="rId9" Type="http://schemas.openxmlformats.org/officeDocument/2006/relationships/tags" Target="../tags/tag590.xml"/><Relationship Id="rId8" Type="http://schemas.openxmlformats.org/officeDocument/2006/relationships/tags" Target="../tags/tag589.xml"/><Relationship Id="rId7" Type="http://schemas.openxmlformats.org/officeDocument/2006/relationships/tags" Target="../tags/tag588.xml"/><Relationship Id="rId6" Type="http://schemas.openxmlformats.org/officeDocument/2006/relationships/tags" Target="../tags/tag587.xml"/><Relationship Id="rId5" Type="http://schemas.openxmlformats.org/officeDocument/2006/relationships/tags" Target="../tags/tag586.xml"/><Relationship Id="rId4" Type="http://schemas.openxmlformats.org/officeDocument/2006/relationships/tags" Target="../tags/tag585.xml"/><Relationship Id="rId35" Type="http://schemas.openxmlformats.org/officeDocument/2006/relationships/slideLayout" Target="../slideLayouts/slideLayout4.xml"/><Relationship Id="rId34" Type="http://schemas.openxmlformats.org/officeDocument/2006/relationships/image" Target="../media/image24.png"/><Relationship Id="rId33" Type="http://schemas.openxmlformats.org/officeDocument/2006/relationships/tags" Target="../tags/tag614.xml"/><Relationship Id="rId32" Type="http://schemas.openxmlformats.org/officeDocument/2006/relationships/tags" Target="../tags/tag613.xml"/><Relationship Id="rId31" Type="http://schemas.openxmlformats.org/officeDocument/2006/relationships/tags" Target="../tags/tag612.xml"/><Relationship Id="rId30" Type="http://schemas.openxmlformats.org/officeDocument/2006/relationships/tags" Target="../tags/tag611.xml"/><Relationship Id="rId3" Type="http://schemas.openxmlformats.org/officeDocument/2006/relationships/tags" Target="../tags/tag584.xml"/><Relationship Id="rId29" Type="http://schemas.openxmlformats.org/officeDocument/2006/relationships/tags" Target="../tags/tag610.xml"/><Relationship Id="rId28" Type="http://schemas.openxmlformats.org/officeDocument/2006/relationships/tags" Target="../tags/tag609.xml"/><Relationship Id="rId27" Type="http://schemas.openxmlformats.org/officeDocument/2006/relationships/tags" Target="../tags/tag608.xml"/><Relationship Id="rId26" Type="http://schemas.openxmlformats.org/officeDocument/2006/relationships/tags" Target="../tags/tag607.xml"/><Relationship Id="rId25" Type="http://schemas.openxmlformats.org/officeDocument/2006/relationships/tags" Target="../tags/tag606.xml"/><Relationship Id="rId24" Type="http://schemas.openxmlformats.org/officeDocument/2006/relationships/tags" Target="../tags/tag605.xml"/><Relationship Id="rId23" Type="http://schemas.openxmlformats.org/officeDocument/2006/relationships/tags" Target="../tags/tag604.xml"/><Relationship Id="rId22" Type="http://schemas.openxmlformats.org/officeDocument/2006/relationships/tags" Target="../tags/tag603.xml"/><Relationship Id="rId21" Type="http://schemas.openxmlformats.org/officeDocument/2006/relationships/tags" Target="../tags/tag602.xml"/><Relationship Id="rId20" Type="http://schemas.openxmlformats.org/officeDocument/2006/relationships/tags" Target="../tags/tag601.xml"/><Relationship Id="rId2" Type="http://schemas.openxmlformats.org/officeDocument/2006/relationships/tags" Target="../tags/tag583.xml"/><Relationship Id="rId19" Type="http://schemas.openxmlformats.org/officeDocument/2006/relationships/tags" Target="../tags/tag600.xml"/><Relationship Id="rId18" Type="http://schemas.openxmlformats.org/officeDocument/2006/relationships/tags" Target="../tags/tag599.xml"/><Relationship Id="rId17" Type="http://schemas.openxmlformats.org/officeDocument/2006/relationships/tags" Target="../tags/tag598.xml"/><Relationship Id="rId16" Type="http://schemas.openxmlformats.org/officeDocument/2006/relationships/tags" Target="../tags/tag597.xml"/><Relationship Id="rId15" Type="http://schemas.openxmlformats.org/officeDocument/2006/relationships/tags" Target="../tags/tag596.xml"/><Relationship Id="rId14" Type="http://schemas.openxmlformats.org/officeDocument/2006/relationships/tags" Target="../tags/tag595.xml"/><Relationship Id="rId13" Type="http://schemas.openxmlformats.org/officeDocument/2006/relationships/tags" Target="../tags/tag594.xml"/><Relationship Id="rId12" Type="http://schemas.openxmlformats.org/officeDocument/2006/relationships/tags" Target="../tags/tag593.xml"/><Relationship Id="rId11" Type="http://schemas.openxmlformats.org/officeDocument/2006/relationships/tags" Target="../tags/tag592.xml"/><Relationship Id="rId10" Type="http://schemas.openxmlformats.org/officeDocument/2006/relationships/tags" Target="../tags/tag591.xml"/><Relationship Id="rId1" Type="http://schemas.openxmlformats.org/officeDocument/2006/relationships/tags" Target="../tags/tag582.xml"/></Relationships>
</file>

<file path=ppt/slides/_rels/slide26.xml.rels><?xml version="1.0" encoding="UTF-8" standalone="yes"?>
<Relationships xmlns="http://schemas.openxmlformats.org/package/2006/relationships"><Relationship Id="rId9" Type="http://schemas.openxmlformats.org/officeDocument/2006/relationships/tags" Target="../tags/tag622.xml"/><Relationship Id="rId8" Type="http://schemas.openxmlformats.org/officeDocument/2006/relationships/tags" Target="../tags/tag621.xml"/><Relationship Id="rId7" Type="http://schemas.openxmlformats.org/officeDocument/2006/relationships/tags" Target="../tags/tag620.xml"/><Relationship Id="rId6" Type="http://schemas.openxmlformats.org/officeDocument/2006/relationships/tags" Target="../tags/tag619.xml"/><Relationship Id="rId5" Type="http://schemas.openxmlformats.org/officeDocument/2006/relationships/tags" Target="../tags/tag618.xml"/><Relationship Id="rId4" Type="http://schemas.openxmlformats.org/officeDocument/2006/relationships/tags" Target="../tags/tag617.xml"/><Relationship Id="rId3" Type="http://schemas.openxmlformats.org/officeDocument/2006/relationships/image" Target="../media/image25.tiff"/><Relationship Id="rId24" Type="http://schemas.openxmlformats.org/officeDocument/2006/relationships/slideLayout" Target="../slideLayouts/slideLayout2.xml"/><Relationship Id="rId23" Type="http://schemas.openxmlformats.org/officeDocument/2006/relationships/tags" Target="../tags/tag633.xml"/><Relationship Id="rId22" Type="http://schemas.openxmlformats.org/officeDocument/2006/relationships/tags" Target="../tags/tag632.xml"/><Relationship Id="rId21" Type="http://schemas.openxmlformats.org/officeDocument/2006/relationships/tags" Target="../tags/tag631.xml"/><Relationship Id="rId20" Type="http://schemas.openxmlformats.org/officeDocument/2006/relationships/image" Target="../media/image17.svg"/><Relationship Id="rId2" Type="http://schemas.openxmlformats.org/officeDocument/2006/relationships/tags" Target="../tags/tag616.xml"/><Relationship Id="rId19" Type="http://schemas.openxmlformats.org/officeDocument/2006/relationships/image" Target="../media/image18.png"/><Relationship Id="rId18" Type="http://schemas.openxmlformats.org/officeDocument/2006/relationships/tags" Target="../tags/tag630.xml"/><Relationship Id="rId17" Type="http://schemas.openxmlformats.org/officeDocument/2006/relationships/tags" Target="../tags/tag629.xml"/><Relationship Id="rId16" Type="http://schemas.openxmlformats.org/officeDocument/2006/relationships/tags" Target="../tags/tag628.xml"/><Relationship Id="rId15" Type="http://schemas.openxmlformats.org/officeDocument/2006/relationships/image" Target="../media/image13.png"/><Relationship Id="rId14" Type="http://schemas.openxmlformats.org/officeDocument/2006/relationships/tags" Target="../tags/tag627.xml"/><Relationship Id="rId13" Type="http://schemas.openxmlformats.org/officeDocument/2006/relationships/tags" Target="../tags/tag626.xml"/><Relationship Id="rId12" Type="http://schemas.openxmlformats.org/officeDocument/2006/relationships/tags" Target="../tags/tag625.xml"/><Relationship Id="rId11" Type="http://schemas.openxmlformats.org/officeDocument/2006/relationships/tags" Target="../tags/tag624.xml"/><Relationship Id="rId10" Type="http://schemas.openxmlformats.org/officeDocument/2006/relationships/tags" Target="../tags/tag623.xml"/><Relationship Id="rId1" Type="http://schemas.openxmlformats.org/officeDocument/2006/relationships/tags" Target="../tags/tag615.xml"/></Relationships>
</file>

<file path=ppt/slides/_rels/slide27.xml.rels><?xml version="1.0" encoding="UTF-8" standalone="yes"?>
<Relationships xmlns="http://schemas.openxmlformats.org/package/2006/relationships"><Relationship Id="rId9" Type="http://schemas.openxmlformats.org/officeDocument/2006/relationships/tags" Target="../tags/tag642.xml"/><Relationship Id="rId8" Type="http://schemas.openxmlformats.org/officeDocument/2006/relationships/tags" Target="../tags/tag641.xml"/><Relationship Id="rId7" Type="http://schemas.openxmlformats.org/officeDocument/2006/relationships/tags" Target="../tags/tag640.xml"/><Relationship Id="rId6" Type="http://schemas.openxmlformats.org/officeDocument/2006/relationships/tags" Target="../tags/tag639.xml"/><Relationship Id="rId5" Type="http://schemas.openxmlformats.org/officeDocument/2006/relationships/tags" Target="../tags/tag638.xml"/><Relationship Id="rId4" Type="http://schemas.openxmlformats.org/officeDocument/2006/relationships/tags" Target="../tags/tag637.xml"/><Relationship Id="rId3" Type="http://schemas.openxmlformats.org/officeDocument/2006/relationships/tags" Target="../tags/tag636.xml"/><Relationship Id="rId2" Type="http://schemas.openxmlformats.org/officeDocument/2006/relationships/tags" Target="../tags/tag635.xml"/><Relationship Id="rId16" Type="http://schemas.openxmlformats.org/officeDocument/2006/relationships/slideLayout" Target="../slideLayouts/slideLayout2.xml"/><Relationship Id="rId15" Type="http://schemas.openxmlformats.org/officeDocument/2006/relationships/tags" Target="../tags/tag648.xml"/><Relationship Id="rId14" Type="http://schemas.openxmlformats.org/officeDocument/2006/relationships/tags" Target="../tags/tag647.xml"/><Relationship Id="rId13" Type="http://schemas.openxmlformats.org/officeDocument/2006/relationships/tags" Target="../tags/tag646.xml"/><Relationship Id="rId12" Type="http://schemas.openxmlformats.org/officeDocument/2006/relationships/tags" Target="../tags/tag645.xml"/><Relationship Id="rId11" Type="http://schemas.openxmlformats.org/officeDocument/2006/relationships/tags" Target="../tags/tag644.xml"/><Relationship Id="rId10" Type="http://schemas.openxmlformats.org/officeDocument/2006/relationships/tags" Target="../tags/tag643.xml"/><Relationship Id="rId1" Type="http://schemas.openxmlformats.org/officeDocument/2006/relationships/tags" Target="../tags/tag634.xml"/></Relationships>
</file>

<file path=ppt/slides/_rels/slide28.xml.rels><?xml version="1.0" encoding="UTF-8" standalone="yes"?>
<Relationships xmlns="http://schemas.openxmlformats.org/package/2006/relationships"><Relationship Id="rId9" Type="http://schemas.openxmlformats.org/officeDocument/2006/relationships/tags" Target="../tags/tag657.xml"/><Relationship Id="rId8" Type="http://schemas.openxmlformats.org/officeDocument/2006/relationships/tags" Target="../tags/tag656.xml"/><Relationship Id="rId7" Type="http://schemas.openxmlformats.org/officeDocument/2006/relationships/tags" Target="../tags/tag655.xml"/><Relationship Id="rId6" Type="http://schemas.openxmlformats.org/officeDocument/2006/relationships/tags" Target="../tags/tag654.xml"/><Relationship Id="rId5" Type="http://schemas.openxmlformats.org/officeDocument/2006/relationships/tags" Target="../tags/tag653.xml"/><Relationship Id="rId4" Type="http://schemas.openxmlformats.org/officeDocument/2006/relationships/tags" Target="../tags/tag652.xml"/><Relationship Id="rId3" Type="http://schemas.openxmlformats.org/officeDocument/2006/relationships/tags" Target="../tags/tag651.xml"/><Relationship Id="rId2" Type="http://schemas.openxmlformats.org/officeDocument/2006/relationships/tags" Target="../tags/tag650.xml"/><Relationship Id="rId15" Type="http://schemas.openxmlformats.org/officeDocument/2006/relationships/slideLayout" Target="../slideLayouts/slideLayout2.xml"/><Relationship Id="rId14" Type="http://schemas.openxmlformats.org/officeDocument/2006/relationships/tags" Target="../tags/tag662.xml"/><Relationship Id="rId13" Type="http://schemas.openxmlformats.org/officeDocument/2006/relationships/tags" Target="../tags/tag661.xml"/><Relationship Id="rId12" Type="http://schemas.openxmlformats.org/officeDocument/2006/relationships/tags" Target="../tags/tag660.xml"/><Relationship Id="rId11" Type="http://schemas.openxmlformats.org/officeDocument/2006/relationships/tags" Target="../tags/tag659.xml"/><Relationship Id="rId10" Type="http://schemas.openxmlformats.org/officeDocument/2006/relationships/tags" Target="../tags/tag658.xml"/><Relationship Id="rId1" Type="http://schemas.openxmlformats.org/officeDocument/2006/relationships/tags" Target="../tags/tag649.xml"/></Relationships>
</file>

<file path=ppt/slides/_rels/slide29.xml.rels><?xml version="1.0" encoding="UTF-8" standalone="yes"?>
<Relationships xmlns="http://schemas.openxmlformats.org/package/2006/relationships"><Relationship Id="rId9" Type="http://schemas.openxmlformats.org/officeDocument/2006/relationships/tags" Target="../tags/tag671.xml"/><Relationship Id="rId8" Type="http://schemas.openxmlformats.org/officeDocument/2006/relationships/tags" Target="../tags/tag670.xml"/><Relationship Id="rId7" Type="http://schemas.openxmlformats.org/officeDocument/2006/relationships/tags" Target="../tags/tag669.xml"/><Relationship Id="rId6" Type="http://schemas.openxmlformats.org/officeDocument/2006/relationships/tags" Target="../tags/tag668.xml"/><Relationship Id="rId5" Type="http://schemas.openxmlformats.org/officeDocument/2006/relationships/tags" Target="../tags/tag667.xml"/><Relationship Id="rId4" Type="http://schemas.openxmlformats.org/officeDocument/2006/relationships/tags" Target="../tags/tag666.xml"/><Relationship Id="rId3" Type="http://schemas.openxmlformats.org/officeDocument/2006/relationships/tags" Target="../tags/tag665.xml"/><Relationship Id="rId25" Type="http://schemas.openxmlformats.org/officeDocument/2006/relationships/slideLayout" Target="../slideLayouts/slideLayout2.xml"/><Relationship Id="rId24" Type="http://schemas.openxmlformats.org/officeDocument/2006/relationships/tags" Target="../tags/tag685.xml"/><Relationship Id="rId23" Type="http://schemas.openxmlformats.org/officeDocument/2006/relationships/tags" Target="../tags/tag684.xml"/><Relationship Id="rId22" Type="http://schemas.openxmlformats.org/officeDocument/2006/relationships/tags" Target="../tags/tag683.xml"/><Relationship Id="rId21" Type="http://schemas.openxmlformats.org/officeDocument/2006/relationships/tags" Target="../tags/tag682.xml"/><Relationship Id="rId20" Type="http://schemas.openxmlformats.org/officeDocument/2006/relationships/tags" Target="../tags/tag681.xml"/><Relationship Id="rId2" Type="http://schemas.openxmlformats.org/officeDocument/2006/relationships/tags" Target="../tags/tag664.xml"/><Relationship Id="rId19" Type="http://schemas.openxmlformats.org/officeDocument/2006/relationships/tags" Target="../tags/tag680.xml"/><Relationship Id="rId18" Type="http://schemas.openxmlformats.org/officeDocument/2006/relationships/tags" Target="../tags/tag679.xml"/><Relationship Id="rId17" Type="http://schemas.openxmlformats.org/officeDocument/2006/relationships/tags" Target="../tags/tag678.xml"/><Relationship Id="rId16" Type="http://schemas.openxmlformats.org/officeDocument/2006/relationships/tags" Target="../tags/tag677.xml"/><Relationship Id="rId15" Type="http://schemas.openxmlformats.org/officeDocument/2006/relationships/image" Target="../media/image26.png"/><Relationship Id="rId14" Type="http://schemas.openxmlformats.org/officeDocument/2006/relationships/tags" Target="../tags/tag676.xml"/><Relationship Id="rId13" Type="http://schemas.openxmlformats.org/officeDocument/2006/relationships/tags" Target="../tags/tag675.xml"/><Relationship Id="rId12" Type="http://schemas.openxmlformats.org/officeDocument/2006/relationships/tags" Target="../tags/tag674.xml"/><Relationship Id="rId11" Type="http://schemas.openxmlformats.org/officeDocument/2006/relationships/tags" Target="../tags/tag673.xml"/><Relationship Id="rId10" Type="http://schemas.openxmlformats.org/officeDocument/2006/relationships/tags" Target="../tags/tag672.xml"/><Relationship Id="rId1" Type="http://schemas.openxmlformats.org/officeDocument/2006/relationships/tags" Target="../tags/tag663.xml"/></Relationships>
</file>

<file path=ppt/slides/_rels/slide3.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5" Type="http://schemas.openxmlformats.org/officeDocument/2006/relationships/slideLayout" Target="../slideLayouts/slideLayout4.xml"/><Relationship Id="rId24" Type="http://schemas.openxmlformats.org/officeDocument/2006/relationships/image" Target="../media/image7.png"/><Relationship Id="rId23" Type="http://schemas.openxmlformats.org/officeDocument/2006/relationships/tags" Target="../tags/tag139.xml"/><Relationship Id="rId22" Type="http://schemas.openxmlformats.org/officeDocument/2006/relationships/image" Target="../media/image6.jpeg"/><Relationship Id="rId21" Type="http://schemas.openxmlformats.org/officeDocument/2006/relationships/tags" Target="../tags/tag138.xml"/><Relationship Id="rId20" Type="http://schemas.openxmlformats.org/officeDocument/2006/relationships/tags" Target="../tags/tag137.xml"/><Relationship Id="rId2" Type="http://schemas.openxmlformats.org/officeDocument/2006/relationships/tags" Target="../tags/tag121.xml"/><Relationship Id="rId19" Type="http://schemas.openxmlformats.org/officeDocument/2006/relationships/image" Target="../media/image5.png"/><Relationship Id="rId18" Type="http://schemas.openxmlformats.org/officeDocument/2006/relationships/tags" Target="../tags/tag136.xml"/><Relationship Id="rId17" Type="http://schemas.openxmlformats.org/officeDocument/2006/relationships/tags" Target="../tags/tag135.xml"/><Relationship Id="rId16" Type="http://schemas.openxmlformats.org/officeDocument/2006/relationships/image" Target="../media/image4.png"/><Relationship Id="rId15" Type="http://schemas.openxmlformats.org/officeDocument/2006/relationships/tags" Target="../tags/tag134.xml"/><Relationship Id="rId14" Type="http://schemas.openxmlformats.org/officeDocument/2006/relationships/tags" Target="../tags/tag133.xml"/><Relationship Id="rId13" Type="http://schemas.openxmlformats.org/officeDocument/2006/relationships/tags" Target="../tags/tag13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tags" Target="../tags/tag120.xml"/></Relationships>
</file>

<file path=ppt/slides/_rels/slide30.xml.rels><?xml version="1.0" encoding="UTF-8" standalone="yes"?>
<Relationships xmlns="http://schemas.openxmlformats.org/package/2006/relationships"><Relationship Id="rId9" Type="http://schemas.openxmlformats.org/officeDocument/2006/relationships/tags" Target="../tags/tag693.xml"/><Relationship Id="rId8" Type="http://schemas.openxmlformats.org/officeDocument/2006/relationships/tags" Target="../tags/tag692.xml"/><Relationship Id="rId7" Type="http://schemas.openxmlformats.org/officeDocument/2006/relationships/tags" Target="../tags/tag691.xml"/><Relationship Id="rId6" Type="http://schemas.openxmlformats.org/officeDocument/2006/relationships/tags" Target="../tags/tag690.xml"/><Relationship Id="rId5" Type="http://schemas.openxmlformats.org/officeDocument/2006/relationships/tags" Target="../tags/tag689.xml"/><Relationship Id="rId4" Type="http://schemas.openxmlformats.org/officeDocument/2006/relationships/tags" Target="../tags/tag688.xml"/><Relationship Id="rId3" Type="http://schemas.openxmlformats.org/officeDocument/2006/relationships/tags" Target="../tags/tag687.xml"/><Relationship Id="rId2" Type="http://schemas.openxmlformats.org/officeDocument/2006/relationships/image" Target="../media/image23.jpeg"/><Relationship Id="rId19" Type="http://schemas.openxmlformats.org/officeDocument/2006/relationships/slideLayout" Target="../slideLayouts/slideLayout2.xml"/><Relationship Id="rId18" Type="http://schemas.openxmlformats.org/officeDocument/2006/relationships/tags" Target="../tags/tag702.xml"/><Relationship Id="rId17" Type="http://schemas.openxmlformats.org/officeDocument/2006/relationships/tags" Target="../tags/tag701.xml"/><Relationship Id="rId16" Type="http://schemas.openxmlformats.org/officeDocument/2006/relationships/tags" Target="../tags/tag700.xml"/><Relationship Id="rId15" Type="http://schemas.openxmlformats.org/officeDocument/2006/relationships/tags" Target="../tags/tag699.xml"/><Relationship Id="rId14" Type="http://schemas.openxmlformats.org/officeDocument/2006/relationships/tags" Target="../tags/tag698.xml"/><Relationship Id="rId13" Type="http://schemas.openxmlformats.org/officeDocument/2006/relationships/tags" Target="../tags/tag697.xml"/><Relationship Id="rId12" Type="http://schemas.openxmlformats.org/officeDocument/2006/relationships/tags" Target="../tags/tag696.xml"/><Relationship Id="rId11" Type="http://schemas.openxmlformats.org/officeDocument/2006/relationships/tags" Target="../tags/tag695.xml"/><Relationship Id="rId10" Type="http://schemas.openxmlformats.org/officeDocument/2006/relationships/tags" Target="../tags/tag694.xml"/><Relationship Id="rId1" Type="http://schemas.openxmlformats.org/officeDocument/2006/relationships/tags" Target="../tags/tag686.xml"/></Relationships>
</file>

<file path=ppt/slides/_rels/slide31.xml.rels><?xml version="1.0" encoding="UTF-8" standalone="yes"?>
<Relationships xmlns="http://schemas.openxmlformats.org/package/2006/relationships"><Relationship Id="rId9" Type="http://schemas.openxmlformats.org/officeDocument/2006/relationships/tags" Target="../tags/tag711.xml"/><Relationship Id="rId8" Type="http://schemas.openxmlformats.org/officeDocument/2006/relationships/tags" Target="../tags/tag710.xml"/><Relationship Id="rId7" Type="http://schemas.openxmlformats.org/officeDocument/2006/relationships/tags" Target="../tags/tag709.xml"/><Relationship Id="rId6" Type="http://schemas.openxmlformats.org/officeDocument/2006/relationships/tags" Target="../tags/tag708.xml"/><Relationship Id="rId5" Type="http://schemas.openxmlformats.org/officeDocument/2006/relationships/tags" Target="../tags/tag707.xml"/><Relationship Id="rId4" Type="http://schemas.openxmlformats.org/officeDocument/2006/relationships/tags" Target="../tags/tag706.xml"/><Relationship Id="rId3" Type="http://schemas.openxmlformats.org/officeDocument/2006/relationships/tags" Target="../tags/tag705.xml"/><Relationship Id="rId2" Type="http://schemas.openxmlformats.org/officeDocument/2006/relationships/tags" Target="../tags/tag704.xml"/><Relationship Id="rId15" Type="http://schemas.openxmlformats.org/officeDocument/2006/relationships/slideLayout" Target="../slideLayouts/slideLayout2.xml"/><Relationship Id="rId14" Type="http://schemas.openxmlformats.org/officeDocument/2006/relationships/tags" Target="../tags/tag716.xml"/><Relationship Id="rId13" Type="http://schemas.openxmlformats.org/officeDocument/2006/relationships/tags" Target="../tags/tag715.xml"/><Relationship Id="rId12" Type="http://schemas.openxmlformats.org/officeDocument/2006/relationships/tags" Target="../tags/tag714.xml"/><Relationship Id="rId11" Type="http://schemas.openxmlformats.org/officeDocument/2006/relationships/tags" Target="../tags/tag713.xml"/><Relationship Id="rId10" Type="http://schemas.openxmlformats.org/officeDocument/2006/relationships/tags" Target="../tags/tag712.xml"/><Relationship Id="rId1" Type="http://schemas.openxmlformats.org/officeDocument/2006/relationships/tags" Target="../tags/tag703.xml"/></Relationships>
</file>

<file path=ppt/slides/_rels/slide3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22.xml"/><Relationship Id="rId5" Type="http://schemas.openxmlformats.org/officeDocument/2006/relationships/tags" Target="../tags/tag721.xml"/><Relationship Id="rId4" Type="http://schemas.openxmlformats.org/officeDocument/2006/relationships/tags" Target="../tags/tag720.xml"/><Relationship Id="rId3" Type="http://schemas.openxmlformats.org/officeDocument/2006/relationships/tags" Target="../tags/tag719.xml"/><Relationship Id="rId2" Type="http://schemas.openxmlformats.org/officeDocument/2006/relationships/tags" Target="../tags/tag718.xml"/><Relationship Id="rId1" Type="http://schemas.openxmlformats.org/officeDocument/2006/relationships/tags" Target="../tags/tag717.xml"/></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26.xml"/><Relationship Id="rId3" Type="http://schemas.openxmlformats.org/officeDocument/2006/relationships/tags" Target="../tags/tag725.xml"/><Relationship Id="rId2" Type="http://schemas.openxmlformats.org/officeDocument/2006/relationships/tags" Target="../tags/tag724.xml"/><Relationship Id="rId1" Type="http://schemas.openxmlformats.org/officeDocument/2006/relationships/tags" Target="../tags/tag723.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32.xml"/><Relationship Id="rId5" Type="http://schemas.openxmlformats.org/officeDocument/2006/relationships/tags" Target="../tags/tag731.xml"/><Relationship Id="rId4" Type="http://schemas.openxmlformats.org/officeDocument/2006/relationships/tags" Target="../tags/tag730.xml"/><Relationship Id="rId3" Type="http://schemas.openxmlformats.org/officeDocument/2006/relationships/tags" Target="../tags/tag729.xml"/><Relationship Id="rId2" Type="http://schemas.openxmlformats.org/officeDocument/2006/relationships/tags" Target="../tags/tag728.xml"/><Relationship Id="rId1" Type="http://schemas.openxmlformats.org/officeDocument/2006/relationships/tags" Target="../tags/tag727.xml"/></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36.xml"/><Relationship Id="rId3" Type="http://schemas.openxmlformats.org/officeDocument/2006/relationships/tags" Target="../tags/tag735.xml"/><Relationship Id="rId2" Type="http://schemas.openxmlformats.org/officeDocument/2006/relationships/tags" Target="../tags/tag734.xml"/><Relationship Id="rId1" Type="http://schemas.openxmlformats.org/officeDocument/2006/relationships/tags" Target="../tags/tag733.xml"/></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42.xml"/><Relationship Id="rId5" Type="http://schemas.openxmlformats.org/officeDocument/2006/relationships/tags" Target="../tags/tag741.xml"/><Relationship Id="rId4" Type="http://schemas.openxmlformats.org/officeDocument/2006/relationships/tags" Target="../tags/tag740.xml"/><Relationship Id="rId3" Type="http://schemas.openxmlformats.org/officeDocument/2006/relationships/tags" Target="../tags/tag739.xml"/><Relationship Id="rId2" Type="http://schemas.openxmlformats.org/officeDocument/2006/relationships/tags" Target="../tags/tag738.xml"/><Relationship Id="rId1" Type="http://schemas.openxmlformats.org/officeDocument/2006/relationships/tags" Target="../tags/tag737.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46.xml"/><Relationship Id="rId3" Type="http://schemas.openxmlformats.org/officeDocument/2006/relationships/tags" Target="../tags/tag745.xml"/><Relationship Id="rId2" Type="http://schemas.openxmlformats.org/officeDocument/2006/relationships/tags" Target="../tags/tag744.xml"/><Relationship Id="rId1" Type="http://schemas.openxmlformats.org/officeDocument/2006/relationships/tags" Target="../tags/tag743.xml"/></Relationships>
</file>

<file path=ppt/slides/_rels/slide3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52.xml"/><Relationship Id="rId5" Type="http://schemas.openxmlformats.org/officeDocument/2006/relationships/tags" Target="../tags/tag751.xml"/><Relationship Id="rId4" Type="http://schemas.openxmlformats.org/officeDocument/2006/relationships/tags" Target="../tags/tag750.xml"/><Relationship Id="rId3" Type="http://schemas.openxmlformats.org/officeDocument/2006/relationships/tags" Target="../tags/tag749.xml"/><Relationship Id="rId2" Type="http://schemas.openxmlformats.org/officeDocument/2006/relationships/tags" Target="../tags/tag748.xml"/><Relationship Id="rId1" Type="http://schemas.openxmlformats.org/officeDocument/2006/relationships/tags" Target="../tags/tag747.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56.xml"/><Relationship Id="rId3" Type="http://schemas.openxmlformats.org/officeDocument/2006/relationships/tags" Target="../tags/tag755.xml"/><Relationship Id="rId2" Type="http://schemas.openxmlformats.org/officeDocument/2006/relationships/tags" Target="../tags/tag754.xml"/><Relationship Id="rId1" Type="http://schemas.openxmlformats.org/officeDocument/2006/relationships/tags" Target="../tags/tag753.xml"/></Relationships>
</file>

<file path=ppt/slides/_rels/slide4.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image" Target="../media/image9.jpeg"/><Relationship Id="rId3" Type="http://schemas.openxmlformats.org/officeDocument/2006/relationships/tags" Target="../tags/tag141.xml"/><Relationship Id="rId2" Type="http://schemas.openxmlformats.org/officeDocument/2006/relationships/image" Target="../media/image8.png"/><Relationship Id="rId18" Type="http://schemas.openxmlformats.org/officeDocument/2006/relationships/notesSlide" Target="../notesSlides/notesSlide2.xml"/><Relationship Id="rId17" Type="http://schemas.openxmlformats.org/officeDocument/2006/relationships/slideLayout" Target="../slideLayouts/slideLayout4.xml"/><Relationship Id="rId16" Type="http://schemas.openxmlformats.org/officeDocument/2006/relationships/image" Target="../media/image11.png"/><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image" Target="../media/image10.png"/><Relationship Id="rId11" Type="http://schemas.openxmlformats.org/officeDocument/2006/relationships/tags" Target="../tags/tag148.xml"/><Relationship Id="rId10" Type="http://schemas.openxmlformats.org/officeDocument/2006/relationships/tags" Target="../tags/tag147.xml"/><Relationship Id="rId1" Type="http://schemas.openxmlformats.org/officeDocument/2006/relationships/tags" Target="../tags/tag140.xml"/></Relationships>
</file>

<file path=ppt/slides/_rels/slide40.xml.rels><?xml version="1.0" encoding="UTF-8" standalone="yes"?>
<Relationships xmlns="http://schemas.openxmlformats.org/package/2006/relationships"><Relationship Id="rId9" Type="http://schemas.openxmlformats.org/officeDocument/2006/relationships/tags" Target="../tags/tag763.xml"/><Relationship Id="rId8" Type="http://schemas.openxmlformats.org/officeDocument/2006/relationships/tags" Target="../tags/tag762.xml"/><Relationship Id="rId7" Type="http://schemas.openxmlformats.org/officeDocument/2006/relationships/tags" Target="../tags/tag761.xml"/><Relationship Id="rId6" Type="http://schemas.openxmlformats.org/officeDocument/2006/relationships/tags" Target="../tags/tag760.xml"/><Relationship Id="rId5" Type="http://schemas.openxmlformats.org/officeDocument/2006/relationships/tags" Target="../tags/tag759.xml"/><Relationship Id="rId4" Type="http://schemas.openxmlformats.org/officeDocument/2006/relationships/image" Target="../media/image27.jpeg"/><Relationship Id="rId3" Type="http://schemas.openxmlformats.org/officeDocument/2006/relationships/tags" Target="../tags/tag758.xml"/><Relationship Id="rId2" Type="http://schemas.openxmlformats.org/officeDocument/2006/relationships/image" Target="../media/image8.png"/><Relationship Id="rId18" Type="http://schemas.openxmlformats.org/officeDocument/2006/relationships/notesSlide" Target="../notesSlides/notesSlide9.xml"/><Relationship Id="rId17" Type="http://schemas.openxmlformats.org/officeDocument/2006/relationships/slideLayout" Target="../slideLayouts/slideLayout4.xml"/><Relationship Id="rId16" Type="http://schemas.openxmlformats.org/officeDocument/2006/relationships/image" Target="../media/image11.png"/><Relationship Id="rId15" Type="http://schemas.openxmlformats.org/officeDocument/2006/relationships/tags" Target="../tags/tag768.xml"/><Relationship Id="rId14" Type="http://schemas.openxmlformats.org/officeDocument/2006/relationships/tags" Target="../tags/tag767.xml"/><Relationship Id="rId13" Type="http://schemas.openxmlformats.org/officeDocument/2006/relationships/tags" Target="../tags/tag766.xml"/><Relationship Id="rId12" Type="http://schemas.openxmlformats.org/officeDocument/2006/relationships/image" Target="../media/image10.png"/><Relationship Id="rId11" Type="http://schemas.openxmlformats.org/officeDocument/2006/relationships/tags" Target="../tags/tag765.xml"/><Relationship Id="rId10" Type="http://schemas.openxmlformats.org/officeDocument/2006/relationships/tags" Target="../tags/tag764.xml"/><Relationship Id="rId1" Type="http://schemas.openxmlformats.org/officeDocument/2006/relationships/tags" Target="../tags/tag757.xml"/></Relationships>
</file>

<file path=ppt/slides/_rels/slide41.xml.rels><?xml version="1.0" encoding="UTF-8" standalone="yes"?>
<Relationships xmlns="http://schemas.openxmlformats.org/package/2006/relationships"><Relationship Id="rId9" Type="http://schemas.openxmlformats.org/officeDocument/2006/relationships/tags" Target="../tags/tag779.xml"/><Relationship Id="rId8" Type="http://schemas.openxmlformats.org/officeDocument/2006/relationships/tags" Target="../tags/tag778.xml"/><Relationship Id="rId7" Type="http://schemas.openxmlformats.org/officeDocument/2006/relationships/tags" Target="../tags/tag777.xml"/><Relationship Id="rId6" Type="http://schemas.openxmlformats.org/officeDocument/2006/relationships/tags" Target="../tags/tag776.xml"/><Relationship Id="rId5" Type="http://schemas.openxmlformats.org/officeDocument/2006/relationships/tags" Target="../tags/tag775.xml"/><Relationship Id="rId4" Type="http://schemas.openxmlformats.org/officeDocument/2006/relationships/image" Target="../media/image28.png"/><Relationship Id="rId33" Type="http://schemas.openxmlformats.org/officeDocument/2006/relationships/slideLayout" Target="../slideLayouts/slideLayout4.xml"/><Relationship Id="rId32" Type="http://schemas.openxmlformats.org/officeDocument/2006/relationships/tags" Target="../tags/tag802.xml"/><Relationship Id="rId31" Type="http://schemas.openxmlformats.org/officeDocument/2006/relationships/tags" Target="../tags/tag801.xml"/><Relationship Id="rId30" Type="http://schemas.openxmlformats.org/officeDocument/2006/relationships/tags" Target="../tags/tag800.xml"/><Relationship Id="rId3" Type="http://schemas.openxmlformats.org/officeDocument/2006/relationships/tags" Target="../tags/tag774.xml"/><Relationship Id="rId29" Type="http://schemas.openxmlformats.org/officeDocument/2006/relationships/tags" Target="../tags/tag799.xml"/><Relationship Id="rId28" Type="http://schemas.openxmlformats.org/officeDocument/2006/relationships/tags" Target="../tags/tag798.xml"/><Relationship Id="rId27" Type="http://schemas.openxmlformats.org/officeDocument/2006/relationships/tags" Target="../tags/tag797.xml"/><Relationship Id="rId26" Type="http://schemas.openxmlformats.org/officeDocument/2006/relationships/tags" Target="../tags/tag796.xml"/><Relationship Id="rId25" Type="http://schemas.openxmlformats.org/officeDocument/2006/relationships/tags" Target="../tags/tag795.xml"/><Relationship Id="rId24" Type="http://schemas.openxmlformats.org/officeDocument/2006/relationships/tags" Target="../tags/tag794.xml"/><Relationship Id="rId23" Type="http://schemas.openxmlformats.org/officeDocument/2006/relationships/tags" Target="../tags/tag793.xml"/><Relationship Id="rId22" Type="http://schemas.openxmlformats.org/officeDocument/2006/relationships/tags" Target="../tags/tag792.xml"/><Relationship Id="rId21" Type="http://schemas.openxmlformats.org/officeDocument/2006/relationships/tags" Target="../tags/tag791.xml"/><Relationship Id="rId20" Type="http://schemas.openxmlformats.org/officeDocument/2006/relationships/tags" Target="../tags/tag790.xml"/><Relationship Id="rId2" Type="http://schemas.openxmlformats.org/officeDocument/2006/relationships/tags" Target="../tags/tag773.xml"/><Relationship Id="rId19" Type="http://schemas.openxmlformats.org/officeDocument/2006/relationships/tags" Target="../tags/tag789.xml"/><Relationship Id="rId18" Type="http://schemas.openxmlformats.org/officeDocument/2006/relationships/tags" Target="../tags/tag788.xml"/><Relationship Id="rId17" Type="http://schemas.openxmlformats.org/officeDocument/2006/relationships/tags" Target="../tags/tag787.xml"/><Relationship Id="rId16" Type="http://schemas.openxmlformats.org/officeDocument/2006/relationships/tags" Target="../tags/tag786.xml"/><Relationship Id="rId15" Type="http://schemas.openxmlformats.org/officeDocument/2006/relationships/tags" Target="../tags/tag785.xml"/><Relationship Id="rId14" Type="http://schemas.openxmlformats.org/officeDocument/2006/relationships/tags" Target="../tags/tag784.xml"/><Relationship Id="rId13" Type="http://schemas.openxmlformats.org/officeDocument/2006/relationships/tags" Target="../tags/tag783.xml"/><Relationship Id="rId12" Type="http://schemas.openxmlformats.org/officeDocument/2006/relationships/tags" Target="../tags/tag782.xml"/><Relationship Id="rId11" Type="http://schemas.openxmlformats.org/officeDocument/2006/relationships/tags" Target="../tags/tag781.xml"/><Relationship Id="rId10" Type="http://schemas.openxmlformats.org/officeDocument/2006/relationships/tags" Target="../tags/tag780.xml"/><Relationship Id="rId1" Type="http://schemas.openxmlformats.org/officeDocument/2006/relationships/tags" Target="../tags/tag772.xml"/></Relationships>
</file>

<file path=ppt/slides/_rels/slide42.xml.rels><?xml version="1.0" encoding="UTF-8" standalone="yes"?>
<Relationships xmlns="http://schemas.openxmlformats.org/package/2006/relationships"><Relationship Id="rId9" Type="http://schemas.openxmlformats.org/officeDocument/2006/relationships/tags" Target="../tags/tag809.xml"/><Relationship Id="rId8" Type="http://schemas.openxmlformats.org/officeDocument/2006/relationships/tags" Target="../tags/tag808.xml"/><Relationship Id="rId7" Type="http://schemas.openxmlformats.org/officeDocument/2006/relationships/tags" Target="../tags/tag807.xml"/><Relationship Id="rId6" Type="http://schemas.openxmlformats.org/officeDocument/2006/relationships/tags" Target="../tags/tag806.xml"/><Relationship Id="rId5" Type="http://schemas.openxmlformats.org/officeDocument/2006/relationships/image" Target="../media/image30.jpeg"/><Relationship Id="rId4" Type="http://schemas.openxmlformats.org/officeDocument/2006/relationships/tags" Target="../tags/tag805.xml"/><Relationship Id="rId36" Type="http://schemas.openxmlformats.org/officeDocument/2006/relationships/slideLayout" Target="../slideLayouts/slideLayout4.xml"/><Relationship Id="rId35" Type="http://schemas.openxmlformats.org/officeDocument/2006/relationships/tags" Target="../tags/tag835.xml"/><Relationship Id="rId34" Type="http://schemas.openxmlformats.org/officeDocument/2006/relationships/tags" Target="../tags/tag834.xml"/><Relationship Id="rId33" Type="http://schemas.openxmlformats.org/officeDocument/2006/relationships/tags" Target="../tags/tag833.xml"/><Relationship Id="rId32" Type="http://schemas.openxmlformats.org/officeDocument/2006/relationships/tags" Target="../tags/tag832.xml"/><Relationship Id="rId31" Type="http://schemas.openxmlformats.org/officeDocument/2006/relationships/tags" Target="../tags/tag831.xml"/><Relationship Id="rId30" Type="http://schemas.openxmlformats.org/officeDocument/2006/relationships/tags" Target="../tags/tag830.xml"/><Relationship Id="rId3" Type="http://schemas.openxmlformats.org/officeDocument/2006/relationships/image" Target="../media/image29.jpeg"/><Relationship Id="rId29" Type="http://schemas.openxmlformats.org/officeDocument/2006/relationships/tags" Target="../tags/tag829.xml"/><Relationship Id="rId28" Type="http://schemas.openxmlformats.org/officeDocument/2006/relationships/tags" Target="../tags/tag828.xml"/><Relationship Id="rId27" Type="http://schemas.openxmlformats.org/officeDocument/2006/relationships/tags" Target="../tags/tag827.xml"/><Relationship Id="rId26" Type="http://schemas.openxmlformats.org/officeDocument/2006/relationships/tags" Target="../tags/tag826.xml"/><Relationship Id="rId25" Type="http://schemas.openxmlformats.org/officeDocument/2006/relationships/tags" Target="../tags/tag825.xml"/><Relationship Id="rId24" Type="http://schemas.openxmlformats.org/officeDocument/2006/relationships/tags" Target="../tags/tag824.xml"/><Relationship Id="rId23" Type="http://schemas.openxmlformats.org/officeDocument/2006/relationships/tags" Target="../tags/tag823.xml"/><Relationship Id="rId22" Type="http://schemas.openxmlformats.org/officeDocument/2006/relationships/tags" Target="../tags/tag822.xml"/><Relationship Id="rId21" Type="http://schemas.openxmlformats.org/officeDocument/2006/relationships/tags" Target="../tags/tag821.xml"/><Relationship Id="rId20" Type="http://schemas.openxmlformats.org/officeDocument/2006/relationships/tags" Target="../tags/tag820.xml"/><Relationship Id="rId2" Type="http://schemas.openxmlformats.org/officeDocument/2006/relationships/tags" Target="../tags/tag804.xml"/><Relationship Id="rId19" Type="http://schemas.openxmlformats.org/officeDocument/2006/relationships/tags" Target="../tags/tag819.xml"/><Relationship Id="rId18" Type="http://schemas.openxmlformats.org/officeDocument/2006/relationships/tags" Target="../tags/tag818.xml"/><Relationship Id="rId17" Type="http://schemas.openxmlformats.org/officeDocument/2006/relationships/tags" Target="../tags/tag817.xml"/><Relationship Id="rId16" Type="http://schemas.openxmlformats.org/officeDocument/2006/relationships/tags" Target="../tags/tag816.xml"/><Relationship Id="rId15" Type="http://schemas.openxmlformats.org/officeDocument/2006/relationships/tags" Target="../tags/tag815.xml"/><Relationship Id="rId14" Type="http://schemas.openxmlformats.org/officeDocument/2006/relationships/tags" Target="../tags/tag814.xml"/><Relationship Id="rId13" Type="http://schemas.openxmlformats.org/officeDocument/2006/relationships/tags" Target="../tags/tag813.xml"/><Relationship Id="rId12" Type="http://schemas.openxmlformats.org/officeDocument/2006/relationships/tags" Target="../tags/tag812.xml"/><Relationship Id="rId11" Type="http://schemas.openxmlformats.org/officeDocument/2006/relationships/tags" Target="../tags/tag811.xml"/><Relationship Id="rId10" Type="http://schemas.openxmlformats.org/officeDocument/2006/relationships/tags" Target="../tags/tag810.xml"/><Relationship Id="rId1" Type="http://schemas.openxmlformats.org/officeDocument/2006/relationships/tags" Target="../tags/tag803.xml"/></Relationships>
</file>

<file path=ppt/slides/_rels/slide43.xml.rels><?xml version="1.0" encoding="UTF-8" standalone="yes"?>
<Relationships xmlns="http://schemas.openxmlformats.org/package/2006/relationships"><Relationship Id="rId9" Type="http://schemas.openxmlformats.org/officeDocument/2006/relationships/tags" Target="../tags/tag843.xml"/><Relationship Id="rId8" Type="http://schemas.openxmlformats.org/officeDocument/2006/relationships/tags" Target="../tags/tag842.xml"/><Relationship Id="rId7" Type="http://schemas.openxmlformats.org/officeDocument/2006/relationships/tags" Target="../tags/tag841.xml"/><Relationship Id="rId66" Type="http://schemas.openxmlformats.org/officeDocument/2006/relationships/slideLayout" Target="../slideLayouts/slideLayout3.xml"/><Relationship Id="rId65" Type="http://schemas.openxmlformats.org/officeDocument/2006/relationships/tags" Target="../tags/tag896.xml"/><Relationship Id="rId64" Type="http://schemas.openxmlformats.org/officeDocument/2006/relationships/tags" Target="../tags/tag895.xml"/><Relationship Id="rId63" Type="http://schemas.openxmlformats.org/officeDocument/2006/relationships/tags" Target="../tags/tag894.xml"/><Relationship Id="rId62" Type="http://schemas.openxmlformats.org/officeDocument/2006/relationships/image" Target="../media/image17.svg"/><Relationship Id="rId61" Type="http://schemas.openxmlformats.org/officeDocument/2006/relationships/image" Target="../media/image18.png"/><Relationship Id="rId60" Type="http://schemas.openxmlformats.org/officeDocument/2006/relationships/tags" Target="../tags/tag893.xml"/><Relationship Id="rId6" Type="http://schemas.openxmlformats.org/officeDocument/2006/relationships/tags" Target="../tags/tag840.xml"/><Relationship Id="rId59" Type="http://schemas.openxmlformats.org/officeDocument/2006/relationships/tags" Target="../tags/tag892.xml"/><Relationship Id="rId58" Type="http://schemas.openxmlformats.org/officeDocument/2006/relationships/tags" Target="../tags/tag891.xml"/><Relationship Id="rId57" Type="http://schemas.openxmlformats.org/officeDocument/2006/relationships/image" Target="../media/image13.png"/><Relationship Id="rId56" Type="http://schemas.openxmlformats.org/officeDocument/2006/relationships/tags" Target="../tags/tag890.xml"/><Relationship Id="rId55" Type="http://schemas.openxmlformats.org/officeDocument/2006/relationships/tags" Target="../tags/tag889.xml"/><Relationship Id="rId54" Type="http://schemas.openxmlformats.org/officeDocument/2006/relationships/tags" Target="../tags/tag888.xml"/><Relationship Id="rId53" Type="http://schemas.openxmlformats.org/officeDocument/2006/relationships/tags" Target="../tags/tag887.xml"/><Relationship Id="rId52" Type="http://schemas.openxmlformats.org/officeDocument/2006/relationships/tags" Target="../tags/tag886.xml"/><Relationship Id="rId51" Type="http://schemas.openxmlformats.org/officeDocument/2006/relationships/tags" Target="../tags/tag885.xml"/><Relationship Id="rId50" Type="http://schemas.openxmlformats.org/officeDocument/2006/relationships/tags" Target="../tags/tag884.xml"/><Relationship Id="rId5" Type="http://schemas.openxmlformats.org/officeDocument/2006/relationships/tags" Target="../tags/tag839.xml"/><Relationship Id="rId49" Type="http://schemas.openxmlformats.org/officeDocument/2006/relationships/tags" Target="../tags/tag883.xml"/><Relationship Id="rId48" Type="http://schemas.openxmlformats.org/officeDocument/2006/relationships/tags" Target="../tags/tag882.xml"/><Relationship Id="rId47" Type="http://schemas.openxmlformats.org/officeDocument/2006/relationships/tags" Target="../tags/tag881.xml"/><Relationship Id="rId46" Type="http://schemas.openxmlformats.org/officeDocument/2006/relationships/tags" Target="../tags/tag880.xml"/><Relationship Id="rId45" Type="http://schemas.openxmlformats.org/officeDocument/2006/relationships/tags" Target="../tags/tag879.xml"/><Relationship Id="rId44" Type="http://schemas.openxmlformats.org/officeDocument/2006/relationships/tags" Target="../tags/tag878.xml"/><Relationship Id="rId43" Type="http://schemas.openxmlformats.org/officeDocument/2006/relationships/tags" Target="../tags/tag877.xml"/><Relationship Id="rId42" Type="http://schemas.openxmlformats.org/officeDocument/2006/relationships/tags" Target="../tags/tag876.xml"/><Relationship Id="rId41" Type="http://schemas.openxmlformats.org/officeDocument/2006/relationships/tags" Target="../tags/tag875.xml"/><Relationship Id="rId40" Type="http://schemas.openxmlformats.org/officeDocument/2006/relationships/tags" Target="../tags/tag874.xml"/><Relationship Id="rId4" Type="http://schemas.openxmlformats.org/officeDocument/2006/relationships/image" Target="../media/image31.png"/><Relationship Id="rId39" Type="http://schemas.openxmlformats.org/officeDocument/2006/relationships/tags" Target="../tags/tag873.xml"/><Relationship Id="rId38" Type="http://schemas.openxmlformats.org/officeDocument/2006/relationships/tags" Target="../tags/tag872.xml"/><Relationship Id="rId37" Type="http://schemas.openxmlformats.org/officeDocument/2006/relationships/tags" Target="../tags/tag871.xml"/><Relationship Id="rId36" Type="http://schemas.openxmlformats.org/officeDocument/2006/relationships/tags" Target="../tags/tag870.xml"/><Relationship Id="rId35" Type="http://schemas.openxmlformats.org/officeDocument/2006/relationships/tags" Target="../tags/tag869.xml"/><Relationship Id="rId34" Type="http://schemas.openxmlformats.org/officeDocument/2006/relationships/tags" Target="../tags/tag868.xml"/><Relationship Id="rId33" Type="http://schemas.openxmlformats.org/officeDocument/2006/relationships/tags" Target="../tags/tag867.xml"/><Relationship Id="rId32" Type="http://schemas.openxmlformats.org/officeDocument/2006/relationships/tags" Target="../tags/tag866.xml"/><Relationship Id="rId31" Type="http://schemas.openxmlformats.org/officeDocument/2006/relationships/tags" Target="../tags/tag865.xml"/><Relationship Id="rId30" Type="http://schemas.openxmlformats.org/officeDocument/2006/relationships/tags" Target="../tags/tag864.xml"/><Relationship Id="rId3" Type="http://schemas.openxmlformats.org/officeDocument/2006/relationships/tags" Target="../tags/tag838.xml"/><Relationship Id="rId29" Type="http://schemas.openxmlformats.org/officeDocument/2006/relationships/tags" Target="../tags/tag863.xml"/><Relationship Id="rId28" Type="http://schemas.openxmlformats.org/officeDocument/2006/relationships/tags" Target="../tags/tag862.xml"/><Relationship Id="rId27" Type="http://schemas.openxmlformats.org/officeDocument/2006/relationships/tags" Target="../tags/tag861.xml"/><Relationship Id="rId26" Type="http://schemas.openxmlformats.org/officeDocument/2006/relationships/tags" Target="../tags/tag860.xml"/><Relationship Id="rId25" Type="http://schemas.openxmlformats.org/officeDocument/2006/relationships/tags" Target="../tags/tag859.xml"/><Relationship Id="rId24" Type="http://schemas.openxmlformats.org/officeDocument/2006/relationships/tags" Target="../tags/tag858.xml"/><Relationship Id="rId23" Type="http://schemas.openxmlformats.org/officeDocument/2006/relationships/tags" Target="../tags/tag857.xml"/><Relationship Id="rId22" Type="http://schemas.openxmlformats.org/officeDocument/2006/relationships/tags" Target="../tags/tag856.xml"/><Relationship Id="rId21" Type="http://schemas.openxmlformats.org/officeDocument/2006/relationships/tags" Target="../tags/tag855.xml"/><Relationship Id="rId20" Type="http://schemas.openxmlformats.org/officeDocument/2006/relationships/tags" Target="../tags/tag854.xml"/><Relationship Id="rId2" Type="http://schemas.openxmlformats.org/officeDocument/2006/relationships/tags" Target="../tags/tag837.xml"/><Relationship Id="rId19" Type="http://schemas.openxmlformats.org/officeDocument/2006/relationships/tags" Target="../tags/tag853.xml"/><Relationship Id="rId18" Type="http://schemas.openxmlformats.org/officeDocument/2006/relationships/tags" Target="../tags/tag852.xml"/><Relationship Id="rId17" Type="http://schemas.openxmlformats.org/officeDocument/2006/relationships/tags" Target="../tags/tag851.xml"/><Relationship Id="rId16" Type="http://schemas.openxmlformats.org/officeDocument/2006/relationships/tags" Target="../tags/tag850.xml"/><Relationship Id="rId15" Type="http://schemas.openxmlformats.org/officeDocument/2006/relationships/tags" Target="../tags/tag849.xml"/><Relationship Id="rId14" Type="http://schemas.openxmlformats.org/officeDocument/2006/relationships/tags" Target="../tags/tag848.xml"/><Relationship Id="rId13" Type="http://schemas.openxmlformats.org/officeDocument/2006/relationships/tags" Target="../tags/tag847.xml"/><Relationship Id="rId12" Type="http://schemas.openxmlformats.org/officeDocument/2006/relationships/tags" Target="../tags/tag846.xml"/><Relationship Id="rId11" Type="http://schemas.openxmlformats.org/officeDocument/2006/relationships/tags" Target="../tags/tag845.xml"/><Relationship Id="rId10" Type="http://schemas.openxmlformats.org/officeDocument/2006/relationships/tags" Target="../tags/tag844.xml"/><Relationship Id="rId1" Type="http://schemas.openxmlformats.org/officeDocument/2006/relationships/tags" Target="../tags/tag836.xml"/></Relationships>
</file>

<file path=ppt/slides/_rels/slide44.xml.rels><?xml version="1.0" encoding="UTF-8" standalone="yes"?>
<Relationships xmlns="http://schemas.openxmlformats.org/package/2006/relationships"><Relationship Id="rId9" Type="http://schemas.openxmlformats.org/officeDocument/2006/relationships/image" Target="../media/image34.jpeg"/><Relationship Id="rId8" Type="http://schemas.openxmlformats.org/officeDocument/2006/relationships/tags" Target="../tags/tag902.xml"/><Relationship Id="rId7" Type="http://schemas.openxmlformats.org/officeDocument/2006/relationships/image" Target="../media/image33.jpeg"/><Relationship Id="rId6" Type="http://schemas.openxmlformats.org/officeDocument/2006/relationships/tags" Target="../tags/tag901.xml"/><Relationship Id="rId5" Type="http://schemas.openxmlformats.org/officeDocument/2006/relationships/image" Target="../media/image32.jpeg"/><Relationship Id="rId4" Type="http://schemas.openxmlformats.org/officeDocument/2006/relationships/tags" Target="../tags/tag900.xml"/><Relationship Id="rId3" Type="http://schemas.openxmlformats.org/officeDocument/2006/relationships/tags" Target="../tags/tag899.xml"/><Relationship Id="rId29" Type="http://schemas.openxmlformats.org/officeDocument/2006/relationships/slideLayout" Target="../slideLayouts/slideLayout3.xml"/><Relationship Id="rId28" Type="http://schemas.openxmlformats.org/officeDocument/2006/relationships/tags" Target="../tags/tag920.xml"/><Relationship Id="rId27" Type="http://schemas.openxmlformats.org/officeDocument/2006/relationships/tags" Target="../tags/tag919.xml"/><Relationship Id="rId26" Type="http://schemas.openxmlformats.org/officeDocument/2006/relationships/tags" Target="../tags/tag918.xml"/><Relationship Id="rId25" Type="http://schemas.openxmlformats.org/officeDocument/2006/relationships/tags" Target="../tags/tag917.xml"/><Relationship Id="rId24" Type="http://schemas.openxmlformats.org/officeDocument/2006/relationships/tags" Target="../tags/tag916.xml"/><Relationship Id="rId23" Type="http://schemas.openxmlformats.org/officeDocument/2006/relationships/tags" Target="../tags/tag915.xml"/><Relationship Id="rId22" Type="http://schemas.openxmlformats.org/officeDocument/2006/relationships/tags" Target="../tags/tag914.xml"/><Relationship Id="rId21" Type="http://schemas.openxmlformats.org/officeDocument/2006/relationships/tags" Target="../tags/tag913.xml"/><Relationship Id="rId20" Type="http://schemas.openxmlformats.org/officeDocument/2006/relationships/tags" Target="../tags/tag912.xml"/><Relationship Id="rId2" Type="http://schemas.openxmlformats.org/officeDocument/2006/relationships/tags" Target="../tags/tag898.xml"/><Relationship Id="rId19" Type="http://schemas.openxmlformats.org/officeDocument/2006/relationships/tags" Target="../tags/tag911.xml"/><Relationship Id="rId18" Type="http://schemas.openxmlformats.org/officeDocument/2006/relationships/tags" Target="../tags/tag910.xml"/><Relationship Id="rId17" Type="http://schemas.openxmlformats.org/officeDocument/2006/relationships/tags" Target="../tags/tag909.xml"/><Relationship Id="rId16" Type="http://schemas.openxmlformats.org/officeDocument/2006/relationships/tags" Target="../tags/tag908.xml"/><Relationship Id="rId15" Type="http://schemas.openxmlformats.org/officeDocument/2006/relationships/tags" Target="../tags/tag907.xml"/><Relationship Id="rId14" Type="http://schemas.openxmlformats.org/officeDocument/2006/relationships/tags" Target="../tags/tag906.xml"/><Relationship Id="rId13" Type="http://schemas.openxmlformats.org/officeDocument/2006/relationships/tags" Target="../tags/tag905.xml"/><Relationship Id="rId12" Type="http://schemas.openxmlformats.org/officeDocument/2006/relationships/tags" Target="../tags/tag904.xml"/><Relationship Id="rId11" Type="http://schemas.openxmlformats.org/officeDocument/2006/relationships/image" Target="../media/image35.jpeg"/><Relationship Id="rId10" Type="http://schemas.openxmlformats.org/officeDocument/2006/relationships/tags" Target="../tags/tag903.xml"/><Relationship Id="rId1" Type="http://schemas.openxmlformats.org/officeDocument/2006/relationships/tags" Target="../tags/tag897.xml"/></Relationships>
</file>

<file path=ppt/slides/_rels/slide45.xml.rels><?xml version="1.0" encoding="UTF-8" standalone="yes"?>
<Relationships xmlns="http://schemas.openxmlformats.org/package/2006/relationships"><Relationship Id="rId9" Type="http://schemas.openxmlformats.org/officeDocument/2006/relationships/tags" Target="../tags/tag927.xml"/><Relationship Id="rId8" Type="http://schemas.openxmlformats.org/officeDocument/2006/relationships/tags" Target="../tags/tag926.xml"/><Relationship Id="rId7" Type="http://schemas.openxmlformats.org/officeDocument/2006/relationships/tags" Target="../tags/tag925.xml"/><Relationship Id="rId6" Type="http://schemas.openxmlformats.org/officeDocument/2006/relationships/image" Target="../media/image37.png"/><Relationship Id="rId5" Type="http://schemas.openxmlformats.org/officeDocument/2006/relationships/tags" Target="../tags/tag924.xml"/><Relationship Id="rId40" Type="http://schemas.openxmlformats.org/officeDocument/2006/relationships/slideLayout" Target="../slideLayouts/slideLayout3.xml"/><Relationship Id="rId4" Type="http://schemas.openxmlformats.org/officeDocument/2006/relationships/image" Target="../media/image36.png"/><Relationship Id="rId39" Type="http://schemas.openxmlformats.org/officeDocument/2006/relationships/tags" Target="../tags/tag955.xml"/><Relationship Id="rId38" Type="http://schemas.openxmlformats.org/officeDocument/2006/relationships/tags" Target="../tags/tag954.xml"/><Relationship Id="rId37" Type="http://schemas.openxmlformats.org/officeDocument/2006/relationships/tags" Target="../tags/tag953.xml"/><Relationship Id="rId36" Type="http://schemas.openxmlformats.org/officeDocument/2006/relationships/tags" Target="../tags/tag952.xml"/><Relationship Id="rId35" Type="http://schemas.openxmlformats.org/officeDocument/2006/relationships/tags" Target="../tags/tag951.xml"/><Relationship Id="rId34" Type="http://schemas.openxmlformats.org/officeDocument/2006/relationships/tags" Target="../tags/tag950.xml"/><Relationship Id="rId33" Type="http://schemas.openxmlformats.org/officeDocument/2006/relationships/tags" Target="../tags/tag949.xml"/><Relationship Id="rId32" Type="http://schemas.openxmlformats.org/officeDocument/2006/relationships/tags" Target="../tags/tag948.xml"/><Relationship Id="rId31" Type="http://schemas.openxmlformats.org/officeDocument/2006/relationships/tags" Target="../tags/tag947.xml"/><Relationship Id="rId30" Type="http://schemas.openxmlformats.org/officeDocument/2006/relationships/tags" Target="../tags/tag946.xml"/><Relationship Id="rId3" Type="http://schemas.openxmlformats.org/officeDocument/2006/relationships/tags" Target="../tags/tag923.xml"/><Relationship Id="rId29" Type="http://schemas.openxmlformats.org/officeDocument/2006/relationships/tags" Target="../tags/tag945.xml"/><Relationship Id="rId28" Type="http://schemas.openxmlformats.org/officeDocument/2006/relationships/tags" Target="../tags/tag944.xml"/><Relationship Id="rId27" Type="http://schemas.openxmlformats.org/officeDocument/2006/relationships/tags" Target="../tags/tag943.xml"/><Relationship Id="rId26" Type="http://schemas.openxmlformats.org/officeDocument/2006/relationships/tags" Target="../tags/tag942.xml"/><Relationship Id="rId25" Type="http://schemas.openxmlformats.org/officeDocument/2006/relationships/tags" Target="../tags/tag941.xml"/><Relationship Id="rId24" Type="http://schemas.openxmlformats.org/officeDocument/2006/relationships/tags" Target="../tags/tag940.xml"/><Relationship Id="rId23" Type="http://schemas.openxmlformats.org/officeDocument/2006/relationships/tags" Target="../tags/tag939.xml"/><Relationship Id="rId22" Type="http://schemas.openxmlformats.org/officeDocument/2006/relationships/tags" Target="../tags/tag938.xml"/><Relationship Id="rId21" Type="http://schemas.openxmlformats.org/officeDocument/2006/relationships/tags" Target="../tags/tag937.xml"/><Relationship Id="rId20" Type="http://schemas.openxmlformats.org/officeDocument/2006/relationships/tags" Target="../tags/tag936.xml"/><Relationship Id="rId2" Type="http://schemas.openxmlformats.org/officeDocument/2006/relationships/tags" Target="../tags/tag922.xml"/><Relationship Id="rId19" Type="http://schemas.openxmlformats.org/officeDocument/2006/relationships/tags" Target="../tags/tag935.xml"/><Relationship Id="rId18" Type="http://schemas.openxmlformats.org/officeDocument/2006/relationships/tags" Target="../tags/tag934.xml"/><Relationship Id="rId17" Type="http://schemas.openxmlformats.org/officeDocument/2006/relationships/image" Target="../media/image39.png"/><Relationship Id="rId16" Type="http://schemas.openxmlformats.org/officeDocument/2006/relationships/tags" Target="../tags/tag933.xml"/><Relationship Id="rId15" Type="http://schemas.openxmlformats.org/officeDocument/2006/relationships/image" Target="../media/image38.png"/><Relationship Id="rId14" Type="http://schemas.openxmlformats.org/officeDocument/2006/relationships/tags" Target="../tags/tag932.xml"/><Relationship Id="rId13" Type="http://schemas.openxmlformats.org/officeDocument/2006/relationships/tags" Target="../tags/tag931.xml"/><Relationship Id="rId12" Type="http://schemas.openxmlformats.org/officeDocument/2006/relationships/tags" Target="../tags/tag930.xml"/><Relationship Id="rId11" Type="http://schemas.openxmlformats.org/officeDocument/2006/relationships/tags" Target="../tags/tag929.xml"/><Relationship Id="rId10" Type="http://schemas.openxmlformats.org/officeDocument/2006/relationships/tags" Target="../tags/tag928.xml"/><Relationship Id="rId1" Type="http://schemas.openxmlformats.org/officeDocument/2006/relationships/tags" Target="../tags/tag921.xml"/></Relationships>
</file>

<file path=ppt/slides/_rels/slide46.xml.rels><?xml version="1.0" encoding="UTF-8" standalone="yes"?>
<Relationships xmlns="http://schemas.openxmlformats.org/package/2006/relationships"><Relationship Id="rId9" Type="http://schemas.openxmlformats.org/officeDocument/2006/relationships/tags" Target="../tags/tag964.xml"/><Relationship Id="rId8" Type="http://schemas.openxmlformats.org/officeDocument/2006/relationships/tags" Target="../tags/tag963.xml"/><Relationship Id="rId7" Type="http://schemas.openxmlformats.org/officeDocument/2006/relationships/tags" Target="../tags/tag962.xml"/><Relationship Id="rId6" Type="http://schemas.openxmlformats.org/officeDocument/2006/relationships/tags" Target="../tags/tag961.xml"/><Relationship Id="rId5" Type="http://schemas.openxmlformats.org/officeDocument/2006/relationships/tags" Target="../tags/tag960.xml"/><Relationship Id="rId4" Type="http://schemas.openxmlformats.org/officeDocument/2006/relationships/tags" Target="../tags/tag959.xml"/><Relationship Id="rId38" Type="http://schemas.openxmlformats.org/officeDocument/2006/relationships/slideLayout" Target="../slideLayouts/slideLayout3.xml"/><Relationship Id="rId37" Type="http://schemas.openxmlformats.org/officeDocument/2006/relationships/tags" Target="../tags/tag991.xml"/><Relationship Id="rId36" Type="http://schemas.openxmlformats.org/officeDocument/2006/relationships/tags" Target="../tags/tag990.xml"/><Relationship Id="rId35" Type="http://schemas.openxmlformats.org/officeDocument/2006/relationships/tags" Target="../tags/tag989.xml"/><Relationship Id="rId34" Type="http://schemas.openxmlformats.org/officeDocument/2006/relationships/tags" Target="../tags/tag988.xml"/><Relationship Id="rId33" Type="http://schemas.openxmlformats.org/officeDocument/2006/relationships/tags" Target="../tags/tag987.xml"/><Relationship Id="rId32" Type="http://schemas.openxmlformats.org/officeDocument/2006/relationships/tags" Target="../tags/tag986.xml"/><Relationship Id="rId31" Type="http://schemas.openxmlformats.org/officeDocument/2006/relationships/tags" Target="../tags/tag985.xml"/><Relationship Id="rId30" Type="http://schemas.openxmlformats.org/officeDocument/2006/relationships/tags" Target="../tags/tag984.xml"/><Relationship Id="rId3" Type="http://schemas.openxmlformats.org/officeDocument/2006/relationships/tags" Target="../tags/tag958.xml"/><Relationship Id="rId29" Type="http://schemas.openxmlformats.org/officeDocument/2006/relationships/tags" Target="../tags/tag983.xml"/><Relationship Id="rId28" Type="http://schemas.openxmlformats.org/officeDocument/2006/relationships/tags" Target="../tags/tag982.xml"/><Relationship Id="rId27" Type="http://schemas.openxmlformats.org/officeDocument/2006/relationships/tags" Target="../tags/tag981.xml"/><Relationship Id="rId26" Type="http://schemas.openxmlformats.org/officeDocument/2006/relationships/tags" Target="../tags/tag980.xml"/><Relationship Id="rId25" Type="http://schemas.openxmlformats.org/officeDocument/2006/relationships/tags" Target="../tags/tag979.xml"/><Relationship Id="rId24" Type="http://schemas.openxmlformats.org/officeDocument/2006/relationships/tags" Target="../tags/tag978.xml"/><Relationship Id="rId23" Type="http://schemas.openxmlformats.org/officeDocument/2006/relationships/tags" Target="../tags/tag977.xml"/><Relationship Id="rId22" Type="http://schemas.openxmlformats.org/officeDocument/2006/relationships/tags" Target="../tags/tag976.xml"/><Relationship Id="rId21" Type="http://schemas.openxmlformats.org/officeDocument/2006/relationships/tags" Target="../tags/tag975.xml"/><Relationship Id="rId20" Type="http://schemas.openxmlformats.org/officeDocument/2006/relationships/tags" Target="../tags/tag974.xml"/><Relationship Id="rId2" Type="http://schemas.openxmlformats.org/officeDocument/2006/relationships/tags" Target="../tags/tag957.xml"/><Relationship Id="rId19" Type="http://schemas.openxmlformats.org/officeDocument/2006/relationships/tags" Target="../tags/tag973.xml"/><Relationship Id="rId18" Type="http://schemas.openxmlformats.org/officeDocument/2006/relationships/tags" Target="../tags/tag972.xml"/><Relationship Id="rId17" Type="http://schemas.openxmlformats.org/officeDocument/2006/relationships/tags" Target="../tags/tag971.xml"/><Relationship Id="rId16" Type="http://schemas.openxmlformats.org/officeDocument/2006/relationships/tags" Target="../tags/tag970.xml"/><Relationship Id="rId15" Type="http://schemas.openxmlformats.org/officeDocument/2006/relationships/tags" Target="../tags/tag969.xml"/><Relationship Id="rId14" Type="http://schemas.openxmlformats.org/officeDocument/2006/relationships/tags" Target="../tags/tag968.xml"/><Relationship Id="rId13" Type="http://schemas.openxmlformats.org/officeDocument/2006/relationships/tags" Target="../tags/tag967.xml"/><Relationship Id="rId12" Type="http://schemas.openxmlformats.org/officeDocument/2006/relationships/tags" Target="../tags/tag966.xml"/><Relationship Id="rId11" Type="http://schemas.openxmlformats.org/officeDocument/2006/relationships/image" Target="../media/image40.png"/><Relationship Id="rId10" Type="http://schemas.openxmlformats.org/officeDocument/2006/relationships/tags" Target="../tags/tag965.xml"/><Relationship Id="rId1" Type="http://schemas.openxmlformats.org/officeDocument/2006/relationships/tags" Target="../tags/tag956.xml"/></Relationships>
</file>

<file path=ppt/slides/_rels/slide47.xml.rels><?xml version="1.0" encoding="UTF-8" standalone="yes"?>
<Relationships xmlns="http://schemas.openxmlformats.org/package/2006/relationships"><Relationship Id="rId9" Type="http://schemas.openxmlformats.org/officeDocument/2006/relationships/tags" Target="../tags/tag1000.xml"/><Relationship Id="rId8" Type="http://schemas.openxmlformats.org/officeDocument/2006/relationships/tags" Target="../tags/tag999.xml"/><Relationship Id="rId7" Type="http://schemas.openxmlformats.org/officeDocument/2006/relationships/tags" Target="../tags/tag998.xml"/><Relationship Id="rId6" Type="http://schemas.openxmlformats.org/officeDocument/2006/relationships/tags" Target="../tags/tag997.xml"/><Relationship Id="rId5" Type="http://schemas.openxmlformats.org/officeDocument/2006/relationships/tags" Target="../tags/tag996.xml"/><Relationship Id="rId4" Type="http://schemas.openxmlformats.org/officeDocument/2006/relationships/tags" Target="../tags/tag995.xml"/><Relationship Id="rId3" Type="http://schemas.openxmlformats.org/officeDocument/2006/relationships/tags" Target="../tags/tag994.xml"/><Relationship Id="rId28" Type="http://schemas.openxmlformats.org/officeDocument/2006/relationships/slideLayout" Target="../slideLayouts/slideLayout3.xml"/><Relationship Id="rId27" Type="http://schemas.openxmlformats.org/officeDocument/2006/relationships/tags" Target="../tags/tag1017.xml"/><Relationship Id="rId26" Type="http://schemas.openxmlformats.org/officeDocument/2006/relationships/tags" Target="../tags/tag1016.xml"/><Relationship Id="rId25" Type="http://schemas.openxmlformats.org/officeDocument/2006/relationships/tags" Target="../tags/tag1015.xml"/><Relationship Id="rId24" Type="http://schemas.openxmlformats.org/officeDocument/2006/relationships/tags" Target="../tags/tag1014.xml"/><Relationship Id="rId23" Type="http://schemas.openxmlformats.org/officeDocument/2006/relationships/tags" Target="../tags/tag1013.xml"/><Relationship Id="rId22" Type="http://schemas.openxmlformats.org/officeDocument/2006/relationships/tags" Target="../tags/tag1012.xml"/><Relationship Id="rId21" Type="http://schemas.openxmlformats.org/officeDocument/2006/relationships/tags" Target="../tags/tag1011.xml"/><Relationship Id="rId20" Type="http://schemas.openxmlformats.org/officeDocument/2006/relationships/tags" Target="../tags/tag1010.xml"/><Relationship Id="rId2" Type="http://schemas.openxmlformats.org/officeDocument/2006/relationships/tags" Target="../tags/tag993.xml"/><Relationship Id="rId19" Type="http://schemas.openxmlformats.org/officeDocument/2006/relationships/tags" Target="../tags/tag1009.xml"/><Relationship Id="rId18" Type="http://schemas.openxmlformats.org/officeDocument/2006/relationships/tags" Target="../tags/tag1008.xml"/><Relationship Id="rId17" Type="http://schemas.openxmlformats.org/officeDocument/2006/relationships/tags" Target="../tags/tag1007.xml"/><Relationship Id="rId16" Type="http://schemas.openxmlformats.org/officeDocument/2006/relationships/tags" Target="../tags/tag1006.xml"/><Relationship Id="rId15" Type="http://schemas.openxmlformats.org/officeDocument/2006/relationships/image" Target="../media/image41.jpeg"/><Relationship Id="rId14" Type="http://schemas.openxmlformats.org/officeDocument/2006/relationships/tags" Target="../tags/tag1005.xml"/><Relationship Id="rId13" Type="http://schemas.openxmlformats.org/officeDocument/2006/relationships/tags" Target="../tags/tag1004.xml"/><Relationship Id="rId12" Type="http://schemas.openxmlformats.org/officeDocument/2006/relationships/tags" Target="../tags/tag1003.xml"/><Relationship Id="rId11" Type="http://schemas.openxmlformats.org/officeDocument/2006/relationships/tags" Target="../tags/tag1002.xml"/><Relationship Id="rId10" Type="http://schemas.openxmlformats.org/officeDocument/2006/relationships/tags" Target="../tags/tag1001.xml"/><Relationship Id="rId1" Type="http://schemas.openxmlformats.org/officeDocument/2006/relationships/tags" Target="../tags/tag992.xml"/></Relationships>
</file>

<file path=ppt/slides/_rels/slide48.xml.rels><?xml version="1.0" encoding="UTF-8" standalone="yes"?>
<Relationships xmlns="http://schemas.openxmlformats.org/package/2006/relationships"><Relationship Id="rId9" Type="http://schemas.openxmlformats.org/officeDocument/2006/relationships/tags" Target="../tags/tag1025.xml"/><Relationship Id="rId8" Type="http://schemas.openxmlformats.org/officeDocument/2006/relationships/tags" Target="../tags/tag1024.xml"/><Relationship Id="rId7" Type="http://schemas.openxmlformats.org/officeDocument/2006/relationships/tags" Target="../tags/tag1023.xml"/><Relationship Id="rId6" Type="http://schemas.openxmlformats.org/officeDocument/2006/relationships/tags" Target="../tags/tag1022.xml"/><Relationship Id="rId5" Type="http://schemas.openxmlformats.org/officeDocument/2006/relationships/image" Target="../media/image42.png"/><Relationship Id="rId4" Type="http://schemas.openxmlformats.org/officeDocument/2006/relationships/tags" Target="../tags/tag1021.xml"/><Relationship Id="rId3" Type="http://schemas.openxmlformats.org/officeDocument/2006/relationships/tags" Target="../tags/tag1020.xml"/><Relationship Id="rId2" Type="http://schemas.openxmlformats.org/officeDocument/2006/relationships/tags" Target="../tags/tag1019.xml"/><Relationship Id="rId10" Type="http://schemas.openxmlformats.org/officeDocument/2006/relationships/slideLayout" Target="../slideLayouts/slideLayout3.xml"/><Relationship Id="rId1" Type="http://schemas.openxmlformats.org/officeDocument/2006/relationships/tags" Target="../tags/tag1018.xml"/></Relationships>
</file>

<file path=ppt/slides/_rels/slide49.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030.xml"/><Relationship Id="rId5" Type="http://schemas.openxmlformats.org/officeDocument/2006/relationships/tags" Target="../tags/tag1029.xml"/><Relationship Id="rId4" Type="http://schemas.openxmlformats.org/officeDocument/2006/relationships/tags" Target="../tags/tag1028.xml"/><Relationship Id="rId3" Type="http://schemas.openxmlformats.org/officeDocument/2006/relationships/image" Target="../media/image42.png"/><Relationship Id="rId2" Type="http://schemas.openxmlformats.org/officeDocument/2006/relationships/tags" Target="../tags/tag1027.xml"/><Relationship Id="rId1" Type="http://schemas.openxmlformats.org/officeDocument/2006/relationships/tags" Target="../tags/tag1026.xml"/></Relationships>
</file>

<file path=ppt/slides/_rels/slide5.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5" Type="http://schemas.openxmlformats.org/officeDocument/2006/relationships/notesSlide" Target="../notesSlides/notesSlide3.xml"/><Relationship Id="rId34" Type="http://schemas.openxmlformats.org/officeDocument/2006/relationships/slideLayout" Target="../slideLayouts/slideLayout4.xml"/><Relationship Id="rId33" Type="http://schemas.openxmlformats.org/officeDocument/2006/relationships/tags" Target="../tags/tag186.xml"/><Relationship Id="rId32" Type="http://schemas.openxmlformats.org/officeDocument/2006/relationships/tags" Target="../tags/tag185.xml"/><Relationship Id="rId31" Type="http://schemas.openxmlformats.org/officeDocument/2006/relationships/tags" Target="../tags/tag184.xml"/><Relationship Id="rId30" Type="http://schemas.openxmlformats.org/officeDocument/2006/relationships/tags" Target="../tags/tag183.xml"/><Relationship Id="rId3" Type="http://schemas.openxmlformats.org/officeDocument/2006/relationships/tags" Target="../tags/tag157.xml"/><Relationship Id="rId29" Type="http://schemas.openxmlformats.org/officeDocument/2006/relationships/image" Target="../media/image12.png"/><Relationship Id="rId28" Type="http://schemas.openxmlformats.org/officeDocument/2006/relationships/tags" Target="../tags/tag182.xml"/><Relationship Id="rId27" Type="http://schemas.openxmlformats.org/officeDocument/2006/relationships/tags" Target="../tags/tag181.xml"/><Relationship Id="rId26" Type="http://schemas.openxmlformats.org/officeDocument/2006/relationships/tags" Target="../tags/tag180.xml"/><Relationship Id="rId25" Type="http://schemas.openxmlformats.org/officeDocument/2006/relationships/tags" Target="../tags/tag179.xml"/><Relationship Id="rId24" Type="http://schemas.openxmlformats.org/officeDocument/2006/relationships/tags" Target="../tags/tag178.xml"/><Relationship Id="rId23" Type="http://schemas.openxmlformats.org/officeDocument/2006/relationships/tags" Target="../tags/tag177.xml"/><Relationship Id="rId22" Type="http://schemas.openxmlformats.org/officeDocument/2006/relationships/tags" Target="../tags/tag176.xml"/><Relationship Id="rId21" Type="http://schemas.openxmlformats.org/officeDocument/2006/relationships/tags" Target="../tags/tag175.xml"/><Relationship Id="rId20" Type="http://schemas.openxmlformats.org/officeDocument/2006/relationships/tags" Target="../tags/tag174.xml"/><Relationship Id="rId2" Type="http://schemas.openxmlformats.org/officeDocument/2006/relationships/tags" Target="../tags/tag156.xml"/><Relationship Id="rId19" Type="http://schemas.openxmlformats.org/officeDocument/2006/relationships/tags" Target="../tags/tag173.xml"/><Relationship Id="rId18" Type="http://schemas.openxmlformats.org/officeDocument/2006/relationships/tags" Target="../tags/tag172.xml"/><Relationship Id="rId17" Type="http://schemas.openxmlformats.org/officeDocument/2006/relationships/tags" Target="../tags/tag171.xml"/><Relationship Id="rId16" Type="http://schemas.openxmlformats.org/officeDocument/2006/relationships/tags" Target="../tags/tag170.xml"/><Relationship Id="rId15" Type="http://schemas.openxmlformats.org/officeDocument/2006/relationships/tags" Target="../tags/tag169.xml"/><Relationship Id="rId14" Type="http://schemas.openxmlformats.org/officeDocument/2006/relationships/tags" Target="../tags/tag168.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5.xml"/></Relationships>
</file>

<file path=ppt/slides/_rels/slide50.xml.rels><?xml version="1.0" encoding="UTF-8" standalone="yes"?>
<Relationships xmlns="http://schemas.openxmlformats.org/package/2006/relationships"><Relationship Id="rId9" Type="http://schemas.openxmlformats.org/officeDocument/2006/relationships/tags" Target="../tags/tag1039.xml"/><Relationship Id="rId8" Type="http://schemas.openxmlformats.org/officeDocument/2006/relationships/tags" Target="../tags/tag1038.xml"/><Relationship Id="rId7" Type="http://schemas.openxmlformats.org/officeDocument/2006/relationships/tags" Target="../tags/tag1037.xml"/><Relationship Id="rId6" Type="http://schemas.openxmlformats.org/officeDocument/2006/relationships/tags" Target="../tags/tag1036.xml"/><Relationship Id="rId5" Type="http://schemas.openxmlformats.org/officeDocument/2006/relationships/tags" Target="../tags/tag1035.xml"/><Relationship Id="rId4" Type="http://schemas.openxmlformats.org/officeDocument/2006/relationships/tags" Target="../tags/tag1034.xml"/><Relationship Id="rId3" Type="http://schemas.openxmlformats.org/officeDocument/2006/relationships/tags" Target="../tags/tag1033.xml"/><Relationship Id="rId2" Type="http://schemas.openxmlformats.org/officeDocument/2006/relationships/tags" Target="../tags/tag1032.xml"/><Relationship Id="rId13" Type="http://schemas.openxmlformats.org/officeDocument/2006/relationships/slideLayout" Target="../slideLayouts/slideLayout3.xml"/><Relationship Id="rId12" Type="http://schemas.openxmlformats.org/officeDocument/2006/relationships/tags" Target="../tags/tag1042.xml"/><Relationship Id="rId11" Type="http://schemas.openxmlformats.org/officeDocument/2006/relationships/tags" Target="../tags/tag1041.xml"/><Relationship Id="rId10" Type="http://schemas.openxmlformats.org/officeDocument/2006/relationships/tags" Target="../tags/tag1040.xml"/><Relationship Id="rId1" Type="http://schemas.openxmlformats.org/officeDocument/2006/relationships/tags" Target="../tags/tag1031.xml"/></Relationships>
</file>

<file path=ppt/slides/_rels/slide51.xml.rels><?xml version="1.0" encoding="UTF-8" standalone="yes"?>
<Relationships xmlns="http://schemas.openxmlformats.org/package/2006/relationships"><Relationship Id="rId9" Type="http://schemas.openxmlformats.org/officeDocument/2006/relationships/tags" Target="../tags/tag1051.xml"/><Relationship Id="rId8" Type="http://schemas.openxmlformats.org/officeDocument/2006/relationships/tags" Target="../tags/tag1050.xml"/><Relationship Id="rId7" Type="http://schemas.openxmlformats.org/officeDocument/2006/relationships/tags" Target="../tags/tag1049.xml"/><Relationship Id="rId6" Type="http://schemas.openxmlformats.org/officeDocument/2006/relationships/tags" Target="../tags/tag1048.xml"/><Relationship Id="rId5" Type="http://schemas.openxmlformats.org/officeDocument/2006/relationships/tags" Target="../tags/tag1047.xml"/><Relationship Id="rId4" Type="http://schemas.openxmlformats.org/officeDocument/2006/relationships/tags" Target="../tags/tag1046.xml"/><Relationship Id="rId3" Type="http://schemas.openxmlformats.org/officeDocument/2006/relationships/tags" Target="../tags/tag1045.xml"/><Relationship Id="rId21" Type="http://schemas.openxmlformats.org/officeDocument/2006/relationships/slideLayout" Target="../slideLayouts/slideLayout3.xml"/><Relationship Id="rId20" Type="http://schemas.openxmlformats.org/officeDocument/2006/relationships/tags" Target="../tags/tag1062.xml"/><Relationship Id="rId2" Type="http://schemas.openxmlformats.org/officeDocument/2006/relationships/tags" Target="../tags/tag1044.xml"/><Relationship Id="rId19" Type="http://schemas.openxmlformats.org/officeDocument/2006/relationships/tags" Target="../tags/tag1061.xml"/><Relationship Id="rId18" Type="http://schemas.openxmlformats.org/officeDocument/2006/relationships/tags" Target="../tags/tag1060.xml"/><Relationship Id="rId17" Type="http://schemas.openxmlformats.org/officeDocument/2006/relationships/tags" Target="../tags/tag1059.xml"/><Relationship Id="rId16" Type="http://schemas.openxmlformats.org/officeDocument/2006/relationships/tags" Target="../tags/tag1058.xml"/><Relationship Id="rId15" Type="http://schemas.openxmlformats.org/officeDocument/2006/relationships/tags" Target="../tags/tag1057.xml"/><Relationship Id="rId14" Type="http://schemas.openxmlformats.org/officeDocument/2006/relationships/tags" Target="../tags/tag1056.xml"/><Relationship Id="rId13" Type="http://schemas.openxmlformats.org/officeDocument/2006/relationships/tags" Target="../tags/tag1055.xml"/><Relationship Id="rId12" Type="http://schemas.openxmlformats.org/officeDocument/2006/relationships/tags" Target="../tags/tag1054.xml"/><Relationship Id="rId11" Type="http://schemas.openxmlformats.org/officeDocument/2006/relationships/tags" Target="../tags/tag1053.xml"/><Relationship Id="rId10" Type="http://schemas.openxmlformats.org/officeDocument/2006/relationships/tags" Target="../tags/tag1052.xml"/><Relationship Id="rId1" Type="http://schemas.openxmlformats.org/officeDocument/2006/relationships/tags" Target="../tags/tag1043.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1068.xml"/><Relationship Id="rId6" Type="http://schemas.openxmlformats.org/officeDocument/2006/relationships/tags" Target="../tags/tag1067.xml"/><Relationship Id="rId5" Type="http://schemas.openxmlformats.org/officeDocument/2006/relationships/tags" Target="../tags/tag1066.xml"/><Relationship Id="rId4" Type="http://schemas.openxmlformats.org/officeDocument/2006/relationships/image" Target="../media/image43.png"/><Relationship Id="rId3" Type="http://schemas.openxmlformats.org/officeDocument/2006/relationships/tags" Target="../tags/tag1065.xml"/><Relationship Id="rId2" Type="http://schemas.openxmlformats.org/officeDocument/2006/relationships/tags" Target="../tags/tag1064.xml"/><Relationship Id="rId1" Type="http://schemas.openxmlformats.org/officeDocument/2006/relationships/tags" Target="../tags/tag1063.xml"/></Relationships>
</file>

<file path=ppt/slides/_rels/slide53.xml.rels><?xml version="1.0" encoding="UTF-8" standalone="yes"?>
<Relationships xmlns="http://schemas.openxmlformats.org/package/2006/relationships"><Relationship Id="rId9" Type="http://schemas.openxmlformats.org/officeDocument/2006/relationships/tags" Target="../tags/tag1076.xml"/><Relationship Id="rId8" Type="http://schemas.openxmlformats.org/officeDocument/2006/relationships/tags" Target="../tags/tag1075.xml"/><Relationship Id="rId7" Type="http://schemas.openxmlformats.org/officeDocument/2006/relationships/tags" Target="../tags/tag1074.xml"/><Relationship Id="rId6" Type="http://schemas.openxmlformats.org/officeDocument/2006/relationships/tags" Target="../tags/tag1073.xml"/><Relationship Id="rId5" Type="http://schemas.openxmlformats.org/officeDocument/2006/relationships/image" Target="../media/image43.png"/><Relationship Id="rId4" Type="http://schemas.openxmlformats.org/officeDocument/2006/relationships/tags" Target="../tags/tag1072.xml"/><Relationship Id="rId3" Type="http://schemas.openxmlformats.org/officeDocument/2006/relationships/tags" Target="../tags/tag1071.xml"/><Relationship Id="rId2" Type="http://schemas.openxmlformats.org/officeDocument/2006/relationships/tags" Target="../tags/tag1070.xml"/><Relationship Id="rId10" Type="http://schemas.openxmlformats.org/officeDocument/2006/relationships/slideLayout" Target="../slideLayouts/slideLayout3.xml"/><Relationship Id="rId1" Type="http://schemas.openxmlformats.org/officeDocument/2006/relationships/tags" Target="../tags/tag1069.xml"/></Relationships>
</file>

<file path=ppt/slides/_rels/slide5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080.xml"/><Relationship Id="rId3" Type="http://schemas.openxmlformats.org/officeDocument/2006/relationships/tags" Target="../tags/tag1079.xml"/><Relationship Id="rId2" Type="http://schemas.openxmlformats.org/officeDocument/2006/relationships/tags" Target="../tags/tag1078.xml"/><Relationship Id="rId1" Type="http://schemas.openxmlformats.org/officeDocument/2006/relationships/tags" Target="../tags/tag1077.xml"/></Relationships>
</file>

<file path=ppt/slides/_rels/slide55.xml.rels><?xml version="1.0" encoding="UTF-8" standalone="yes"?>
<Relationships xmlns="http://schemas.openxmlformats.org/package/2006/relationships"><Relationship Id="rId9" Type="http://schemas.openxmlformats.org/officeDocument/2006/relationships/tags" Target="../tags/tag1089.xml"/><Relationship Id="rId8" Type="http://schemas.openxmlformats.org/officeDocument/2006/relationships/tags" Target="../tags/tag1088.xml"/><Relationship Id="rId7" Type="http://schemas.openxmlformats.org/officeDocument/2006/relationships/tags" Target="../tags/tag1087.xml"/><Relationship Id="rId6" Type="http://schemas.openxmlformats.org/officeDocument/2006/relationships/tags" Target="../tags/tag1086.xml"/><Relationship Id="rId5" Type="http://schemas.openxmlformats.org/officeDocument/2006/relationships/tags" Target="../tags/tag1085.xml"/><Relationship Id="rId4" Type="http://schemas.openxmlformats.org/officeDocument/2006/relationships/tags" Target="../tags/tag1084.xml"/><Relationship Id="rId3" Type="http://schemas.openxmlformats.org/officeDocument/2006/relationships/tags" Target="../tags/tag1083.xml"/><Relationship Id="rId21" Type="http://schemas.openxmlformats.org/officeDocument/2006/relationships/slideLayout" Target="../slideLayouts/slideLayout3.xml"/><Relationship Id="rId20" Type="http://schemas.openxmlformats.org/officeDocument/2006/relationships/tags" Target="../tags/tag1099.xml"/><Relationship Id="rId2" Type="http://schemas.openxmlformats.org/officeDocument/2006/relationships/tags" Target="../tags/tag1082.xml"/><Relationship Id="rId19" Type="http://schemas.openxmlformats.org/officeDocument/2006/relationships/tags" Target="../tags/tag1098.xml"/><Relationship Id="rId18" Type="http://schemas.openxmlformats.org/officeDocument/2006/relationships/tags" Target="../tags/tag1097.xml"/><Relationship Id="rId17" Type="http://schemas.openxmlformats.org/officeDocument/2006/relationships/tags" Target="../tags/tag1096.xml"/><Relationship Id="rId16" Type="http://schemas.openxmlformats.org/officeDocument/2006/relationships/tags" Target="../tags/tag1095.xml"/><Relationship Id="rId15" Type="http://schemas.openxmlformats.org/officeDocument/2006/relationships/tags" Target="../tags/tag1094.xml"/><Relationship Id="rId14" Type="http://schemas.openxmlformats.org/officeDocument/2006/relationships/tags" Target="../tags/tag1093.xml"/><Relationship Id="rId13" Type="http://schemas.openxmlformats.org/officeDocument/2006/relationships/tags" Target="../tags/tag1092.xml"/><Relationship Id="rId12" Type="http://schemas.openxmlformats.org/officeDocument/2006/relationships/image" Target="../media/image44.png"/><Relationship Id="rId11" Type="http://schemas.openxmlformats.org/officeDocument/2006/relationships/tags" Target="../tags/tag1091.xml"/><Relationship Id="rId10" Type="http://schemas.openxmlformats.org/officeDocument/2006/relationships/tags" Target="../tags/tag1090.xml"/><Relationship Id="rId1" Type="http://schemas.openxmlformats.org/officeDocument/2006/relationships/tags" Target="../tags/tag1081.xml"/></Relationships>
</file>

<file path=ppt/slides/_rels/slide56.xml.rels><?xml version="1.0" encoding="UTF-8" standalone="yes"?>
<Relationships xmlns="http://schemas.openxmlformats.org/package/2006/relationships"><Relationship Id="rId9" Type="http://schemas.openxmlformats.org/officeDocument/2006/relationships/tags" Target="../tags/tag1108.xml"/><Relationship Id="rId8" Type="http://schemas.openxmlformats.org/officeDocument/2006/relationships/tags" Target="../tags/tag1107.xml"/><Relationship Id="rId7" Type="http://schemas.openxmlformats.org/officeDocument/2006/relationships/tags" Target="../tags/tag1106.xml"/><Relationship Id="rId6" Type="http://schemas.openxmlformats.org/officeDocument/2006/relationships/tags" Target="../tags/tag1105.xml"/><Relationship Id="rId53" Type="http://schemas.openxmlformats.org/officeDocument/2006/relationships/slideLayout" Target="../slideLayouts/slideLayout4.xml"/><Relationship Id="rId52" Type="http://schemas.openxmlformats.org/officeDocument/2006/relationships/tags" Target="../tags/tag1151.xml"/><Relationship Id="rId51" Type="http://schemas.openxmlformats.org/officeDocument/2006/relationships/tags" Target="../tags/tag1150.xml"/><Relationship Id="rId50" Type="http://schemas.openxmlformats.org/officeDocument/2006/relationships/tags" Target="../tags/tag1149.xml"/><Relationship Id="rId5" Type="http://schemas.openxmlformats.org/officeDocument/2006/relationships/tags" Target="../tags/tag1104.xml"/><Relationship Id="rId49" Type="http://schemas.openxmlformats.org/officeDocument/2006/relationships/tags" Target="../tags/tag1148.xml"/><Relationship Id="rId48" Type="http://schemas.openxmlformats.org/officeDocument/2006/relationships/tags" Target="../tags/tag1147.xml"/><Relationship Id="rId47" Type="http://schemas.openxmlformats.org/officeDocument/2006/relationships/tags" Target="../tags/tag1146.xml"/><Relationship Id="rId46" Type="http://schemas.openxmlformats.org/officeDocument/2006/relationships/tags" Target="../tags/tag1145.xml"/><Relationship Id="rId45" Type="http://schemas.openxmlformats.org/officeDocument/2006/relationships/tags" Target="../tags/tag1144.xml"/><Relationship Id="rId44" Type="http://schemas.openxmlformats.org/officeDocument/2006/relationships/tags" Target="../tags/tag1143.xml"/><Relationship Id="rId43" Type="http://schemas.openxmlformats.org/officeDocument/2006/relationships/tags" Target="../tags/tag1142.xml"/><Relationship Id="rId42" Type="http://schemas.openxmlformats.org/officeDocument/2006/relationships/tags" Target="../tags/tag1141.xml"/><Relationship Id="rId41" Type="http://schemas.openxmlformats.org/officeDocument/2006/relationships/tags" Target="../tags/tag1140.xml"/><Relationship Id="rId40" Type="http://schemas.openxmlformats.org/officeDocument/2006/relationships/tags" Target="../tags/tag1139.xml"/><Relationship Id="rId4" Type="http://schemas.openxmlformats.org/officeDocument/2006/relationships/tags" Target="../tags/tag1103.xml"/><Relationship Id="rId39" Type="http://schemas.openxmlformats.org/officeDocument/2006/relationships/tags" Target="../tags/tag1138.xml"/><Relationship Id="rId38" Type="http://schemas.openxmlformats.org/officeDocument/2006/relationships/tags" Target="../tags/tag1137.xml"/><Relationship Id="rId37" Type="http://schemas.openxmlformats.org/officeDocument/2006/relationships/tags" Target="../tags/tag1136.xml"/><Relationship Id="rId36" Type="http://schemas.openxmlformats.org/officeDocument/2006/relationships/tags" Target="../tags/tag1135.xml"/><Relationship Id="rId35" Type="http://schemas.openxmlformats.org/officeDocument/2006/relationships/tags" Target="../tags/tag1134.xml"/><Relationship Id="rId34" Type="http://schemas.openxmlformats.org/officeDocument/2006/relationships/tags" Target="../tags/tag1133.xml"/><Relationship Id="rId33" Type="http://schemas.openxmlformats.org/officeDocument/2006/relationships/tags" Target="../tags/tag1132.xml"/><Relationship Id="rId32" Type="http://schemas.openxmlformats.org/officeDocument/2006/relationships/tags" Target="../tags/tag1131.xml"/><Relationship Id="rId31" Type="http://schemas.openxmlformats.org/officeDocument/2006/relationships/tags" Target="../tags/tag1130.xml"/><Relationship Id="rId30" Type="http://schemas.openxmlformats.org/officeDocument/2006/relationships/tags" Target="../tags/tag1129.xml"/><Relationship Id="rId3" Type="http://schemas.openxmlformats.org/officeDocument/2006/relationships/tags" Target="../tags/tag1102.xml"/><Relationship Id="rId29" Type="http://schemas.openxmlformats.org/officeDocument/2006/relationships/tags" Target="../tags/tag1128.xml"/><Relationship Id="rId28" Type="http://schemas.openxmlformats.org/officeDocument/2006/relationships/tags" Target="../tags/tag1127.xml"/><Relationship Id="rId27" Type="http://schemas.openxmlformats.org/officeDocument/2006/relationships/tags" Target="../tags/tag1126.xml"/><Relationship Id="rId26" Type="http://schemas.openxmlformats.org/officeDocument/2006/relationships/tags" Target="../tags/tag1125.xml"/><Relationship Id="rId25" Type="http://schemas.openxmlformats.org/officeDocument/2006/relationships/tags" Target="../tags/tag1124.xml"/><Relationship Id="rId24" Type="http://schemas.openxmlformats.org/officeDocument/2006/relationships/tags" Target="../tags/tag1123.xml"/><Relationship Id="rId23" Type="http://schemas.openxmlformats.org/officeDocument/2006/relationships/tags" Target="../tags/tag1122.xml"/><Relationship Id="rId22" Type="http://schemas.openxmlformats.org/officeDocument/2006/relationships/tags" Target="../tags/tag1121.xml"/><Relationship Id="rId21" Type="http://schemas.openxmlformats.org/officeDocument/2006/relationships/tags" Target="../tags/tag1120.xml"/><Relationship Id="rId20" Type="http://schemas.openxmlformats.org/officeDocument/2006/relationships/tags" Target="../tags/tag1119.xml"/><Relationship Id="rId2" Type="http://schemas.openxmlformats.org/officeDocument/2006/relationships/tags" Target="../tags/tag1101.xml"/><Relationship Id="rId19" Type="http://schemas.openxmlformats.org/officeDocument/2006/relationships/tags" Target="../tags/tag1118.xml"/><Relationship Id="rId18" Type="http://schemas.openxmlformats.org/officeDocument/2006/relationships/tags" Target="../tags/tag1117.xml"/><Relationship Id="rId17" Type="http://schemas.openxmlformats.org/officeDocument/2006/relationships/tags" Target="../tags/tag1116.xml"/><Relationship Id="rId16" Type="http://schemas.openxmlformats.org/officeDocument/2006/relationships/tags" Target="../tags/tag1115.xml"/><Relationship Id="rId15" Type="http://schemas.openxmlformats.org/officeDocument/2006/relationships/tags" Target="../tags/tag1114.xml"/><Relationship Id="rId14" Type="http://schemas.openxmlformats.org/officeDocument/2006/relationships/tags" Target="../tags/tag1113.xml"/><Relationship Id="rId13" Type="http://schemas.openxmlformats.org/officeDocument/2006/relationships/tags" Target="../tags/tag1112.xml"/><Relationship Id="rId12" Type="http://schemas.openxmlformats.org/officeDocument/2006/relationships/tags" Target="../tags/tag1111.xml"/><Relationship Id="rId11" Type="http://schemas.openxmlformats.org/officeDocument/2006/relationships/tags" Target="../tags/tag1110.xml"/><Relationship Id="rId10" Type="http://schemas.openxmlformats.org/officeDocument/2006/relationships/tags" Target="../tags/tag1109.xml"/><Relationship Id="rId1" Type="http://schemas.openxmlformats.org/officeDocument/2006/relationships/tags" Target="../tags/tag1100.xml"/></Relationships>
</file>

<file path=ppt/slides/_rels/slide57.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157.xml"/><Relationship Id="rId7" Type="http://schemas.openxmlformats.org/officeDocument/2006/relationships/tags" Target="../tags/tag1156.xml"/><Relationship Id="rId6" Type="http://schemas.openxmlformats.org/officeDocument/2006/relationships/image" Target="../media/image46.png"/><Relationship Id="rId5" Type="http://schemas.openxmlformats.org/officeDocument/2006/relationships/tags" Target="../tags/tag1155.xml"/><Relationship Id="rId4" Type="http://schemas.openxmlformats.org/officeDocument/2006/relationships/image" Target="../media/image45.png"/><Relationship Id="rId3" Type="http://schemas.openxmlformats.org/officeDocument/2006/relationships/tags" Target="../tags/tag1154.xml"/><Relationship Id="rId2" Type="http://schemas.openxmlformats.org/officeDocument/2006/relationships/tags" Target="../tags/tag1153.xml"/><Relationship Id="rId1" Type="http://schemas.openxmlformats.org/officeDocument/2006/relationships/tags" Target="../tags/tag1152.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162.xml"/><Relationship Id="rId6" Type="http://schemas.openxmlformats.org/officeDocument/2006/relationships/image" Target="../media/image46.png"/><Relationship Id="rId5" Type="http://schemas.openxmlformats.org/officeDocument/2006/relationships/tags" Target="../tags/tag1161.xml"/><Relationship Id="rId4" Type="http://schemas.openxmlformats.org/officeDocument/2006/relationships/image" Target="../media/image45.png"/><Relationship Id="rId3" Type="http://schemas.openxmlformats.org/officeDocument/2006/relationships/tags" Target="../tags/tag1160.xml"/><Relationship Id="rId2" Type="http://schemas.openxmlformats.org/officeDocument/2006/relationships/tags" Target="../tags/tag1159.xml"/><Relationship Id="rId1" Type="http://schemas.openxmlformats.org/officeDocument/2006/relationships/tags" Target="../tags/tag1158.xml"/></Relationships>
</file>

<file path=ppt/slides/_rels/slide59.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168.xml"/><Relationship Id="rId7" Type="http://schemas.openxmlformats.org/officeDocument/2006/relationships/tags" Target="../tags/tag1167.xml"/><Relationship Id="rId6" Type="http://schemas.openxmlformats.org/officeDocument/2006/relationships/image" Target="../media/image46.png"/><Relationship Id="rId5" Type="http://schemas.openxmlformats.org/officeDocument/2006/relationships/tags" Target="../tags/tag1166.xml"/><Relationship Id="rId4" Type="http://schemas.openxmlformats.org/officeDocument/2006/relationships/image" Target="../media/image45.png"/><Relationship Id="rId3" Type="http://schemas.openxmlformats.org/officeDocument/2006/relationships/tags" Target="../tags/tag1165.xml"/><Relationship Id="rId2" Type="http://schemas.openxmlformats.org/officeDocument/2006/relationships/tags" Target="../tags/tag1164.xml"/><Relationship Id="rId1" Type="http://schemas.openxmlformats.org/officeDocument/2006/relationships/tags" Target="../tags/tag1163.xml"/></Relationships>
</file>

<file path=ppt/slides/_rels/slide6.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image" Target="../media/image13.png"/><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3" Type="http://schemas.openxmlformats.org/officeDocument/2006/relationships/slideLayout" Target="../slideLayouts/slideLayout1.xml"/><Relationship Id="rId22" Type="http://schemas.openxmlformats.org/officeDocument/2006/relationships/tags" Target="../tags/tag208.xml"/><Relationship Id="rId21" Type="http://schemas.openxmlformats.org/officeDocument/2006/relationships/tags" Target="../tags/tag207.xml"/><Relationship Id="rId20" Type="http://schemas.openxmlformats.org/officeDocument/2006/relationships/tags" Target="../tags/tag206.xml"/><Relationship Id="rId2" Type="http://schemas.openxmlformats.org/officeDocument/2006/relationships/tags" Target="../tags/tag191.xml"/><Relationship Id="rId19" Type="http://schemas.openxmlformats.org/officeDocument/2006/relationships/tags" Target="../tags/tag205.xml"/><Relationship Id="rId18" Type="http://schemas.openxmlformats.org/officeDocument/2006/relationships/tags" Target="../tags/tag204.xml"/><Relationship Id="rId17" Type="http://schemas.openxmlformats.org/officeDocument/2006/relationships/tags" Target="../tags/tag203.xml"/><Relationship Id="rId16" Type="http://schemas.openxmlformats.org/officeDocument/2006/relationships/tags" Target="../tags/tag202.xml"/><Relationship Id="rId15" Type="http://schemas.openxmlformats.org/officeDocument/2006/relationships/tags" Target="../tags/tag201.xml"/><Relationship Id="rId14" Type="http://schemas.openxmlformats.org/officeDocument/2006/relationships/tags" Target="../tags/tag200.xml"/><Relationship Id="rId13" Type="http://schemas.openxmlformats.org/officeDocument/2006/relationships/tags" Target="../tags/tag199.xml"/><Relationship Id="rId12" Type="http://schemas.openxmlformats.org/officeDocument/2006/relationships/tags" Target="../tags/tag198.xml"/><Relationship Id="rId11" Type="http://schemas.openxmlformats.org/officeDocument/2006/relationships/image" Target="../media/image15.svg"/><Relationship Id="rId10" Type="http://schemas.openxmlformats.org/officeDocument/2006/relationships/image" Target="../media/image14.png"/><Relationship Id="rId1" Type="http://schemas.openxmlformats.org/officeDocument/2006/relationships/tags" Target="../tags/tag190.xml"/></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173.xml"/><Relationship Id="rId6" Type="http://schemas.openxmlformats.org/officeDocument/2006/relationships/image" Target="../media/image46.png"/><Relationship Id="rId5" Type="http://schemas.openxmlformats.org/officeDocument/2006/relationships/tags" Target="../tags/tag1172.xml"/><Relationship Id="rId4" Type="http://schemas.openxmlformats.org/officeDocument/2006/relationships/image" Target="../media/image45.png"/><Relationship Id="rId3" Type="http://schemas.openxmlformats.org/officeDocument/2006/relationships/tags" Target="../tags/tag1171.xml"/><Relationship Id="rId2" Type="http://schemas.openxmlformats.org/officeDocument/2006/relationships/tags" Target="../tags/tag1170.xml"/><Relationship Id="rId1" Type="http://schemas.openxmlformats.org/officeDocument/2006/relationships/tags" Target="../tags/tag1169.xml"/></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179.xml"/><Relationship Id="rId7" Type="http://schemas.openxmlformats.org/officeDocument/2006/relationships/image" Target="../media/image46.png"/><Relationship Id="rId6" Type="http://schemas.openxmlformats.org/officeDocument/2006/relationships/tags" Target="../tags/tag1178.xml"/><Relationship Id="rId5" Type="http://schemas.openxmlformats.org/officeDocument/2006/relationships/image" Target="../media/image45.png"/><Relationship Id="rId4" Type="http://schemas.openxmlformats.org/officeDocument/2006/relationships/tags" Target="../tags/tag1177.xml"/><Relationship Id="rId3" Type="http://schemas.openxmlformats.org/officeDocument/2006/relationships/tags" Target="../tags/tag1176.xml"/><Relationship Id="rId2" Type="http://schemas.openxmlformats.org/officeDocument/2006/relationships/tags" Target="../tags/tag1175.xml"/><Relationship Id="rId1" Type="http://schemas.openxmlformats.org/officeDocument/2006/relationships/tags" Target="../tags/tag1174.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184.xml"/><Relationship Id="rId6" Type="http://schemas.openxmlformats.org/officeDocument/2006/relationships/image" Target="../media/image46.png"/><Relationship Id="rId5" Type="http://schemas.openxmlformats.org/officeDocument/2006/relationships/tags" Target="../tags/tag1183.xml"/><Relationship Id="rId4" Type="http://schemas.openxmlformats.org/officeDocument/2006/relationships/image" Target="../media/image45.png"/><Relationship Id="rId3" Type="http://schemas.openxmlformats.org/officeDocument/2006/relationships/tags" Target="../tags/tag1182.xml"/><Relationship Id="rId2" Type="http://schemas.openxmlformats.org/officeDocument/2006/relationships/tags" Target="../tags/tag1181.xml"/><Relationship Id="rId1" Type="http://schemas.openxmlformats.org/officeDocument/2006/relationships/tags" Target="../tags/tag1180.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190.xml"/><Relationship Id="rId7" Type="http://schemas.openxmlformats.org/officeDocument/2006/relationships/image" Target="../media/image46.png"/><Relationship Id="rId6" Type="http://schemas.openxmlformats.org/officeDocument/2006/relationships/tags" Target="../tags/tag1189.xml"/><Relationship Id="rId5" Type="http://schemas.openxmlformats.org/officeDocument/2006/relationships/image" Target="../media/image45.png"/><Relationship Id="rId4" Type="http://schemas.openxmlformats.org/officeDocument/2006/relationships/tags" Target="../tags/tag1188.xml"/><Relationship Id="rId3" Type="http://schemas.openxmlformats.org/officeDocument/2006/relationships/tags" Target="../tags/tag1187.xml"/><Relationship Id="rId2" Type="http://schemas.openxmlformats.org/officeDocument/2006/relationships/tags" Target="../tags/tag1186.xml"/><Relationship Id="rId1" Type="http://schemas.openxmlformats.org/officeDocument/2006/relationships/tags" Target="../tags/tag1185.xml"/></Relationships>
</file>

<file path=ppt/slides/_rels/slide64.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195.xml"/><Relationship Id="rId6" Type="http://schemas.openxmlformats.org/officeDocument/2006/relationships/image" Target="../media/image46.png"/><Relationship Id="rId5" Type="http://schemas.openxmlformats.org/officeDocument/2006/relationships/tags" Target="../tags/tag1194.xml"/><Relationship Id="rId4" Type="http://schemas.openxmlformats.org/officeDocument/2006/relationships/image" Target="../media/image45.png"/><Relationship Id="rId3" Type="http://schemas.openxmlformats.org/officeDocument/2006/relationships/tags" Target="../tags/tag1193.xml"/><Relationship Id="rId2" Type="http://schemas.openxmlformats.org/officeDocument/2006/relationships/tags" Target="../tags/tag1192.xml"/><Relationship Id="rId1" Type="http://schemas.openxmlformats.org/officeDocument/2006/relationships/tags" Target="../tags/tag1191.xml"/></Relationships>
</file>

<file path=ppt/slides/_rels/slide65.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201.xml"/><Relationship Id="rId7" Type="http://schemas.openxmlformats.org/officeDocument/2006/relationships/image" Target="../media/image46.png"/><Relationship Id="rId6" Type="http://schemas.openxmlformats.org/officeDocument/2006/relationships/tags" Target="../tags/tag1200.xml"/><Relationship Id="rId5" Type="http://schemas.openxmlformats.org/officeDocument/2006/relationships/image" Target="../media/image45.png"/><Relationship Id="rId4" Type="http://schemas.openxmlformats.org/officeDocument/2006/relationships/tags" Target="../tags/tag1199.xml"/><Relationship Id="rId3" Type="http://schemas.openxmlformats.org/officeDocument/2006/relationships/tags" Target="../tags/tag1198.xml"/><Relationship Id="rId2" Type="http://schemas.openxmlformats.org/officeDocument/2006/relationships/tags" Target="../tags/tag1197.xml"/><Relationship Id="rId1" Type="http://schemas.openxmlformats.org/officeDocument/2006/relationships/tags" Target="../tags/tag1196.xml"/></Relationships>
</file>

<file path=ppt/slides/_rels/slide66.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206.xml"/><Relationship Id="rId6" Type="http://schemas.openxmlformats.org/officeDocument/2006/relationships/image" Target="../media/image46.png"/><Relationship Id="rId5" Type="http://schemas.openxmlformats.org/officeDocument/2006/relationships/tags" Target="../tags/tag1205.xml"/><Relationship Id="rId4" Type="http://schemas.openxmlformats.org/officeDocument/2006/relationships/image" Target="../media/image45.png"/><Relationship Id="rId3" Type="http://schemas.openxmlformats.org/officeDocument/2006/relationships/tags" Target="../tags/tag1204.xml"/><Relationship Id="rId2" Type="http://schemas.openxmlformats.org/officeDocument/2006/relationships/tags" Target="../tags/tag1203.xml"/><Relationship Id="rId1" Type="http://schemas.openxmlformats.org/officeDocument/2006/relationships/tags" Target="../tags/tag1202.xml"/></Relationships>
</file>

<file path=ppt/slides/_rels/slide67.xml.rels><?xml version="1.0" encoding="UTF-8" standalone="yes"?>
<Relationships xmlns="http://schemas.openxmlformats.org/package/2006/relationships"><Relationship Id="rId9" Type="http://schemas.openxmlformats.org/officeDocument/2006/relationships/tags" Target="../tags/tag1213.xml"/><Relationship Id="rId8" Type="http://schemas.openxmlformats.org/officeDocument/2006/relationships/image" Target="../media/image46.png"/><Relationship Id="rId7" Type="http://schemas.openxmlformats.org/officeDocument/2006/relationships/tags" Target="../tags/tag1212.xml"/><Relationship Id="rId6" Type="http://schemas.openxmlformats.org/officeDocument/2006/relationships/image" Target="../media/image45.png"/><Relationship Id="rId5" Type="http://schemas.openxmlformats.org/officeDocument/2006/relationships/tags" Target="../tags/tag1211.xml"/><Relationship Id="rId4" Type="http://schemas.openxmlformats.org/officeDocument/2006/relationships/tags" Target="../tags/tag1210.xml"/><Relationship Id="rId3" Type="http://schemas.openxmlformats.org/officeDocument/2006/relationships/tags" Target="../tags/tag1209.xml"/><Relationship Id="rId2" Type="http://schemas.openxmlformats.org/officeDocument/2006/relationships/tags" Target="../tags/tag1208.xml"/><Relationship Id="rId10" Type="http://schemas.openxmlformats.org/officeDocument/2006/relationships/slideLayout" Target="../slideLayouts/slideLayout4.xml"/><Relationship Id="rId1" Type="http://schemas.openxmlformats.org/officeDocument/2006/relationships/tags" Target="../tags/tag1207.xml"/></Relationships>
</file>

<file path=ppt/slides/_rels/slide68.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219.xml"/><Relationship Id="rId7" Type="http://schemas.openxmlformats.org/officeDocument/2006/relationships/image" Target="../media/image46.png"/><Relationship Id="rId6" Type="http://schemas.openxmlformats.org/officeDocument/2006/relationships/tags" Target="../tags/tag1218.xml"/><Relationship Id="rId5" Type="http://schemas.openxmlformats.org/officeDocument/2006/relationships/image" Target="../media/image45.png"/><Relationship Id="rId4" Type="http://schemas.openxmlformats.org/officeDocument/2006/relationships/tags" Target="../tags/tag1217.xml"/><Relationship Id="rId3" Type="http://schemas.openxmlformats.org/officeDocument/2006/relationships/tags" Target="../tags/tag1216.xml"/><Relationship Id="rId2" Type="http://schemas.openxmlformats.org/officeDocument/2006/relationships/tags" Target="../tags/tag1215.xml"/><Relationship Id="rId1" Type="http://schemas.openxmlformats.org/officeDocument/2006/relationships/tags" Target="../tags/tag1214.xml"/></Relationships>
</file>

<file path=ppt/slides/_rels/slide69.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224.xml"/><Relationship Id="rId6" Type="http://schemas.openxmlformats.org/officeDocument/2006/relationships/image" Target="../media/image46.png"/><Relationship Id="rId5" Type="http://schemas.openxmlformats.org/officeDocument/2006/relationships/tags" Target="../tags/tag1223.xml"/><Relationship Id="rId4" Type="http://schemas.openxmlformats.org/officeDocument/2006/relationships/image" Target="../media/image45.png"/><Relationship Id="rId3" Type="http://schemas.openxmlformats.org/officeDocument/2006/relationships/tags" Target="../tags/tag1222.xml"/><Relationship Id="rId2" Type="http://schemas.openxmlformats.org/officeDocument/2006/relationships/tags" Target="../tags/tag1221.xml"/><Relationship Id="rId1" Type="http://schemas.openxmlformats.org/officeDocument/2006/relationships/tags" Target="../tags/tag1220.xml"/></Relationships>
</file>

<file path=ppt/slides/_rels/slide7.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tags" Target="../tags/tag215.xml"/><Relationship Id="rId6" Type="http://schemas.openxmlformats.org/officeDocument/2006/relationships/tags" Target="../tags/tag214.xml"/><Relationship Id="rId5" Type="http://schemas.openxmlformats.org/officeDocument/2006/relationships/tags" Target="../tags/tag213.xml"/><Relationship Id="rId4" Type="http://schemas.openxmlformats.org/officeDocument/2006/relationships/tags" Target="../tags/tag212.xml"/><Relationship Id="rId3" Type="http://schemas.openxmlformats.org/officeDocument/2006/relationships/tags" Target="../tags/tag211.xml"/><Relationship Id="rId2" Type="http://schemas.openxmlformats.org/officeDocument/2006/relationships/tags" Target="../tags/tag210.xml"/><Relationship Id="rId14" Type="http://schemas.openxmlformats.org/officeDocument/2006/relationships/slideLayout" Target="../slideLayouts/slideLayout1.xml"/><Relationship Id="rId13" Type="http://schemas.openxmlformats.org/officeDocument/2006/relationships/tags" Target="../tags/tag221.xml"/><Relationship Id="rId12" Type="http://schemas.openxmlformats.org/officeDocument/2006/relationships/tags" Target="../tags/tag220.xml"/><Relationship Id="rId11" Type="http://schemas.openxmlformats.org/officeDocument/2006/relationships/tags" Target="../tags/tag219.xml"/><Relationship Id="rId10" Type="http://schemas.openxmlformats.org/officeDocument/2006/relationships/tags" Target="../tags/tag218.xml"/><Relationship Id="rId1" Type="http://schemas.openxmlformats.org/officeDocument/2006/relationships/tags" Target="../tags/tag209.xml"/></Relationships>
</file>

<file path=ppt/slides/_rels/slide70.xml.rels><?xml version="1.0" encoding="UTF-8" standalone="yes"?>
<Relationships xmlns="http://schemas.openxmlformats.org/package/2006/relationships"><Relationship Id="rId9" Type="http://schemas.openxmlformats.org/officeDocument/2006/relationships/tags" Target="../tags/tag1231.xml"/><Relationship Id="rId8" Type="http://schemas.openxmlformats.org/officeDocument/2006/relationships/image" Target="../media/image46.png"/><Relationship Id="rId7" Type="http://schemas.openxmlformats.org/officeDocument/2006/relationships/tags" Target="../tags/tag1230.xml"/><Relationship Id="rId6" Type="http://schemas.openxmlformats.org/officeDocument/2006/relationships/image" Target="../media/image45.png"/><Relationship Id="rId5" Type="http://schemas.openxmlformats.org/officeDocument/2006/relationships/tags" Target="../tags/tag1229.xml"/><Relationship Id="rId4" Type="http://schemas.openxmlformats.org/officeDocument/2006/relationships/tags" Target="../tags/tag1228.xml"/><Relationship Id="rId3" Type="http://schemas.openxmlformats.org/officeDocument/2006/relationships/tags" Target="../tags/tag1227.xml"/><Relationship Id="rId2" Type="http://schemas.openxmlformats.org/officeDocument/2006/relationships/tags" Target="../tags/tag1226.xml"/><Relationship Id="rId10" Type="http://schemas.openxmlformats.org/officeDocument/2006/relationships/slideLayout" Target="../slideLayouts/slideLayout4.xml"/><Relationship Id="rId1" Type="http://schemas.openxmlformats.org/officeDocument/2006/relationships/tags" Target="../tags/tag1225.xml"/></Relationships>
</file>

<file path=ppt/slides/_rels/slide8.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6" Type="http://schemas.openxmlformats.org/officeDocument/2006/relationships/notesSlide" Target="../notesSlides/notesSlide4.xml"/><Relationship Id="rId35" Type="http://schemas.openxmlformats.org/officeDocument/2006/relationships/slideLayout" Target="../slideLayouts/slideLayout4.xml"/><Relationship Id="rId34" Type="http://schemas.openxmlformats.org/officeDocument/2006/relationships/tags" Target="../tags/tag254.xml"/><Relationship Id="rId33" Type="http://schemas.openxmlformats.org/officeDocument/2006/relationships/tags" Target="../tags/tag253.xml"/><Relationship Id="rId32" Type="http://schemas.openxmlformats.org/officeDocument/2006/relationships/tags" Target="../tags/tag252.xml"/><Relationship Id="rId31" Type="http://schemas.openxmlformats.org/officeDocument/2006/relationships/tags" Target="../tags/tag251.xml"/><Relationship Id="rId30" Type="http://schemas.openxmlformats.org/officeDocument/2006/relationships/tags" Target="../tags/tag250.xml"/><Relationship Id="rId3" Type="http://schemas.openxmlformats.org/officeDocument/2006/relationships/tags" Target="../tags/tag224.xml"/><Relationship Id="rId29" Type="http://schemas.openxmlformats.org/officeDocument/2006/relationships/image" Target="../media/image16.png"/><Relationship Id="rId28" Type="http://schemas.openxmlformats.org/officeDocument/2006/relationships/tags" Target="../tags/tag249.xml"/><Relationship Id="rId27" Type="http://schemas.openxmlformats.org/officeDocument/2006/relationships/tags" Target="../tags/tag248.xml"/><Relationship Id="rId26" Type="http://schemas.openxmlformats.org/officeDocument/2006/relationships/tags" Target="../tags/tag247.xml"/><Relationship Id="rId25" Type="http://schemas.openxmlformats.org/officeDocument/2006/relationships/tags" Target="../tags/tag246.xml"/><Relationship Id="rId24" Type="http://schemas.openxmlformats.org/officeDocument/2006/relationships/tags" Target="../tags/tag245.xml"/><Relationship Id="rId23" Type="http://schemas.openxmlformats.org/officeDocument/2006/relationships/tags" Target="../tags/tag244.xml"/><Relationship Id="rId22" Type="http://schemas.openxmlformats.org/officeDocument/2006/relationships/tags" Target="../tags/tag243.xml"/><Relationship Id="rId21" Type="http://schemas.openxmlformats.org/officeDocument/2006/relationships/tags" Target="../tags/tag242.xml"/><Relationship Id="rId20" Type="http://schemas.openxmlformats.org/officeDocument/2006/relationships/tags" Target="../tags/tag241.xml"/><Relationship Id="rId2" Type="http://schemas.openxmlformats.org/officeDocument/2006/relationships/tags" Target="../tags/tag223.xml"/><Relationship Id="rId19" Type="http://schemas.openxmlformats.org/officeDocument/2006/relationships/tags" Target="../tags/tag240.xml"/><Relationship Id="rId18" Type="http://schemas.openxmlformats.org/officeDocument/2006/relationships/tags" Target="../tags/tag239.xml"/><Relationship Id="rId17" Type="http://schemas.openxmlformats.org/officeDocument/2006/relationships/tags" Target="../tags/tag238.xml"/><Relationship Id="rId16" Type="http://schemas.openxmlformats.org/officeDocument/2006/relationships/tags" Target="../tags/tag237.xml"/><Relationship Id="rId15" Type="http://schemas.openxmlformats.org/officeDocument/2006/relationships/tags" Target="../tags/tag236.xml"/><Relationship Id="rId14" Type="http://schemas.openxmlformats.org/officeDocument/2006/relationships/tags" Target="../tags/tag235.xml"/><Relationship Id="rId13" Type="http://schemas.openxmlformats.org/officeDocument/2006/relationships/tags" Target="../tags/tag23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tags" Target="../tags/tag222.xml"/></Relationships>
</file>

<file path=ppt/slides/_rels/slide9.xml.rels><?xml version="1.0" encoding="UTF-8" standalone="yes"?>
<Relationships xmlns="http://schemas.openxmlformats.org/package/2006/relationships"><Relationship Id="rId9" Type="http://schemas.openxmlformats.org/officeDocument/2006/relationships/tags" Target="../tags/tag266.xml"/><Relationship Id="rId8" Type="http://schemas.openxmlformats.org/officeDocument/2006/relationships/tags" Target="../tags/tag265.xml"/><Relationship Id="rId7" Type="http://schemas.openxmlformats.org/officeDocument/2006/relationships/tags" Target="../tags/tag264.xml"/><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32" Type="http://schemas.openxmlformats.org/officeDocument/2006/relationships/slideLayout" Target="../slideLayouts/slideLayout4.xml"/><Relationship Id="rId31" Type="http://schemas.openxmlformats.org/officeDocument/2006/relationships/image" Target="../media/image16.png"/><Relationship Id="rId30" Type="http://schemas.openxmlformats.org/officeDocument/2006/relationships/tags" Target="../tags/tag287.xml"/><Relationship Id="rId3" Type="http://schemas.openxmlformats.org/officeDocument/2006/relationships/tags" Target="../tags/tag260.xml"/><Relationship Id="rId29" Type="http://schemas.openxmlformats.org/officeDocument/2006/relationships/tags" Target="../tags/tag286.xml"/><Relationship Id="rId28" Type="http://schemas.openxmlformats.org/officeDocument/2006/relationships/tags" Target="../tags/tag285.xml"/><Relationship Id="rId27" Type="http://schemas.openxmlformats.org/officeDocument/2006/relationships/tags" Target="../tags/tag284.xml"/><Relationship Id="rId26" Type="http://schemas.openxmlformats.org/officeDocument/2006/relationships/tags" Target="../tags/tag283.xml"/><Relationship Id="rId25" Type="http://schemas.openxmlformats.org/officeDocument/2006/relationships/tags" Target="../tags/tag282.xml"/><Relationship Id="rId24" Type="http://schemas.openxmlformats.org/officeDocument/2006/relationships/tags" Target="../tags/tag281.xml"/><Relationship Id="rId23" Type="http://schemas.openxmlformats.org/officeDocument/2006/relationships/tags" Target="../tags/tag280.xml"/><Relationship Id="rId22" Type="http://schemas.openxmlformats.org/officeDocument/2006/relationships/tags" Target="../tags/tag279.xml"/><Relationship Id="rId21" Type="http://schemas.openxmlformats.org/officeDocument/2006/relationships/tags" Target="../tags/tag278.xml"/><Relationship Id="rId20" Type="http://schemas.openxmlformats.org/officeDocument/2006/relationships/tags" Target="../tags/tag277.xml"/><Relationship Id="rId2" Type="http://schemas.openxmlformats.org/officeDocument/2006/relationships/tags" Target="../tags/tag259.xml"/><Relationship Id="rId19" Type="http://schemas.openxmlformats.org/officeDocument/2006/relationships/tags" Target="../tags/tag276.xml"/><Relationship Id="rId18" Type="http://schemas.openxmlformats.org/officeDocument/2006/relationships/tags" Target="../tags/tag275.xml"/><Relationship Id="rId17" Type="http://schemas.openxmlformats.org/officeDocument/2006/relationships/tags" Target="../tags/tag274.xml"/><Relationship Id="rId16" Type="http://schemas.openxmlformats.org/officeDocument/2006/relationships/tags" Target="../tags/tag273.xml"/><Relationship Id="rId15" Type="http://schemas.openxmlformats.org/officeDocument/2006/relationships/tags" Target="../tags/tag272.xml"/><Relationship Id="rId14" Type="http://schemas.openxmlformats.org/officeDocument/2006/relationships/tags" Target="../tags/tag271.xml"/><Relationship Id="rId13" Type="http://schemas.openxmlformats.org/officeDocument/2006/relationships/tags" Target="../tags/tag270.xml"/><Relationship Id="rId12" Type="http://schemas.openxmlformats.org/officeDocument/2006/relationships/tags" Target="../tags/tag269.xml"/><Relationship Id="rId11" Type="http://schemas.openxmlformats.org/officeDocument/2006/relationships/tags" Target="../tags/tag268.xml"/><Relationship Id="rId10" Type="http://schemas.openxmlformats.org/officeDocument/2006/relationships/tags" Target="../tags/tag267.xml"/><Relationship Id="rId1" Type="http://schemas.openxmlformats.org/officeDocument/2006/relationships/tags" Target="../tags/tag25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626871" y="2002254"/>
            <a:ext cx="11405003" cy="3341314"/>
            <a:chOff x="4838820" y="2375552"/>
            <a:chExt cx="5544616" cy="1200507"/>
          </a:xfrm>
        </p:grpSpPr>
        <p:sp>
          <p:nvSpPr>
            <p:cNvPr id="9" name="矩形 3"/>
            <p:cNvSpPr/>
            <p:nvPr>
              <p:custDataLst>
                <p:tags r:id="rId2"/>
              </p:custDataLst>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ndParaRPr>
            </a:p>
          </p:txBody>
        </p:sp>
        <p:sp>
          <p:nvSpPr>
            <p:cNvPr id="10" name="矩形 3"/>
            <p:cNvSpPr/>
            <p:nvPr>
              <p:custDataLst>
                <p:tags r:id="rId3"/>
              </p:custDataLst>
            </p:nvPr>
          </p:nvSpPr>
          <p:spPr>
            <a:xfrm>
              <a:off x="4945460" y="2446077"/>
              <a:ext cx="5328592" cy="1091003"/>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chemeClr val="bg1"/>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ndParaRPr>
            </a:p>
          </p:txBody>
        </p:sp>
      </p:grpSp>
      <p:grpSp>
        <p:nvGrpSpPr>
          <p:cNvPr id="59" name="组合 58"/>
          <p:cNvGrpSpPr/>
          <p:nvPr>
            <p:custDataLst>
              <p:tags r:id="rId4"/>
            </p:custDataLst>
          </p:nvPr>
        </p:nvGrpSpPr>
        <p:grpSpPr>
          <a:xfrm>
            <a:off x="2567563" y="1073444"/>
            <a:ext cx="2688979" cy="3352864"/>
            <a:chOff x="1630325" y="1027988"/>
            <a:chExt cx="2095864" cy="2613314"/>
          </a:xfrm>
        </p:grpSpPr>
        <p:grpSp>
          <p:nvGrpSpPr>
            <p:cNvPr id="60" name="组合 59"/>
            <p:cNvGrpSpPr/>
            <p:nvPr>
              <p:custDataLst>
                <p:tags r:id="rId5"/>
              </p:custDataLst>
            </p:nvPr>
          </p:nvGrpSpPr>
          <p:grpSpPr>
            <a:xfrm>
              <a:off x="1630325" y="1027988"/>
              <a:ext cx="2095864" cy="2613314"/>
              <a:chOff x="3295850" y="1908877"/>
              <a:chExt cx="3738030" cy="4660916"/>
            </a:xfrm>
          </p:grpSpPr>
          <p:sp>
            <p:nvSpPr>
              <p:cNvPr id="62" name="圆角矩形 101"/>
              <p:cNvSpPr/>
              <p:nvPr>
                <p:custDataLst>
                  <p:tags r:id="rId6"/>
                </p:custDataLst>
              </p:nvPr>
            </p:nvSpPr>
            <p:spPr>
              <a:xfrm rot="2760000">
                <a:off x="3098889" y="2634801"/>
                <a:ext cx="4660916" cy="3209067"/>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63" name="Freeform 5"/>
              <p:cNvSpPr/>
              <p:nvPr>
                <p:custDataLst>
                  <p:tags r:id="rId7"/>
                </p:custDataLst>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gradFill>
              <a:ln w="25400">
                <a:gradFill flip="none" rotWithShape="1">
                  <a:gsLst>
                    <a:gs pos="29000">
                      <a:srgbClr val="E0E0E0"/>
                    </a:gs>
                    <a:gs pos="0">
                      <a:srgbClr val="999999"/>
                    </a:gs>
                    <a:gs pos="83000">
                      <a:sysClr val="window" lastClr="FFFFFF"/>
                    </a:gs>
                  </a:gsLst>
                  <a:lin ang="2700000" scaled="1"/>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sp>
            <p:nvSpPr>
              <p:cNvPr id="64" name="圆角矩形 103"/>
              <p:cNvSpPr/>
              <p:nvPr>
                <p:custDataLst>
                  <p:tags r:id="rId8"/>
                </p:custDataLst>
              </p:nvPr>
            </p:nvSpPr>
            <p:spPr>
              <a:xfrm rot="2760000">
                <a:off x="3358628" y="2852802"/>
                <a:ext cx="3953506" cy="2592561"/>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65" name="Freeform 5"/>
              <p:cNvSpPr/>
              <p:nvPr>
                <p:custDataLst>
                  <p:tags r:id="rId9"/>
                </p:custDataLst>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gradFill>
              <a:ln w="25400">
                <a:gradFill flip="none" rotWithShape="1">
                  <a:gsLst>
                    <a:gs pos="0">
                      <a:srgbClr val="FF9B09"/>
                    </a:gs>
                    <a:gs pos="100000">
                      <a:srgbClr val="FFDBA7"/>
                    </a:gs>
                  </a:gsLst>
                  <a:lin ang="2700000" scaled="1"/>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grpSp>
        <p:sp>
          <p:nvSpPr>
            <p:cNvPr id="61" name="文本框 60"/>
            <p:cNvSpPr txBox="1"/>
            <p:nvPr>
              <p:custDataLst>
                <p:tags r:id="rId10"/>
              </p:custDataLst>
            </p:nvPr>
          </p:nvSpPr>
          <p:spPr>
            <a:xfrm>
              <a:off x="1986846" y="1438088"/>
              <a:ext cx="772855" cy="863602"/>
            </a:xfrm>
            <a:prstGeom prst="rect">
              <a:avLst/>
            </a:prstGeom>
            <a:noFill/>
          </p:spPr>
          <p:txBody>
            <a:bodyPr wrap="square" rtlCol="0">
              <a:spAutoFit/>
            </a:bodyPr>
            <a:lstStyle/>
            <a:p>
              <a:pPr marL="0" marR="0" lvl="0" indent="0" defTabSz="685800" eaLnBrk="1" fontAlgn="auto" latinLnBrk="0" hangingPunct="1">
                <a:lnSpc>
                  <a:spcPct val="100000"/>
                </a:lnSpc>
                <a:spcBef>
                  <a:spcPct val="0"/>
                </a:spcBef>
                <a:spcAft>
                  <a:spcPct val="0"/>
                </a:spcAft>
                <a:buClrTx/>
                <a:buSzTx/>
                <a:buFontTx/>
                <a:buNone/>
                <a:defRPr/>
              </a:pPr>
              <a:r>
                <a:rPr kumimoji="0" lang="zh-CN" altLang="en-US"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rPr>
                <a:t>第</a:t>
              </a:r>
              <a:endParaRPr kumimoji="0" lang="zh-CN" altLang="en-US"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endParaRPr>
            </a:p>
          </p:txBody>
        </p:sp>
      </p:grpSp>
      <p:grpSp>
        <p:nvGrpSpPr>
          <p:cNvPr id="66" name="组合 65"/>
          <p:cNvGrpSpPr/>
          <p:nvPr>
            <p:custDataLst>
              <p:tags r:id="rId11"/>
            </p:custDataLst>
          </p:nvPr>
        </p:nvGrpSpPr>
        <p:grpSpPr>
          <a:xfrm>
            <a:off x="5454207" y="1073444"/>
            <a:ext cx="2679713" cy="3352864"/>
            <a:chOff x="3099413" y="1027988"/>
            <a:chExt cx="2088642" cy="2613314"/>
          </a:xfrm>
        </p:grpSpPr>
        <p:grpSp>
          <p:nvGrpSpPr>
            <p:cNvPr id="67" name="组合 66"/>
            <p:cNvGrpSpPr/>
            <p:nvPr>
              <p:custDataLst>
                <p:tags r:id="rId12"/>
              </p:custDataLst>
            </p:nvPr>
          </p:nvGrpSpPr>
          <p:grpSpPr>
            <a:xfrm>
              <a:off x="3099413" y="1027988"/>
              <a:ext cx="2088642" cy="2613314"/>
              <a:chOff x="3295850" y="1895995"/>
              <a:chExt cx="3725149" cy="4660916"/>
            </a:xfrm>
          </p:grpSpPr>
          <p:sp>
            <p:nvSpPr>
              <p:cNvPr id="69" name="圆角矩形 108"/>
              <p:cNvSpPr/>
              <p:nvPr>
                <p:custDataLst>
                  <p:tags r:id="rId13"/>
                </p:custDataLst>
              </p:nvPr>
            </p:nvSpPr>
            <p:spPr>
              <a:xfrm rot="2760000">
                <a:off x="3086007" y="2621919"/>
                <a:ext cx="4660916" cy="3209068"/>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70" name="Freeform 5"/>
              <p:cNvSpPr/>
              <p:nvPr>
                <p:custDataLst>
                  <p:tags r:id="rId14"/>
                </p:custDataLst>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gradFill>
              <a:ln w="25400">
                <a:gradFill flip="none" rotWithShape="1">
                  <a:gsLst>
                    <a:gs pos="29000">
                      <a:srgbClr val="E0E0E0"/>
                    </a:gs>
                    <a:gs pos="0">
                      <a:srgbClr val="999999"/>
                    </a:gs>
                    <a:gs pos="83000">
                      <a:sysClr val="window" lastClr="FFFFFF"/>
                    </a:gs>
                  </a:gsLst>
                  <a:lin ang="2700000" scaled="1"/>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sp>
            <p:nvSpPr>
              <p:cNvPr id="71" name="圆角矩形 110"/>
              <p:cNvSpPr/>
              <p:nvPr>
                <p:custDataLst>
                  <p:tags r:id="rId15"/>
                </p:custDataLst>
              </p:nvPr>
            </p:nvSpPr>
            <p:spPr>
              <a:xfrm rot="2760000">
                <a:off x="3384391" y="2878566"/>
                <a:ext cx="3953506" cy="2592561"/>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72" name="Freeform 5"/>
              <p:cNvSpPr/>
              <p:nvPr>
                <p:custDataLst>
                  <p:tags r:id="rId16"/>
                </p:custDataLst>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01BDD1"/>
                  </a:gs>
                  <a:gs pos="100000">
                    <a:srgbClr val="0194A3"/>
                  </a:gs>
                </a:gsLst>
                <a:lin ang="2700000" scaled="1"/>
              </a:gradFill>
              <a:ln w="25400">
                <a:gradFill flip="none" rotWithShape="1">
                  <a:gsLst>
                    <a:gs pos="0">
                      <a:srgbClr val="0194A3"/>
                    </a:gs>
                    <a:gs pos="100000">
                      <a:srgbClr val="01CFE5"/>
                    </a:gs>
                  </a:gsLst>
                  <a:lin ang="2700000" scaled="1"/>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grpSp>
        <p:sp>
          <p:nvSpPr>
            <p:cNvPr id="68" name="文本框 67"/>
            <p:cNvSpPr txBox="1"/>
            <p:nvPr>
              <p:custDataLst>
                <p:tags r:id="rId17"/>
              </p:custDataLst>
            </p:nvPr>
          </p:nvSpPr>
          <p:spPr>
            <a:xfrm>
              <a:off x="3425258" y="1448333"/>
              <a:ext cx="1090503" cy="863602"/>
            </a:xfrm>
            <a:prstGeom prst="rect">
              <a:avLst/>
            </a:prstGeom>
            <a:noFill/>
          </p:spPr>
          <p:txBody>
            <a:bodyPr wrap="square" rtlCol="0">
              <a:spAutoFit/>
            </a:bodyPr>
            <a:lstStyle/>
            <a:p>
              <a:pPr marL="0" marR="0" lvl="0" indent="0" defTabSz="685800" eaLnBrk="1" fontAlgn="auto" latinLnBrk="0" hangingPunct="1">
                <a:lnSpc>
                  <a:spcPct val="100000"/>
                </a:lnSpc>
                <a:spcBef>
                  <a:spcPct val="0"/>
                </a:spcBef>
                <a:spcAft>
                  <a:spcPct val="0"/>
                </a:spcAft>
                <a:buClrTx/>
                <a:buSzTx/>
                <a:buFontTx/>
                <a:buNone/>
                <a:defRPr/>
              </a:pPr>
              <a:r>
                <a:rPr kumimoji="0" lang="en-US" altLang="zh-CN"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rPr>
                <a:t>01</a:t>
              </a:r>
              <a:endParaRPr kumimoji="0" lang="zh-CN" altLang="en-US"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endParaRPr>
            </a:p>
          </p:txBody>
        </p:sp>
      </p:grpSp>
      <p:grpSp>
        <p:nvGrpSpPr>
          <p:cNvPr id="73" name="组合 72"/>
          <p:cNvGrpSpPr/>
          <p:nvPr>
            <p:custDataLst>
              <p:tags r:id="rId18"/>
            </p:custDataLst>
          </p:nvPr>
        </p:nvGrpSpPr>
        <p:grpSpPr>
          <a:xfrm>
            <a:off x="8333629" y="1073444"/>
            <a:ext cx="2679713" cy="3352864"/>
            <a:chOff x="4589518" y="1003554"/>
            <a:chExt cx="2088642" cy="2613314"/>
          </a:xfrm>
        </p:grpSpPr>
        <p:grpSp>
          <p:nvGrpSpPr>
            <p:cNvPr id="74" name="组合 73"/>
            <p:cNvGrpSpPr/>
            <p:nvPr>
              <p:custDataLst>
                <p:tags r:id="rId19"/>
              </p:custDataLst>
            </p:nvPr>
          </p:nvGrpSpPr>
          <p:grpSpPr>
            <a:xfrm>
              <a:off x="4589518" y="1003554"/>
              <a:ext cx="2088642" cy="2613314"/>
              <a:chOff x="3295850" y="1895995"/>
              <a:chExt cx="3725149" cy="4660916"/>
            </a:xfrm>
          </p:grpSpPr>
          <p:sp>
            <p:nvSpPr>
              <p:cNvPr id="76" name="圆角矩形 115"/>
              <p:cNvSpPr/>
              <p:nvPr>
                <p:custDataLst>
                  <p:tags r:id="rId20"/>
                </p:custDataLst>
              </p:nvPr>
            </p:nvSpPr>
            <p:spPr>
              <a:xfrm rot="2760000">
                <a:off x="3086007" y="2621919"/>
                <a:ext cx="4660916" cy="3209068"/>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77" name="Freeform 5"/>
              <p:cNvSpPr/>
              <p:nvPr>
                <p:custDataLst>
                  <p:tags r:id="rId21"/>
                </p:custDataLst>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gradFill>
              <a:ln w="25400">
                <a:gradFill flip="none" rotWithShape="1">
                  <a:gsLst>
                    <a:gs pos="29000">
                      <a:srgbClr val="E0E0E0"/>
                    </a:gs>
                    <a:gs pos="0">
                      <a:srgbClr val="999999"/>
                    </a:gs>
                    <a:gs pos="83000">
                      <a:sysClr val="window" lastClr="FFFFFF"/>
                    </a:gs>
                  </a:gsLst>
                  <a:lin ang="2700000" scaled="1"/>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sp>
            <p:nvSpPr>
              <p:cNvPr id="78" name="圆角矩形 117"/>
              <p:cNvSpPr/>
              <p:nvPr>
                <p:custDataLst>
                  <p:tags r:id="rId22"/>
                </p:custDataLst>
              </p:nvPr>
            </p:nvSpPr>
            <p:spPr>
              <a:xfrm rot="2760000">
                <a:off x="3371510" y="2878566"/>
                <a:ext cx="3953505" cy="2592561"/>
              </a:xfrm>
              <a:prstGeom prst="roundRect">
                <a:avLst>
                  <a:gd name="adj" fmla="val 50000"/>
                </a:avLst>
              </a:prstGeom>
              <a:gradFill>
                <a:gsLst>
                  <a:gs pos="37000">
                    <a:srgbClr val="6C6C6C">
                      <a:alpha val="50000"/>
                    </a:srgbClr>
                  </a:gs>
                  <a:gs pos="0">
                    <a:sysClr val="windowText" lastClr="000000">
                      <a:alpha val="61000"/>
                    </a:sysClr>
                  </a:gs>
                  <a:gs pos="100000">
                    <a:srgbClr val="D8D8D8">
                      <a:alpha val="0"/>
                    </a:srgbClr>
                  </a:gs>
                </a:gsLst>
                <a:lin ang="0" scaled="0"/>
              </a:gradFill>
              <a:ln w="12700" cap="flat" cmpd="sng" algn="ctr">
                <a:noFill/>
                <a:prstDash val="solid"/>
                <a:miter lim="800000"/>
              </a:ln>
              <a:effectLst>
                <a:softEdge rad="254000"/>
              </a:effectLst>
            </p:spPr>
            <p:txBody>
              <a:bodyPr rtlCol="0" anchor="ctr"/>
              <a:lstStyle/>
              <a:p>
                <a:pPr marL="0" marR="0" lvl="0" indent="0" algn="ctr"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cs typeface="+mn-cs"/>
                </a:endParaRPr>
              </a:p>
            </p:txBody>
          </p:sp>
          <p:sp>
            <p:nvSpPr>
              <p:cNvPr id="79" name="Freeform 5"/>
              <p:cNvSpPr/>
              <p:nvPr>
                <p:custDataLst>
                  <p:tags r:id="rId23"/>
                </p:custDataLst>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EC8C8C"/>
                  </a:gs>
                  <a:gs pos="100000">
                    <a:srgbClr val="E35353"/>
                  </a:gs>
                </a:gsLst>
                <a:lin ang="2700000" scaled="1"/>
              </a:gradFill>
              <a:ln w="25400">
                <a:gradFill flip="none" rotWithShape="1">
                  <a:gsLst>
                    <a:gs pos="0">
                      <a:srgbClr val="E35353"/>
                    </a:gs>
                    <a:gs pos="100000">
                      <a:srgbClr val="F1A9A9"/>
                    </a:gs>
                  </a:gsLst>
                  <a:lin ang="2700000" scaled="1"/>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marL="0" marR="0" lvl="0" indent="0" defTabSz="685800" eaLnBrk="1" fontAlgn="auto" latinLnBrk="0" hangingPunct="1">
                  <a:lnSpc>
                    <a:spcPct val="100000"/>
                  </a:lnSpc>
                  <a:spcBef>
                    <a:spcPct val="0"/>
                  </a:spcBef>
                  <a:spcAft>
                    <a:spcPct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造字工房悦黑体验版常规体" pitchFamily="50" charset="-122"/>
                  <a:ea typeface="造字工房悦黑体验版常规体" pitchFamily="50" charset="-122"/>
                </a:endParaRPr>
              </a:p>
            </p:txBody>
          </p:sp>
        </p:grpSp>
        <p:sp>
          <p:nvSpPr>
            <p:cNvPr id="75" name="文本框 74"/>
            <p:cNvSpPr txBox="1"/>
            <p:nvPr>
              <p:custDataLst>
                <p:tags r:id="rId24"/>
              </p:custDataLst>
            </p:nvPr>
          </p:nvSpPr>
          <p:spPr>
            <a:xfrm>
              <a:off x="4946614" y="1434538"/>
              <a:ext cx="785256" cy="863602"/>
            </a:xfrm>
            <a:prstGeom prst="rect">
              <a:avLst/>
            </a:prstGeom>
            <a:noFill/>
          </p:spPr>
          <p:txBody>
            <a:bodyPr wrap="square" rtlCol="0">
              <a:spAutoFit/>
            </a:bodyPr>
            <a:lstStyle/>
            <a:p>
              <a:pPr marL="0" marR="0" lvl="0" indent="0" defTabSz="685800" eaLnBrk="1" fontAlgn="auto" latinLnBrk="0" hangingPunct="1">
                <a:lnSpc>
                  <a:spcPct val="100000"/>
                </a:lnSpc>
                <a:spcBef>
                  <a:spcPct val="0"/>
                </a:spcBef>
                <a:spcAft>
                  <a:spcPct val="0"/>
                </a:spcAft>
                <a:buClrTx/>
                <a:buSzTx/>
                <a:buFontTx/>
                <a:buNone/>
                <a:defRPr/>
              </a:pPr>
              <a:r>
                <a:rPr kumimoji="0" lang="zh-CN" altLang="en-US"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rPr>
                <a:t>讲</a:t>
              </a:r>
              <a:endParaRPr kumimoji="0" lang="zh-CN" altLang="en-US" sz="6600" b="1" i="0" u="none" strike="noStrike" kern="0" cap="none" spc="0" normalizeH="0" baseline="0" noProof="0">
                <a:ln>
                  <a:noFill/>
                </a:ln>
                <a:solidFill>
                  <a:prstClr val="white"/>
                </a:solidFill>
                <a:effectLst/>
                <a:uLnTx/>
                <a:uFillTx/>
                <a:latin typeface="造字工房悦黑体验版常规体" pitchFamily="50" charset="-122"/>
                <a:ea typeface="造字工房悦黑体验版常规体" pitchFamily="50" charset="-122"/>
              </a:endParaRPr>
            </a:p>
          </p:txBody>
        </p:sp>
      </p:grpSp>
      <p:sp>
        <p:nvSpPr>
          <p:cNvPr id="11" name="文本框 10"/>
          <p:cNvSpPr txBox="1"/>
          <p:nvPr>
            <p:custDataLst>
              <p:tags r:id="rId25"/>
            </p:custDataLst>
          </p:nvPr>
        </p:nvSpPr>
        <p:spPr>
          <a:xfrm>
            <a:off x="4184045" y="3518070"/>
            <a:ext cx="4360757" cy="1200329"/>
          </a:xfrm>
          <a:prstGeom prst="rect">
            <a:avLst/>
          </a:prstGeom>
          <a:noFill/>
        </p:spPr>
        <p:txBody>
          <a:bodyPr wrap="square" rtlCol="0">
            <a:spAutoFit/>
          </a:bodyPr>
          <a:lstStyle/>
          <a:p>
            <a:pPr algn="dist"/>
            <a:r>
              <a:rPr lang="zh-CN" altLang="en-US" sz="7200" b="1">
                <a:solidFill>
                  <a:srgbClr val="00B050"/>
                </a:solidFill>
                <a:latin typeface="汉仪粗宋简" panose="02010600000101010101" pitchFamily="2" charset="-122"/>
                <a:ea typeface="汉仪粗宋简" panose="02010600000101010101" pitchFamily="2" charset="-122"/>
              </a:rPr>
              <a:t>走近细胞</a:t>
            </a:r>
            <a:endParaRPr lang="zh-CN" altLang="en-US" sz="7200" b="1">
              <a:solidFill>
                <a:srgbClr val="00B050"/>
              </a:solidFill>
              <a:latin typeface="汉仪粗宋简" panose="02010600000101010101" pitchFamily="2" charset="-122"/>
              <a:ea typeface="汉仪粗宋简" panose="02010600000101010101" pitchFamily="2" charset="-122"/>
            </a:endParaRPr>
          </a:p>
        </p:txBody>
      </p:sp>
      <p:sp>
        <p:nvSpPr>
          <p:cNvPr id="3" name="文本框 3"/>
          <p:cNvSpPr txBox="1"/>
          <p:nvPr>
            <p:custDataLst>
              <p:tags r:id="rId26"/>
            </p:custDataLst>
          </p:nvPr>
        </p:nvSpPr>
        <p:spPr>
          <a:xfrm>
            <a:off x="678047" y="3549446"/>
            <a:ext cx="2212340" cy="398780"/>
          </a:xfrm>
          <a:prstGeom prst="rect">
            <a:avLst/>
          </a:prstGeom>
          <a:noFill/>
        </p:spPr>
        <p:txBody>
          <a:bodyPr wrap="square" rtlCol="0">
            <a:spAutoFit/>
          </a:bodyPr>
          <a:lstStyle/>
          <a:p>
            <a:pPr algn="ctr"/>
            <a:r>
              <a:rPr lang="en-US" sz="2000" b="1">
                <a:solidFill>
                  <a:schemeClr val="bg1"/>
                </a:solidFill>
                <a:effectLst/>
                <a:latin typeface="微软雅黑 Light" panose="020B0502040204020203" charset="-122"/>
                <a:ea typeface="微软雅黑 Light" panose="020B0502040204020203" charset="-122"/>
                <a:cs typeface="微软雅黑" panose="020B0503020204020204" charset="-122"/>
              </a:rPr>
              <a:t>SHENG WU XUE</a:t>
            </a:r>
            <a:endParaRPr lang="en-US" sz="2000" b="1">
              <a:solidFill>
                <a:schemeClr val="bg1"/>
              </a:solidFill>
              <a:effectLst/>
              <a:latin typeface="微软雅黑 Light" panose="020B0502040204020203" charset="-122"/>
              <a:ea typeface="微软雅黑 Light" panose="020B0502040204020203" charset="-122"/>
              <a:cs typeface="微软雅黑" panose="020B0503020204020204" charset="-122"/>
            </a:endParaRPr>
          </a:p>
        </p:txBody>
      </p:sp>
      <p:sp>
        <p:nvSpPr>
          <p:cNvPr id="7" name="圆角矩形 6"/>
          <p:cNvSpPr/>
          <p:nvPr>
            <p:custDataLst>
              <p:tags r:id="rId27"/>
            </p:custDataLst>
          </p:nvPr>
        </p:nvSpPr>
        <p:spPr>
          <a:xfrm>
            <a:off x="215142" y="173769"/>
            <a:ext cx="11816732" cy="949621"/>
          </a:xfrm>
          <a:prstGeom prst="roundRect">
            <a:avLst/>
          </a:prstGeom>
          <a:solidFill>
            <a:srgbClr val="FF0000"/>
          </a:solidFill>
        </p:spPr>
        <p:style>
          <a:lnRef idx="0">
            <a:schemeClr val="accent2"/>
          </a:lnRef>
          <a:fillRef idx="3">
            <a:schemeClr val="accent2"/>
          </a:fillRef>
          <a:effectRef idx="3">
            <a:schemeClr val="accent2"/>
          </a:effectRef>
          <a:fontRef idx="minor">
            <a:schemeClr val="lt1"/>
          </a:fontRef>
        </p:style>
        <p:txBody>
          <a:bodyPr lIns="91438" tIns="45719" rIns="91438" bIns="45719" anchor="ctr"/>
          <a:lstStyle/>
          <a:p>
            <a:pPr algn="ctr" defTabSz="685800">
              <a:defRPr/>
            </a:pPr>
            <a:r>
              <a:rPr lang="zh-CN" altLang="en-US" sz="4000" b="1">
                <a:solidFill>
                  <a:schemeClr val="bg1"/>
                </a:solidFill>
                <a:latin typeface="Arial" panose="020B0604020202020204" pitchFamily="34" charset="0"/>
                <a:ea typeface="微软雅黑" panose="020B0503020204020204" charset="-122"/>
                <a:sym typeface="Arial" panose="020B0604020202020204" pitchFamily="34" charset="0"/>
              </a:rPr>
              <a:t>大概念一</a:t>
            </a:r>
            <a:r>
              <a:rPr lang="en-US" altLang="zh-CN" sz="4000" b="1">
                <a:solidFill>
                  <a:schemeClr val="bg1"/>
                </a:solidFill>
                <a:latin typeface="Arial" panose="020B0604020202020204" pitchFamily="34" charset="0"/>
                <a:ea typeface="微软雅黑" panose="020B0503020204020204" charset="-122"/>
                <a:sym typeface="Arial" panose="020B0604020202020204" pitchFamily="34" charset="0"/>
              </a:rPr>
              <a:t>:</a:t>
            </a:r>
            <a:r>
              <a:rPr lang="zh-CN" altLang="en-US" sz="4000" b="1">
                <a:solidFill>
                  <a:schemeClr val="bg1"/>
                </a:solidFill>
                <a:latin typeface="Arial" panose="020B0604020202020204" pitchFamily="34" charset="0"/>
                <a:ea typeface="微软雅黑" panose="020B0503020204020204" charset="-122"/>
                <a:sym typeface="Arial" panose="020B0604020202020204" pitchFamily="34" charset="0"/>
              </a:rPr>
              <a:t>细胞是生物体结构与生命活动的基本单位</a:t>
            </a:r>
            <a:endParaRPr lang="zh-CN" altLang="en-US" sz="4000" b="1">
              <a:solidFill>
                <a:schemeClr val="bg1"/>
              </a:solidFill>
              <a:latin typeface="Arial" panose="020B0604020202020204" pitchFamily="34" charset="0"/>
              <a:ea typeface="微软雅黑" panose="020B0503020204020204" charset="-122"/>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38618" y="1222488"/>
            <a:ext cx="4598507" cy="553974"/>
          </a:xfrm>
          <a:prstGeom prst="rect">
            <a:avLst/>
          </a:prstGeom>
        </p:spPr>
        <p:txBody>
          <a:bodyPr wrap="square" lIns="121898" tIns="60948" rIns="121898" bIns="60948">
            <a:spAutoFit/>
          </a:bodyPr>
          <a:lstStyle/>
          <a:p>
            <a:pPr marL="252095" indent="-457200" algn="just">
              <a:tabLst>
                <a:tab pos="2250440" algn="l"/>
              </a:tabLst>
            </a:pP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1.</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生命活动离不开细胞</a:t>
            </a:r>
            <a:endParaRPr lang="zh-CN" altLang="zh-CN" sz="11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40" name="矩形 39"/>
          <p:cNvSpPr/>
          <p:nvPr>
            <p:custDataLst>
              <p:tags r:id="rId2"/>
            </p:custDataLst>
          </p:nvPr>
        </p:nvSpPr>
        <p:spPr>
          <a:xfrm>
            <a:off x="5805714" y="4365390"/>
            <a:ext cx="1620957" cy="523220"/>
          </a:xfrm>
          <a:prstGeom prst="rect">
            <a:avLst/>
          </a:prstGeom>
        </p:spPr>
        <p:txBody>
          <a:bodyPr wrap="none">
            <a:spAutoFit/>
          </a:bodyPr>
          <a:lstStyle/>
          <a:p>
            <a:r>
              <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细胞代谢</a:t>
            </a:r>
            <a:endPar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41" name="矩形 40"/>
          <p:cNvSpPr/>
          <p:nvPr>
            <p:custDataLst>
              <p:tags r:id="rId3"/>
            </p:custDataLst>
          </p:nvPr>
        </p:nvSpPr>
        <p:spPr>
          <a:xfrm>
            <a:off x="5794825" y="5231298"/>
            <a:ext cx="2698175" cy="523220"/>
          </a:xfrm>
          <a:prstGeom prst="rect">
            <a:avLst/>
          </a:prstGeom>
        </p:spPr>
        <p:txBody>
          <a:bodyPr wrap="none">
            <a:spAutoFit/>
          </a:bodyPr>
          <a:lstStyle/>
          <a:p>
            <a:r>
              <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细胞增殖与分化</a:t>
            </a:r>
            <a:endPar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42" name="矩形 41"/>
          <p:cNvSpPr/>
          <p:nvPr>
            <p:custDataLst>
              <p:tags r:id="rId4"/>
            </p:custDataLst>
          </p:nvPr>
        </p:nvSpPr>
        <p:spPr>
          <a:xfrm>
            <a:off x="5788114" y="6213264"/>
            <a:ext cx="4134465" cy="523220"/>
          </a:xfrm>
          <a:prstGeom prst="rect">
            <a:avLst/>
          </a:prstGeom>
        </p:spPr>
        <p:txBody>
          <a:bodyPr wrap="none">
            <a:spAutoFit/>
          </a:bodyPr>
          <a:lstStyle/>
          <a:p>
            <a:r>
              <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细胞内基因的传递和变化</a:t>
            </a:r>
            <a:endParaRPr lang="zh-CN" altLang="en-US" sz="2800" kern="10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3" name="左大括号 2"/>
          <p:cNvSpPr/>
          <p:nvPr>
            <p:custDataLst>
              <p:tags r:id="rId5"/>
            </p:custDataLst>
          </p:nvPr>
        </p:nvSpPr>
        <p:spPr>
          <a:xfrm>
            <a:off x="426020" y="2838561"/>
            <a:ext cx="508309" cy="2665153"/>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4" name="矩形 3"/>
          <p:cNvSpPr/>
          <p:nvPr>
            <p:custDataLst>
              <p:tags r:id="rId6"/>
            </p:custDataLst>
          </p:nvPr>
        </p:nvSpPr>
        <p:spPr>
          <a:xfrm>
            <a:off x="832574" y="2308693"/>
            <a:ext cx="1075840" cy="984861"/>
          </a:xfrm>
          <a:prstGeom prst="rect">
            <a:avLst/>
          </a:prstGeom>
        </p:spPr>
        <p:txBody>
          <a:bodyPr wrap="square" lIns="121898" tIns="60948" rIns="121898" bIns="60948">
            <a:spAutoFit/>
          </a:bodyPr>
          <a:lstStyle/>
          <a:p>
            <a:pPr marL="252095" indent="-457200" algn="ctr">
              <a:tabLst>
                <a:tab pos="2250440" algn="l"/>
              </a:tabLst>
            </a:pPr>
            <a:r>
              <a:rPr lang="zh-CN" altLang="en-US" sz="2800" kern="100">
                <a:solidFill>
                  <a:prstClr val="black"/>
                </a:solidFill>
                <a:latin typeface="华文中宋" panose="02010600040101010101" pitchFamily="2" charset="-122"/>
                <a:ea typeface="华文中宋" panose="02010600040101010101" pitchFamily="2" charset="-122"/>
                <a:cs typeface="Courier New" panose="02070309020205020404"/>
              </a:rPr>
              <a:t>生物</a:t>
            </a:r>
            <a:endPar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endParaRPr>
          </a:p>
          <a:p>
            <a:pPr marL="252095" indent="-457200" algn="ctr">
              <a:tabLst>
                <a:tab pos="2250440" algn="l"/>
              </a:tabLst>
            </a:pPr>
            <a:r>
              <a:rPr lang="zh-CN" altLang="en-US" sz="2800" kern="100">
                <a:solidFill>
                  <a:prstClr val="black"/>
                </a:solidFill>
                <a:latin typeface="华文中宋" panose="02010600040101010101" pitchFamily="2" charset="-122"/>
                <a:ea typeface="华文中宋" panose="02010600040101010101" pitchFamily="2" charset="-122"/>
                <a:cs typeface="Courier New" panose="02070309020205020404"/>
              </a:rPr>
              <a:t>类型</a:t>
            </a:r>
            <a:endParaRPr lang="zh-CN" altLang="zh-CN" sz="11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5" name="左大括号 4"/>
          <p:cNvSpPr/>
          <p:nvPr>
            <p:custDataLst>
              <p:tags r:id="rId7"/>
            </p:custDataLst>
          </p:nvPr>
        </p:nvSpPr>
        <p:spPr>
          <a:xfrm>
            <a:off x="1704482" y="2093498"/>
            <a:ext cx="508309" cy="1477490"/>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6" name="矩形 5"/>
          <p:cNvSpPr/>
          <p:nvPr>
            <p:custDataLst>
              <p:tags r:id="rId8"/>
            </p:custDataLst>
          </p:nvPr>
        </p:nvSpPr>
        <p:spPr>
          <a:xfrm>
            <a:off x="2091951" y="1754719"/>
            <a:ext cx="1011207" cy="553974"/>
          </a:xfrm>
          <a:prstGeom prst="rect">
            <a:avLst/>
          </a:prstGeom>
        </p:spPr>
        <p:txBody>
          <a:bodyPr wrap="square" lIns="121898" tIns="60948" rIns="121898" bIns="60948">
            <a:spAutoFit/>
          </a:bodyPr>
          <a:lstStyle/>
          <a:p>
            <a:pPr marL="252095" indent="-457200" algn="just">
              <a:tabLst>
                <a:tab pos="2250440" algn="l"/>
              </a:tabLst>
            </a:pPr>
            <a:r>
              <a:rPr lang="zh-CN" altLang="en-US" sz="2800" kern="100">
                <a:solidFill>
                  <a:prstClr val="black"/>
                </a:solidFill>
                <a:latin typeface="华文中宋" panose="02010600040101010101" pitchFamily="2" charset="-122"/>
                <a:ea typeface="华文中宋" panose="02010600040101010101" pitchFamily="2" charset="-122"/>
                <a:cs typeface="Courier New" panose="02070309020205020404"/>
              </a:rPr>
              <a:t>病毒</a:t>
            </a: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a:t>
            </a:r>
            <a:endParaRPr lang="zh-CN" altLang="zh-CN" sz="11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7" name="矩形 6"/>
          <p:cNvSpPr/>
          <p:nvPr>
            <p:custDataLst>
              <p:tags r:id="rId9"/>
            </p:custDataLst>
          </p:nvPr>
        </p:nvSpPr>
        <p:spPr>
          <a:xfrm>
            <a:off x="2091951" y="2431974"/>
            <a:ext cx="2141047" cy="553974"/>
          </a:xfrm>
          <a:prstGeom prst="rect">
            <a:avLst/>
          </a:prstGeom>
        </p:spPr>
        <p:txBody>
          <a:bodyPr wrap="square" lIns="121898" tIns="60948" rIns="121898" bIns="60948">
            <a:spAutoFit/>
          </a:bodyPr>
          <a:lstStyle/>
          <a:p>
            <a:pPr marL="252095" indent="-457200" algn="just">
              <a:tabLst>
                <a:tab pos="2250440" algn="l"/>
              </a:tabLst>
            </a:pPr>
            <a:r>
              <a:rPr lang="zh-CN" altLang="en-US" sz="2800" kern="100">
                <a:solidFill>
                  <a:prstClr val="black"/>
                </a:solidFill>
                <a:latin typeface="华文中宋" panose="02010600040101010101" pitchFamily="2" charset="-122"/>
                <a:ea typeface="华文中宋" panose="02010600040101010101" pitchFamily="2" charset="-122"/>
                <a:cs typeface="Courier New" panose="02070309020205020404"/>
              </a:rPr>
              <a:t>单细胞生物</a:t>
            </a: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a:t>
            </a:r>
            <a:endParaRPr lang="zh-CN" altLang="zh-CN" sz="11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9" name="矩形 8"/>
          <p:cNvSpPr/>
          <p:nvPr>
            <p:custDataLst>
              <p:tags r:id="rId10"/>
            </p:custDataLst>
          </p:nvPr>
        </p:nvSpPr>
        <p:spPr>
          <a:xfrm>
            <a:off x="2091951" y="3109230"/>
            <a:ext cx="2141047" cy="553974"/>
          </a:xfrm>
          <a:prstGeom prst="rect">
            <a:avLst/>
          </a:prstGeom>
        </p:spPr>
        <p:txBody>
          <a:bodyPr wrap="square" lIns="121898" tIns="60948" rIns="121898" bIns="60948">
            <a:spAutoFit/>
          </a:bodyPr>
          <a:lstStyle/>
          <a:p>
            <a:pPr marL="252095" indent="-457200" algn="just">
              <a:tabLst>
                <a:tab pos="2250440" algn="l"/>
              </a:tabLst>
            </a:pPr>
            <a:r>
              <a:rPr lang="zh-CN" altLang="en-US" sz="2800" kern="100">
                <a:solidFill>
                  <a:prstClr val="black"/>
                </a:solidFill>
                <a:latin typeface="华文中宋" panose="02010600040101010101" pitchFamily="2" charset="-122"/>
                <a:ea typeface="华文中宋" panose="02010600040101010101" pitchFamily="2" charset="-122"/>
                <a:cs typeface="Courier New" panose="02070309020205020404"/>
              </a:rPr>
              <a:t>多细胞生物</a:t>
            </a: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a:t>
            </a:r>
            <a:endParaRPr lang="zh-CN" altLang="zh-CN" sz="11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11" name="文本框 10"/>
          <p:cNvSpPr txBox="1"/>
          <p:nvPr>
            <p:custDataLst>
              <p:tags r:id="rId11"/>
            </p:custDataLst>
          </p:nvPr>
        </p:nvSpPr>
        <p:spPr>
          <a:xfrm>
            <a:off x="3118988" y="1742923"/>
            <a:ext cx="7171302"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无细胞结构，必须寄生在活细胞中才能生活</a:t>
            </a:r>
            <a:endParaRPr lang="zh-CN" altLang="en-US" sz="2800">
              <a:latin typeface="楷体" panose="02010609060101010101" pitchFamily="49" charset="-122"/>
              <a:ea typeface="楷体" panose="02010609060101010101" pitchFamily="49" charset="-122"/>
            </a:endParaRPr>
          </a:p>
        </p:txBody>
      </p:sp>
      <p:sp>
        <p:nvSpPr>
          <p:cNvPr id="13" name="文本框 12"/>
          <p:cNvSpPr txBox="1"/>
          <p:nvPr>
            <p:custDataLst>
              <p:tags r:id="rId12"/>
            </p:custDataLst>
          </p:nvPr>
        </p:nvSpPr>
        <p:spPr>
          <a:xfrm>
            <a:off x="4056877" y="2462264"/>
            <a:ext cx="6233413"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依靠单个细胞完成各种生命活动</a:t>
            </a:r>
            <a:endParaRPr lang="zh-CN" altLang="en-US" sz="2800">
              <a:latin typeface="楷体" panose="02010609060101010101" pitchFamily="49" charset="-122"/>
              <a:ea typeface="楷体" panose="02010609060101010101" pitchFamily="49" charset="-122"/>
            </a:endParaRPr>
          </a:p>
        </p:txBody>
      </p:sp>
      <p:sp>
        <p:nvSpPr>
          <p:cNvPr id="15" name="文本框 14"/>
          <p:cNvSpPr txBox="1"/>
          <p:nvPr>
            <p:custDataLst>
              <p:tags r:id="rId13"/>
            </p:custDataLst>
          </p:nvPr>
        </p:nvSpPr>
        <p:spPr>
          <a:xfrm>
            <a:off x="4103840" y="3151779"/>
            <a:ext cx="7503014"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依赖各种分化的细胞共同完成复杂的生命活动</a:t>
            </a:r>
            <a:endParaRPr lang="zh-CN" altLang="en-US" sz="2800">
              <a:latin typeface="楷体" panose="02010609060101010101" pitchFamily="49" charset="-122"/>
              <a:ea typeface="楷体" panose="02010609060101010101" pitchFamily="49" charset="-122"/>
            </a:endParaRPr>
          </a:p>
        </p:txBody>
      </p:sp>
      <p:sp>
        <p:nvSpPr>
          <p:cNvPr id="18" name="文本框 17"/>
          <p:cNvSpPr txBox="1"/>
          <p:nvPr>
            <p:custDataLst>
              <p:tags r:id="rId14"/>
            </p:custDataLst>
          </p:nvPr>
        </p:nvSpPr>
        <p:spPr>
          <a:xfrm>
            <a:off x="914400" y="4987708"/>
            <a:ext cx="2141047" cy="954107"/>
          </a:xfrm>
          <a:prstGeom prst="rect">
            <a:avLst/>
          </a:prstGeom>
          <a:noFill/>
        </p:spPr>
        <p:txBody>
          <a:bodyPr wrap="square">
            <a:spAutoFit/>
          </a:bodyPr>
          <a:lstStyle/>
          <a:p>
            <a:r>
              <a:rPr lang="zh-CN" altLang="en-US" sz="2800">
                <a:latin typeface="华文中宋" panose="02010600040101010101" pitchFamily="2" charset="-122"/>
                <a:ea typeface="华文中宋" panose="02010600040101010101" pitchFamily="2" charset="-122"/>
              </a:rPr>
              <a:t>动植物的生命活动基础</a:t>
            </a:r>
            <a:endParaRPr lang="zh-CN" altLang="en-US" sz="2800">
              <a:latin typeface="华文中宋" panose="02010600040101010101" pitchFamily="2" charset="-122"/>
              <a:ea typeface="华文中宋" panose="02010600040101010101" pitchFamily="2" charset="-122"/>
            </a:endParaRPr>
          </a:p>
        </p:txBody>
      </p:sp>
      <p:grpSp>
        <p:nvGrpSpPr>
          <p:cNvPr id="27" name="组合 26"/>
          <p:cNvGrpSpPr/>
          <p:nvPr>
            <p:custDataLst>
              <p:tags r:id="rId15"/>
            </p:custDataLst>
          </p:nvPr>
        </p:nvGrpSpPr>
        <p:grpSpPr>
          <a:xfrm>
            <a:off x="2823548" y="4176439"/>
            <a:ext cx="2982166" cy="2373716"/>
            <a:chOff x="2823548" y="4119289"/>
            <a:chExt cx="2982166" cy="2373716"/>
          </a:xfrm>
        </p:grpSpPr>
        <p:cxnSp>
          <p:nvCxnSpPr>
            <p:cNvPr id="31" name="直接箭头连接符 30"/>
            <p:cNvCxnSpPr/>
            <p:nvPr>
              <p:custDataLst>
                <p:tags r:id="rId16"/>
              </p:custDataLst>
            </p:nvPr>
          </p:nvCxnSpPr>
          <p:spPr>
            <a:xfrm>
              <a:off x="3396343" y="4603816"/>
              <a:ext cx="2409371"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p:nvPr>
              <p:custDataLst>
                <p:tags r:id="rId17"/>
              </p:custDataLst>
            </p:nvPr>
          </p:nvCxnSpPr>
          <p:spPr>
            <a:xfrm>
              <a:off x="2823548" y="5446565"/>
              <a:ext cx="572795" cy="0"/>
            </a:xfrm>
            <a:prstGeom prst="straightConnector1">
              <a:avLst/>
            </a:prstGeom>
            <a:ln w="381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custDataLst>
                <p:tags r:id="rId18"/>
              </p:custDataLst>
            </p:nvPr>
          </p:nvCxnSpPr>
          <p:spPr>
            <a:xfrm flipH="1">
              <a:off x="3396343" y="4603816"/>
              <a:ext cx="0" cy="1813908"/>
            </a:xfrm>
            <a:prstGeom prst="straightConnector1">
              <a:avLst/>
            </a:prstGeom>
            <a:ln w="38100">
              <a:solidFill>
                <a:srgbClr val="00B050"/>
              </a:solidFill>
              <a:tailEnd type="none"/>
            </a:ln>
          </p:spPr>
          <p:style>
            <a:lnRef idx="1">
              <a:schemeClr val="accent1"/>
            </a:lnRef>
            <a:fillRef idx="0">
              <a:schemeClr val="accent1"/>
            </a:fillRef>
            <a:effectRef idx="0">
              <a:schemeClr val="accent1"/>
            </a:effectRef>
            <a:fontRef idx="minor">
              <a:schemeClr val="tx1"/>
            </a:fontRef>
          </p:style>
        </p:cxnSp>
        <p:sp>
          <p:nvSpPr>
            <p:cNvPr id="44" name="文本框 43"/>
            <p:cNvSpPr txBox="1"/>
            <p:nvPr>
              <p:custDataLst>
                <p:tags r:id="rId19"/>
              </p:custDataLst>
            </p:nvPr>
          </p:nvSpPr>
          <p:spPr>
            <a:xfrm>
              <a:off x="3323731" y="4119289"/>
              <a:ext cx="2377457"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各种生理活动</a:t>
              </a:r>
              <a:endParaRPr lang="zh-CN" altLang="en-US" sz="2800">
                <a:latin typeface="楷体" panose="02010609060101010101" pitchFamily="49" charset="-122"/>
                <a:ea typeface="楷体" panose="02010609060101010101" pitchFamily="49" charset="-122"/>
              </a:endParaRPr>
            </a:p>
          </p:txBody>
        </p:sp>
        <p:cxnSp>
          <p:nvCxnSpPr>
            <p:cNvPr id="46" name="直接箭头连接符 45"/>
            <p:cNvCxnSpPr/>
            <p:nvPr>
              <p:custDataLst>
                <p:tags r:id="rId20"/>
              </p:custDataLst>
            </p:nvPr>
          </p:nvCxnSpPr>
          <p:spPr>
            <a:xfrm>
              <a:off x="3396343" y="5446565"/>
              <a:ext cx="2409371"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文本框 46"/>
            <p:cNvSpPr txBox="1"/>
            <p:nvPr>
              <p:custDataLst>
                <p:tags r:id="rId21"/>
              </p:custDataLst>
            </p:nvPr>
          </p:nvSpPr>
          <p:spPr>
            <a:xfrm>
              <a:off x="3701143" y="4994887"/>
              <a:ext cx="1799770"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生长发育</a:t>
              </a:r>
              <a:endParaRPr lang="zh-CN" altLang="en-US" sz="2800">
                <a:latin typeface="楷体" panose="02010609060101010101" pitchFamily="49" charset="-122"/>
                <a:ea typeface="楷体" panose="02010609060101010101" pitchFamily="49" charset="-122"/>
              </a:endParaRPr>
            </a:p>
          </p:txBody>
        </p:sp>
        <p:cxnSp>
          <p:nvCxnSpPr>
            <p:cNvPr id="48" name="直接箭头连接符 47"/>
            <p:cNvCxnSpPr/>
            <p:nvPr>
              <p:custDataLst>
                <p:tags r:id="rId22"/>
              </p:custDataLst>
            </p:nvPr>
          </p:nvCxnSpPr>
          <p:spPr>
            <a:xfrm>
              <a:off x="3396343" y="6417724"/>
              <a:ext cx="2409371"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文本框 48"/>
            <p:cNvSpPr txBox="1"/>
            <p:nvPr>
              <p:custDataLst>
                <p:tags r:id="rId23"/>
              </p:custDataLst>
            </p:nvPr>
          </p:nvSpPr>
          <p:spPr>
            <a:xfrm>
              <a:off x="3737240" y="5969785"/>
              <a:ext cx="1799770"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遗传变异</a:t>
              </a:r>
              <a:endParaRPr lang="zh-CN" altLang="en-US" sz="2800">
                <a:latin typeface="楷体" panose="02010609060101010101" pitchFamily="49" charset="-122"/>
                <a:ea typeface="楷体" panose="02010609060101010101" pitchFamily="49" charset="-122"/>
              </a:endParaRPr>
            </a:p>
          </p:txBody>
        </p:sp>
      </p:grpSp>
      <p:sp>
        <p:nvSpPr>
          <p:cNvPr id="12" name="矩形 11"/>
          <p:cNvSpPr/>
          <p:nvPr>
            <p:custDataLst>
              <p:tags r:id="rId24"/>
            </p:custDataLst>
          </p:nvPr>
        </p:nvSpPr>
        <p:spPr>
          <a:xfrm>
            <a:off x="2231375" y="700518"/>
            <a:ext cx="9263738"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说出生命系统的结构层次，阐明细胞是基本的生命系统</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a:endParaRPr>
          </a:p>
        </p:txBody>
      </p:sp>
      <p:sp>
        <p:nvSpPr>
          <p:cNvPr id="14" name="Freeform 7"/>
          <p:cNvSpPr/>
          <p:nvPr>
            <p:custDataLst>
              <p:tags r:id="rId25"/>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6" name="图片 53"/>
          <p:cNvPicPr>
            <a:picLocks noChangeAspect="1"/>
          </p:cNvPicPr>
          <p:nvPr>
            <p:custDataLst>
              <p:tags r:id="rId26"/>
            </p:custDataLst>
          </p:nvPr>
        </p:nvPicPr>
        <p:blipFill>
          <a:blip r:embed="rId27">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圆角矩形 606"/>
          <p:cNvSpPr>
            <a:spLocks noChangeArrowheads="1"/>
          </p:cNvSpPr>
          <p:nvPr>
            <p:custDataLst>
              <p:tags r:id="rId28"/>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1" name="圆角矩形 606"/>
          <p:cNvSpPr>
            <a:spLocks noChangeArrowheads="1"/>
          </p:cNvSpPr>
          <p:nvPr>
            <p:custDataLst>
              <p:tags r:id="rId29"/>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2</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22" name="图形 21"/>
          <p:cNvPicPr>
            <a:picLocks noChangeAspect="1"/>
          </p:cNvPicPr>
          <p:nvPr>
            <p:custDataLst>
              <p:tags r:id="rId30"/>
            </p:custDataLst>
          </p:nvPr>
        </p:nvPicPr>
        <p:blipFill>
          <a:blip r:embed="rId31">
            <a:extLst>
              <a:ext uri="{96DAC541-7B7A-43D3-8B79-37D633B846F1}">
                <asvg:svgBlip xmlns:asvg="http://schemas.microsoft.com/office/drawing/2016/SVG/main" r:embed="rId32"/>
              </a:ext>
            </a:extLst>
          </a:blip>
          <a:stretch>
            <a:fillRect/>
          </a:stretch>
        </p:blipFill>
        <p:spPr>
          <a:xfrm>
            <a:off x="174635" y="741522"/>
            <a:ext cx="373501" cy="343420"/>
          </a:xfrm>
          <a:prstGeom prst="rect">
            <a:avLst/>
          </a:prstGeom>
        </p:spPr>
      </p:pic>
      <p:grpSp>
        <p:nvGrpSpPr>
          <p:cNvPr id="2" name="组合 1"/>
          <p:cNvGrpSpPr/>
          <p:nvPr>
            <p:custDataLst>
              <p:tags r:id="rId33"/>
            </p:custDataLst>
          </p:nvPr>
        </p:nvGrpSpPr>
        <p:grpSpPr>
          <a:xfrm>
            <a:off x="5582611" y="-238948"/>
            <a:ext cx="2080354" cy="1525022"/>
            <a:chOff x="5546035" y="-238948"/>
            <a:chExt cx="2080354" cy="1525022"/>
          </a:xfrm>
        </p:grpSpPr>
        <p:sp>
          <p:nvSpPr>
            <p:cNvPr id="10" name="椭圆 9"/>
            <p:cNvSpPr/>
            <p:nvPr>
              <p:custDataLst>
                <p:tags r:id="rId34"/>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矩形 16"/>
            <p:cNvSpPr/>
            <p:nvPr>
              <p:custDataLst>
                <p:tags r:id="rId35"/>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randombar(horizont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randombar(horizont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randombar(horizontal)">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randombar(horizontal)">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randombar(horizontal)">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randombar(horizontal)">
                                      <p:cBhvr>
                                        <p:cTn id="7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3" grpId="0" animBg="1"/>
      <p:bldP spid="4" grpId="0"/>
      <p:bldP spid="5" grpId="0" animBg="1"/>
      <p:bldP spid="6" grpId="0"/>
      <p:bldP spid="7" grpId="0"/>
      <p:bldP spid="9" grpId="0"/>
      <p:bldP spid="11" grpId="0"/>
      <p:bldP spid="13" grpId="0"/>
      <p:bldP spid="15"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1" name="圆角矩形 18"/>
          <p:cNvSpPr/>
          <p:nvPr>
            <p:custDataLst>
              <p:tags r:id="rId1"/>
            </p:custDataLst>
          </p:nvPr>
        </p:nvSpPr>
        <p:spPr>
          <a:xfrm>
            <a:off x="153251" y="1183352"/>
            <a:ext cx="11884536" cy="5065047"/>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3" name="文本框 2"/>
          <p:cNvSpPr txBox="1"/>
          <p:nvPr>
            <p:custDataLst>
              <p:tags r:id="rId2"/>
            </p:custDataLst>
          </p:nvPr>
        </p:nvSpPr>
        <p:spPr>
          <a:xfrm>
            <a:off x="203141" y="1140307"/>
            <a:ext cx="2462902" cy="1815882"/>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rPr>
              <a:t>生物体的结构和功能的基本单位是最基本的生命系统</a:t>
            </a:r>
            <a:endParaRPr lang="zh-CN" altLang="en-US" sz="2800" b="1">
              <a:solidFill>
                <a:srgbClr val="C00000"/>
              </a:solidFill>
              <a:latin typeface="楷体" panose="02010609060101010101" pitchFamily="49" charset="-122"/>
              <a:ea typeface="楷体" panose="02010609060101010101" pitchFamily="49" charset="-122"/>
            </a:endParaRPr>
          </a:p>
        </p:txBody>
      </p:sp>
      <p:cxnSp>
        <p:nvCxnSpPr>
          <p:cNvPr id="13" name="直接箭头连接符 28"/>
          <p:cNvCxnSpPr/>
          <p:nvPr>
            <p:custDataLst>
              <p:tags r:id="rId3"/>
            </p:custDataLst>
          </p:nvPr>
        </p:nvCxnSpPr>
        <p:spPr>
          <a:xfrm rot="5400000" flipV="1">
            <a:off x="3116347" y="2020914"/>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16" name="矩形 15"/>
          <p:cNvSpPr/>
          <p:nvPr>
            <p:custDataLst>
              <p:tags r:id="rId4"/>
            </p:custDataLst>
          </p:nvPr>
        </p:nvSpPr>
        <p:spPr>
          <a:xfrm>
            <a:off x="2929636" y="1169870"/>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细胞</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17" name="矩形 16"/>
          <p:cNvSpPr/>
          <p:nvPr>
            <p:custDataLst>
              <p:tags r:id="rId5"/>
            </p:custDataLst>
          </p:nvPr>
        </p:nvSpPr>
        <p:spPr>
          <a:xfrm>
            <a:off x="2929636" y="2354610"/>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组织</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cxnSp>
        <p:nvCxnSpPr>
          <p:cNvPr id="18" name="直接箭头连接符 28"/>
          <p:cNvCxnSpPr/>
          <p:nvPr>
            <p:custDataLst>
              <p:tags r:id="rId6"/>
            </p:custDataLst>
          </p:nvPr>
        </p:nvCxnSpPr>
        <p:spPr>
          <a:xfrm rot="5400000" flipV="1">
            <a:off x="3116347" y="3239926"/>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19" name="矩形 18"/>
          <p:cNvSpPr/>
          <p:nvPr>
            <p:custDataLst>
              <p:tags r:id="rId7"/>
            </p:custDataLst>
          </p:nvPr>
        </p:nvSpPr>
        <p:spPr>
          <a:xfrm>
            <a:off x="2929636" y="3525569"/>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器官</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cxnSp>
        <p:nvCxnSpPr>
          <p:cNvPr id="20" name="直接箭头连接符 28"/>
          <p:cNvCxnSpPr/>
          <p:nvPr>
            <p:custDataLst>
              <p:tags r:id="rId8"/>
            </p:custDataLst>
          </p:nvPr>
        </p:nvCxnSpPr>
        <p:spPr>
          <a:xfrm rot="5400000" flipV="1">
            <a:off x="3116347" y="4332905"/>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21" name="矩形 20"/>
          <p:cNvSpPr/>
          <p:nvPr>
            <p:custDataLst>
              <p:tags r:id="rId9"/>
            </p:custDataLst>
          </p:nvPr>
        </p:nvSpPr>
        <p:spPr>
          <a:xfrm>
            <a:off x="2929636" y="4475303"/>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系统</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2" name="矩形 21"/>
          <p:cNvSpPr/>
          <p:nvPr>
            <p:custDataLst>
              <p:tags r:id="rId10"/>
            </p:custDataLst>
          </p:nvPr>
        </p:nvSpPr>
        <p:spPr>
          <a:xfrm>
            <a:off x="4399125" y="5178972"/>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个体</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3" name="矩形 22"/>
          <p:cNvSpPr/>
          <p:nvPr>
            <p:custDataLst>
              <p:tags r:id="rId11"/>
            </p:custDataLst>
          </p:nvPr>
        </p:nvSpPr>
        <p:spPr>
          <a:xfrm>
            <a:off x="6073557" y="4533254"/>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种群</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4" name="矩形 23"/>
          <p:cNvSpPr/>
          <p:nvPr>
            <p:custDataLst>
              <p:tags r:id="rId12"/>
            </p:custDataLst>
          </p:nvPr>
        </p:nvSpPr>
        <p:spPr>
          <a:xfrm>
            <a:off x="6073557" y="3529886"/>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群落</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5" name="矩形 24"/>
          <p:cNvSpPr/>
          <p:nvPr>
            <p:custDataLst>
              <p:tags r:id="rId13"/>
            </p:custDataLst>
          </p:nvPr>
        </p:nvSpPr>
        <p:spPr>
          <a:xfrm>
            <a:off x="6073557" y="2142785"/>
            <a:ext cx="913423" cy="954107"/>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生态系统</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7" name="矩形 26"/>
          <p:cNvSpPr/>
          <p:nvPr>
            <p:custDataLst>
              <p:tags r:id="rId14"/>
            </p:custDataLst>
          </p:nvPr>
        </p:nvSpPr>
        <p:spPr>
          <a:xfrm>
            <a:off x="5842662" y="1169870"/>
            <a:ext cx="1375212"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生物圈</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8" name="文本框 27"/>
          <p:cNvSpPr txBox="1"/>
          <p:nvPr>
            <p:custDataLst>
              <p:tags r:id="rId15"/>
            </p:custDataLst>
          </p:nvPr>
        </p:nvSpPr>
        <p:spPr>
          <a:xfrm>
            <a:off x="7415413" y="4317811"/>
            <a:ext cx="4622372" cy="954107"/>
          </a:xfrm>
          <a:prstGeom prst="rect">
            <a:avLst/>
          </a:prstGeom>
          <a:noFill/>
        </p:spPr>
        <p:txBody>
          <a:bodyPr wrap="square" rtlCol="0" anchor="t">
            <a:spAutoFit/>
          </a:bodyPr>
          <a:lstStyle/>
          <a:p>
            <a:r>
              <a:rPr lang="zh-CN" altLang="en-US" sz="2800" b="1">
                <a:latin typeface="楷体" panose="02010609060101010101" pitchFamily="49" charset="-122"/>
                <a:ea typeface="楷体" panose="02010609060101010101" pitchFamily="49" charset="-122"/>
              </a:rPr>
              <a:t>在一定的区域内，</a:t>
            </a:r>
            <a:r>
              <a:rPr lang="zh-CN" altLang="en-US" sz="2800" b="1">
                <a:solidFill>
                  <a:srgbClr val="FF0000"/>
                </a:solidFill>
                <a:latin typeface="楷体" panose="02010609060101010101" pitchFamily="49" charset="-122"/>
                <a:ea typeface="楷体" panose="02010609060101010101" pitchFamily="49" charset="-122"/>
              </a:rPr>
              <a:t>同种生物</a:t>
            </a:r>
            <a:r>
              <a:rPr lang="zh-CN" altLang="en-US" sz="2800" b="1">
                <a:latin typeface="楷体" panose="02010609060101010101" pitchFamily="49" charset="-122"/>
                <a:ea typeface="楷体" panose="02010609060101010101" pitchFamily="49" charset="-122"/>
              </a:rPr>
              <a:t>的</a:t>
            </a:r>
            <a:r>
              <a:rPr lang="zh-CN" altLang="en-US" sz="2800" b="1">
                <a:solidFill>
                  <a:srgbClr val="FF0000"/>
                </a:solidFill>
                <a:latin typeface="楷体" panose="02010609060101010101" pitchFamily="49" charset="-122"/>
                <a:ea typeface="楷体" panose="02010609060101010101" pitchFamily="49" charset="-122"/>
              </a:rPr>
              <a:t>所有个</a:t>
            </a:r>
            <a:r>
              <a:rPr lang="zh-CN" altLang="en-US" sz="2800" b="1">
                <a:latin typeface="楷体" panose="02010609060101010101" pitchFamily="49" charset="-122"/>
                <a:ea typeface="楷体" panose="02010609060101010101" pitchFamily="49" charset="-122"/>
              </a:rPr>
              <a:t>体形成一个整体</a:t>
            </a:r>
            <a:endParaRPr lang="zh-CN" altLang="en-US" sz="2800" b="1">
              <a:latin typeface="楷体" panose="02010609060101010101" pitchFamily="49" charset="-122"/>
              <a:ea typeface="楷体" panose="02010609060101010101" pitchFamily="49" charset="-122"/>
            </a:endParaRPr>
          </a:p>
        </p:txBody>
      </p:sp>
      <p:sp>
        <p:nvSpPr>
          <p:cNvPr id="29" name="矩形 28"/>
          <p:cNvSpPr/>
          <p:nvPr>
            <p:custDataLst>
              <p:tags r:id="rId16"/>
            </p:custDataLst>
          </p:nvPr>
        </p:nvSpPr>
        <p:spPr>
          <a:xfrm>
            <a:off x="7404586" y="3314443"/>
            <a:ext cx="4617000" cy="954107"/>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在</a:t>
            </a:r>
            <a:r>
              <a:rPr kumimoji="0" lang="zh-CN" altLang="en-US" sz="2800" b="0" i="0" u="none" strike="noStrike" kern="1200" cap="none" spc="0" normalizeH="0" baseline="0" noProof="0">
                <a:ln>
                  <a:noFill/>
                </a:ln>
                <a:solidFill>
                  <a:srgbClr val="C00000"/>
                </a:solidFill>
                <a:effectLst/>
                <a:uLnTx/>
                <a:uFillTx/>
                <a:latin typeface="楷体" panose="02010609060101010101" pitchFamily="49" charset="-122"/>
                <a:ea typeface="楷体" panose="02010609060101010101" pitchFamily="49" charset="-122"/>
              </a:rPr>
              <a:t>一定的自然区域</a:t>
            </a: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内，</a:t>
            </a:r>
            <a:r>
              <a:rPr kumimoji="0" lang="zh-CN" altLang="en-US" sz="2800" b="0" i="0" u="none" strike="noStrike" kern="1200" cap="none" spc="0" normalizeH="0" baseline="0" noProof="0">
                <a:ln>
                  <a:noFill/>
                </a:ln>
                <a:solidFill>
                  <a:srgbClr val="C00000"/>
                </a:solidFill>
                <a:effectLst/>
                <a:uLnTx/>
                <a:uFillTx/>
                <a:latin typeface="楷体" panose="02010609060101010101" pitchFamily="49" charset="-122"/>
                <a:ea typeface="楷体" panose="02010609060101010101" pitchFamily="49" charset="-122"/>
              </a:rPr>
              <a:t>所有的种群</a:t>
            </a: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组成一个群落。</a:t>
            </a:r>
            <a:endPar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endParaRPr>
          </a:p>
        </p:txBody>
      </p:sp>
      <p:sp>
        <p:nvSpPr>
          <p:cNvPr id="32" name="矩形 31"/>
          <p:cNvSpPr/>
          <p:nvPr>
            <p:custDataLst>
              <p:tags r:id="rId17"/>
            </p:custDataLst>
          </p:nvPr>
        </p:nvSpPr>
        <p:spPr>
          <a:xfrm>
            <a:off x="7378833" y="2142785"/>
            <a:ext cx="4463371" cy="95410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C00000"/>
                </a:solidFill>
                <a:effectLst/>
                <a:uLnTx/>
                <a:uFillTx/>
                <a:latin typeface="楷体" panose="02010609060101010101" pitchFamily="49" charset="-122"/>
                <a:ea typeface="楷体" panose="02010609060101010101" pitchFamily="49" charset="-122"/>
              </a:rPr>
              <a:t>生物群落</a:t>
            </a: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与它的</a:t>
            </a:r>
            <a:r>
              <a:rPr kumimoji="0" lang="zh-CN" altLang="en-US" sz="2800" b="0" i="0" u="none" strike="noStrike" kern="1200" cap="none" spc="0" normalizeH="0" baseline="0" noProof="0">
                <a:ln>
                  <a:noFill/>
                </a:ln>
                <a:solidFill>
                  <a:srgbClr val="C00000"/>
                </a:solidFill>
                <a:effectLst/>
                <a:uLnTx/>
                <a:uFillTx/>
                <a:latin typeface="楷体" panose="02010609060101010101" pitchFamily="49" charset="-122"/>
                <a:ea typeface="楷体" panose="02010609060101010101" pitchFamily="49" charset="-122"/>
              </a:rPr>
              <a:t>无机环境</a:t>
            </a: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相互作用而形成的</a:t>
            </a:r>
            <a:r>
              <a:rPr kumimoji="0" lang="zh-CN" altLang="en-US" sz="2800" b="0" i="0" u="none" strike="noStrike" kern="1200" cap="none" spc="0" normalizeH="0" baseline="0" noProof="0">
                <a:ln>
                  <a:noFill/>
                </a:ln>
                <a:solidFill>
                  <a:srgbClr val="C00000"/>
                </a:solidFill>
                <a:effectLst/>
                <a:uLnTx/>
                <a:uFillTx/>
                <a:latin typeface="楷体" panose="02010609060101010101" pitchFamily="49" charset="-122"/>
                <a:ea typeface="楷体" panose="02010609060101010101" pitchFamily="49" charset="-122"/>
              </a:rPr>
              <a:t>统一整体</a:t>
            </a:r>
            <a:r>
              <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rPr>
              <a:t>。</a:t>
            </a:r>
            <a:endParaRPr kumimoji="0" lang="zh-CN" altLang="en-US" sz="2800" b="0"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endParaRPr>
          </a:p>
        </p:txBody>
      </p:sp>
      <p:cxnSp>
        <p:nvCxnSpPr>
          <p:cNvPr id="33" name="直接箭头连接符 28"/>
          <p:cNvCxnSpPr/>
          <p:nvPr>
            <p:custDataLst>
              <p:tags r:id="rId18"/>
            </p:custDataLst>
          </p:nvPr>
        </p:nvCxnSpPr>
        <p:spPr>
          <a:xfrm rot="16200000">
            <a:off x="6260268" y="4276697"/>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34" name="直接箭头连接符 28"/>
          <p:cNvCxnSpPr/>
          <p:nvPr>
            <p:custDataLst>
              <p:tags r:id="rId19"/>
            </p:custDataLst>
          </p:nvPr>
        </p:nvCxnSpPr>
        <p:spPr>
          <a:xfrm rot="16200000">
            <a:off x="6260268" y="3273078"/>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35" name="直接箭头连接符 28"/>
          <p:cNvCxnSpPr/>
          <p:nvPr>
            <p:custDataLst>
              <p:tags r:id="rId20"/>
            </p:custDataLst>
          </p:nvPr>
        </p:nvCxnSpPr>
        <p:spPr>
          <a:xfrm rot="16200000">
            <a:off x="6260268" y="1896452"/>
            <a:ext cx="540000" cy="0"/>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37" name="肘形连接符 36"/>
          <p:cNvCxnSpPr>
            <a:stCxn id="21" idx="2"/>
          </p:cNvCxnSpPr>
          <p:nvPr>
            <p:custDataLst>
              <p:tags r:id="rId21"/>
            </p:custDataLst>
          </p:nvPr>
        </p:nvCxnSpPr>
        <p:spPr>
          <a:xfrm rot="16200000" flipH="1">
            <a:off x="3648470" y="4736401"/>
            <a:ext cx="488532" cy="1012776"/>
          </a:xfrm>
          <a:prstGeom prst="bent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肘形连接符 40"/>
          <p:cNvCxnSpPr>
            <a:endCxn id="23" idx="2"/>
          </p:cNvCxnSpPr>
          <p:nvPr>
            <p:custDataLst>
              <p:tags r:id="rId22"/>
            </p:custDataLst>
          </p:nvPr>
        </p:nvCxnSpPr>
        <p:spPr>
          <a:xfrm flipV="1">
            <a:off x="5301985" y="5056474"/>
            <a:ext cx="1228284" cy="430582"/>
          </a:xfrm>
          <a:prstGeom prst="bent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28"/>
          <p:cNvCxnSpPr/>
          <p:nvPr>
            <p:custDataLst>
              <p:tags r:id="rId23"/>
            </p:custDataLst>
          </p:nvPr>
        </p:nvCxnSpPr>
        <p:spPr>
          <a:xfrm flipV="1">
            <a:off x="6922121" y="4794864"/>
            <a:ext cx="540000" cy="0"/>
          </a:xfrm>
          <a:prstGeom prst="straightConnector1">
            <a:avLst/>
          </a:prstGeom>
          <a:ln w="38100" cap="rnd">
            <a:solidFill>
              <a:srgbClr val="C00000"/>
            </a:solidFill>
            <a:prstDash val="sysDash"/>
            <a:tailEnd type="triangle" w="med" len="med"/>
          </a:ln>
        </p:spPr>
        <p:style>
          <a:lnRef idx="3">
            <a:schemeClr val="accent5"/>
          </a:lnRef>
          <a:fillRef idx="0">
            <a:schemeClr val="accent5"/>
          </a:fillRef>
          <a:effectRef idx="2">
            <a:schemeClr val="accent5"/>
          </a:effectRef>
          <a:fontRef idx="minor">
            <a:schemeClr val="tx1"/>
          </a:fontRef>
        </p:style>
      </p:cxnSp>
      <p:cxnSp>
        <p:nvCxnSpPr>
          <p:cNvPr id="26" name="直接箭头连接符 28"/>
          <p:cNvCxnSpPr/>
          <p:nvPr>
            <p:custDataLst>
              <p:tags r:id="rId24"/>
            </p:custDataLst>
          </p:nvPr>
        </p:nvCxnSpPr>
        <p:spPr>
          <a:xfrm flipV="1">
            <a:off x="6947874" y="3791496"/>
            <a:ext cx="540000" cy="0"/>
          </a:xfrm>
          <a:prstGeom prst="straightConnector1">
            <a:avLst/>
          </a:prstGeom>
          <a:ln w="38100" cap="rnd">
            <a:solidFill>
              <a:srgbClr val="C00000"/>
            </a:solidFill>
            <a:prstDash val="sysDash"/>
            <a:tailEnd type="triangle" w="med" len="med"/>
          </a:ln>
        </p:spPr>
        <p:style>
          <a:lnRef idx="3">
            <a:schemeClr val="accent5"/>
          </a:lnRef>
          <a:fillRef idx="0">
            <a:schemeClr val="accent5"/>
          </a:fillRef>
          <a:effectRef idx="2">
            <a:schemeClr val="accent5"/>
          </a:effectRef>
          <a:fontRef idx="minor">
            <a:schemeClr val="tx1"/>
          </a:fontRef>
        </p:style>
      </p:cxnSp>
      <p:cxnSp>
        <p:nvCxnSpPr>
          <p:cNvPr id="30" name="直接箭头连接符 28"/>
          <p:cNvCxnSpPr/>
          <p:nvPr>
            <p:custDataLst>
              <p:tags r:id="rId25"/>
            </p:custDataLst>
          </p:nvPr>
        </p:nvCxnSpPr>
        <p:spPr>
          <a:xfrm flipV="1">
            <a:off x="6922121" y="2619838"/>
            <a:ext cx="540000" cy="0"/>
          </a:xfrm>
          <a:prstGeom prst="straightConnector1">
            <a:avLst/>
          </a:prstGeom>
          <a:ln w="38100" cap="rnd">
            <a:solidFill>
              <a:srgbClr val="C00000"/>
            </a:solidFill>
            <a:prstDash val="sysDash"/>
            <a:tailEnd type="triangle" w="med" len="med"/>
          </a:ln>
        </p:spPr>
        <p:style>
          <a:lnRef idx="3">
            <a:schemeClr val="accent5"/>
          </a:lnRef>
          <a:fillRef idx="0">
            <a:schemeClr val="accent5"/>
          </a:fillRef>
          <a:effectRef idx="2">
            <a:schemeClr val="accent5"/>
          </a:effectRef>
          <a:fontRef idx="minor">
            <a:schemeClr val="tx1"/>
          </a:fontRef>
        </p:style>
      </p:cxnSp>
      <p:cxnSp>
        <p:nvCxnSpPr>
          <p:cNvPr id="39" name="直接箭头连接符 28"/>
          <p:cNvCxnSpPr/>
          <p:nvPr>
            <p:custDataLst>
              <p:tags r:id="rId26"/>
            </p:custDataLst>
          </p:nvPr>
        </p:nvCxnSpPr>
        <p:spPr>
          <a:xfrm flipH="1" flipV="1">
            <a:off x="2492532" y="1460508"/>
            <a:ext cx="540000" cy="0"/>
          </a:xfrm>
          <a:prstGeom prst="straightConnector1">
            <a:avLst/>
          </a:prstGeom>
          <a:ln w="38100" cap="rnd">
            <a:solidFill>
              <a:srgbClr val="C00000"/>
            </a:solidFill>
            <a:prstDash val="sysDash"/>
            <a:tailEnd type="triangle" w="med" len="med"/>
          </a:ln>
        </p:spPr>
        <p:style>
          <a:lnRef idx="3">
            <a:schemeClr val="accent5"/>
          </a:lnRef>
          <a:fillRef idx="0">
            <a:schemeClr val="accent5"/>
          </a:fillRef>
          <a:effectRef idx="2">
            <a:schemeClr val="accent5"/>
          </a:effectRef>
          <a:fontRef idx="minor">
            <a:schemeClr val="tx1"/>
          </a:fontRef>
        </p:style>
      </p:cxnSp>
      <p:grpSp>
        <p:nvGrpSpPr>
          <p:cNvPr id="72" name="组合 71"/>
          <p:cNvGrpSpPr/>
          <p:nvPr>
            <p:custDataLst>
              <p:tags r:id="rId27"/>
            </p:custDataLst>
          </p:nvPr>
        </p:nvGrpSpPr>
        <p:grpSpPr>
          <a:xfrm>
            <a:off x="3720665" y="3827563"/>
            <a:ext cx="931976" cy="1351409"/>
            <a:chOff x="3923861" y="3827563"/>
            <a:chExt cx="931976" cy="1351409"/>
          </a:xfrm>
        </p:grpSpPr>
        <p:cxnSp>
          <p:nvCxnSpPr>
            <p:cNvPr id="47" name="直接箭头连接符 28"/>
            <p:cNvCxnSpPr>
              <a:endCxn id="22" idx="0"/>
            </p:cNvCxnSpPr>
            <p:nvPr>
              <p:custDataLst>
                <p:tags r:id="rId28"/>
              </p:custDataLst>
            </p:nvPr>
          </p:nvCxnSpPr>
          <p:spPr>
            <a:xfrm>
              <a:off x="4548418" y="3842434"/>
              <a:ext cx="307419" cy="1336538"/>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49" name="直接箭头连接符 28"/>
            <p:cNvCxnSpPr/>
            <p:nvPr>
              <p:custDataLst>
                <p:tags r:id="rId29"/>
              </p:custDataLst>
            </p:nvPr>
          </p:nvCxnSpPr>
          <p:spPr>
            <a:xfrm flipH="1">
              <a:off x="3923861" y="3827563"/>
              <a:ext cx="827753" cy="0"/>
            </a:xfrm>
            <a:prstGeom prst="straightConnector1">
              <a:avLst/>
            </a:prstGeom>
            <a:ln w="38100" cap="rnd">
              <a:solidFill>
                <a:srgbClr val="00B050"/>
              </a:solidFill>
              <a:tailEnd type="none" w="med" len="med"/>
            </a:ln>
          </p:spPr>
          <p:style>
            <a:lnRef idx="3">
              <a:schemeClr val="accent5"/>
            </a:lnRef>
            <a:fillRef idx="0">
              <a:schemeClr val="accent5"/>
            </a:fillRef>
            <a:effectRef idx="2">
              <a:schemeClr val="accent5"/>
            </a:effectRef>
            <a:fontRef idx="minor">
              <a:schemeClr val="tx1"/>
            </a:fontRef>
          </p:style>
        </p:cxnSp>
      </p:grpSp>
      <p:sp>
        <p:nvSpPr>
          <p:cNvPr id="57" name="文本框 56"/>
          <p:cNvSpPr txBox="1"/>
          <p:nvPr>
            <p:custDataLst>
              <p:tags r:id="rId30"/>
            </p:custDataLst>
          </p:nvPr>
        </p:nvSpPr>
        <p:spPr>
          <a:xfrm>
            <a:off x="3740477" y="3386653"/>
            <a:ext cx="965263" cy="523220"/>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rPr>
              <a:t>植物</a:t>
            </a:r>
            <a:endParaRPr lang="zh-CN" altLang="en-US" sz="2800" b="1">
              <a:solidFill>
                <a:srgbClr val="C00000"/>
              </a:solidFill>
              <a:latin typeface="楷体" panose="02010609060101010101" pitchFamily="49" charset="-122"/>
              <a:ea typeface="楷体" panose="02010609060101010101" pitchFamily="49" charset="-122"/>
            </a:endParaRPr>
          </a:p>
        </p:txBody>
      </p:sp>
      <p:cxnSp>
        <p:nvCxnSpPr>
          <p:cNvPr id="60" name="直接连接符 59"/>
          <p:cNvCxnSpPr/>
          <p:nvPr>
            <p:custDataLst>
              <p:tags r:id="rId31"/>
            </p:custDataLst>
          </p:nvPr>
        </p:nvCxnSpPr>
        <p:spPr>
          <a:xfrm flipH="1">
            <a:off x="5041841" y="1140307"/>
            <a:ext cx="0" cy="4127683"/>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3" name="左大括号 62"/>
          <p:cNvSpPr/>
          <p:nvPr>
            <p:custDataLst>
              <p:tags r:id="rId32"/>
            </p:custDataLst>
          </p:nvPr>
        </p:nvSpPr>
        <p:spPr>
          <a:xfrm rot="16200000">
            <a:off x="2495387" y="3347249"/>
            <a:ext cx="283641" cy="4868132"/>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66" name="左大括号 65"/>
          <p:cNvSpPr/>
          <p:nvPr>
            <p:custDataLst>
              <p:tags r:id="rId33"/>
            </p:custDataLst>
          </p:nvPr>
        </p:nvSpPr>
        <p:spPr>
          <a:xfrm rot="16200000">
            <a:off x="8281453" y="2432538"/>
            <a:ext cx="308083" cy="6721997"/>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67" name="矩形 66"/>
          <p:cNvSpPr/>
          <p:nvPr>
            <p:custDataLst>
              <p:tags r:id="rId34"/>
            </p:custDataLst>
          </p:nvPr>
        </p:nvSpPr>
        <p:spPr>
          <a:xfrm>
            <a:off x="2108691" y="5824158"/>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微观</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68" name="矩形 67"/>
          <p:cNvSpPr/>
          <p:nvPr>
            <p:custDataLst>
              <p:tags r:id="rId35"/>
            </p:custDataLst>
          </p:nvPr>
        </p:nvSpPr>
        <p:spPr>
          <a:xfrm>
            <a:off x="7978782" y="5824158"/>
            <a:ext cx="913423" cy="523220"/>
          </a:xfrm>
          <a:prstGeom prst="rect">
            <a:avLst/>
          </a:prstGeom>
        </p:spPr>
        <p:txBody>
          <a:bodyPr wrap="square">
            <a:spAutoFit/>
          </a:bodyPr>
          <a:lstStyle/>
          <a:p>
            <a:pPr algn="just">
              <a:tabLst>
                <a:tab pos="2250440" algn="l"/>
              </a:tabLst>
            </a:pPr>
            <a:r>
              <a:rPr lang="zh-CN" altLang="en-US"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rPr>
              <a:t>宏观</a:t>
            </a:r>
            <a:endParaRPr lang="zh-CN" altLang="zh-CN" sz="2800" b="1" kern="100">
              <a:solidFill>
                <a:srgbClr val="00000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71" name="矩形 70"/>
          <p:cNvSpPr/>
          <p:nvPr>
            <p:custDataLst>
              <p:tags r:id="rId36"/>
            </p:custDataLst>
          </p:nvPr>
        </p:nvSpPr>
        <p:spPr>
          <a:xfrm>
            <a:off x="30598" y="596084"/>
            <a:ext cx="5870259" cy="553974"/>
          </a:xfrm>
          <a:prstGeom prst="rect">
            <a:avLst/>
          </a:prstGeom>
        </p:spPr>
        <p:txBody>
          <a:bodyPr wrap="square" lIns="121898" tIns="60948" rIns="121898" bIns="60948">
            <a:spAutoFit/>
          </a:bodyPr>
          <a:lstStyle/>
          <a:p>
            <a:pPr marL="252095" indent="-457200"/>
            <a:r>
              <a:rPr lang="en-US" altLang="zh-CN" sz="2800" b="1" kern="100">
                <a:solidFill>
                  <a:srgbClr val="FF0000"/>
                </a:solidFill>
                <a:latin typeface="微软雅黑" panose="020B0503020204020204" charset="-122"/>
                <a:ea typeface="微软雅黑" panose="020B0503020204020204" charset="-122"/>
                <a:cs typeface="Courier New" panose="02070309020205020404"/>
              </a:rPr>
              <a:t>2.</a:t>
            </a:r>
            <a:r>
              <a:rPr lang="zh-CN" altLang="en-US" sz="2800" b="1" kern="100">
                <a:solidFill>
                  <a:srgbClr val="FF0000"/>
                </a:solidFill>
                <a:latin typeface="微软雅黑" panose="020B0503020204020204" charset="-122"/>
                <a:ea typeface="微软雅黑" panose="020B0503020204020204" charset="-122"/>
                <a:cs typeface="Courier New" panose="02070309020205020404"/>
              </a:rPr>
              <a:t>梳理生命系统的结构层次</a:t>
            </a:r>
            <a:endParaRPr lang="zh-CN" altLang="zh-CN" sz="2800" b="1" kern="100">
              <a:solidFill>
                <a:srgbClr val="FF0000"/>
              </a:solidFill>
              <a:latin typeface="微软雅黑" panose="020B0503020204020204" charset="-122"/>
              <a:ea typeface="微软雅黑" panose="020B0503020204020204" charset="-122"/>
              <a:cs typeface="Courier New" panose="02070309020205020404"/>
            </a:endParaRPr>
          </a:p>
        </p:txBody>
      </p:sp>
      <p:sp>
        <p:nvSpPr>
          <p:cNvPr id="75" name="文本框 74"/>
          <p:cNvSpPr txBox="1"/>
          <p:nvPr>
            <p:custDataLst>
              <p:tags r:id="rId37"/>
            </p:custDataLst>
          </p:nvPr>
        </p:nvSpPr>
        <p:spPr>
          <a:xfrm>
            <a:off x="3584994" y="5004392"/>
            <a:ext cx="965263" cy="523220"/>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rPr>
              <a:t>动物</a:t>
            </a:r>
            <a:endParaRPr lang="zh-CN" altLang="en-US" sz="2800" b="1">
              <a:solidFill>
                <a:srgbClr val="C00000"/>
              </a:solidFill>
              <a:latin typeface="楷体" panose="02010609060101010101" pitchFamily="49" charset="-122"/>
              <a:ea typeface="楷体" panose="02010609060101010101" pitchFamily="49" charset="-122"/>
            </a:endParaRPr>
          </a:p>
        </p:txBody>
      </p:sp>
      <p:grpSp>
        <p:nvGrpSpPr>
          <p:cNvPr id="2" name="组合 1"/>
          <p:cNvGrpSpPr/>
          <p:nvPr>
            <p:custDataLst>
              <p:tags r:id="rId38"/>
            </p:custDataLst>
          </p:nvPr>
        </p:nvGrpSpPr>
        <p:grpSpPr>
          <a:xfrm>
            <a:off x="3682886" y="1448645"/>
            <a:ext cx="1259221" cy="3689768"/>
            <a:chOff x="3923861" y="3827563"/>
            <a:chExt cx="1135172" cy="1351409"/>
          </a:xfrm>
        </p:grpSpPr>
        <p:cxnSp>
          <p:nvCxnSpPr>
            <p:cNvPr id="6" name="直接箭头连接符 28"/>
            <p:cNvCxnSpPr/>
            <p:nvPr>
              <p:custDataLst>
                <p:tags r:id="rId39"/>
              </p:custDataLst>
            </p:nvPr>
          </p:nvCxnSpPr>
          <p:spPr>
            <a:xfrm>
              <a:off x="4751614" y="3842434"/>
              <a:ext cx="307419" cy="1336538"/>
            </a:xfrm>
            <a:prstGeom prst="straightConnector1">
              <a:avLst/>
            </a:prstGeom>
            <a:ln w="3810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7" name="直接箭头连接符 28"/>
            <p:cNvCxnSpPr/>
            <p:nvPr>
              <p:custDataLst>
                <p:tags r:id="rId40"/>
              </p:custDataLst>
            </p:nvPr>
          </p:nvCxnSpPr>
          <p:spPr>
            <a:xfrm flipH="1">
              <a:off x="3923861" y="3827563"/>
              <a:ext cx="827753" cy="0"/>
            </a:xfrm>
            <a:prstGeom prst="straightConnector1">
              <a:avLst/>
            </a:prstGeom>
            <a:ln w="38100" cap="rnd">
              <a:solidFill>
                <a:srgbClr val="00B050"/>
              </a:solidFill>
              <a:tailEnd type="none" w="med" len="med"/>
            </a:ln>
          </p:spPr>
          <p:style>
            <a:lnRef idx="3">
              <a:schemeClr val="accent5"/>
            </a:lnRef>
            <a:fillRef idx="0">
              <a:schemeClr val="accent5"/>
            </a:fillRef>
            <a:effectRef idx="2">
              <a:schemeClr val="accent5"/>
            </a:effectRef>
            <a:fontRef idx="minor">
              <a:schemeClr val="tx1"/>
            </a:fontRef>
          </p:style>
        </p:cxnSp>
      </p:grpSp>
      <p:sp>
        <p:nvSpPr>
          <p:cNvPr id="14" name="文本框 13"/>
          <p:cNvSpPr txBox="1"/>
          <p:nvPr>
            <p:custDataLst>
              <p:tags r:id="rId41"/>
            </p:custDataLst>
          </p:nvPr>
        </p:nvSpPr>
        <p:spPr>
          <a:xfrm>
            <a:off x="4362132" y="1529616"/>
            <a:ext cx="575711" cy="1384995"/>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rPr>
              <a:t>单细胞</a:t>
            </a:r>
            <a:endParaRPr lang="zh-CN" altLang="en-US" sz="2800" b="1">
              <a:solidFill>
                <a:srgbClr val="C00000"/>
              </a:solidFill>
              <a:latin typeface="楷体" panose="02010609060101010101" pitchFamily="49" charset="-122"/>
              <a:ea typeface="楷体" panose="02010609060101010101" pitchFamily="49" charset="-122"/>
            </a:endParaRPr>
          </a:p>
        </p:txBody>
      </p:sp>
      <p:grpSp>
        <p:nvGrpSpPr>
          <p:cNvPr id="4" name="组合 3"/>
          <p:cNvGrpSpPr/>
          <p:nvPr>
            <p:custDataLst>
              <p:tags r:id="rId42"/>
            </p:custDataLst>
          </p:nvPr>
        </p:nvGrpSpPr>
        <p:grpSpPr>
          <a:xfrm>
            <a:off x="5582611" y="-238948"/>
            <a:ext cx="2080354" cy="1525022"/>
            <a:chOff x="5546035" y="-238948"/>
            <a:chExt cx="2080354" cy="1525022"/>
          </a:xfrm>
        </p:grpSpPr>
        <p:sp>
          <p:nvSpPr>
            <p:cNvPr id="5" name="椭圆 4"/>
            <p:cNvSpPr/>
            <p:nvPr>
              <p:custDataLst>
                <p:tags r:id="rId43"/>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 name="矩形 7"/>
            <p:cNvSpPr/>
            <p:nvPr>
              <p:custDataLst>
                <p:tags r:id="rId44"/>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randombar(horizontal)">
                                      <p:cBhvr>
                                        <p:cTn id="12" dur="500"/>
                                        <p:tgtEl>
                                          <p:spTgt spid="3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randombar(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randombar(horizontal)">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randombar(horizontal)">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randombar(horizontal)">
                                      <p:cBhvr>
                                        <p:cTn id="50" dur="5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randombar(horizontal)">
                                      <p:cBhvr>
                                        <p:cTn id="55" dur="500"/>
                                        <p:tgtEl>
                                          <p:spTgt spid="75"/>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randombar(horizontal)">
                                      <p:cBhvr>
                                        <p:cTn id="60" dur="500"/>
                                        <p:tgtEl>
                                          <p:spTgt spid="72"/>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randombar(horizontal)">
                                      <p:cBhvr>
                                        <p:cTn id="65" dur="500"/>
                                        <p:tgtEl>
                                          <p:spTgt spid="57"/>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randombar(horizontal)">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nodeType="click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randombar(horizontal)">
                                      <p:cBhvr>
                                        <p:cTn id="75" dur="500"/>
                                        <p:tgtEl>
                                          <p:spTgt spid="60"/>
                                        </p:tgtEl>
                                      </p:cBhvr>
                                    </p:animEffect>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grpId="0" nodeType="click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randombar(horizontal)">
                                      <p:cBhvr>
                                        <p:cTn id="80" dur="500"/>
                                        <p:tgtEl>
                                          <p:spTgt spid="63"/>
                                        </p:tgtEl>
                                      </p:cBhvr>
                                    </p:animEffect>
                                  </p:childTnLst>
                                </p:cTn>
                              </p:par>
                            </p:childTnLst>
                          </p:cTn>
                        </p:par>
                      </p:childTnLst>
                    </p:cTn>
                  </p:par>
                  <p:par>
                    <p:cTn id="81" fill="hold">
                      <p:stCondLst>
                        <p:cond delay="indefinite"/>
                      </p:stCondLst>
                      <p:childTnLst>
                        <p:par>
                          <p:cTn id="82" fill="hold">
                            <p:stCondLst>
                              <p:cond delay="0"/>
                            </p:stCondLst>
                            <p:childTnLst>
                              <p:par>
                                <p:cTn id="83" presetID="14" presetClass="entr" presetSubtype="10" fill="hold" grpId="0" nodeType="click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randombar(horizontal)">
                                      <p:cBhvr>
                                        <p:cTn id="85" dur="500"/>
                                        <p:tgtEl>
                                          <p:spTgt spid="67"/>
                                        </p:tgtEl>
                                      </p:cBhvr>
                                    </p:animEffect>
                                  </p:childTnLst>
                                </p:cTn>
                              </p:par>
                            </p:childTnLst>
                          </p:cTn>
                        </p:par>
                      </p:childTnLst>
                    </p:cTn>
                  </p:par>
                  <p:par>
                    <p:cTn id="86" fill="hold">
                      <p:stCondLst>
                        <p:cond delay="indefinite"/>
                      </p:stCondLst>
                      <p:childTnLst>
                        <p:par>
                          <p:cTn id="87" fill="hold">
                            <p:stCondLst>
                              <p:cond delay="0"/>
                            </p:stCondLst>
                            <p:childTnLst>
                              <p:par>
                                <p:cTn id="88" presetID="14" presetClass="entr" presetSubtype="10" fill="hold" nodeType="clickEffect">
                                  <p:stCondLst>
                                    <p:cond delay="0"/>
                                  </p:stCondLst>
                                  <p:childTnLst>
                                    <p:set>
                                      <p:cBhvr>
                                        <p:cTn id="89" dur="1" fill="hold">
                                          <p:stCondLst>
                                            <p:cond delay="0"/>
                                          </p:stCondLst>
                                        </p:cTn>
                                        <p:tgtEl>
                                          <p:spTgt spid="41"/>
                                        </p:tgtEl>
                                        <p:attrNameLst>
                                          <p:attrName>style.visibility</p:attrName>
                                        </p:attrNameLst>
                                      </p:cBhvr>
                                      <p:to>
                                        <p:strVal val="visible"/>
                                      </p:to>
                                    </p:set>
                                    <p:animEffect transition="in" filter="randombar(horizontal)">
                                      <p:cBhvr>
                                        <p:cTn id="90" dur="500"/>
                                        <p:tgtEl>
                                          <p:spTgt spid="41"/>
                                        </p:tgtEl>
                                      </p:cBhvr>
                                    </p:animEffec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grpId="0" nodeType="click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randombar(horizontal)">
                                      <p:cBhvr>
                                        <p:cTn id="95" dur="500"/>
                                        <p:tgtEl>
                                          <p:spTgt spid="23"/>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ntr" presetSubtype="10" fill="hold" nodeType="click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randombar(horizontal)">
                                      <p:cBhvr>
                                        <p:cTn id="100" dur="500"/>
                                        <p:tgtEl>
                                          <p:spTgt spid="33"/>
                                        </p:tgtEl>
                                      </p:cBhvr>
                                    </p:animEffect>
                                  </p:childTnLst>
                                </p:cTn>
                              </p:par>
                            </p:childTnLst>
                          </p:cTn>
                        </p:par>
                      </p:childTnLst>
                    </p:cTn>
                  </p:par>
                  <p:par>
                    <p:cTn id="101" fill="hold">
                      <p:stCondLst>
                        <p:cond delay="indefinite"/>
                      </p:stCondLst>
                      <p:childTnLst>
                        <p:par>
                          <p:cTn id="102" fill="hold">
                            <p:stCondLst>
                              <p:cond delay="0"/>
                            </p:stCondLst>
                            <p:childTnLst>
                              <p:par>
                                <p:cTn id="103" presetID="14" presetClass="entr" presetSubtype="1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Effect transition="in" filter="randombar(horizontal)">
                                      <p:cBhvr>
                                        <p:cTn id="105" dur="500"/>
                                        <p:tgtEl>
                                          <p:spTgt spid="24"/>
                                        </p:tgtEl>
                                      </p:cBhvr>
                                    </p:animEffec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nodeType="clickEffect">
                                  <p:stCondLst>
                                    <p:cond delay="0"/>
                                  </p:stCondLst>
                                  <p:childTnLst>
                                    <p:set>
                                      <p:cBhvr>
                                        <p:cTn id="109" dur="1" fill="hold">
                                          <p:stCondLst>
                                            <p:cond delay="0"/>
                                          </p:stCondLst>
                                        </p:cTn>
                                        <p:tgtEl>
                                          <p:spTgt spid="34"/>
                                        </p:tgtEl>
                                        <p:attrNameLst>
                                          <p:attrName>style.visibility</p:attrName>
                                        </p:attrNameLst>
                                      </p:cBhvr>
                                      <p:to>
                                        <p:strVal val="visible"/>
                                      </p:to>
                                    </p:set>
                                    <p:animEffect transition="in" filter="randombar(horizontal)">
                                      <p:cBhvr>
                                        <p:cTn id="110" dur="500"/>
                                        <p:tgtEl>
                                          <p:spTgt spid="34"/>
                                        </p:tgtEl>
                                      </p:cBhvr>
                                    </p:animEffect>
                                  </p:childTnLst>
                                </p:cTn>
                              </p:par>
                            </p:childTnLst>
                          </p:cTn>
                        </p:par>
                      </p:childTnLst>
                    </p:cTn>
                  </p:par>
                  <p:par>
                    <p:cTn id="111" fill="hold">
                      <p:stCondLst>
                        <p:cond delay="indefinite"/>
                      </p:stCondLst>
                      <p:childTnLst>
                        <p:par>
                          <p:cTn id="112" fill="hold">
                            <p:stCondLst>
                              <p:cond delay="0"/>
                            </p:stCondLst>
                            <p:childTnLst>
                              <p:par>
                                <p:cTn id="113" presetID="14" presetClass="entr" presetSubtype="10"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animEffect transition="in" filter="randombar(horizontal)">
                                      <p:cBhvr>
                                        <p:cTn id="115" dur="500"/>
                                        <p:tgtEl>
                                          <p:spTgt spid="25"/>
                                        </p:tgtEl>
                                      </p:cBhvr>
                                    </p:animEffect>
                                  </p:childTnLst>
                                </p:cTn>
                              </p:par>
                            </p:childTnLst>
                          </p:cTn>
                        </p:par>
                      </p:childTnLst>
                    </p:cTn>
                  </p:par>
                  <p:par>
                    <p:cTn id="116" fill="hold">
                      <p:stCondLst>
                        <p:cond delay="indefinite"/>
                      </p:stCondLst>
                      <p:childTnLst>
                        <p:par>
                          <p:cTn id="117" fill="hold">
                            <p:stCondLst>
                              <p:cond delay="0"/>
                            </p:stCondLst>
                            <p:childTnLst>
                              <p:par>
                                <p:cTn id="118" presetID="14" presetClass="entr" presetSubtype="10" fill="hold" nodeType="clickEffect">
                                  <p:stCondLst>
                                    <p:cond delay="0"/>
                                  </p:stCondLst>
                                  <p:childTnLst>
                                    <p:set>
                                      <p:cBhvr>
                                        <p:cTn id="119" dur="1" fill="hold">
                                          <p:stCondLst>
                                            <p:cond delay="0"/>
                                          </p:stCondLst>
                                        </p:cTn>
                                        <p:tgtEl>
                                          <p:spTgt spid="35"/>
                                        </p:tgtEl>
                                        <p:attrNameLst>
                                          <p:attrName>style.visibility</p:attrName>
                                        </p:attrNameLst>
                                      </p:cBhvr>
                                      <p:to>
                                        <p:strVal val="visible"/>
                                      </p:to>
                                    </p:set>
                                    <p:animEffect transition="in" filter="randombar(horizontal)">
                                      <p:cBhvr>
                                        <p:cTn id="120" dur="500"/>
                                        <p:tgtEl>
                                          <p:spTgt spid="35"/>
                                        </p:tgtEl>
                                      </p:cBhvr>
                                    </p:animEffect>
                                  </p:childTnLst>
                                </p:cTn>
                              </p:par>
                            </p:childTnLst>
                          </p:cTn>
                        </p:par>
                      </p:childTnLst>
                    </p:cTn>
                  </p:par>
                  <p:par>
                    <p:cTn id="121" fill="hold">
                      <p:stCondLst>
                        <p:cond delay="indefinite"/>
                      </p:stCondLst>
                      <p:childTnLst>
                        <p:par>
                          <p:cTn id="122" fill="hold">
                            <p:stCondLst>
                              <p:cond delay="0"/>
                            </p:stCondLst>
                            <p:childTnLst>
                              <p:par>
                                <p:cTn id="123" presetID="14" presetClass="entr" presetSubtype="10" fill="hold" grpId="0" nodeType="click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randombar(horizontal)">
                                      <p:cBhvr>
                                        <p:cTn id="125" dur="500"/>
                                        <p:tgtEl>
                                          <p:spTgt spid="27"/>
                                        </p:tgtEl>
                                      </p:cBhvr>
                                    </p:animEffect>
                                  </p:childTnLst>
                                </p:cTn>
                              </p:par>
                            </p:childTnLst>
                          </p:cTn>
                        </p:par>
                      </p:childTnLst>
                    </p:cTn>
                  </p:par>
                  <p:par>
                    <p:cTn id="126" fill="hold">
                      <p:stCondLst>
                        <p:cond delay="indefinite"/>
                      </p:stCondLst>
                      <p:childTnLst>
                        <p:par>
                          <p:cTn id="127" fill="hold">
                            <p:stCondLst>
                              <p:cond delay="0"/>
                            </p:stCondLst>
                            <p:childTnLst>
                              <p:par>
                                <p:cTn id="128" presetID="14" presetClass="entr" presetSubtype="10" fill="hold" nodeType="clickEffect">
                                  <p:stCondLst>
                                    <p:cond delay="0"/>
                                  </p:stCondLst>
                                  <p:childTnLst>
                                    <p:set>
                                      <p:cBhvr>
                                        <p:cTn id="129" dur="1" fill="hold">
                                          <p:stCondLst>
                                            <p:cond delay="0"/>
                                          </p:stCondLst>
                                        </p:cTn>
                                        <p:tgtEl>
                                          <p:spTgt spid="15"/>
                                        </p:tgtEl>
                                        <p:attrNameLst>
                                          <p:attrName>style.visibility</p:attrName>
                                        </p:attrNameLst>
                                      </p:cBhvr>
                                      <p:to>
                                        <p:strVal val="visible"/>
                                      </p:to>
                                    </p:set>
                                    <p:animEffect transition="in" filter="randombar(horizontal)">
                                      <p:cBhvr>
                                        <p:cTn id="130" dur="500"/>
                                        <p:tgtEl>
                                          <p:spTgt spid="15"/>
                                        </p:tgtEl>
                                      </p:cBhvr>
                                    </p:animEffect>
                                  </p:childTnLst>
                                </p:cTn>
                              </p:par>
                            </p:childTnLst>
                          </p:cTn>
                        </p:par>
                      </p:childTnLst>
                    </p:cTn>
                  </p:par>
                  <p:par>
                    <p:cTn id="131" fill="hold">
                      <p:stCondLst>
                        <p:cond delay="indefinite"/>
                      </p:stCondLst>
                      <p:childTnLst>
                        <p:par>
                          <p:cTn id="132" fill="hold">
                            <p:stCondLst>
                              <p:cond delay="0"/>
                            </p:stCondLst>
                            <p:childTnLst>
                              <p:par>
                                <p:cTn id="133" presetID="14" presetClass="entr" presetSubtype="10" fill="hold" grpId="0" nodeType="clickEffect">
                                  <p:stCondLst>
                                    <p:cond delay="0"/>
                                  </p:stCondLst>
                                  <p:childTnLst>
                                    <p:set>
                                      <p:cBhvr>
                                        <p:cTn id="134" dur="1" fill="hold">
                                          <p:stCondLst>
                                            <p:cond delay="0"/>
                                          </p:stCondLst>
                                        </p:cTn>
                                        <p:tgtEl>
                                          <p:spTgt spid="28"/>
                                        </p:tgtEl>
                                        <p:attrNameLst>
                                          <p:attrName>style.visibility</p:attrName>
                                        </p:attrNameLst>
                                      </p:cBhvr>
                                      <p:to>
                                        <p:strVal val="visible"/>
                                      </p:to>
                                    </p:set>
                                    <p:animEffect transition="in" filter="randombar(horizontal)">
                                      <p:cBhvr>
                                        <p:cTn id="135" dur="500"/>
                                        <p:tgtEl>
                                          <p:spTgt spid="28"/>
                                        </p:tgtEl>
                                      </p:cBhvr>
                                    </p:animEffect>
                                  </p:childTnLst>
                                </p:cTn>
                              </p:par>
                            </p:childTnLst>
                          </p:cTn>
                        </p:par>
                      </p:childTnLst>
                    </p:cTn>
                  </p:par>
                  <p:par>
                    <p:cTn id="136" fill="hold">
                      <p:stCondLst>
                        <p:cond delay="indefinite"/>
                      </p:stCondLst>
                      <p:childTnLst>
                        <p:par>
                          <p:cTn id="137" fill="hold">
                            <p:stCondLst>
                              <p:cond delay="0"/>
                            </p:stCondLst>
                            <p:childTnLst>
                              <p:par>
                                <p:cTn id="138" presetID="14" presetClass="entr" presetSubtype="10" fill="hold" nodeType="clickEffect">
                                  <p:stCondLst>
                                    <p:cond delay="0"/>
                                  </p:stCondLst>
                                  <p:childTnLst>
                                    <p:set>
                                      <p:cBhvr>
                                        <p:cTn id="139" dur="1" fill="hold">
                                          <p:stCondLst>
                                            <p:cond delay="0"/>
                                          </p:stCondLst>
                                        </p:cTn>
                                        <p:tgtEl>
                                          <p:spTgt spid="26"/>
                                        </p:tgtEl>
                                        <p:attrNameLst>
                                          <p:attrName>style.visibility</p:attrName>
                                        </p:attrNameLst>
                                      </p:cBhvr>
                                      <p:to>
                                        <p:strVal val="visible"/>
                                      </p:to>
                                    </p:set>
                                    <p:animEffect transition="in" filter="randombar(horizontal)">
                                      <p:cBhvr>
                                        <p:cTn id="140" dur="500"/>
                                        <p:tgtEl>
                                          <p:spTgt spid="26"/>
                                        </p:tgtEl>
                                      </p:cBhvr>
                                    </p:animEffec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29"/>
                                        </p:tgtEl>
                                        <p:attrNameLst>
                                          <p:attrName>style.visibility</p:attrName>
                                        </p:attrNameLst>
                                      </p:cBhvr>
                                      <p:to>
                                        <p:strVal val="visible"/>
                                      </p:to>
                                    </p:set>
                                    <p:animEffect transition="in" filter="randombar(horizontal)">
                                      <p:cBhvr>
                                        <p:cTn id="145" dur="500"/>
                                        <p:tgtEl>
                                          <p:spTgt spid="29"/>
                                        </p:tgtEl>
                                      </p:cBhvr>
                                    </p:animEffect>
                                  </p:childTnLst>
                                </p:cTn>
                              </p:par>
                            </p:childTnLst>
                          </p:cTn>
                        </p:par>
                      </p:childTnLst>
                    </p:cTn>
                  </p:par>
                  <p:par>
                    <p:cTn id="146" fill="hold">
                      <p:stCondLst>
                        <p:cond delay="indefinite"/>
                      </p:stCondLst>
                      <p:childTnLst>
                        <p:par>
                          <p:cTn id="147" fill="hold">
                            <p:stCondLst>
                              <p:cond delay="0"/>
                            </p:stCondLst>
                            <p:childTnLst>
                              <p:par>
                                <p:cTn id="148" presetID="14" presetClass="entr" presetSubtype="10" fill="hold"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randombar(horizontal)">
                                      <p:cBhvr>
                                        <p:cTn id="150" dur="500"/>
                                        <p:tgtEl>
                                          <p:spTgt spid="30"/>
                                        </p:tgtEl>
                                      </p:cBhvr>
                                    </p:animEffect>
                                  </p:childTnLst>
                                </p:cTn>
                              </p:par>
                            </p:childTnLst>
                          </p:cTn>
                        </p:par>
                      </p:childTnLst>
                    </p:cTn>
                  </p:par>
                  <p:par>
                    <p:cTn id="151" fill="hold">
                      <p:stCondLst>
                        <p:cond delay="indefinite"/>
                      </p:stCondLst>
                      <p:childTnLst>
                        <p:par>
                          <p:cTn id="152" fill="hold">
                            <p:stCondLst>
                              <p:cond delay="0"/>
                            </p:stCondLst>
                            <p:childTnLst>
                              <p:par>
                                <p:cTn id="153" presetID="14" presetClass="entr" presetSubtype="10" fill="hold" grpId="0" nodeType="clickEffect">
                                  <p:stCondLst>
                                    <p:cond delay="0"/>
                                  </p:stCondLst>
                                  <p:childTnLst>
                                    <p:set>
                                      <p:cBhvr>
                                        <p:cTn id="154" dur="1" fill="hold">
                                          <p:stCondLst>
                                            <p:cond delay="0"/>
                                          </p:stCondLst>
                                        </p:cTn>
                                        <p:tgtEl>
                                          <p:spTgt spid="32"/>
                                        </p:tgtEl>
                                        <p:attrNameLst>
                                          <p:attrName>style.visibility</p:attrName>
                                        </p:attrNameLst>
                                      </p:cBhvr>
                                      <p:to>
                                        <p:strVal val="visible"/>
                                      </p:to>
                                    </p:set>
                                    <p:animEffect transition="in" filter="randombar(horizontal)">
                                      <p:cBhvr>
                                        <p:cTn id="155" dur="500"/>
                                        <p:tgtEl>
                                          <p:spTgt spid="32"/>
                                        </p:tgtEl>
                                      </p:cBhvr>
                                    </p:animEffect>
                                  </p:childTnLst>
                                </p:cTn>
                              </p:par>
                            </p:childTnLst>
                          </p:cTn>
                        </p:par>
                      </p:childTnLst>
                    </p:cTn>
                  </p:par>
                  <p:par>
                    <p:cTn id="156" fill="hold">
                      <p:stCondLst>
                        <p:cond delay="indefinite"/>
                      </p:stCondLst>
                      <p:childTnLst>
                        <p:par>
                          <p:cTn id="157" fill="hold">
                            <p:stCondLst>
                              <p:cond delay="0"/>
                            </p:stCondLst>
                            <p:childTnLst>
                              <p:par>
                                <p:cTn id="158" presetID="14" presetClass="entr" presetSubtype="10" fill="hold" grpId="0" nodeType="clickEffect">
                                  <p:stCondLst>
                                    <p:cond delay="0"/>
                                  </p:stCondLst>
                                  <p:childTnLst>
                                    <p:set>
                                      <p:cBhvr>
                                        <p:cTn id="159" dur="1" fill="hold">
                                          <p:stCondLst>
                                            <p:cond delay="0"/>
                                          </p:stCondLst>
                                        </p:cTn>
                                        <p:tgtEl>
                                          <p:spTgt spid="66"/>
                                        </p:tgtEl>
                                        <p:attrNameLst>
                                          <p:attrName>style.visibility</p:attrName>
                                        </p:attrNameLst>
                                      </p:cBhvr>
                                      <p:to>
                                        <p:strVal val="visible"/>
                                      </p:to>
                                    </p:set>
                                    <p:animEffect transition="in" filter="randombar(horizontal)">
                                      <p:cBhvr>
                                        <p:cTn id="160" dur="500"/>
                                        <p:tgtEl>
                                          <p:spTgt spid="66"/>
                                        </p:tgtEl>
                                      </p:cBhvr>
                                    </p:animEffect>
                                  </p:childTnLst>
                                </p:cTn>
                              </p:par>
                            </p:childTnLst>
                          </p:cTn>
                        </p:par>
                      </p:childTnLst>
                    </p:cTn>
                  </p:par>
                  <p:par>
                    <p:cTn id="161" fill="hold">
                      <p:stCondLst>
                        <p:cond delay="indefinite"/>
                      </p:stCondLst>
                      <p:childTnLst>
                        <p:par>
                          <p:cTn id="162" fill="hold">
                            <p:stCondLst>
                              <p:cond delay="0"/>
                            </p:stCondLst>
                            <p:childTnLst>
                              <p:par>
                                <p:cTn id="163" presetID="14" presetClass="entr" presetSubtype="10" fill="hold" grpId="0" nodeType="clickEffect">
                                  <p:stCondLst>
                                    <p:cond delay="0"/>
                                  </p:stCondLst>
                                  <p:childTnLst>
                                    <p:set>
                                      <p:cBhvr>
                                        <p:cTn id="164" dur="1" fill="hold">
                                          <p:stCondLst>
                                            <p:cond delay="0"/>
                                          </p:stCondLst>
                                        </p:cTn>
                                        <p:tgtEl>
                                          <p:spTgt spid="68"/>
                                        </p:tgtEl>
                                        <p:attrNameLst>
                                          <p:attrName>style.visibility</p:attrName>
                                        </p:attrNameLst>
                                      </p:cBhvr>
                                      <p:to>
                                        <p:strVal val="visible"/>
                                      </p:to>
                                    </p:set>
                                    <p:animEffect transition="in" filter="randombar(horizontal)">
                                      <p:cBhvr>
                                        <p:cTn id="165" dur="500"/>
                                        <p:tgtEl>
                                          <p:spTgt spid="68"/>
                                        </p:tgtEl>
                                      </p:cBhvr>
                                    </p:animEffect>
                                  </p:childTnLst>
                                </p:cTn>
                              </p:par>
                            </p:childTnLst>
                          </p:cTn>
                        </p:par>
                      </p:childTnLst>
                    </p:cTn>
                  </p:par>
                  <p:par>
                    <p:cTn id="166" fill="hold">
                      <p:stCondLst>
                        <p:cond delay="indefinite"/>
                      </p:stCondLst>
                      <p:childTnLst>
                        <p:par>
                          <p:cTn id="167" fill="hold">
                            <p:stCondLst>
                              <p:cond delay="0"/>
                            </p:stCondLst>
                            <p:childTnLst>
                              <p:par>
                                <p:cTn id="168" presetID="14" presetClass="entr" presetSubtype="10" fill="hold" nodeType="clickEffect">
                                  <p:stCondLst>
                                    <p:cond delay="0"/>
                                  </p:stCondLst>
                                  <p:childTnLst>
                                    <p:set>
                                      <p:cBhvr>
                                        <p:cTn id="169" dur="1" fill="hold">
                                          <p:stCondLst>
                                            <p:cond delay="0"/>
                                          </p:stCondLst>
                                        </p:cTn>
                                        <p:tgtEl>
                                          <p:spTgt spid="2"/>
                                        </p:tgtEl>
                                        <p:attrNameLst>
                                          <p:attrName>style.visibility</p:attrName>
                                        </p:attrNameLst>
                                      </p:cBhvr>
                                      <p:to>
                                        <p:strVal val="visible"/>
                                      </p:to>
                                    </p:set>
                                    <p:animEffect transition="in" filter="randombar(horizontal)">
                                      <p:cBhvr>
                                        <p:cTn id="170" dur="500"/>
                                        <p:tgtEl>
                                          <p:spTgt spid="2"/>
                                        </p:tgtEl>
                                      </p:cBhvr>
                                    </p:animEffect>
                                  </p:childTnLst>
                                </p:cTn>
                              </p:par>
                            </p:childTnLst>
                          </p:cTn>
                        </p:par>
                      </p:childTnLst>
                    </p:cTn>
                  </p:par>
                  <p:par>
                    <p:cTn id="171" fill="hold">
                      <p:stCondLst>
                        <p:cond delay="indefinite"/>
                      </p:stCondLst>
                      <p:childTnLst>
                        <p:par>
                          <p:cTn id="172" fill="hold">
                            <p:stCondLst>
                              <p:cond delay="0"/>
                            </p:stCondLst>
                            <p:childTnLst>
                              <p:par>
                                <p:cTn id="173" presetID="14" presetClass="entr" presetSubtype="10" fill="hold" grpId="0" nodeType="clickEffect">
                                  <p:stCondLst>
                                    <p:cond delay="0"/>
                                  </p:stCondLst>
                                  <p:childTnLst>
                                    <p:set>
                                      <p:cBhvr>
                                        <p:cTn id="174" dur="1" fill="hold">
                                          <p:stCondLst>
                                            <p:cond delay="0"/>
                                          </p:stCondLst>
                                        </p:cTn>
                                        <p:tgtEl>
                                          <p:spTgt spid="14"/>
                                        </p:tgtEl>
                                        <p:attrNameLst>
                                          <p:attrName>style.visibility</p:attrName>
                                        </p:attrNameLst>
                                      </p:cBhvr>
                                      <p:to>
                                        <p:strVal val="visible"/>
                                      </p:to>
                                    </p:set>
                                    <p:animEffect transition="in" filter="randombar(horizontal)">
                                      <p:cBhvr>
                                        <p:cTn id="17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9" grpId="0"/>
      <p:bldP spid="21" grpId="0"/>
      <p:bldP spid="22" grpId="0"/>
      <p:bldP spid="23" grpId="0"/>
      <p:bldP spid="24" grpId="0"/>
      <p:bldP spid="25" grpId="0"/>
      <p:bldP spid="27" grpId="0"/>
      <p:bldP spid="28" grpId="0"/>
      <p:bldP spid="29" grpId="0"/>
      <p:bldP spid="32" grpId="0"/>
      <p:bldP spid="57" grpId="0"/>
      <p:bldP spid="63" grpId="0" animBg="1"/>
      <p:bldP spid="66" grpId="0" animBg="1"/>
      <p:bldP spid="67" grpId="0"/>
      <p:bldP spid="68" grpId="0"/>
      <p:bldP spid="75"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8" name="内容占位符 2"/>
          <p:cNvSpPr txBox="1"/>
          <p:nvPr>
            <p:custDataLst>
              <p:tags r:id="rId1"/>
            </p:custDataLst>
          </p:nvPr>
        </p:nvSpPr>
        <p:spPr bwMode="auto">
          <a:xfrm>
            <a:off x="22134" y="561975"/>
            <a:ext cx="115204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lvl1pPr marL="342900" indent="279400" algn="just" defTabSz="903605" rtl="0" eaLnBrk="0" fontAlgn="base" hangingPunct="0">
              <a:lnSpc>
                <a:spcPct val="130000"/>
              </a:lnSpc>
              <a:spcBef>
                <a:spcPct val="0"/>
              </a:spcBef>
              <a:spcAft>
                <a:spcPct val="0"/>
              </a:spcAft>
              <a:buClr>
                <a:schemeClr val="accent1"/>
              </a:buClr>
              <a:buFont typeface="Wingdings" panose="05000000000000000000" pitchFamily="2" charset="2"/>
              <a:tabLst>
                <a:tab pos="5738495" algn="l"/>
                <a:tab pos="5743575" algn="l"/>
                <a:tab pos="8074025" algn="l"/>
              </a:tabLst>
              <a:defRPr sz="2800">
                <a:solidFill>
                  <a:srgbClr val="000000"/>
                </a:solidFill>
                <a:latin typeface="+mn-lt"/>
                <a:ea typeface="+mn-ea"/>
                <a:cs typeface="+mn-cs"/>
              </a:defRPr>
            </a:lvl1pPr>
            <a:lvl2pPr marL="1184275" indent="-285750" algn="just" defTabSz="903605" rtl="0" eaLnBrk="0" fontAlgn="base" hangingPunct="0">
              <a:lnSpc>
                <a:spcPct val="145000"/>
              </a:lnSpc>
              <a:spcBef>
                <a:spcPct val="0"/>
              </a:spcBef>
              <a:spcAft>
                <a:spcPct val="0"/>
              </a:spcAft>
              <a:buClr>
                <a:schemeClr val="tx2"/>
              </a:buClr>
              <a:buFont typeface="Wingdings" panose="05000000000000000000" pitchFamily="2" charset="2"/>
              <a:tabLst>
                <a:tab pos="3404870" algn="l"/>
                <a:tab pos="5738495" algn="l"/>
                <a:tab pos="8074025" algn="l"/>
              </a:tabLst>
              <a:defRPr sz="2400" b="1">
                <a:solidFill>
                  <a:srgbClr val="000000"/>
                </a:solidFill>
                <a:latin typeface="+mn-lt"/>
              </a:defRPr>
            </a:lvl2pPr>
            <a:lvl3pPr marL="1592580" indent="-228600" algn="just" defTabSz="903605" rtl="0" eaLnBrk="0" fontAlgn="base" hangingPunct="0">
              <a:lnSpc>
                <a:spcPct val="145000"/>
              </a:lnSpc>
              <a:spcBef>
                <a:spcPct val="0"/>
              </a:spcBef>
              <a:spcAft>
                <a:spcPct val="0"/>
              </a:spcAft>
              <a:buClr>
                <a:schemeClr val="tx1"/>
              </a:buClr>
              <a:tabLst>
                <a:tab pos="3404870" algn="l"/>
                <a:tab pos="5738495" algn="l"/>
                <a:tab pos="8074025" algn="l"/>
              </a:tabLst>
              <a:defRPr sz="2400" b="1">
                <a:solidFill>
                  <a:srgbClr val="000000"/>
                </a:solidFill>
                <a:latin typeface="+mn-lt"/>
              </a:defRPr>
            </a:lvl3pPr>
            <a:lvl4pPr marL="2000250" indent="-228600" algn="just" defTabSz="903605" rtl="0" eaLnBrk="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4pPr>
            <a:lvl5pPr marL="2408555" indent="-228600" algn="just" defTabSz="903605" rtl="0" eaLnBrk="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5pPr>
            <a:lvl6pPr marL="28657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6pPr>
            <a:lvl7pPr marL="33229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7pPr>
            <a:lvl8pPr marL="37801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8pPr>
            <a:lvl9pPr marL="42373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9pPr>
          </a:lstStyle>
          <a:p>
            <a:pPr marL="0" indent="0" eaLnBrk="1">
              <a:lnSpc>
                <a:spcPct val="150000"/>
              </a:lnSpc>
              <a:tabLst>
                <a:tab pos="2700020" algn="l"/>
              </a:tabLst>
            </a:pPr>
            <a:r>
              <a:rPr lang="en-US" altLang="zh-CN" kern="0">
                <a:latin typeface="华文中宋" panose="02010600040101010101" pitchFamily="2" charset="-122"/>
                <a:ea typeface="华文中宋" panose="02010600040101010101" pitchFamily="2" charset="-122"/>
              </a:rPr>
              <a:t>(1)</a:t>
            </a:r>
            <a:r>
              <a:rPr lang="zh-CN" altLang="zh-CN" kern="0">
                <a:latin typeface="华文中宋" panose="02010600040101010101" pitchFamily="2" charset="-122"/>
                <a:ea typeface="华文中宋" panose="02010600040101010101" pitchFamily="2" charset="-122"/>
              </a:rPr>
              <a:t>最基本和最大的生命系统分别是</a:t>
            </a:r>
            <a:r>
              <a:rPr lang="en-US" altLang="zh-CN" kern="0">
                <a:latin typeface="华文中宋" panose="02010600040101010101" pitchFamily="2" charset="-122"/>
                <a:ea typeface="华文中宋" panose="02010600040101010101" pitchFamily="2" charset="-122"/>
              </a:rPr>
              <a:t>____________</a:t>
            </a:r>
            <a:r>
              <a:rPr lang="zh-CN" altLang="zh-CN" kern="0">
                <a:latin typeface="华文中宋" panose="02010600040101010101" pitchFamily="2" charset="-122"/>
                <a:ea typeface="华文中宋" panose="02010600040101010101" pitchFamily="2" charset="-122"/>
              </a:rPr>
              <a:t>。</a:t>
            </a:r>
            <a:endParaRPr lang="zh-CN" altLang="zh-CN" kern="0">
              <a:latin typeface="华文中宋" panose="02010600040101010101" pitchFamily="2" charset="-122"/>
              <a:ea typeface="华文中宋" panose="02010600040101010101" pitchFamily="2" charset="-122"/>
            </a:endParaRPr>
          </a:p>
          <a:p>
            <a:pPr marL="0" indent="0" eaLnBrk="1">
              <a:lnSpc>
                <a:spcPct val="150000"/>
              </a:lnSpc>
              <a:tabLst>
                <a:tab pos="2700020" algn="l"/>
              </a:tabLst>
            </a:pPr>
            <a:r>
              <a:rPr lang="en-US" altLang="zh-CN" kern="0">
                <a:latin typeface="华文中宋" panose="02010600040101010101" pitchFamily="2" charset="-122"/>
                <a:ea typeface="华文中宋" panose="02010600040101010101" pitchFamily="2" charset="-122"/>
              </a:rPr>
              <a:t>(2)</a:t>
            </a:r>
            <a:r>
              <a:rPr lang="zh-CN" altLang="zh-CN" kern="0">
                <a:latin typeface="华文中宋" panose="02010600040101010101" pitchFamily="2" charset="-122"/>
                <a:ea typeface="华文中宋" panose="02010600040101010101" pitchFamily="2" charset="-122"/>
              </a:rPr>
              <a:t>地球上最早的生命形式是</a:t>
            </a:r>
            <a:r>
              <a:rPr lang="en-US" altLang="zh-CN" kern="0">
                <a:latin typeface="华文中宋" panose="02010600040101010101" pitchFamily="2" charset="-122"/>
                <a:ea typeface="华文中宋" panose="02010600040101010101" pitchFamily="2" charset="-122"/>
              </a:rPr>
              <a:t>__________</a:t>
            </a:r>
            <a:r>
              <a:rPr lang="zh-CN" altLang="zh-CN" kern="0">
                <a:latin typeface="华文中宋" panose="02010600040101010101" pitchFamily="2" charset="-122"/>
                <a:ea typeface="华文中宋" panose="02010600040101010101" pitchFamily="2" charset="-122"/>
              </a:rPr>
              <a:t>。</a:t>
            </a:r>
            <a:endParaRPr lang="zh-CN" altLang="zh-CN" kern="0">
              <a:latin typeface="华文中宋" panose="02010600040101010101" pitchFamily="2" charset="-122"/>
              <a:ea typeface="华文中宋" panose="02010600040101010101" pitchFamily="2" charset="-122"/>
            </a:endParaRPr>
          </a:p>
          <a:p>
            <a:pPr marL="0" indent="0" eaLnBrk="1">
              <a:lnSpc>
                <a:spcPct val="150000"/>
              </a:lnSpc>
              <a:tabLst>
                <a:tab pos="2700020" algn="l"/>
              </a:tabLst>
            </a:pPr>
            <a:r>
              <a:rPr lang="en-US" altLang="zh-CN" kern="0">
                <a:latin typeface="华文中宋" panose="02010600040101010101" pitchFamily="2" charset="-122"/>
                <a:ea typeface="华文中宋" panose="02010600040101010101" pitchFamily="2" charset="-122"/>
              </a:rPr>
              <a:t>(3)</a:t>
            </a:r>
            <a:r>
              <a:rPr lang="zh-CN" altLang="zh-CN" kern="0">
                <a:latin typeface="华文中宋" panose="02010600040101010101" pitchFamily="2" charset="-122"/>
                <a:ea typeface="华文中宋" panose="02010600040101010101" pitchFamily="2" charset="-122"/>
              </a:rPr>
              <a:t>生物繁殖和进化的基本单位是</a:t>
            </a:r>
            <a:r>
              <a:rPr lang="en-US" altLang="zh-CN" kern="0">
                <a:latin typeface="华文中宋" panose="02010600040101010101" pitchFamily="2" charset="-122"/>
                <a:ea typeface="华文中宋" panose="02010600040101010101" pitchFamily="2" charset="-122"/>
              </a:rPr>
              <a:t>____</a:t>
            </a:r>
            <a:r>
              <a:rPr lang="zh-CN" altLang="zh-CN" kern="0">
                <a:latin typeface="华文中宋" panose="02010600040101010101" pitchFamily="2" charset="-122"/>
                <a:ea typeface="华文中宋" panose="02010600040101010101" pitchFamily="2" charset="-122"/>
              </a:rPr>
              <a:t>；生态系统是由</a:t>
            </a:r>
            <a:r>
              <a:rPr lang="en-US" altLang="zh-CN" kern="0">
                <a:latin typeface="华文中宋" panose="02010600040101010101" pitchFamily="2" charset="-122"/>
                <a:ea typeface="华文中宋" panose="02010600040101010101" pitchFamily="2" charset="-122"/>
              </a:rPr>
              <a:t>____</a:t>
            </a:r>
            <a:r>
              <a:rPr lang="zh-CN" altLang="zh-CN" kern="0">
                <a:latin typeface="华文中宋" panose="02010600040101010101" pitchFamily="2" charset="-122"/>
                <a:ea typeface="华文中宋" panose="02010600040101010101" pitchFamily="2" charset="-122"/>
              </a:rPr>
              <a:t>及其所处的无机环境构成的。</a:t>
            </a:r>
            <a:endParaRPr lang="zh-CN" altLang="zh-CN" kern="0">
              <a:latin typeface="华文中宋" panose="02010600040101010101" pitchFamily="2" charset="-122"/>
              <a:ea typeface="华文中宋" panose="02010600040101010101" pitchFamily="2" charset="-122"/>
            </a:endParaRPr>
          </a:p>
        </p:txBody>
      </p:sp>
      <p:sp>
        <p:nvSpPr>
          <p:cNvPr id="29" name="矩形 28"/>
          <p:cNvSpPr/>
          <p:nvPr>
            <p:custDataLst>
              <p:tags r:id="rId2"/>
            </p:custDataLst>
          </p:nvPr>
        </p:nvSpPr>
        <p:spPr>
          <a:xfrm>
            <a:off x="5406934" y="685800"/>
            <a:ext cx="2338387" cy="523875"/>
          </a:xfrm>
          <a:prstGeom prst="rect">
            <a:avLst/>
          </a:prstGeom>
        </p:spPr>
        <p:txBody>
          <a:bodyPr wrap="none">
            <a:spAutoFit/>
          </a:bodyPr>
          <a:lstStyle/>
          <a:p>
            <a:pPr algn="r" eaLnBrk="0" fontAlgn="base" hangingPunct="0">
              <a:spcBef>
                <a:spcPct val="0"/>
              </a:spcBef>
              <a:spcAft>
                <a:spcPct val="0"/>
              </a:spcAft>
              <a:defRPr/>
            </a:pPr>
            <a:r>
              <a:rPr lang="zh-CN" altLang="zh-CN" sz="2800" kern="100">
                <a:solidFill>
                  <a:srgbClr val="FF0000"/>
                </a:solidFill>
                <a:latin typeface="华文中宋" panose="02010600040101010101" pitchFamily="2" charset="-122"/>
                <a:ea typeface="华文中宋" panose="02010600040101010101" pitchFamily="2" charset="-122"/>
                <a:cs typeface="Times New Roman" panose="02020603050405020304"/>
              </a:rPr>
              <a:t>细胞和生物圈</a:t>
            </a:r>
            <a:endParaRPr lang="zh-CN" altLang="en-US" sz="2800">
              <a:solidFill>
                <a:srgbClr val="FF0000"/>
              </a:solidFill>
              <a:latin typeface="华文中宋" panose="02010600040101010101" pitchFamily="2" charset="-122"/>
              <a:ea typeface="华文中宋" panose="02010600040101010101" pitchFamily="2" charset="-122"/>
            </a:endParaRPr>
          </a:p>
        </p:txBody>
      </p:sp>
      <p:sp>
        <p:nvSpPr>
          <p:cNvPr id="30" name="矩形 29"/>
          <p:cNvSpPr/>
          <p:nvPr>
            <p:custDataLst>
              <p:tags r:id="rId3"/>
            </p:custDataLst>
          </p:nvPr>
        </p:nvSpPr>
        <p:spPr>
          <a:xfrm>
            <a:off x="4303621" y="1354138"/>
            <a:ext cx="2338388" cy="522287"/>
          </a:xfrm>
          <a:prstGeom prst="rect">
            <a:avLst/>
          </a:prstGeom>
        </p:spPr>
        <p:txBody>
          <a:bodyPr wrap="none">
            <a:spAutoFit/>
          </a:bodyPr>
          <a:lstStyle/>
          <a:p>
            <a:pPr algn="r" eaLnBrk="0" fontAlgn="base" hangingPunct="0">
              <a:spcBef>
                <a:spcPct val="0"/>
              </a:spcBef>
              <a:spcAft>
                <a:spcPct val="0"/>
              </a:spcAft>
              <a:defRPr/>
            </a:pPr>
            <a:r>
              <a:rPr lang="zh-CN" altLang="zh-CN" sz="2800" kern="100">
                <a:solidFill>
                  <a:srgbClr val="FF0000"/>
                </a:solidFill>
                <a:latin typeface="华文中宋" panose="02010600040101010101" pitchFamily="2" charset="-122"/>
                <a:ea typeface="华文中宋" panose="02010600040101010101" pitchFamily="2" charset="-122"/>
                <a:cs typeface="Times New Roman" panose="02020603050405020304"/>
              </a:rPr>
              <a:t>单细胞生物　</a:t>
            </a:r>
            <a:endParaRPr lang="zh-CN" altLang="en-US" sz="2800">
              <a:solidFill>
                <a:srgbClr val="FF0000"/>
              </a:solidFill>
              <a:latin typeface="华文中宋" panose="02010600040101010101" pitchFamily="2" charset="-122"/>
              <a:ea typeface="华文中宋" panose="02010600040101010101" pitchFamily="2" charset="-122"/>
            </a:endParaRPr>
          </a:p>
        </p:txBody>
      </p:sp>
      <p:sp>
        <p:nvSpPr>
          <p:cNvPr id="31" name="矩形 30"/>
          <p:cNvSpPr/>
          <p:nvPr>
            <p:custDataLst>
              <p:tags r:id="rId4"/>
            </p:custDataLst>
          </p:nvPr>
        </p:nvSpPr>
        <p:spPr>
          <a:xfrm>
            <a:off x="5165634" y="1930400"/>
            <a:ext cx="901700" cy="522288"/>
          </a:xfrm>
          <a:prstGeom prst="rect">
            <a:avLst/>
          </a:prstGeom>
        </p:spPr>
        <p:txBody>
          <a:bodyPr wrap="none">
            <a:spAutoFit/>
          </a:bodyPr>
          <a:lstStyle/>
          <a:p>
            <a:pPr algn="r" eaLnBrk="0" fontAlgn="base" hangingPunct="0">
              <a:spcBef>
                <a:spcPct val="0"/>
              </a:spcBef>
              <a:spcAft>
                <a:spcPct val="0"/>
              </a:spcAft>
              <a:defRPr/>
            </a:pPr>
            <a:r>
              <a:rPr lang="zh-CN" altLang="zh-CN" sz="2800" kern="100">
                <a:solidFill>
                  <a:srgbClr val="FF0000"/>
                </a:solidFill>
                <a:latin typeface="华文中宋" panose="02010600040101010101" pitchFamily="2" charset="-122"/>
                <a:ea typeface="华文中宋" panose="02010600040101010101" pitchFamily="2" charset="-122"/>
                <a:cs typeface="Times New Roman" panose="02020603050405020304"/>
              </a:rPr>
              <a:t>种群</a:t>
            </a:r>
            <a:endParaRPr lang="zh-CN" altLang="en-US" sz="2800">
              <a:solidFill>
                <a:srgbClr val="FF0000"/>
              </a:solidFill>
              <a:latin typeface="华文中宋" panose="02010600040101010101" pitchFamily="2" charset="-122"/>
              <a:ea typeface="华文中宋" panose="02010600040101010101" pitchFamily="2" charset="-122"/>
            </a:endParaRPr>
          </a:p>
        </p:txBody>
      </p:sp>
      <p:sp>
        <p:nvSpPr>
          <p:cNvPr id="32" name="矩形 31"/>
          <p:cNvSpPr/>
          <p:nvPr>
            <p:custDataLst>
              <p:tags r:id="rId5"/>
            </p:custDataLst>
          </p:nvPr>
        </p:nvSpPr>
        <p:spPr>
          <a:xfrm>
            <a:off x="8475571" y="2001838"/>
            <a:ext cx="903288" cy="523875"/>
          </a:xfrm>
          <a:prstGeom prst="rect">
            <a:avLst/>
          </a:prstGeom>
        </p:spPr>
        <p:txBody>
          <a:bodyPr wrap="none">
            <a:spAutoFit/>
          </a:bodyPr>
          <a:lstStyle/>
          <a:p>
            <a:pPr algn="r" eaLnBrk="0" fontAlgn="base" hangingPunct="0">
              <a:spcBef>
                <a:spcPct val="0"/>
              </a:spcBef>
              <a:spcAft>
                <a:spcPct val="0"/>
              </a:spcAft>
              <a:defRPr/>
            </a:pPr>
            <a:r>
              <a:rPr lang="zh-CN" altLang="zh-CN" sz="2800" kern="100">
                <a:solidFill>
                  <a:srgbClr val="FF0000"/>
                </a:solidFill>
                <a:latin typeface="华文中宋" panose="02010600040101010101" pitchFamily="2" charset="-122"/>
                <a:ea typeface="华文中宋" panose="02010600040101010101" pitchFamily="2" charset="-122"/>
                <a:cs typeface="Times New Roman" panose="02020603050405020304"/>
              </a:rPr>
              <a:t>群落</a:t>
            </a:r>
            <a:endParaRPr lang="zh-CN" altLang="en-US" sz="2800">
              <a:solidFill>
                <a:srgbClr val="FF0000"/>
              </a:solidFill>
              <a:latin typeface="华文中宋" panose="02010600040101010101" pitchFamily="2" charset="-122"/>
              <a:ea typeface="华文中宋" panose="02010600040101010101" pitchFamily="2" charset="-122"/>
            </a:endParaRPr>
          </a:p>
        </p:txBody>
      </p:sp>
      <p:sp>
        <p:nvSpPr>
          <p:cNvPr id="13314" name="内容占位符 2"/>
          <p:cNvSpPr txBox="1"/>
          <p:nvPr>
            <p:custDataLst>
              <p:tags r:id="rId6"/>
            </p:custDataLst>
          </p:nvPr>
        </p:nvSpPr>
        <p:spPr bwMode="auto">
          <a:xfrm>
            <a:off x="22134" y="3005139"/>
            <a:ext cx="11520487" cy="195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lvl1pPr marL="342900" indent="279400" algn="just" defTabSz="903605" rtl="0" eaLnBrk="0" fontAlgn="base" hangingPunct="0">
              <a:lnSpc>
                <a:spcPct val="130000"/>
              </a:lnSpc>
              <a:spcBef>
                <a:spcPct val="0"/>
              </a:spcBef>
              <a:spcAft>
                <a:spcPct val="0"/>
              </a:spcAft>
              <a:buClr>
                <a:schemeClr val="accent1"/>
              </a:buClr>
              <a:buFont typeface="Wingdings" panose="05000000000000000000" pitchFamily="2" charset="2"/>
              <a:tabLst>
                <a:tab pos="5738495" algn="l"/>
                <a:tab pos="5743575" algn="l"/>
                <a:tab pos="8074025" algn="l"/>
              </a:tabLst>
              <a:defRPr sz="2800">
                <a:solidFill>
                  <a:srgbClr val="000000"/>
                </a:solidFill>
                <a:latin typeface="+mn-lt"/>
                <a:ea typeface="+mn-ea"/>
                <a:cs typeface="+mn-cs"/>
              </a:defRPr>
            </a:lvl1pPr>
            <a:lvl2pPr marL="1184275" indent="-285750" algn="just" defTabSz="903605" rtl="0" eaLnBrk="0" fontAlgn="base" hangingPunct="0">
              <a:lnSpc>
                <a:spcPct val="145000"/>
              </a:lnSpc>
              <a:spcBef>
                <a:spcPct val="0"/>
              </a:spcBef>
              <a:spcAft>
                <a:spcPct val="0"/>
              </a:spcAft>
              <a:buClr>
                <a:schemeClr val="tx2"/>
              </a:buClr>
              <a:buFont typeface="Wingdings" panose="05000000000000000000" pitchFamily="2" charset="2"/>
              <a:tabLst>
                <a:tab pos="3404870" algn="l"/>
                <a:tab pos="5738495" algn="l"/>
                <a:tab pos="8074025" algn="l"/>
              </a:tabLst>
              <a:defRPr sz="2400" b="1">
                <a:solidFill>
                  <a:srgbClr val="000000"/>
                </a:solidFill>
                <a:latin typeface="+mn-lt"/>
              </a:defRPr>
            </a:lvl2pPr>
            <a:lvl3pPr marL="1592580" indent="-228600" algn="just" defTabSz="903605" rtl="0" eaLnBrk="0" fontAlgn="base" hangingPunct="0">
              <a:lnSpc>
                <a:spcPct val="145000"/>
              </a:lnSpc>
              <a:spcBef>
                <a:spcPct val="0"/>
              </a:spcBef>
              <a:spcAft>
                <a:spcPct val="0"/>
              </a:spcAft>
              <a:buClr>
                <a:schemeClr val="tx1"/>
              </a:buClr>
              <a:tabLst>
                <a:tab pos="3404870" algn="l"/>
                <a:tab pos="5738495" algn="l"/>
                <a:tab pos="8074025" algn="l"/>
              </a:tabLst>
              <a:defRPr sz="2400" b="1">
                <a:solidFill>
                  <a:srgbClr val="000000"/>
                </a:solidFill>
                <a:latin typeface="+mn-lt"/>
              </a:defRPr>
            </a:lvl3pPr>
            <a:lvl4pPr marL="2000250" indent="-228600" algn="just" defTabSz="903605" rtl="0" eaLnBrk="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4pPr>
            <a:lvl5pPr marL="2408555" indent="-228600" algn="just" defTabSz="903605" rtl="0" eaLnBrk="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5pPr>
            <a:lvl6pPr marL="28657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6pPr>
            <a:lvl7pPr marL="33229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7pPr>
            <a:lvl8pPr marL="37801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8pPr>
            <a:lvl9pPr marL="4237355" indent="-228600" algn="just" defTabSz="903605" rtl="0" fontAlgn="base" hangingPunct="0">
              <a:lnSpc>
                <a:spcPct val="145000"/>
              </a:lnSpc>
              <a:spcBef>
                <a:spcPct val="0"/>
              </a:spcBef>
              <a:spcAft>
                <a:spcPct val="0"/>
              </a:spcAft>
              <a:tabLst>
                <a:tab pos="3404870" algn="l"/>
                <a:tab pos="5738495" algn="l"/>
                <a:tab pos="8074025" algn="l"/>
              </a:tabLst>
              <a:defRPr sz="2400" b="1">
                <a:solidFill>
                  <a:srgbClr val="000000"/>
                </a:solidFill>
                <a:latin typeface="+mn-lt"/>
              </a:defRPr>
            </a:lvl9pPr>
          </a:lstStyle>
          <a:p>
            <a:pPr marL="0" indent="0" eaLnBrk="1">
              <a:lnSpc>
                <a:spcPct val="150000"/>
              </a:lnSpc>
              <a:tabLst>
                <a:tab pos="2700020" algn="l"/>
              </a:tabLst>
            </a:pPr>
            <a:r>
              <a:rPr lang="en-US" altLang="zh-CN" kern="0">
                <a:latin typeface="华文中宋" panose="02010600040101010101" pitchFamily="2" charset="-122"/>
                <a:ea typeface="华文中宋" panose="02010600040101010101" pitchFamily="2" charset="-122"/>
              </a:rPr>
              <a:t>(4)</a:t>
            </a:r>
            <a:r>
              <a:rPr lang="zh-CN" altLang="zh-CN" kern="0">
                <a:latin typeface="华文中宋" panose="02010600040101010101" pitchFamily="2" charset="-122"/>
                <a:ea typeface="华文中宋" panose="02010600040101010101" pitchFamily="2" charset="-122"/>
              </a:rPr>
              <a:t>病毒不能进行独立的代谢，不属于生命系统的结构层次。但病毒在宿主细胞中能繁殖，产生与亲代相同的子代病毒，繁殖是生物的基本特征之一，所以病毒属于生物。</a:t>
            </a:r>
            <a:endParaRPr lang="zh-CN" altLang="zh-CN" kern="0">
              <a:latin typeface="华文中宋" panose="02010600040101010101" pitchFamily="2" charset="-122"/>
              <a:ea typeface="华文中宋" panose="02010600040101010101" pitchFamily="2" charset="-122"/>
            </a:endParaRPr>
          </a:p>
        </p:txBody>
      </p:sp>
      <p:grpSp>
        <p:nvGrpSpPr>
          <p:cNvPr id="2" name="组合 1"/>
          <p:cNvGrpSpPr/>
          <p:nvPr>
            <p:custDataLst>
              <p:tags r:id="rId7"/>
            </p:custDataLst>
          </p:nvPr>
        </p:nvGrpSpPr>
        <p:grpSpPr>
          <a:xfrm>
            <a:off x="5582611" y="-238948"/>
            <a:ext cx="2080354" cy="1525022"/>
            <a:chOff x="5546035" y="-238948"/>
            <a:chExt cx="2080354" cy="1525022"/>
          </a:xfrm>
        </p:grpSpPr>
        <p:sp>
          <p:nvSpPr>
            <p:cNvPr id="3" name="椭圆 2"/>
            <p:cNvSpPr/>
            <p:nvPr>
              <p:custDataLst>
                <p:tags r:id="rId8"/>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9"/>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linds(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linds(horizontal)">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314"/>
                                        </p:tgtEl>
                                        <p:attrNameLst>
                                          <p:attrName>style.visibility</p:attrName>
                                        </p:attrNameLst>
                                      </p:cBhvr>
                                      <p:to>
                                        <p:strVal val="visible"/>
                                      </p:to>
                                    </p:set>
                                    <p:animEffect transition="in" filter="randombar(horizontal)">
                                      <p:cBhvr>
                                        <p:cTn id="2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圆角矩形 18"/>
          <p:cNvSpPr/>
          <p:nvPr>
            <p:custDataLst>
              <p:tags r:id="rId1"/>
            </p:custDataLst>
          </p:nvPr>
        </p:nvSpPr>
        <p:spPr>
          <a:xfrm>
            <a:off x="176348" y="1059693"/>
            <a:ext cx="11884536" cy="3206145"/>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3" name="任意多边形: 形状 2"/>
          <p:cNvSpPr/>
          <p:nvPr>
            <p:custDataLst>
              <p:tags r:id="rId2"/>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 name="文本框 3"/>
          <p:cNvSpPr txBox="1"/>
          <p:nvPr>
            <p:custDataLst>
              <p:tags r:id="rId3"/>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5" name="组合 4"/>
          <p:cNvGrpSpPr/>
          <p:nvPr>
            <p:custDataLst>
              <p:tags r:id="rId4"/>
            </p:custDataLst>
          </p:nvPr>
        </p:nvGrpSpPr>
        <p:grpSpPr>
          <a:xfrm>
            <a:off x="273475" y="280287"/>
            <a:ext cx="1092734" cy="555027"/>
            <a:chOff x="10045" y="1443"/>
            <a:chExt cx="1831" cy="930"/>
          </a:xfrm>
          <a:effectLst>
            <a:outerShdw blurRad="50800" dist="38100" dir="5400000" algn="t" rotWithShape="0">
              <a:prstClr val="black">
                <a:alpha val="40000"/>
              </a:prstClr>
            </a:outerShdw>
          </a:effectLst>
        </p:grpSpPr>
        <p:sp>
          <p:nvSpPr>
            <p:cNvPr id="6" name="Oval 1699"/>
            <p:cNvSpPr>
              <a:spLocks noChangeArrowheads="1"/>
            </p:cNvSpPr>
            <p:nvPr>
              <p:custDataLst>
                <p:tags r:id="rId5"/>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 name="Freeform 1700"/>
            <p:cNvSpPr/>
            <p:nvPr>
              <p:custDataLst>
                <p:tags r:id="rId6"/>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 name="Freeform 1701"/>
            <p:cNvSpPr/>
            <p:nvPr>
              <p:custDataLst>
                <p:tags r:id="rId7"/>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9" name="Freeform 1702"/>
            <p:cNvSpPr/>
            <p:nvPr>
              <p:custDataLst>
                <p:tags r:id="rId8"/>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0" name="Freeform 1703"/>
            <p:cNvSpPr/>
            <p:nvPr>
              <p:custDataLst>
                <p:tags r:id="rId9"/>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1" name="Oval 1704"/>
            <p:cNvSpPr>
              <a:spLocks noChangeArrowheads="1"/>
            </p:cNvSpPr>
            <p:nvPr>
              <p:custDataLst>
                <p:tags r:id="rId10"/>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2" name="Oval 1705"/>
            <p:cNvSpPr>
              <a:spLocks noChangeArrowheads="1"/>
            </p:cNvSpPr>
            <p:nvPr>
              <p:custDataLst>
                <p:tags r:id="rId11"/>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3" name="Freeform 1706"/>
            <p:cNvSpPr/>
            <p:nvPr>
              <p:custDataLst>
                <p:tags r:id="rId12"/>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4" name="Freeform 1707"/>
            <p:cNvSpPr/>
            <p:nvPr>
              <p:custDataLst>
                <p:tags r:id="rId13"/>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5" name="Freeform 1708"/>
            <p:cNvSpPr/>
            <p:nvPr>
              <p:custDataLst>
                <p:tags r:id="rId14"/>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6" name="Oval 1709"/>
            <p:cNvSpPr>
              <a:spLocks noChangeArrowheads="1"/>
            </p:cNvSpPr>
            <p:nvPr>
              <p:custDataLst>
                <p:tags r:id="rId15"/>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7" name="Freeform 1710"/>
            <p:cNvSpPr/>
            <p:nvPr>
              <p:custDataLst>
                <p:tags r:id="rId16"/>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8" name="Freeform 1711"/>
            <p:cNvSpPr/>
            <p:nvPr>
              <p:custDataLst>
                <p:tags r:id="rId17"/>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9" name="Freeform 1712"/>
            <p:cNvSpPr/>
            <p:nvPr>
              <p:custDataLst>
                <p:tags r:id="rId18"/>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0" name="Freeform 1713"/>
            <p:cNvSpPr/>
            <p:nvPr>
              <p:custDataLst>
                <p:tags r:id="rId19"/>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1" name="Freeform 1714"/>
            <p:cNvSpPr/>
            <p:nvPr>
              <p:custDataLst>
                <p:tags r:id="rId20"/>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2" name="Freeform 1715"/>
            <p:cNvSpPr/>
            <p:nvPr>
              <p:custDataLst>
                <p:tags r:id="rId21"/>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3" name="Oval 1716"/>
            <p:cNvSpPr>
              <a:spLocks noChangeArrowheads="1"/>
            </p:cNvSpPr>
            <p:nvPr>
              <p:custDataLst>
                <p:tags r:id="rId22"/>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4" name="Freeform 1717"/>
            <p:cNvSpPr/>
            <p:nvPr>
              <p:custDataLst>
                <p:tags r:id="rId23"/>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5" name="Freeform 1718"/>
            <p:cNvSpPr/>
            <p:nvPr>
              <p:custDataLst>
                <p:tags r:id="rId24"/>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6" name="Freeform 1719"/>
            <p:cNvSpPr/>
            <p:nvPr>
              <p:custDataLst>
                <p:tags r:id="rId25"/>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7" name="Freeform 1720"/>
            <p:cNvSpPr/>
            <p:nvPr>
              <p:custDataLst>
                <p:tags r:id="rId26"/>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
        <p:nvSpPr>
          <p:cNvPr id="28" name="文本框 27"/>
          <p:cNvSpPr txBox="1"/>
          <p:nvPr>
            <p:custDataLst>
              <p:tags r:id="rId27"/>
            </p:custDataLst>
          </p:nvPr>
        </p:nvSpPr>
        <p:spPr>
          <a:xfrm>
            <a:off x="195399" y="1017961"/>
            <a:ext cx="6395901" cy="2601546"/>
          </a:xfrm>
          <a:prstGeom prst="rect">
            <a:avLst/>
          </a:prstGeom>
          <a:noFill/>
        </p:spPr>
        <p:txBody>
          <a:bodyPr wrap="square">
            <a:spAutoFit/>
          </a:bodyPr>
          <a:lstStyle/>
          <a:p>
            <a:pPr>
              <a:lnSpc>
                <a:spcPct val="150000"/>
              </a:lnSpc>
            </a:pPr>
            <a:r>
              <a:rPr lang="zh-CN" altLang="en-US" sz="2800" b="1" i="0">
                <a:solidFill>
                  <a:srgbClr val="000000"/>
                </a:solidFill>
                <a:effectLst/>
                <a:highlight>
                  <a:srgbClr val="FFFFFF"/>
                </a:highlight>
                <a:latin typeface="微软雅黑" panose="020B0503020204020204" charset="-122"/>
                <a:ea typeface="微软雅黑" panose="020B0503020204020204" charset="-122"/>
              </a:rPr>
              <a:t>若人类不爱护环境，可导致白洋淀水体富营养化，蓝细菌和绿藻大量繁殖形成水华。某种噬菌体作为特异性侵染蓝细菌的</a:t>
            </a:r>
            <a:r>
              <a:rPr lang="en-US" altLang="zh-CN" sz="2800" b="1" i="0">
                <a:solidFill>
                  <a:srgbClr val="000000"/>
                </a:solidFill>
                <a:effectLst/>
                <a:highlight>
                  <a:srgbClr val="FFFFFF"/>
                </a:highlight>
                <a:latin typeface="微软雅黑" panose="020B0503020204020204" charset="-122"/>
                <a:ea typeface="微软雅黑" panose="020B0503020204020204" charset="-122"/>
              </a:rPr>
              <a:t>DNA</a:t>
            </a:r>
            <a:r>
              <a:rPr lang="zh-CN" altLang="en-US" sz="2800" b="1" i="0">
                <a:solidFill>
                  <a:srgbClr val="000000"/>
                </a:solidFill>
                <a:effectLst/>
                <a:highlight>
                  <a:srgbClr val="FFFFFF"/>
                </a:highlight>
                <a:latin typeface="微软雅黑" panose="020B0503020204020204" charset="-122"/>
                <a:ea typeface="微软雅黑" panose="020B0503020204020204" charset="-122"/>
              </a:rPr>
              <a:t>病毒，可使蓝细菌发生裂解。</a:t>
            </a:r>
            <a:endParaRPr lang="zh-CN" altLang="en-US" sz="2800" b="1" i="0">
              <a:solidFill>
                <a:srgbClr val="000000"/>
              </a:solidFill>
              <a:effectLst/>
              <a:highlight>
                <a:srgbClr val="FFFFFF"/>
              </a:highlight>
              <a:latin typeface="微软雅黑" panose="020B0503020204020204" charset="-122"/>
              <a:ea typeface="微软雅黑" panose="020B0503020204020204" charset="-122"/>
            </a:endParaRPr>
          </a:p>
        </p:txBody>
      </p:sp>
      <p:pic>
        <p:nvPicPr>
          <p:cNvPr id="29" name="图片 28"/>
          <p:cNvPicPr>
            <a:picLocks noChangeAspect="1"/>
          </p:cNvPicPr>
          <p:nvPr>
            <p:custDataLst>
              <p:tags r:id="rId28"/>
            </p:custDataLst>
          </p:nvPr>
        </p:nvPicPr>
        <p:blipFill>
          <a:blip r:embed="rId29">
            <a:extLst>
              <a:ext uri="{28A0092B-C50C-407E-A947-70E740481C1C}">
                <a14:useLocalDpi xmlns:a14="http://schemas.microsoft.com/office/drawing/2010/main" val="0"/>
              </a:ext>
            </a:extLst>
          </a:blip>
          <a:stretch>
            <a:fillRect/>
          </a:stretch>
        </p:blipFill>
        <p:spPr>
          <a:xfrm>
            <a:off x="6762750" y="1241724"/>
            <a:ext cx="5158850" cy="2947914"/>
          </a:xfrm>
          <a:prstGeom prst="rect">
            <a:avLst/>
          </a:prstGeom>
        </p:spPr>
      </p:pic>
      <p:sp>
        <p:nvSpPr>
          <p:cNvPr id="31" name="Rectangle 1"/>
          <p:cNvSpPr>
            <a:spLocks noChangeArrowheads="1"/>
          </p:cNvSpPr>
          <p:nvPr>
            <p:custDataLst>
              <p:tags r:id="rId30"/>
            </p:custDataLst>
          </p:nvPr>
        </p:nvSpPr>
        <p:spPr bwMode="auto">
          <a:xfrm>
            <a:off x="688553" y="746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br>
              <a:rPr kumimoji="0" lang="zh-CN" altLang="zh-CN" sz="1800" b="0" i="0" u="none" strike="noStrike" cap="none" normalizeH="0" baseline="0">
                <a:ln>
                  <a:noFill/>
                </a:ln>
                <a:solidFill>
                  <a:schemeClr val="tx1"/>
                </a:solidFill>
                <a:effectLst/>
                <a:latin typeface="Arial" panose="020B0604020202020204" pitchFamily="34" charset="0"/>
              </a:rPr>
            </a:b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37" name="文本框 36"/>
          <p:cNvSpPr txBox="1"/>
          <p:nvPr>
            <p:custDataLst>
              <p:tags r:id="rId31"/>
            </p:custDataLst>
          </p:nvPr>
        </p:nvSpPr>
        <p:spPr>
          <a:xfrm>
            <a:off x="129144" y="4282096"/>
            <a:ext cx="6995556" cy="523220"/>
          </a:xfrm>
          <a:prstGeom prst="rect">
            <a:avLst/>
          </a:prstGeom>
          <a:noFill/>
        </p:spPr>
        <p:txBody>
          <a:bodyPr wrap="square">
            <a:spAutoFit/>
          </a:bodyPr>
          <a:lstStyle/>
          <a:p>
            <a:r>
              <a:rPr lang="en-US" altLang="zh-CN" sz="2800">
                <a:solidFill>
                  <a:srgbClr val="0070C0"/>
                </a:solidFill>
                <a:latin typeface="华文中宋" panose="02010600040101010101" pitchFamily="2" charset="-122"/>
                <a:ea typeface="华文中宋" panose="02010600040101010101" pitchFamily="2" charset="-122"/>
              </a:rPr>
              <a:t>(3)</a:t>
            </a:r>
            <a:r>
              <a:rPr lang="zh-CN" altLang="en-US" sz="2800">
                <a:solidFill>
                  <a:srgbClr val="0070C0"/>
                </a:solidFill>
                <a:latin typeface="华文中宋" panose="02010600040101010101" pitchFamily="2" charset="-122"/>
                <a:ea typeface="华文中宋" panose="02010600040101010101" pitchFamily="2" charset="-122"/>
              </a:rPr>
              <a:t>噬菌体和蓝细菌含有的核酸种类相同吗？</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39" name="文本框 38"/>
          <p:cNvSpPr txBox="1"/>
          <p:nvPr>
            <p:custDataLst>
              <p:tags r:id="rId32"/>
            </p:custDataLst>
          </p:nvPr>
        </p:nvSpPr>
        <p:spPr>
          <a:xfrm>
            <a:off x="129144" y="5179175"/>
            <a:ext cx="9653452" cy="523220"/>
          </a:xfrm>
          <a:prstGeom prst="rect">
            <a:avLst/>
          </a:prstGeom>
          <a:noFill/>
        </p:spPr>
        <p:txBody>
          <a:bodyPr wrap="square">
            <a:spAutoFit/>
          </a:bodyPr>
          <a:lstStyle/>
          <a:p>
            <a:r>
              <a:rPr lang="en-US" altLang="zh-CN" sz="2800">
                <a:solidFill>
                  <a:srgbClr val="0070C0"/>
                </a:solidFill>
                <a:latin typeface="华文中宋" panose="02010600040101010101" pitchFamily="2" charset="-122"/>
                <a:ea typeface="华文中宋" panose="02010600040101010101" pitchFamily="2" charset="-122"/>
              </a:rPr>
              <a:t>(4)</a:t>
            </a:r>
            <a:r>
              <a:rPr lang="zh-CN" altLang="en-US" sz="2800">
                <a:solidFill>
                  <a:srgbClr val="0070C0"/>
                </a:solidFill>
                <a:latin typeface="华文中宋" panose="02010600040101010101" pitchFamily="2" charset="-122"/>
                <a:ea typeface="华文中宋" panose="02010600040101010101" pitchFamily="2" charset="-122"/>
              </a:rPr>
              <a:t>可利用富含营养物质的培养基培养噬藻体控制水华吗？</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41" name="文本框 40"/>
          <p:cNvSpPr txBox="1"/>
          <p:nvPr>
            <p:custDataLst>
              <p:tags r:id="rId33"/>
            </p:custDataLst>
          </p:nvPr>
        </p:nvSpPr>
        <p:spPr>
          <a:xfrm>
            <a:off x="562325" y="4668212"/>
            <a:ext cx="10096150" cy="523220"/>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噬菌体的核酸只有</a:t>
            </a:r>
            <a:r>
              <a:rPr lang="en-US" altLang="zh-CN" sz="2800">
                <a:solidFill>
                  <a:srgbClr val="FF0000"/>
                </a:solidFill>
                <a:latin typeface="楷体" panose="02010609060101010101" pitchFamily="49" charset="-122"/>
                <a:ea typeface="楷体" panose="02010609060101010101" pitchFamily="49" charset="-122"/>
              </a:rPr>
              <a:t>DNA</a:t>
            </a:r>
            <a:r>
              <a:rPr lang="zh-CN" altLang="en-US" sz="2800">
                <a:solidFill>
                  <a:srgbClr val="FF0000"/>
                </a:solidFill>
                <a:latin typeface="楷体" panose="02010609060101010101" pitchFamily="49" charset="-122"/>
                <a:ea typeface="楷体" panose="02010609060101010101" pitchFamily="49" charset="-122"/>
              </a:rPr>
              <a:t>一种</a:t>
            </a:r>
            <a:r>
              <a:rPr lang="en-US" altLang="zh-CN" sz="2800">
                <a:solidFill>
                  <a:srgbClr val="FF0000"/>
                </a:solidFill>
                <a:latin typeface="楷体" panose="02010609060101010101" pitchFamily="49" charset="-122"/>
                <a:ea typeface="楷体" panose="02010609060101010101" pitchFamily="49" charset="-122"/>
              </a:rPr>
              <a:t>,</a:t>
            </a:r>
            <a:r>
              <a:rPr lang="zh-CN" altLang="en-US" sz="2800">
                <a:solidFill>
                  <a:srgbClr val="FF0000"/>
                </a:solidFill>
                <a:latin typeface="楷体" panose="02010609060101010101" pitchFamily="49" charset="-122"/>
                <a:ea typeface="楷体" panose="02010609060101010101" pitchFamily="49" charset="-122"/>
              </a:rPr>
              <a:t>蓝细菌的核酸有</a:t>
            </a:r>
            <a:r>
              <a:rPr lang="en-US" altLang="zh-CN" sz="2800">
                <a:solidFill>
                  <a:srgbClr val="FF0000"/>
                </a:solidFill>
                <a:latin typeface="楷体" panose="02010609060101010101" pitchFamily="49" charset="-122"/>
                <a:ea typeface="楷体" panose="02010609060101010101" pitchFamily="49" charset="-122"/>
              </a:rPr>
              <a:t>DNA</a:t>
            </a:r>
            <a:r>
              <a:rPr lang="zh-CN" altLang="en-US" sz="2800">
                <a:solidFill>
                  <a:srgbClr val="FF0000"/>
                </a:solidFill>
                <a:latin typeface="楷体" panose="02010609060101010101" pitchFamily="49" charset="-122"/>
                <a:ea typeface="楷体" panose="02010609060101010101" pitchFamily="49" charset="-122"/>
              </a:rPr>
              <a:t>和</a:t>
            </a:r>
            <a:r>
              <a:rPr lang="en-US" altLang="zh-CN" sz="2800">
                <a:solidFill>
                  <a:srgbClr val="FF0000"/>
                </a:solidFill>
                <a:latin typeface="楷体" panose="02010609060101010101" pitchFamily="49" charset="-122"/>
                <a:ea typeface="楷体" panose="02010609060101010101" pitchFamily="49" charset="-122"/>
              </a:rPr>
              <a:t>RNA</a:t>
            </a:r>
            <a:r>
              <a:rPr lang="zh-CN" altLang="en-US" sz="2800">
                <a:solidFill>
                  <a:srgbClr val="FF0000"/>
                </a:solidFill>
                <a:latin typeface="楷体" panose="02010609060101010101" pitchFamily="49" charset="-122"/>
                <a:ea typeface="楷体" panose="02010609060101010101" pitchFamily="49" charset="-122"/>
              </a:rPr>
              <a:t>两种</a:t>
            </a:r>
            <a:r>
              <a:rPr lang="en-US" altLang="zh-CN" sz="2800">
                <a:solidFill>
                  <a:srgbClr val="FF0000"/>
                </a:solidFill>
                <a:latin typeface="楷体" panose="02010609060101010101" pitchFamily="49" charset="-122"/>
                <a:ea typeface="楷体" panose="02010609060101010101" pitchFamily="49" charset="-122"/>
              </a:rPr>
              <a:t>,</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43" name="文本框 42"/>
          <p:cNvSpPr txBox="1"/>
          <p:nvPr>
            <p:custDataLst>
              <p:tags r:id="rId34"/>
            </p:custDataLst>
          </p:nvPr>
        </p:nvSpPr>
        <p:spPr>
          <a:xfrm>
            <a:off x="562325" y="5620622"/>
            <a:ext cx="11498559" cy="954107"/>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噬藻体是病毒，没有细胞结构，必须寄生在活细胞中才能生存，不能用富含营养物质的培养基培养</a:t>
            </a:r>
            <a:endParaRPr lang="zh-CN" altLang="en-US" sz="2800">
              <a:solidFill>
                <a:srgbClr val="FF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randombar(horizontal)">
                                      <p:cBhvr>
                                        <p:cTn id="1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098707" y="1240128"/>
            <a:ext cx="2603697" cy="52322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核酸和蛋白质</a:t>
            </a:r>
            <a:endParaRPr lang="zh-CN" altLang="en-US" sz="2800">
              <a:solidFill>
                <a:srgbClr val="0070C0"/>
              </a:solidFill>
              <a:latin typeface="楷体" panose="02010609060101010101" pitchFamily="49" charset="-122"/>
              <a:ea typeface="楷体" panose="02010609060101010101" pitchFamily="49" charset="-122"/>
            </a:endParaRPr>
          </a:p>
        </p:txBody>
      </p:sp>
      <p:sp>
        <p:nvSpPr>
          <p:cNvPr id="5" name="文本框 4"/>
          <p:cNvSpPr txBox="1"/>
          <p:nvPr>
            <p:custDataLst>
              <p:tags r:id="rId2"/>
            </p:custDataLst>
          </p:nvPr>
        </p:nvSpPr>
        <p:spPr>
          <a:xfrm>
            <a:off x="3799463" y="1785216"/>
            <a:ext cx="8370263" cy="52322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寄生生活</a:t>
            </a:r>
            <a:r>
              <a:rPr lang="en-US" altLang="zh-CN"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只能用活细胞培养</a:t>
            </a:r>
            <a:r>
              <a:rPr lang="en-US" altLang="zh-CN"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不具有独立代谢能力</a:t>
            </a:r>
            <a:endPar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8" name="左大括号 7"/>
          <p:cNvSpPr/>
          <p:nvPr>
            <p:custDataLst>
              <p:tags r:id="rId3"/>
            </p:custDataLst>
          </p:nvPr>
        </p:nvSpPr>
        <p:spPr>
          <a:xfrm>
            <a:off x="1979326" y="1515470"/>
            <a:ext cx="185748" cy="623672"/>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12" name="Rectangle 139"/>
          <p:cNvSpPr/>
          <p:nvPr>
            <p:custDataLst>
              <p:tags r:id="rId4"/>
            </p:custDataLst>
          </p:nvPr>
        </p:nvSpPr>
        <p:spPr>
          <a:xfrm>
            <a:off x="2177652" y="5317843"/>
            <a:ext cx="897890" cy="52197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a:solidFill>
                  <a:srgbClr val="C00000"/>
                </a:solidFill>
                <a:latin typeface="楷体" panose="02010609060101010101" pitchFamily="49" charset="-122"/>
                <a:ea typeface="楷体" panose="02010609060101010101" pitchFamily="49" charset="-122"/>
              </a:rPr>
              <a:t>吸附</a:t>
            </a:r>
            <a:endParaRPr lang="zh-CN" altLang="en-US" sz="2800">
              <a:solidFill>
                <a:srgbClr val="C00000"/>
              </a:solidFill>
              <a:latin typeface="楷体" panose="02010609060101010101" pitchFamily="49" charset="-122"/>
              <a:ea typeface="楷体" panose="02010609060101010101" pitchFamily="49" charset="-122"/>
            </a:endParaRPr>
          </a:p>
        </p:txBody>
      </p:sp>
      <p:sp>
        <p:nvSpPr>
          <p:cNvPr id="13" name="Rectangle 137"/>
          <p:cNvSpPr/>
          <p:nvPr>
            <p:custDataLst>
              <p:tags r:id="rId5"/>
            </p:custDataLst>
          </p:nvPr>
        </p:nvSpPr>
        <p:spPr>
          <a:xfrm>
            <a:off x="3717035" y="5317843"/>
            <a:ext cx="897890" cy="52197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a:solidFill>
                  <a:srgbClr val="C00000"/>
                </a:solidFill>
                <a:latin typeface="楷体" panose="02010609060101010101" pitchFamily="49" charset="-122"/>
                <a:ea typeface="楷体" panose="02010609060101010101" pitchFamily="49" charset="-122"/>
              </a:rPr>
              <a:t>注入</a:t>
            </a:r>
            <a:endParaRPr lang="zh-CN" altLang="en-US" sz="2800">
              <a:solidFill>
                <a:srgbClr val="C00000"/>
              </a:solidFill>
              <a:latin typeface="楷体" panose="02010609060101010101" pitchFamily="49" charset="-122"/>
              <a:ea typeface="楷体" panose="02010609060101010101" pitchFamily="49" charset="-122"/>
            </a:endParaRPr>
          </a:p>
        </p:txBody>
      </p:sp>
      <p:sp>
        <p:nvSpPr>
          <p:cNvPr id="14" name="Rectangle 138"/>
          <p:cNvSpPr/>
          <p:nvPr>
            <p:custDataLst>
              <p:tags r:id="rId6"/>
            </p:custDataLst>
          </p:nvPr>
        </p:nvSpPr>
        <p:spPr>
          <a:xfrm>
            <a:off x="5256418" y="5317843"/>
            <a:ext cx="897890" cy="52197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a:solidFill>
                  <a:srgbClr val="C00000"/>
                </a:solidFill>
                <a:latin typeface="楷体" panose="02010609060101010101" pitchFamily="49" charset="-122"/>
                <a:ea typeface="楷体" panose="02010609060101010101" pitchFamily="49" charset="-122"/>
              </a:rPr>
              <a:t>合成</a:t>
            </a:r>
            <a:endParaRPr lang="zh-CN" altLang="en-US" sz="2800">
              <a:solidFill>
                <a:srgbClr val="C00000"/>
              </a:solidFill>
              <a:latin typeface="楷体" panose="02010609060101010101" pitchFamily="49" charset="-122"/>
              <a:ea typeface="楷体" panose="02010609060101010101" pitchFamily="49" charset="-122"/>
            </a:endParaRPr>
          </a:p>
        </p:txBody>
      </p:sp>
      <p:sp>
        <p:nvSpPr>
          <p:cNvPr id="15" name="Rectangle 140"/>
          <p:cNvSpPr/>
          <p:nvPr>
            <p:custDataLst>
              <p:tags r:id="rId7"/>
            </p:custDataLst>
          </p:nvPr>
        </p:nvSpPr>
        <p:spPr>
          <a:xfrm>
            <a:off x="6795801" y="5317843"/>
            <a:ext cx="897890" cy="52197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a:solidFill>
                  <a:srgbClr val="C00000"/>
                </a:solidFill>
                <a:latin typeface="楷体" panose="02010609060101010101" pitchFamily="49" charset="-122"/>
                <a:ea typeface="楷体" panose="02010609060101010101" pitchFamily="49" charset="-122"/>
              </a:rPr>
              <a:t>组装</a:t>
            </a:r>
            <a:endParaRPr lang="zh-CN" altLang="en-US" sz="2800">
              <a:solidFill>
                <a:srgbClr val="C00000"/>
              </a:solidFill>
              <a:latin typeface="楷体" panose="02010609060101010101" pitchFamily="49" charset="-122"/>
              <a:ea typeface="楷体" panose="02010609060101010101" pitchFamily="49" charset="-122"/>
            </a:endParaRPr>
          </a:p>
        </p:txBody>
      </p:sp>
      <p:sp>
        <p:nvSpPr>
          <p:cNvPr id="16" name="Rectangle 141"/>
          <p:cNvSpPr/>
          <p:nvPr>
            <p:custDataLst>
              <p:tags r:id="rId8"/>
            </p:custDataLst>
          </p:nvPr>
        </p:nvSpPr>
        <p:spPr>
          <a:xfrm>
            <a:off x="8335183" y="5317843"/>
            <a:ext cx="897890" cy="52197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a:solidFill>
                  <a:srgbClr val="C00000"/>
                </a:solidFill>
                <a:latin typeface="楷体" panose="02010609060101010101" pitchFamily="49" charset="-122"/>
                <a:ea typeface="楷体" panose="02010609060101010101" pitchFamily="49" charset="-122"/>
              </a:rPr>
              <a:t>释放</a:t>
            </a:r>
            <a:endParaRPr lang="zh-CN" altLang="en-US" sz="2800">
              <a:solidFill>
                <a:srgbClr val="C00000"/>
              </a:solidFill>
              <a:latin typeface="楷体" panose="02010609060101010101" pitchFamily="49" charset="-122"/>
              <a:ea typeface="楷体" panose="02010609060101010101" pitchFamily="49" charset="-122"/>
            </a:endParaRPr>
          </a:p>
        </p:txBody>
      </p:sp>
      <p:sp>
        <p:nvSpPr>
          <p:cNvPr id="27" name="文本框 26"/>
          <p:cNvSpPr txBox="1"/>
          <p:nvPr>
            <p:custDataLst>
              <p:tags r:id="rId9"/>
            </p:custDataLst>
          </p:nvPr>
        </p:nvSpPr>
        <p:spPr>
          <a:xfrm>
            <a:off x="2116692" y="1229145"/>
            <a:ext cx="1452593" cy="523220"/>
          </a:xfrm>
          <a:prstGeom prst="rect">
            <a:avLst/>
          </a:prstGeom>
          <a:noFill/>
        </p:spPr>
        <p:txBody>
          <a:bodyPr wrap="square">
            <a:spAutoFit/>
          </a:bodyPr>
          <a:lstStyle/>
          <a:p>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成分：</a:t>
            </a:r>
            <a:endParaRPr lang="zh-CN" altLang="en-US" sz="2000">
              <a:latin typeface="华文中宋" panose="02010600040101010101" pitchFamily="2" charset="-122"/>
              <a:ea typeface="华文中宋" panose="02010600040101010101" pitchFamily="2" charset="-122"/>
            </a:endParaRPr>
          </a:p>
        </p:txBody>
      </p:sp>
      <p:sp>
        <p:nvSpPr>
          <p:cNvPr id="28" name="文本框 27"/>
          <p:cNvSpPr txBox="1"/>
          <p:nvPr>
            <p:custDataLst>
              <p:tags r:id="rId10"/>
            </p:custDataLst>
          </p:nvPr>
        </p:nvSpPr>
        <p:spPr>
          <a:xfrm>
            <a:off x="2116692" y="1785216"/>
            <a:ext cx="2420491" cy="523220"/>
          </a:xfrm>
          <a:prstGeom prst="rect">
            <a:avLst/>
          </a:prstGeom>
          <a:noFill/>
        </p:spPr>
        <p:txBody>
          <a:bodyPr wrap="square">
            <a:spAutoFit/>
          </a:bodyPr>
          <a:lstStyle/>
          <a:p>
            <a:r>
              <a:rPr kumimoji="0" lang="zh-CN" altLang="en-US" sz="2800" b="1" i="0" u="none" strike="noStrike" kern="1200" cap="none" spc="0" normalizeH="0" baseline="0" noProof="0">
                <a:ln>
                  <a:noFill/>
                </a:ln>
                <a:solidFill>
                  <a:prstClr val="black"/>
                </a:solidFill>
                <a:effectLst/>
                <a:uLnTx/>
                <a:uFillTx/>
                <a:latin typeface="华文中宋" panose="02010600040101010101" pitchFamily="2" charset="-122"/>
                <a:ea typeface="华文中宋" panose="02010600040101010101" pitchFamily="2" charset="-122"/>
                <a:cs typeface="宋体" panose="02010600030101010101" pitchFamily="2" charset="-122"/>
              </a:rPr>
              <a:t>生活方式：</a:t>
            </a:r>
            <a:endParaRPr lang="zh-CN" altLang="en-US" sz="2000">
              <a:latin typeface="华文中宋" panose="02010600040101010101" pitchFamily="2" charset="-122"/>
              <a:ea typeface="华文中宋" panose="02010600040101010101" pitchFamily="2" charset="-122"/>
            </a:endParaRPr>
          </a:p>
        </p:txBody>
      </p:sp>
      <p:sp>
        <p:nvSpPr>
          <p:cNvPr id="1026" name="矩形 1025"/>
          <p:cNvSpPr/>
          <p:nvPr>
            <p:custDataLst>
              <p:tags r:id="rId11"/>
            </p:custDataLst>
          </p:nvPr>
        </p:nvSpPr>
        <p:spPr>
          <a:xfrm>
            <a:off x="2231375" y="700518"/>
            <a:ext cx="9263738"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构建模型归纳、概括病毒有关的知识</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a:endParaRPr>
          </a:p>
        </p:txBody>
      </p:sp>
      <p:sp>
        <p:nvSpPr>
          <p:cNvPr id="1027" name="Freeform 7"/>
          <p:cNvSpPr/>
          <p:nvPr>
            <p:custDataLst>
              <p:tags r:id="rId12"/>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028" name="图片 53"/>
          <p:cNvPicPr>
            <a:picLocks noChangeAspect="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圆角矩形 606"/>
          <p:cNvSpPr>
            <a:spLocks noChangeArrowheads="1"/>
          </p:cNvSpPr>
          <p:nvPr>
            <p:custDataLst>
              <p:tags r:id="rId15"/>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030" name="圆角矩形 606"/>
          <p:cNvSpPr>
            <a:spLocks noChangeArrowheads="1"/>
          </p:cNvSpPr>
          <p:nvPr>
            <p:custDataLst>
              <p:tags r:id="rId16"/>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3</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031" name="图形 1030"/>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174635" y="741522"/>
            <a:ext cx="373501" cy="343420"/>
          </a:xfrm>
          <a:prstGeom prst="rect">
            <a:avLst/>
          </a:prstGeom>
        </p:spPr>
      </p:pic>
      <p:grpSp>
        <p:nvGrpSpPr>
          <p:cNvPr id="1034" name="组合 1033"/>
          <p:cNvGrpSpPr/>
          <p:nvPr>
            <p:custDataLst>
              <p:tags r:id="rId20"/>
            </p:custDataLst>
          </p:nvPr>
        </p:nvGrpSpPr>
        <p:grpSpPr>
          <a:xfrm>
            <a:off x="5582611" y="-238948"/>
            <a:ext cx="2080354" cy="1525022"/>
            <a:chOff x="5546035" y="-238948"/>
            <a:chExt cx="2080354" cy="1525022"/>
          </a:xfrm>
        </p:grpSpPr>
        <p:sp>
          <p:nvSpPr>
            <p:cNvPr id="1035" name="椭圆 1034"/>
            <p:cNvSpPr/>
            <p:nvPr>
              <p:custDataLst>
                <p:tags r:id="rId21"/>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36" name="矩形 1035"/>
            <p:cNvSpPr/>
            <p:nvPr>
              <p:custDataLst>
                <p:tags r:id="rId22"/>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
        <p:nvSpPr>
          <p:cNvPr id="34" name="文本框 33"/>
          <p:cNvSpPr txBox="1"/>
          <p:nvPr>
            <p:custDataLst>
              <p:tags r:id="rId23"/>
            </p:custDataLst>
          </p:nvPr>
        </p:nvSpPr>
        <p:spPr>
          <a:xfrm>
            <a:off x="335566" y="1349302"/>
            <a:ext cx="1632478"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kern="100">
                <a:latin typeface="华文中宋" panose="02010600040101010101" pitchFamily="2" charset="-122"/>
                <a:ea typeface="华文中宋" panose="02010600040101010101" pitchFamily="2" charset="-122"/>
                <a:cs typeface="Times New Roman" panose="02020603050405020304"/>
              </a:rPr>
              <a:t>组成及</a:t>
            </a:r>
            <a:endParaRPr lang="en-US" altLang="zh-CN" sz="2800" kern="100">
              <a:latin typeface="华文中宋" panose="02010600040101010101" pitchFamily="2" charset="-122"/>
              <a:ea typeface="华文中宋" panose="02010600040101010101" pitchFamily="2" charset="-122"/>
              <a:cs typeface="Times New Roman" panose="02020603050405020304"/>
            </a:endParaRPr>
          </a:p>
          <a:p>
            <a:pPr algn="dist"/>
            <a:r>
              <a:rPr lang="zh-CN" altLang="en-US" sz="2800" kern="100">
                <a:latin typeface="华文中宋" panose="02010600040101010101" pitchFamily="2" charset="-122"/>
                <a:ea typeface="华文中宋" panose="02010600040101010101" pitchFamily="2" charset="-122"/>
                <a:cs typeface="Times New Roman" panose="02020603050405020304"/>
              </a:rPr>
              <a:t>生活方式</a:t>
            </a:r>
            <a:endParaRPr lang="zh-CN" altLang="en-US" sz="2800">
              <a:latin typeface="华文中宋" panose="02010600040101010101" pitchFamily="2" charset="-122"/>
              <a:ea typeface="华文中宋" panose="02010600040101010101" pitchFamily="2" charset="-122"/>
            </a:endParaRPr>
          </a:p>
        </p:txBody>
      </p:sp>
      <p:sp>
        <p:nvSpPr>
          <p:cNvPr id="35" name="文本框 34"/>
          <p:cNvSpPr txBox="1"/>
          <p:nvPr>
            <p:custDataLst>
              <p:tags r:id="rId24"/>
            </p:custDataLst>
          </p:nvPr>
        </p:nvSpPr>
        <p:spPr>
          <a:xfrm>
            <a:off x="4649385" y="2217145"/>
            <a:ext cx="1797968" cy="523220"/>
          </a:xfrm>
          <a:prstGeom prst="rect">
            <a:avLst/>
          </a:prstGeom>
          <a:noFill/>
        </p:spPr>
        <p:txBody>
          <a:bodyPr wrap="square">
            <a:spAutoFit/>
          </a:bodyPr>
          <a:lstStyle/>
          <a:p>
            <a:r>
              <a:rPr kumimoji="0" lang="zh-CN" altLang="en-US" sz="2800" b="1" i="0" u="sng"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sym typeface="+mn-ea"/>
              </a:rPr>
              <a:t>         </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病毒</a:t>
            </a:r>
            <a:endParaRPr lang="zh-CN" altLang="en-US" sz="2000"/>
          </a:p>
        </p:txBody>
      </p:sp>
      <p:sp>
        <p:nvSpPr>
          <p:cNvPr id="36" name="文本框 35"/>
          <p:cNvSpPr txBox="1"/>
          <p:nvPr>
            <p:custDataLst>
              <p:tags r:id="rId25"/>
            </p:custDataLst>
          </p:nvPr>
        </p:nvSpPr>
        <p:spPr>
          <a:xfrm>
            <a:off x="4649386" y="2977853"/>
            <a:ext cx="1797968" cy="523220"/>
          </a:xfrm>
          <a:prstGeom prst="rect">
            <a:avLst/>
          </a:prstGeom>
          <a:noFill/>
        </p:spPr>
        <p:txBody>
          <a:bodyPr wrap="square">
            <a:spAutoFit/>
          </a:bodyPr>
          <a:lstStyle/>
          <a:p>
            <a:r>
              <a:rPr kumimoji="0" lang="zh-CN" altLang="en-US" sz="2800" b="1" i="0" u="sng"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sym typeface="+mn-ea"/>
              </a:rPr>
              <a:t>         </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病毒</a:t>
            </a:r>
            <a:endParaRPr lang="zh-CN" altLang="en-US" sz="2000"/>
          </a:p>
        </p:txBody>
      </p:sp>
      <p:sp>
        <p:nvSpPr>
          <p:cNvPr id="37" name="文本框 36"/>
          <p:cNvSpPr txBox="1"/>
          <p:nvPr>
            <p:custDataLst>
              <p:tags r:id="rId26"/>
            </p:custDataLst>
          </p:nvPr>
        </p:nvSpPr>
        <p:spPr>
          <a:xfrm>
            <a:off x="4659732" y="3676899"/>
            <a:ext cx="2177276" cy="523220"/>
          </a:xfrm>
          <a:prstGeom prst="rect">
            <a:avLst/>
          </a:prstGeom>
          <a:noFill/>
        </p:spPr>
        <p:txBody>
          <a:bodyPr wrap="square">
            <a:spAutoFit/>
          </a:bodyPr>
          <a:lstStyle/>
          <a:p>
            <a:r>
              <a:rPr kumimoji="0" lang="zh-CN" altLang="en-US" sz="2800" b="1" i="0" u="sng"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sym typeface="+mn-ea"/>
              </a:rPr>
              <a:t>         </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病毒</a:t>
            </a:r>
            <a:endParaRPr lang="zh-CN" altLang="en-US" sz="2000"/>
          </a:p>
        </p:txBody>
      </p:sp>
      <p:sp>
        <p:nvSpPr>
          <p:cNvPr id="38" name="文本框 37"/>
          <p:cNvSpPr txBox="1"/>
          <p:nvPr>
            <p:custDataLst>
              <p:tags r:id="rId27"/>
            </p:custDataLst>
          </p:nvPr>
        </p:nvSpPr>
        <p:spPr>
          <a:xfrm>
            <a:off x="4659732" y="4168438"/>
            <a:ext cx="2063647" cy="523220"/>
          </a:xfrm>
          <a:prstGeom prst="rect">
            <a:avLst/>
          </a:prstGeom>
          <a:noFill/>
        </p:spPr>
        <p:txBody>
          <a:bodyPr wrap="square">
            <a:spAutoFit/>
          </a:bodyPr>
          <a:lstStyle/>
          <a:p>
            <a:r>
              <a:rPr kumimoji="0" lang="zh-CN" altLang="en-US" sz="2800" b="1" i="0" u="sng"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sym typeface="+mn-ea"/>
              </a:rPr>
              <a:t>         </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病毒</a:t>
            </a:r>
            <a:endParaRPr lang="zh-CN" altLang="en-US" sz="2000"/>
          </a:p>
        </p:txBody>
      </p:sp>
      <p:sp>
        <p:nvSpPr>
          <p:cNvPr id="39" name="文本框 38"/>
          <p:cNvSpPr txBox="1"/>
          <p:nvPr>
            <p:custDataLst>
              <p:tags r:id="rId28"/>
            </p:custDataLst>
          </p:nvPr>
        </p:nvSpPr>
        <p:spPr>
          <a:xfrm>
            <a:off x="4659732" y="4668583"/>
            <a:ext cx="3364568" cy="523220"/>
          </a:xfrm>
          <a:prstGeom prst="rect">
            <a:avLst/>
          </a:prstGeom>
          <a:noFill/>
        </p:spPr>
        <p:txBody>
          <a:bodyPr wrap="square">
            <a:spAutoFit/>
          </a:bodyPr>
          <a:lstStyle/>
          <a:p>
            <a:r>
              <a:rPr kumimoji="0" lang="zh-CN" altLang="en-US" sz="2800" b="1" i="0" u="sng"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sym typeface="+mn-ea"/>
              </a:rPr>
              <a:t>           </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a:t>
            </a:r>
            <a:r>
              <a:rPr lang="zh-CN" altLang="en-US" sz="2800" b="1">
                <a:solidFill>
                  <a:prstClr val="black"/>
                </a:solidFill>
                <a:latin typeface="宋体" panose="02010600030101010101" pitchFamily="2" charset="-122"/>
                <a:ea typeface="宋体" panose="02010600030101010101" pitchFamily="2" charset="-122"/>
                <a:cs typeface="宋体" panose="02010600030101010101" pitchFamily="2" charset="-122"/>
              </a:rPr>
              <a:t>细菌</a:t>
            </a:r>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病毒）</a:t>
            </a:r>
            <a:endParaRPr lang="zh-CN" altLang="en-US" sz="2000"/>
          </a:p>
        </p:txBody>
      </p:sp>
      <p:sp>
        <p:nvSpPr>
          <p:cNvPr id="40" name="文本框 39"/>
          <p:cNvSpPr txBox="1"/>
          <p:nvPr>
            <p:custDataLst>
              <p:tags r:id="rId29"/>
            </p:custDataLst>
          </p:nvPr>
        </p:nvSpPr>
        <p:spPr>
          <a:xfrm>
            <a:off x="6410105" y="2207030"/>
            <a:ext cx="1809274" cy="523220"/>
          </a:xfrm>
          <a:prstGeom prst="rect">
            <a:avLst/>
          </a:prstGeom>
          <a:noFill/>
        </p:spPr>
        <p:txBody>
          <a:bodyPr wrap="square" rtlCol="0" anchor="t">
            <a:spAutoFit/>
          </a:bodyPr>
          <a:lstStyle/>
          <a:p>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噬菌体 </a:t>
            </a:r>
            <a:endParaRPr lang="zh-CN" altLang="en-US" sz="2800">
              <a:latin typeface="楷体" panose="02010609060101010101" pitchFamily="49" charset="-122"/>
              <a:ea typeface="楷体" panose="02010609060101010101" pitchFamily="49" charset="-122"/>
            </a:endParaRPr>
          </a:p>
        </p:txBody>
      </p:sp>
      <p:sp>
        <p:nvSpPr>
          <p:cNvPr id="41" name="文本框 40"/>
          <p:cNvSpPr txBox="1"/>
          <p:nvPr>
            <p:custDataLst>
              <p:tags r:id="rId30"/>
            </p:custDataLst>
          </p:nvPr>
        </p:nvSpPr>
        <p:spPr>
          <a:xfrm>
            <a:off x="6410105" y="2722360"/>
            <a:ext cx="4428135" cy="954107"/>
          </a:xfrm>
          <a:prstGeom prst="rect">
            <a:avLst/>
          </a:prstGeom>
          <a:noFill/>
        </p:spPr>
        <p:txBody>
          <a:bodyPr wrap="square" rtlCol="0" anchor="t">
            <a:spAutoFit/>
          </a:bodyPr>
          <a:lstStyle/>
          <a:p>
            <a:pPr algn="l"/>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流感、</a:t>
            </a:r>
            <a:r>
              <a:rPr lang="en-US" altLang="zh-CN"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SARS</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a:t>
            </a:r>
            <a:r>
              <a:rPr lang="en-US" altLang="zh-CN"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HIV</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、烟草花叶病毒、新冠肺炎病毒等</a:t>
            </a:r>
            <a:endParaRPr lang="zh-CN" altLang="en-US" sz="2800">
              <a:latin typeface="楷体" panose="02010609060101010101" pitchFamily="49" charset="-122"/>
              <a:ea typeface="楷体" panose="02010609060101010101" pitchFamily="49" charset="-122"/>
            </a:endParaRPr>
          </a:p>
        </p:txBody>
      </p:sp>
      <p:sp>
        <p:nvSpPr>
          <p:cNvPr id="42" name="文本框 41"/>
          <p:cNvSpPr txBox="1"/>
          <p:nvPr>
            <p:custDataLst>
              <p:tags r:id="rId31"/>
            </p:custDataLst>
          </p:nvPr>
        </p:nvSpPr>
        <p:spPr>
          <a:xfrm>
            <a:off x="4700692" y="2196149"/>
            <a:ext cx="1077278" cy="523220"/>
          </a:xfrm>
          <a:prstGeom prst="rect">
            <a:avLst/>
          </a:prstGeom>
          <a:noFill/>
        </p:spPr>
        <p:txBody>
          <a:bodyPr wrap="square" rtlCol="0" anchor="t">
            <a:spAutoFit/>
          </a:bodyPr>
          <a:lstStyle/>
          <a:p>
            <a:r>
              <a:rPr lang="en-US" altLang="zh-CN" sz="2800" b="1">
                <a:latin typeface="Times New Roman" panose="02020603050405020304" pitchFamily="18" charset="0"/>
                <a:ea typeface="楷体" panose="02010609060101010101" pitchFamily="49" charset="-122"/>
                <a:cs typeface="Times New Roman" panose="02020603050405020304" pitchFamily="18" charset="0"/>
                <a:sym typeface="+mn-ea"/>
              </a:rPr>
              <a:t>DNA</a:t>
            </a:r>
            <a:endParaRPr lang="zh-CN" altLang="en-US" sz="28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3" name="文本框 42"/>
          <p:cNvSpPr txBox="1"/>
          <p:nvPr>
            <p:custDataLst>
              <p:tags r:id="rId32"/>
            </p:custDataLst>
          </p:nvPr>
        </p:nvSpPr>
        <p:spPr>
          <a:xfrm>
            <a:off x="4709914" y="4147715"/>
            <a:ext cx="980749" cy="523220"/>
          </a:xfrm>
          <a:prstGeom prst="rect">
            <a:avLst/>
          </a:prstGeom>
          <a:noFill/>
        </p:spPr>
        <p:txBody>
          <a:bodyPr wrap="square" rtlCol="0" anchor="t">
            <a:spAutoFit/>
          </a:bodyPr>
          <a:lstStyle/>
          <a:p>
            <a:r>
              <a:rPr lang="zh-CN" altLang="en-US" sz="2800" b="1">
                <a:latin typeface="楷体" panose="02010609060101010101" pitchFamily="49" charset="-122"/>
                <a:ea typeface="楷体" panose="02010609060101010101" pitchFamily="49" charset="-122"/>
                <a:cs typeface="宋体" panose="02010600030101010101" pitchFamily="2" charset="-122"/>
                <a:sym typeface="+mn-ea"/>
              </a:rPr>
              <a:t>植物</a:t>
            </a:r>
            <a:endParaRPr lang="zh-CN" altLang="en-US" sz="2800">
              <a:latin typeface="楷体" panose="02010609060101010101" pitchFamily="49" charset="-122"/>
              <a:ea typeface="楷体" panose="02010609060101010101" pitchFamily="49" charset="-122"/>
            </a:endParaRPr>
          </a:p>
        </p:txBody>
      </p:sp>
      <p:sp>
        <p:nvSpPr>
          <p:cNvPr id="44" name="文本框 43"/>
          <p:cNvSpPr txBox="1"/>
          <p:nvPr>
            <p:custDataLst>
              <p:tags r:id="rId33"/>
            </p:custDataLst>
          </p:nvPr>
        </p:nvSpPr>
        <p:spPr>
          <a:xfrm>
            <a:off x="4711039" y="3614858"/>
            <a:ext cx="937777" cy="523220"/>
          </a:xfrm>
          <a:prstGeom prst="rect">
            <a:avLst/>
          </a:prstGeom>
          <a:noFill/>
        </p:spPr>
        <p:txBody>
          <a:bodyPr wrap="square" rtlCol="0" anchor="t">
            <a:spAutoFit/>
          </a:bodyPr>
          <a:lstStyle/>
          <a:p>
            <a:r>
              <a:rPr lang="zh-CN" altLang="en-US" sz="2800" b="1">
                <a:latin typeface="楷体" panose="02010609060101010101" pitchFamily="49" charset="-122"/>
                <a:ea typeface="楷体" panose="02010609060101010101" pitchFamily="49" charset="-122"/>
                <a:cs typeface="宋体" panose="02010600030101010101" pitchFamily="2" charset="-122"/>
                <a:sym typeface="+mn-ea"/>
              </a:rPr>
              <a:t>动物</a:t>
            </a:r>
            <a:endParaRPr lang="zh-CN" altLang="en-US" sz="2800">
              <a:latin typeface="楷体" panose="02010609060101010101" pitchFamily="49" charset="-122"/>
              <a:ea typeface="楷体" panose="02010609060101010101" pitchFamily="49" charset="-122"/>
            </a:endParaRPr>
          </a:p>
        </p:txBody>
      </p:sp>
      <p:sp>
        <p:nvSpPr>
          <p:cNvPr id="45" name="文本框 44"/>
          <p:cNvSpPr txBox="1"/>
          <p:nvPr>
            <p:custDataLst>
              <p:tags r:id="rId34"/>
            </p:custDataLst>
          </p:nvPr>
        </p:nvSpPr>
        <p:spPr>
          <a:xfrm>
            <a:off x="4709913" y="4630935"/>
            <a:ext cx="1326978" cy="523220"/>
          </a:xfrm>
          <a:prstGeom prst="rect">
            <a:avLst/>
          </a:prstGeom>
          <a:noFill/>
        </p:spPr>
        <p:txBody>
          <a:bodyPr wrap="square" rtlCol="0" anchor="t">
            <a:spAutoFit/>
          </a:bodyPr>
          <a:lstStyle/>
          <a:p>
            <a:r>
              <a:rPr lang="zh-CN" altLang="en-US" sz="2800" b="1">
                <a:latin typeface="楷体" panose="02010609060101010101" pitchFamily="49" charset="-122"/>
                <a:ea typeface="楷体" panose="02010609060101010101" pitchFamily="49" charset="-122"/>
                <a:cs typeface="宋体" panose="02010600030101010101" pitchFamily="2" charset="-122"/>
                <a:sym typeface="+mn-ea"/>
              </a:rPr>
              <a:t>噬菌体</a:t>
            </a:r>
            <a:endParaRPr lang="zh-CN" altLang="en-US" sz="2800">
              <a:latin typeface="楷体" panose="02010609060101010101" pitchFamily="49" charset="-122"/>
              <a:ea typeface="楷体" panose="02010609060101010101" pitchFamily="49" charset="-122"/>
            </a:endParaRPr>
          </a:p>
        </p:txBody>
      </p:sp>
      <p:sp>
        <p:nvSpPr>
          <p:cNvPr id="47" name="左大括号 46"/>
          <p:cNvSpPr/>
          <p:nvPr>
            <p:custDataLst>
              <p:tags r:id="rId35"/>
            </p:custDataLst>
          </p:nvPr>
        </p:nvSpPr>
        <p:spPr>
          <a:xfrm>
            <a:off x="1979326" y="2927787"/>
            <a:ext cx="185748" cy="1524626"/>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48" name="文本框 47"/>
          <p:cNvSpPr txBox="1"/>
          <p:nvPr>
            <p:custDataLst>
              <p:tags r:id="rId36"/>
            </p:custDataLst>
          </p:nvPr>
        </p:nvSpPr>
        <p:spPr>
          <a:xfrm>
            <a:off x="2116692" y="2648260"/>
            <a:ext cx="2967183" cy="523220"/>
          </a:xfrm>
          <a:prstGeom prst="rect">
            <a:avLst/>
          </a:prstGeom>
          <a:noFill/>
        </p:spPr>
        <p:txBody>
          <a:bodyPr wrap="square">
            <a:spAutoFit/>
          </a:bodyPr>
          <a:lstStyle/>
          <a:p>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按遗传物质分 </a:t>
            </a:r>
            <a:endParaRPr lang="zh-CN" altLang="en-US" sz="2000"/>
          </a:p>
        </p:txBody>
      </p:sp>
      <p:sp>
        <p:nvSpPr>
          <p:cNvPr id="49" name="文本框 48"/>
          <p:cNvSpPr txBox="1"/>
          <p:nvPr>
            <p:custDataLst>
              <p:tags r:id="rId37"/>
            </p:custDataLst>
          </p:nvPr>
        </p:nvSpPr>
        <p:spPr>
          <a:xfrm>
            <a:off x="2116692" y="4187905"/>
            <a:ext cx="2873182" cy="523220"/>
          </a:xfrm>
          <a:prstGeom prst="rect">
            <a:avLst/>
          </a:prstGeom>
          <a:noFill/>
        </p:spPr>
        <p:txBody>
          <a:bodyPr wrap="square">
            <a:spAutoFit/>
          </a:bodyPr>
          <a:lstStyle/>
          <a:p>
            <a:r>
              <a:rPr kumimoji="0" lang="zh-CN" altLang="en-US" sz="2800" b="1"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按宿主类型分 </a:t>
            </a:r>
            <a:endParaRPr lang="zh-CN" altLang="en-US" sz="2000"/>
          </a:p>
        </p:txBody>
      </p:sp>
      <p:sp>
        <p:nvSpPr>
          <p:cNvPr id="50" name="左大括号 49"/>
          <p:cNvSpPr/>
          <p:nvPr>
            <p:custDataLst>
              <p:tags r:id="rId38"/>
            </p:custDataLst>
          </p:nvPr>
        </p:nvSpPr>
        <p:spPr>
          <a:xfrm>
            <a:off x="4374368" y="2363268"/>
            <a:ext cx="334640" cy="969084"/>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51" name="文本框 50"/>
          <p:cNvSpPr txBox="1"/>
          <p:nvPr>
            <p:custDataLst>
              <p:tags r:id="rId39"/>
            </p:custDataLst>
          </p:nvPr>
        </p:nvSpPr>
        <p:spPr>
          <a:xfrm>
            <a:off x="4700693" y="2903276"/>
            <a:ext cx="1077278" cy="523220"/>
          </a:xfrm>
          <a:prstGeom prst="rect">
            <a:avLst/>
          </a:prstGeom>
          <a:noFill/>
        </p:spPr>
        <p:txBody>
          <a:bodyPr wrap="square" rtlCol="0" anchor="t">
            <a:spAutoFit/>
          </a:bodyPr>
          <a:lstStyle/>
          <a:p>
            <a:r>
              <a:rPr lang="en-US" altLang="zh-CN" sz="2800" b="1">
                <a:latin typeface="Times New Roman" panose="02020603050405020304" pitchFamily="18" charset="0"/>
                <a:ea typeface="楷体" panose="02010609060101010101" pitchFamily="49" charset="-122"/>
                <a:cs typeface="Times New Roman" panose="02020603050405020304" pitchFamily="18" charset="0"/>
                <a:sym typeface="+mn-ea"/>
              </a:rPr>
              <a:t>RNA</a:t>
            </a:r>
            <a:endParaRPr lang="zh-CN" altLang="en-US" sz="28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2" name="左大括号 51"/>
          <p:cNvSpPr/>
          <p:nvPr>
            <p:custDataLst>
              <p:tags r:id="rId40"/>
            </p:custDataLst>
          </p:nvPr>
        </p:nvSpPr>
        <p:spPr>
          <a:xfrm>
            <a:off x="4394053" y="3851980"/>
            <a:ext cx="334640" cy="1133125"/>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53" name="文本框 52"/>
          <p:cNvSpPr txBox="1"/>
          <p:nvPr>
            <p:custDataLst>
              <p:tags r:id="rId41"/>
            </p:custDataLst>
          </p:nvPr>
        </p:nvSpPr>
        <p:spPr>
          <a:xfrm>
            <a:off x="370646" y="3150272"/>
            <a:ext cx="1562318"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kern="100">
                <a:latin typeface="华文中宋" panose="02010600040101010101" pitchFamily="2" charset="-122"/>
                <a:ea typeface="华文中宋" panose="02010600040101010101" pitchFamily="2" charset="-122"/>
                <a:cs typeface="Times New Roman" panose="02020603050405020304"/>
              </a:rPr>
              <a:t>病毒的分类</a:t>
            </a:r>
            <a:endParaRPr lang="zh-CN" altLang="en-US" sz="2800">
              <a:latin typeface="华文中宋" panose="02010600040101010101" pitchFamily="2" charset="-122"/>
              <a:ea typeface="华文中宋" panose="02010600040101010101" pitchFamily="2" charset="-122"/>
            </a:endParaRPr>
          </a:p>
        </p:txBody>
      </p:sp>
      <p:sp>
        <p:nvSpPr>
          <p:cNvPr id="26" name="文本框 25"/>
          <p:cNvSpPr txBox="1"/>
          <p:nvPr>
            <p:custDataLst>
              <p:tags r:id="rId42"/>
            </p:custDataLst>
          </p:nvPr>
        </p:nvSpPr>
        <p:spPr>
          <a:xfrm>
            <a:off x="6265699" y="3672641"/>
            <a:ext cx="5937393" cy="523220"/>
          </a:xfrm>
          <a:prstGeom prst="rect">
            <a:avLst/>
          </a:prstGeom>
          <a:noFill/>
        </p:spPr>
        <p:txBody>
          <a:bodyPr wrap="square" rtlCol="0" anchor="t">
            <a:spAutoFit/>
          </a:bodyPr>
          <a:lstStyle/>
          <a:p>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如乙型肝炎病毒、天花病毒等</a:t>
            </a:r>
            <a:endPar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30" name="文本框 29"/>
          <p:cNvSpPr txBox="1"/>
          <p:nvPr>
            <p:custDataLst>
              <p:tags r:id="rId43"/>
            </p:custDataLst>
          </p:nvPr>
        </p:nvSpPr>
        <p:spPr>
          <a:xfrm>
            <a:off x="6229123" y="4166417"/>
            <a:ext cx="5937393" cy="523220"/>
          </a:xfrm>
          <a:prstGeom prst="rect">
            <a:avLst/>
          </a:prstGeom>
          <a:noFill/>
        </p:spPr>
        <p:txBody>
          <a:bodyPr wrap="square" rtlCol="0" anchor="t">
            <a:spAutoFit/>
          </a:bodyPr>
          <a:lstStyle/>
          <a:p>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如烟草花叶病毒等</a:t>
            </a:r>
            <a:endPar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31" name="文本框 30"/>
          <p:cNvSpPr txBox="1"/>
          <p:nvPr>
            <p:custDataLst>
              <p:tags r:id="rId44"/>
            </p:custDataLst>
          </p:nvPr>
        </p:nvSpPr>
        <p:spPr>
          <a:xfrm>
            <a:off x="370646" y="5475052"/>
            <a:ext cx="1562318"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kern="100">
                <a:latin typeface="华文中宋" panose="02010600040101010101" pitchFamily="2" charset="-122"/>
                <a:ea typeface="华文中宋" panose="02010600040101010101" pitchFamily="2" charset="-122"/>
                <a:cs typeface="Times New Roman" panose="02020603050405020304"/>
              </a:rPr>
              <a:t>病毒的繁殖</a:t>
            </a:r>
            <a:endParaRPr lang="zh-CN" altLang="en-US" sz="2800">
              <a:latin typeface="华文中宋" panose="02010600040101010101" pitchFamily="2" charset="-122"/>
              <a:ea typeface="华文中宋" panose="02010600040101010101" pitchFamily="2" charset="-122"/>
            </a:endParaRPr>
          </a:p>
        </p:txBody>
      </p:sp>
      <p:sp>
        <p:nvSpPr>
          <p:cNvPr id="54" name="文本框 53"/>
          <p:cNvSpPr txBox="1"/>
          <p:nvPr>
            <p:custDataLst>
              <p:tags r:id="rId45"/>
            </p:custDataLst>
          </p:nvPr>
        </p:nvSpPr>
        <p:spPr>
          <a:xfrm>
            <a:off x="2063523" y="5819877"/>
            <a:ext cx="9714952" cy="954107"/>
          </a:xfrm>
          <a:prstGeom prst="rect">
            <a:avLst/>
          </a:prstGeom>
          <a:noFill/>
        </p:spPr>
        <p:txBody>
          <a:bodyPr wrap="square" rtlCol="0" anchor="t">
            <a:spAutoFit/>
          </a:bodyPr>
          <a:lstStyle/>
          <a:p>
            <a:r>
              <a:rPr lang="zh-CN" altLang="en-US" sz="2800">
                <a:latin typeface="楷体" panose="02010609060101010101" pitchFamily="49" charset="-122"/>
                <a:ea typeface="楷体" panose="02010609060101010101" pitchFamily="49" charset="-122"/>
              </a:rPr>
              <a:t>病毒提供模版</a:t>
            </a:r>
            <a:r>
              <a:rPr lang="en-US" altLang="zh-CN" sz="2800">
                <a:latin typeface="楷体" panose="02010609060101010101" pitchFamily="49" charset="-122"/>
                <a:ea typeface="楷体" panose="02010609060101010101" pitchFamily="49" charset="-122"/>
              </a:rPr>
              <a:t>,</a:t>
            </a:r>
            <a:r>
              <a:rPr lang="zh-CN" altLang="en-US" sz="2800">
                <a:latin typeface="楷体" panose="02010609060101010101" pitchFamily="49" charset="-122"/>
                <a:ea typeface="楷体" panose="02010609060101010101" pitchFamily="49" charset="-122"/>
              </a:rPr>
              <a:t>原料</a:t>
            </a:r>
            <a:r>
              <a:rPr lang="en-US" altLang="zh-CN" sz="2800">
                <a:latin typeface="楷体" panose="02010609060101010101" pitchFamily="49" charset="-122"/>
                <a:ea typeface="楷体" panose="02010609060101010101" pitchFamily="49" charset="-122"/>
              </a:rPr>
              <a:t>(</a:t>
            </a:r>
            <a:r>
              <a:rPr lang="zh-CN" altLang="en-US" sz="2800">
                <a:latin typeface="楷体" panose="02010609060101010101" pitchFamily="49" charset="-122"/>
                <a:ea typeface="楷体" panose="02010609060101010101" pitchFamily="49" charset="-122"/>
              </a:rPr>
              <a:t>氨基酸、核苷酸、核糖体、</a:t>
            </a:r>
            <a:r>
              <a:rPr lang="en-US" altLang="zh-CN" sz="2800">
                <a:latin typeface="楷体" panose="02010609060101010101" pitchFamily="49" charset="-122"/>
                <a:ea typeface="楷体" panose="02010609060101010101" pitchFamily="49" charset="-122"/>
              </a:rPr>
              <a:t>tRNA</a:t>
            </a:r>
            <a:r>
              <a:rPr lang="zh-CN" altLang="en-US" sz="2800">
                <a:latin typeface="楷体" panose="02010609060101010101" pitchFamily="49" charset="-122"/>
                <a:ea typeface="楷体" panose="02010609060101010101" pitchFamily="49" charset="-122"/>
              </a:rPr>
              <a:t>和能量等都由宿主细胞提供</a:t>
            </a:r>
            <a:r>
              <a:rPr lang="en-US" altLang="zh-CN" sz="2800">
                <a:latin typeface="楷体" panose="02010609060101010101" pitchFamily="49" charset="-122"/>
                <a:ea typeface="楷体" panose="02010609060101010101" pitchFamily="49" charset="-122"/>
              </a:rPr>
              <a:t>), HIV</a:t>
            </a:r>
            <a:r>
              <a:rPr lang="zh-CN" altLang="en-US" sz="2800">
                <a:latin typeface="楷体" panose="02010609060101010101" pitchFamily="49" charset="-122"/>
                <a:ea typeface="楷体" panose="02010609060101010101" pitchFamily="49" charset="-122"/>
              </a:rPr>
              <a:t>不仅注入</a:t>
            </a:r>
            <a:r>
              <a:rPr lang="en-US" altLang="zh-CN" sz="2800">
                <a:latin typeface="楷体" panose="02010609060101010101" pitchFamily="49" charset="-122"/>
                <a:ea typeface="楷体" panose="02010609060101010101" pitchFamily="49" charset="-122"/>
              </a:rPr>
              <a:t>RNA</a:t>
            </a:r>
            <a:r>
              <a:rPr lang="zh-CN" altLang="en-US" sz="2800">
                <a:latin typeface="楷体" panose="02010609060101010101" pitchFamily="49" charset="-122"/>
                <a:ea typeface="楷体" panose="02010609060101010101" pitchFamily="49" charset="-122"/>
              </a:rPr>
              <a:t>，还注入逆转录酶</a:t>
            </a:r>
            <a:endParaRPr lang="zh-CN" altLang="en-US" sz="2800">
              <a:latin typeface="楷体" panose="02010609060101010101" pitchFamily="49" charset="-122"/>
              <a:ea typeface="楷体" panose="02010609060101010101" pitchFamily="49" charset="-122"/>
            </a:endParaRPr>
          </a:p>
        </p:txBody>
      </p:sp>
      <p:sp>
        <p:nvSpPr>
          <p:cNvPr id="55" name="左大括号 54"/>
          <p:cNvSpPr/>
          <p:nvPr>
            <p:custDataLst>
              <p:tags r:id="rId46"/>
            </p:custDataLst>
          </p:nvPr>
        </p:nvSpPr>
        <p:spPr>
          <a:xfrm>
            <a:off x="1979326" y="5589095"/>
            <a:ext cx="185748" cy="847641"/>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cxnSp>
        <p:nvCxnSpPr>
          <p:cNvPr id="57" name="直线箭头连接符 56"/>
          <p:cNvCxnSpPr/>
          <p:nvPr>
            <p:custDataLst>
              <p:tags r:id="rId47"/>
            </p:custDataLst>
          </p:nvPr>
        </p:nvCxnSpPr>
        <p:spPr>
          <a:xfrm>
            <a:off x="3075542" y="5578828"/>
            <a:ext cx="641493"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线箭头连接符 57"/>
          <p:cNvCxnSpPr/>
          <p:nvPr>
            <p:custDataLst>
              <p:tags r:id="rId48"/>
            </p:custDataLst>
          </p:nvPr>
        </p:nvCxnSpPr>
        <p:spPr>
          <a:xfrm>
            <a:off x="4614925" y="5578828"/>
            <a:ext cx="641493"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线箭头连接符 58"/>
          <p:cNvCxnSpPr/>
          <p:nvPr>
            <p:custDataLst>
              <p:tags r:id="rId49"/>
            </p:custDataLst>
          </p:nvPr>
        </p:nvCxnSpPr>
        <p:spPr>
          <a:xfrm>
            <a:off x="6154308" y="5578828"/>
            <a:ext cx="641493"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线箭头连接符 59"/>
          <p:cNvCxnSpPr/>
          <p:nvPr>
            <p:custDataLst>
              <p:tags r:id="rId50"/>
            </p:custDataLst>
          </p:nvPr>
        </p:nvCxnSpPr>
        <p:spPr>
          <a:xfrm>
            <a:off x="7693691" y="5578828"/>
            <a:ext cx="641493"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3" name="箭头: 下 17"/>
          <p:cNvSpPr/>
          <p:nvPr>
            <p:custDataLst>
              <p:tags r:id="rId51"/>
            </p:custDataLst>
          </p:nvPr>
        </p:nvSpPr>
        <p:spPr>
          <a:xfrm>
            <a:off x="986016" y="2333829"/>
            <a:ext cx="232228" cy="814522"/>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1024" name="箭头: 下 17"/>
          <p:cNvSpPr/>
          <p:nvPr>
            <p:custDataLst>
              <p:tags r:id="rId52"/>
            </p:custDataLst>
          </p:nvPr>
        </p:nvSpPr>
        <p:spPr>
          <a:xfrm>
            <a:off x="978595" y="4127476"/>
            <a:ext cx="232228" cy="1347576"/>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randombar(horizontal)">
                                      <p:cBhvr>
                                        <p:cTn id="27" dur="500"/>
                                        <p:tgtEl>
                                          <p:spTgt spid="5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randombar(horizontal)">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randombar(horizontal)">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randombar(horizontal)">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randombar(horizontal)">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randombar(horizontal)">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linds(horizont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blinds(horizontal)">
                                      <p:cBhvr>
                                        <p:cTn id="67" dur="500"/>
                                        <p:tgtEl>
                                          <p:spTgt spid="57"/>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blinds(horizontal)">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8"/>
                                        </p:tgtEl>
                                        <p:attrNameLst>
                                          <p:attrName>style.visibility</p:attrName>
                                        </p:attrNameLst>
                                      </p:cBhvr>
                                      <p:to>
                                        <p:strVal val="visible"/>
                                      </p:to>
                                    </p:set>
                                    <p:animEffect transition="in" filter="blinds(horizontal)">
                                      <p:cBhvr>
                                        <p:cTn id="77" dur="500"/>
                                        <p:tgtEl>
                                          <p:spTgt spid="58"/>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blinds(horizontal)">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59"/>
                                        </p:tgtEl>
                                        <p:attrNameLst>
                                          <p:attrName>style.visibility</p:attrName>
                                        </p:attrNameLst>
                                      </p:cBhvr>
                                      <p:to>
                                        <p:strVal val="visible"/>
                                      </p:to>
                                    </p:set>
                                    <p:animEffect transition="in" filter="blinds(horizontal)">
                                      <p:cBhvr>
                                        <p:cTn id="87" dur="500"/>
                                        <p:tgtEl>
                                          <p:spTgt spid="59"/>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blinds(horizontal)">
                                      <p:cBhvr>
                                        <p:cTn id="92" dur="500"/>
                                        <p:tgtEl>
                                          <p:spTgt spid="15"/>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60"/>
                                        </p:tgtEl>
                                        <p:attrNameLst>
                                          <p:attrName>style.visibility</p:attrName>
                                        </p:attrNameLst>
                                      </p:cBhvr>
                                      <p:to>
                                        <p:strVal val="visible"/>
                                      </p:to>
                                    </p:set>
                                    <p:animEffect transition="in" filter="blinds(horizontal)">
                                      <p:cBhvr>
                                        <p:cTn id="97" dur="500"/>
                                        <p:tgtEl>
                                          <p:spTgt spid="60"/>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blinds(horizontal)">
                                      <p:cBhvr>
                                        <p:cTn id="102" dur="500"/>
                                        <p:tgtEl>
                                          <p:spTgt spid="16"/>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54"/>
                                        </p:tgtEl>
                                        <p:attrNameLst>
                                          <p:attrName>style.visibility</p:attrName>
                                        </p:attrNameLst>
                                      </p:cBhvr>
                                      <p:to>
                                        <p:strVal val="visible"/>
                                      </p:to>
                                    </p:set>
                                    <p:animEffect transition="in" filter="blinds(horizontal)">
                                      <p:cBhvr>
                                        <p:cTn id="10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2" grpId="0" animBg="1"/>
      <p:bldP spid="13" grpId="0" animBg="1"/>
      <p:bldP spid="14" grpId="0" animBg="1"/>
      <p:bldP spid="15" grpId="0" animBg="1"/>
      <p:bldP spid="16" grpId="0" animBg="1"/>
      <p:bldP spid="40" grpId="0"/>
      <p:bldP spid="41" grpId="0"/>
      <p:bldP spid="42" grpId="0"/>
      <p:bldP spid="43" grpId="0"/>
      <p:bldP spid="44" grpId="0"/>
      <p:bldP spid="45" grpId="0"/>
      <p:bldP spid="51" grpId="0"/>
      <p:bldP spid="26" grpId="0"/>
      <p:bldP spid="30" grpId="0"/>
      <p:bldP spid="5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030370" y="1286831"/>
            <a:ext cx="5950480" cy="52322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rPr>
              <a:t>可遗传变异的来源一般为基因突变</a:t>
            </a:r>
            <a:endParaRPr lang="zh-CN" altLang="en-US" sz="2800" b="1">
              <a:solidFill>
                <a:srgbClr val="0070C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8" name="左大括号 7"/>
          <p:cNvSpPr/>
          <p:nvPr>
            <p:custDataLst>
              <p:tags r:id="rId2"/>
            </p:custDataLst>
          </p:nvPr>
        </p:nvSpPr>
        <p:spPr>
          <a:xfrm>
            <a:off x="1776824" y="1604131"/>
            <a:ext cx="334641" cy="1853255"/>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27" name="文本框 26"/>
          <p:cNvSpPr txBox="1"/>
          <p:nvPr>
            <p:custDataLst>
              <p:tags r:id="rId3"/>
            </p:custDataLst>
          </p:nvPr>
        </p:nvSpPr>
        <p:spPr>
          <a:xfrm>
            <a:off x="2052596" y="1252803"/>
            <a:ext cx="1452593" cy="523220"/>
          </a:xfrm>
          <a:prstGeom prst="rect">
            <a:avLst/>
          </a:prstGeom>
          <a:noFill/>
        </p:spPr>
        <p:txBody>
          <a:bodyPr wrap="square">
            <a:spAutoFit/>
          </a:bodyPr>
          <a:lstStyle/>
          <a:p>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变异：</a:t>
            </a:r>
            <a:endParaRPr lang="zh-CN" altLang="en-US" sz="2000">
              <a:latin typeface="华文中宋" panose="02010600040101010101" pitchFamily="2" charset="-122"/>
              <a:ea typeface="华文中宋" panose="02010600040101010101" pitchFamily="2" charset="-122"/>
            </a:endParaRPr>
          </a:p>
        </p:txBody>
      </p:sp>
      <p:sp>
        <p:nvSpPr>
          <p:cNvPr id="28" name="文本框 27"/>
          <p:cNvSpPr txBox="1"/>
          <p:nvPr>
            <p:custDataLst>
              <p:tags r:id="rId4"/>
            </p:custDataLst>
          </p:nvPr>
        </p:nvSpPr>
        <p:spPr>
          <a:xfrm>
            <a:off x="2009892" y="2801986"/>
            <a:ext cx="1304741" cy="954107"/>
          </a:xfrm>
          <a:prstGeom prst="rect">
            <a:avLst/>
          </a:prstGeom>
          <a:noFill/>
        </p:spPr>
        <p:txBody>
          <a:bodyPr wrap="square">
            <a:spAutoFit/>
          </a:bodyPr>
          <a:lstStyle/>
          <a:p>
            <a:r>
              <a:rPr kumimoji="0" lang="zh-CN" altLang="en-US" sz="2800" b="1" i="0" u="none" strike="noStrike" kern="1200" cap="none" spc="0" normalizeH="0" baseline="0" noProof="0">
                <a:ln>
                  <a:noFill/>
                </a:ln>
                <a:solidFill>
                  <a:prstClr val="black"/>
                </a:solidFill>
                <a:effectLst/>
                <a:uLnTx/>
                <a:uFillTx/>
                <a:latin typeface="华文中宋" panose="02010600040101010101" pitchFamily="2" charset="-122"/>
                <a:ea typeface="华文中宋" panose="02010600040101010101" pitchFamily="2" charset="-122"/>
                <a:cs typeface="宋体" panose="02010600030101010101" pitchFamily="2" charset="-122"/>
              </a:rPr>
              <a:t>遗传信息传递</a:t>
            </a:r>
            <a:endParaRPr lang="zh-CN" altLang="en-US" sz="2000">
              <a:latin typeface="华文中宋" panose="02010600040101010101" pitchFamily="2" charset="-122"/>
              <a:ea typeface="华文中宋" panose="02010600040101010101" pitchFamily="2" charset="-122"/>
            </a:endParaRPr>
          </a:p>
        </p:txBody>
      </p:sp>
      <p:sp>
        <p:nvSpPr>
          <p:cNvPr id="1026" name="矩形 1025"/>
          <p:cNvSpPr/>
          <p:nvPr>
            <p:custDataLst>
              <p:tags r:id="rId5"/>
            </p:custDataLst>
          </p:nvPr>
        </p:nvSpPr>
        <p:spPr>
          <a:xfrm>
            <a:off x="2231375" y="700518"/>
            <a:ext cx="9263738"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构建模型归纳、概括病毒有关的知识</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a:endParaRPr>
          </a:p>
        </p:txBody>
      </p:sp>
      <p:sp>
        <p:nvSpPr>
          <p:cNvPr id="1027" name="Freeform 7"/>
          <p:cNvSpPr/>
          <p:nvPr>
            <p:custDataLst>
              <p:tags r:id="rId6"/>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028" name="图片 53"/>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圆角矩形 606"/>
          <p:cNvSpPr>
            <a:spLocks noChangeArrowheads="1"/>
          </p:cNvSpPr>
          <p:nvPr>
            <p:custDataLst>
              <p:tags r:id="rId9"/>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030" name="圆角矩形 606"/>
          <p:cNvSpPr>
            <a:spLocks noChangeArrowheads="1"/>
          </p:cNvSpPr>
          <p:nvPr>
            <p:custDataLst>
              <p:tags r:id="rId10"/>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3</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031" name="图形 1030"/>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174635" y="741522"/>
            <a:ext cx="373501" cy="343420"/>
          </a:xfrm>
          <a:prstGeom prst="rect">
            <a:avLst/>
          </a:prstGeom>
        </p:spPr>
      </p:pic>
      <p:grpSp>
        <p:nvGrpSpPr>
          <p:cNvPr id="1034" name="组合 1033"/>
          <p:cNvGrpSpPr/>
          <p:nvPr>
            <p:custDataLst>
              <p:tags r:id="rId14"/>
            </p:custDataLst>
          </p:nvPr>
        </p:nvGrpSpPr>
        <p:grpSpPr>
          <a:xfrm>
            <a:off x="5582611" y="-238948"/>
            <a:ext cx="2080354" cy="1525022"/>
            <a:chOff x="5546035" y="-238948"/>
            <a:chExt cx="2080354" cy="1525022"/>
          </a:xfrm>
        </p:grpSpPr>
        <p:sp>
          <p:nvSpPr>
            <p:cNvPr id="1035" name="椭圆 1034"/>
            <p:cNvSpPr/>
            <p:nvPr>
              <p:custDataLst>
                <p:tags r:id="rId15"/>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36" name="矩形 1035"/>
            <p:cNvSpPr/>
            <p:nvPr>
              <p:custDataLst>
                <p:tags r:id="rId16"/>
              </p:custDataLst>
            </p:nvPr>
          </p:nvSpPr>
          <p:spPr>
            <a:xfrm>
              <a:off x="5855622" y="22910"/>
              <a:ext cx="1531017"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
        <p:nvSpPr>
          <p:cNvPr id="34" name="文本框 33"/>
          <p:cNvSpPr txBox="1"/>
          <p:nvPr>
            <p:custDataLst>
              <p:tags r:id="rId17"/>
            </p:custDataLst>
          </p:nvPr>
        </p:nvSpPr>
        <p:spPr>
          <a:xfrm>
            <a:off x="341204" y="2199153"/>
            <a:ext cx="1376774"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kern="100">
                <a:latin typeface="华文中宋" panose="02010600040101010101" pitchFamily="2" charset="-122"/>
                <a:ea typeface="华文中宋" panose="02010600040101010101" pitchFamily="2" charset="-122"/>
                <a:cs typeface="Times New Roman" panose="02020603050405020304"/>
              </a:rPr>
              <a:t>遗传与变异</a:t>
            </a:r>
            <a:endParaRPr lang="zh-CN" altLang="en-US" sz="2800">
              <a:latin typeface="华文中宋" panose="02010600040101010101" pitchFamily="2" charset="-122"/>
              <a:ea typeface="华文中宋" panose="02010600040101010101" pitchFamily="2" charset="-122"/>
            </a:endParaRPr>
          </a:p>
        </p:txBody>
      </p:sp>
      <p:sp>
        <p:nvSpPr>
          <p:cNvPr id="54" name="左大括号 53"/>
          <p:cNvSpPr/>
          <p:nvPr>
            <p:custDataLst>
              <p:tags r:id="rId18"/>
            </p:custDataLst>
          </p:nvPr>
        </p:nvSpPr>
        <p:spPr>
          <a:xfrm>
            <a:off x="3214580" y="2273133"/>
            <a:ext cx="334641" cy="2127376"/>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pic>
        <p:nvPicPr>
          <p:cNvPr id="56" name="图片 55"/>
          <p:cNvPicPr>
            <a:picLocks noChangeAspect="1"/>
          </p:cNvPicPr>
          <p:nvPr>
            <p:custDataLst>
              <p:tags r:id="rId19"/>
            </p:custDataLst>
          </p:nvPr>
        </p:nvPicPr>
        <p:blipFill>
          <a:blip r:embed="rId20"/>
          <a:srcRect b="8482"/>
          <a:stretch>
            <a:fillRect/>
          </a:stretch>
        </p:blipFill>
        <p:spPr>
          <a:xfrm>
            <a:off x="5205257" y="1880037"/>
            <a:ext cx="3827212" cy="668700"/>
          </a:xfrm>
          <a:prstGeom prst="rect">
            <a:avLst/>
          </a:prstGeom>
          <a:noFill/>
          <a:ln w="9525">
            <a:noFill/>
          </a:ln>
        </p:spPr>
      </p:pic>
      <p:pic>
        <p:nvPicPr>
          <p:cNvPr id="57" name="图片 56"/>
          <p:cNvPicPr>
            <a:picLocks noChangeAspect="1"/>
          </p:cNvPicPr>
          <p:nvPr>
            <p:custDataLst>
              <p:tags r:id="rId21"/>
            </p:custDataLst>
          </p:nvPr>
        </p:nvPicPr>
        <p:blipFill>
          <a:blip r:embed="rId22"/>
          <a:srcRect b="12567"/>
          <a:stretch>
            <a:fillRect/>
          </a:stretch>
        </p:blipFill>
        <p:spPr>
          <a:xfrm>
            <a:off x="5205257" y="2924911"/>
            <a:ext cx="3544943" cy="741319"/>
          </a:xfrm>
          <a:prstGeom prst="rect">
            <a:avLst/>
          </a:prstGeom>
          <a:noFill/>
          <a:ln w="9525">
            <a:noFill/>
          </a:ln>
        </p:spPr>
      </p:pic>
      <p:pic>
        <p:nvPicPr>
          <p:cNvPr id="58" name="图片 57"/>
          <p:cNvPicPr>
            <a:picLocks noChangeAspect="1"/>
          </p:cNvPicPr>
          <p:nvPr>
            <p:custDataLst>
              <p:tags r:id="rId23"/>
            </p:custDataLst>
          </p:nvPr>
        </p:nvPicPr>
        <p:blipFill>
          <a:blip r:embed="rId24"/>
          <a:srcRect t="-1" b="7211"/>
          <a:stretch>
            <a:fillRect/>
          </a:stretch>
        </p:blipFill>
        <p:spPr>
          <a:xfrm>
            <a:off x="5571758" y="4052703"/>
            <a:ext cx="5923355" cy="671862"/>
          </a:xfrm>
          <a:prstGeom prst="rect">
            <a:avLst/>
          </a:prstGeom>
          <a:noFill/>
          <a:ln w="19050">
            <a:noFill/>
          </a:ln>
        </p:spPr>
      </p:pic>
      <p:sp>
        <p:nvSpPr>
          <p:cNvPr id="1037" name="文本框 1036"/>
          <p:cNvSpPr txBox="1"/>
          <p:nvPr>
            <p:custDataLst>
              <p:tags r:id="rId25"/>
            </p:custDataLst>
          </p:nvPr>
        </p:nvSpPr>
        <p:spPr>
          <a:xfrm>
            <a:off x="3529830" y="2018191"/>
            <a:ext cx="1875159" cy="523220"/>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800" b="0">
                <a:solidFill>
                  <a:srgbClr val="FF0000"/>
                </a:solidFill>
                <a:latin typeface="华文中宋" panose="02010600040101010101" pitchFamily="2" charset="-122"/>
                <a:ea typeface="华文中宋" panose="02010600040101010101" pitchFamily="2" charset="-122"/>
                <a:cs typeface="+mn-ea"/>
                <a:sym typeface="+mn-lt"/>
              </a:rPr>
              <a:t>DNA</a:t>
            </a:r>
            <a:r>
              <a:rPr lang="zh-CN" altLang="en-US" sz="2800" b="0">
                <a:solidFill>
                  <a:schemeClr val="tx1"/>
                </a:solidFill>
                <a:latin typeface="华文中宋" panose="02010600040101010101" pitchFamily="2" charset="-122"/>
                <a:ea typeface="华文中宋" panose="02010600040101010101" pitchFamily="2" charset="-122"/>
                <a:cs typeface="+mn-ea"/>
                <a:sym typeface="+mn-lt"/>
              </a:rPr>
              <a:t>病毒：</a:t>
            </a:r>
            <a:endParaRPr lang="zh-CN" altLang="en-US" sz="2800" b="0">
              <a:solidFill>
                <a:schemeClr val="tx1"/>
              </a:solidFill>
              <a:latin typeface="华文中宋" panose="02010600040101010101" pitchFamily="2" charset="-122"/>
              <a:ea typeface="华文中宋" panose="02010600040101010101" pitchFamily="2" charset="-122"/>
              <a:cs typeface="+mn-ea"/>
              <a:sym typeface="+mn-lt"/>
            </a:endParaRPr>
          </a:p>
        </p:txBody>
      </p:sp>
      <p:sp>
        <p:nvSpPr>
          <p:cNvPr id="1038" name="文本框 1037"/>
          <p:cNvSpPr txBox="1"/>
          <p:nvPr>
            <p:custDataLst>
              <p:tags r:id="rId26"/>
            </p:custDataLst>
          </p:nvPr>
        </p:nvSpPr>
        <p:spPr>
          <a:xfrm>
            <a:off x="3506079" y="2968658"/>
            <a:ext cx="1875159" cy="523220"/>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800">
                <a:solidFill>
                  <a:srgbClr val="FF0000"/>
                </a:solidFill>
                <a:latin typeface="华文中宋" panose="02010600040101010101" pitchFamily="2" charset="-122"/>
                <a:ea typeface="华文中宋" panose="02010600040101010101" pitchFamily="2" charset="-122"/>
                <a:cs typeface="+mn-ea"/>
                <a:sym typeface="+mn-lt"/>
              </a:rPr>
              <a:t>R</a:t>
            </a:r>
            <a:r>
              <a:rPr lang="en-US" altLang="zh-CN" sz="2800" b="0">
                <a:solidFill>
                  <a:srgbClr val="FF0000"/>
                </a:solidFill>
                <a:latin typeface="华文中宋" panose="02010600040101010101" pitchFamily="2" charset="-122"/>
                <a:ea typeface="华文中宋" panose="02010600040101010101" pitchFamily="2" charset="-122"/>
                <a:cs typeface="+mn-ea"/>
                <a:sym typeface="+mn-lt"/>
              </a:rPr>
              <a:t>NA</a:t>
            </a:r>
            <a:r>
              <a:rPr lang="zh-CN" altLang="en-US" sz="2800" b="0">
                <a:solidFill>
                  <a:schemeClr val="tx1"/>
                </a:solidFill>
                <a:latin typeface="华文中宋" panose="02010600040101010101" pitchFamily="2" charset="-122"/>
                <a:ea typeface="华文中宋" panose="02010600040101010101" pitchFamily="2" charset="-122"/>
                <a:cs typeface="+mn-ea"/>
                <a:sym typeface="+mn-lt"/>
              </a:rPr>
              <a:t>病毒：</a:t>
            </a:r>
            <a:endParaRPr lang="zh-CN" altLang="en-US" sz="2800" b="0">
              <a:solidFill>
                <a:schemeClr val="tx1"/>
              </a:solidFill>
              <a:latin typeface="华文中宋" panose="02010600040101010101" pitchFamily="2" charset="-122"/>
              <a:ea typeface="华文中宋" panose="02010600040101010101" pitchFamily="2" charset="-122"/>
              <a:cs typeface="+mn-ea"/>
              <a:sym typeface="+mn-lt"/>
            </a:endParaRPr>
          </a:p>
        </p:txBody>
      </p:sp>
      <p:sp>
        <p:nvSpPr>
          <p:cNvPr id="1039" name="文本框 1038"/>
          <p:cNvSpPr txBox="1"/>
          <p:nvPr>
            <p:custDataLst>
              <p:tags r:id="rId27"/>
            </p:custDataLst>
          </p:nvPr>
        </p:nvSpPr>
        <p:spPr>
          <a:xfrm>
            <a:off x="3458580" y="4098867"/>
            <a:ext cx="2302993" cy="523220"/>
          </a:xfrm>
          <a:prstGeom prst="rect">
            <a:avLst/>
          </a:prstGeom>
          <a:noFill/>
        </p:spPr>
        <p:txBody>
          <a:bodyPr wrap="square">
            <a:spAutoFit/>
          </a:bodyPr>
          <a:lstStyle/>
          <a:p>
            <a:pPr algn="ctr">
              <a:defRPr/>
            </a:pPr>
            <a:r>
              <a:rPr lang="zh-CN" altLang="en-US" sz="2800">
                <a:solidFill>
                  <a:srgbClr val="FF0000"/>
                </a:solidFill>
                <a:latin typeface="华文中宋" panose="02010600040101010101" pitchFamily="2" charset="-122"/>
                <a:ea typeface="华文中宋" panose="02010600040101010101" pitchFamily="2" charset="-122"/>
                <a:cs typeface="+mn-ea"/>
                <a:sym typeface="+mn-lt"/>
              </a:rPr>
              <a:t>逆转录</a:t>
            </a:r>
            <a:r>
              <a:rPr lang="zh-CN" altLang="en-US" sz="2800" b="0">
                <a:solidFill>
                  <a:schemeClr val="tx1"/>
                </a:solidFill>
                <a:latin typeface="华文中宋" panose="02010600040101010101" pitchFamily="2" charset="-122"/>
                <a:ea typeface="华文中宋" panose="02010600040101010101" pitchFamily="2" charset="-122"/>
                <a:cs typeface="+mn-ea"/>
                <a:sym typeface="+mn-lt"/>
              </a:rPr>
              <a:t>病毒：</a:t>
            </a:r>
            <a:endParaRPr lang="zh-CN" altLang="en-US" sz="2800" b="0">
              <a:solidFill>
                <a:schemeClr val="tx1"/>
              </a:solidFill>
              <a:latin typeface="华文中宋" panose="02010600040101010101" pitchFamily="2" charset="-122"/>
              <a:ea typeface="华文中宋" panose="02010600040101010101" pitchFamily="2" charset="-122"/>
              <a:cs typeface="+mn-ea"/>
              <a:sym typeface="+mn-lt"/>
            </a:endParaRPr>
          </a:p>
        </p:txBody>
      </p:sp>
      <p:sp>
        <p:nvSpPr>
          <p:cNvPr id="1040" name="文本框 2"/>
          <p:cNvSpPr txBox="1"/>
          <p:nvPr>
            <p:custDataLst>
              <p:tags r:id="rId28"/>
            </p:custDataLst>
          </p:nvPr>
        </p:nvSpPr>
        <p:spPr>
          <a:xfrm>
            <a:off x="1936214" y="4776541"/>
            <a:ext cx="6567271" cy="1947649"/>
          </a:xfrm>
          <a:prstGeom prst="rect">
            <a:avLst/>
          </a:prstGeom>
          <a:noFill/>
        </p:spPr>
        <p:txBody>
          <a:bodyPr wrap="square" rtlCol="0" anchor="t">
            <a:spAutoFit/>
          </a:bodyPr>
          <a:lstStyle/>
          <a:p>
            <a:pPr>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rPr>
              <a:t>①</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促进</a:t>
            </a:r>
            <a:r>
              <a:rPr lang="zh-CN" altLang="en-US" sz="2800" b="1" u="sng">
                <a:solidFill>
                  <a:srgbClr val="FF0000"/>
                </a:solidFill>
                <a:latin typeface="Arial" panose="020B0604020202020204" pitchFamily="34" charset="0"/>
                <a:ea typeface="宋体" panose="02010600030101010101" pitchFamily="2" charset="-122"/>
                <a:sym typeface="+mn-ea"/>
              </a:rPr>
              <a:t>                          </a:t>
            </a:r>
            <a:r>
              <a:rPr lang="zh-CN" altLang="en-US" sz="2800" b="1">
                <a:solidFill>
                  <a:srgbClr val="1552D1"/>
                </a:solidFill>
                <a:latin typeface="宋体" panose="02010600030101010101" pitchFamily="2" charset="-122"/>
                <a:ea typeface="宋体" panose="02010600030101010101" pitchFamily="2" charset="-122"/>
                <a:cs typeface="宋体" panose="02010600030101010101" pitchFamily="2" charset="-122"/>
              </a:rPr>
              <a:t>（灭活病毒）</a:t>
            </a:r>
            <a:endParaRPr lang="zh-CN" altLang="en-US" sz="2800" b="1">
              <a:solidFill>
                <a:srgbClr val="1552D1"/>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rPr>
              <a:t>②作为</a:t>
            </a:r>
            <a:r>
              <a:rPr lang="zh-CN" altLang="en-US" sz="2800" b="1" u="sng">
                <a:solidFill>
                  <a:srgbClr val="FF0000"/>
                </a:solidFill>
                <a:latin typeface="Arial" panose="020B0604020202020204" pitchFamily="34" charset="0"/>
                <a:ea typeface="宋体" panose="02010600030101010101" pitchFamily="2" charset="-122"/>
                <a:sym typeface="+mn-ea"/>
              </a:rPr>
              <a:t>        </a:t>
            </a:r>
            <a:r>
              <a:rPr lang="zh-CN" altLang="en-US" sz="2800" b="1">
                <a:latin typeface="宋体" panose="02010600030101010101" pitchFamily="2" charset="-122"/>
                <a:ea typeface="宋体" panose="02010600030101010101" pitchFamily="2" charset="-122"/>
                <a:cs typeface="宋体" panose="02010600030101010101" pitchFamily="2" charset="-122"/>
              </a:rPr>
              <a:t>，将目的基因导入受体细胞</a:t>
            </a:r>
            <a:endParaRPr lang="en-US" altLang="zh-CN" sz="2800" b="1">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rPr>
              <a:t>③制备</a:t>
            </a:r>
            <a:r>
              <a:rPr lang="zh-CN" altLang="en-US" sz="2800" b="1" u="sng">
                <a:solidFill>
                  <a:srgbClr val="FF0000"/>
                </a:solidFill>
                <a:latin typeface="Arial" panose="020B0604020202020204" pitchFamily="34" charset="0"/>
                <a:ea typeface="宋体" panose="02010600030101010101" pitchFamily="2" charset="-122"/>
                <a:sym typeface="+mn-ea"/>
              </a:rPr>
              <a:t>        </a:t>
            </a:r>
            <a:r>
              <a:rPr lang="zh-CN" altLang="en-US" sz="2800" b="1">
                <a:solidFill>
                  <a:srgbClr val="1552D1"/>
                </a:solidFill>
                <a:latin typeface="宋体" panose="02010600030101010101" pitchFamily="2" charset="-122"/>
                <a:ea typeface="宋体" panose="02010600030101010101" pitchFamily="2" charset="-122"/>
                <a:cs typeface="宋体" panose="02010600030101010101" pitchFamily="2" charset="-122"/>
              </a:rPr>
              <a:t>（提供抗原蛋白）</a:t>
            </a:r>
            <a:endParaRPr lang="zh-CN" altLang="en-US" sz="2800" b="1">
              <a:solidFill>
                <a:srgbClr val="1552D1"/>
              </a:solidFill>
              <a:latin typeface="宋体" panose="02010600030101010101" pitchFamily="2" charset="-122"/>
              <a:ea typeface="宋体" panose="02010600030101010101" pitchFamily="2" charset="-122"/>
              <a:cs typeface="宋体" panose="02010600030101010101" pitchFamily="2" charset="-122"/>
            </a:endParaRPr>
          </a:p>
        </p:txBody>
      </p:sp>
      <p:sp>
        <p:nvSpPr>
          <p:cNvPr id="1041" name="文本框 4"/>
          <p:cNvSpPr txBox="1"/>
          <p:nvPr>
            <p:custDataLst>
              <p:tags r:id="rId29"/>
            </p:custDataLst>
          </p:nvPr>
        </p:nvSpPr>
        <p:spPr>
          <a:xfrm>
            <a:off x="3069888" y="4882857"/>
            <a:ext cx="3200400"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动物细胞融合</a:t>
            </a:r>
            <a:endParaRPr lang="zh-CN" altLang="en-US" sz="2800"/>
          </a:p>
        </p:txBody>
      </p:sp>
      <p:sp>
        <p:nvSpPr>
          <p:cNvPr id="1042" name="文本框 5"/>
          <p:cNvSpPr txBox="1"/>
          <p:nvPr>
            <p:custDataLst>
              <p:tags r:id="rId30"/>
            </p:custDataLst>
          </p:nvPr>
        </p:nvSpPr>
        <p:spPr>
          <a:xfrm>
            <a:off x="3062811" y="5502631"/>
            <a:ext cx="1416368"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载体</a:t>
            </a:r>
            <a:endParaRPr lang="zh-CN" altLang="en-US" sz="2800"/>
          </a:p>
        </p:txBody>
      </p:sp>
      <p:sp>
        <p:nvSpPr>
          <p:cNvPr id="1043" name="文本框 10"/>
          <p:cNvSpPr txBox="1"/>
          <p:nvPr>
            <p:custDataLst>
              <p:tags r:id="rId31"/>
            </p:custDataLst>
          </p:nvPr>
        </p:nvSpPr>
        <p:spPr>
          <a:xfrm>
            <a:off x="3127581" y="6087217"/>
            <a:ext cx="1488758"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疫苗</a:t>
            </a:r>
            <a:endParaRPr lang="zh-CN" altLang="en-US" sz="2800"/>
          </a:p>
        </p:txBody>
      </p:sp>
      <p:sp>
        <p:nvSpPr>
          <p:cNvPr id="1045" name="左大括号 1044"/>
          <p:cNvSpPr/>
          <p:nvPr>
            <p:custDataLst>
              <p:tags r:id="rId32"/>
            </p:custDataLst>
          </p:nvPr>
        </p:nvSpPr>
        <p:spPr>
          <a:xfrm>
            <a:off x="1776824" y="5106358"/>
            <a:ext cx="265792" cy="1360398"/>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1046" name="文本框 1045"/>
          <p:cNvSpPr txBox="1"/>
          <p:nvPr>
            <p:custDataLst>
              <p:tags r:id="rId33"/>
            </p:custDataLst>
          </p:nvPr>
        </p:nvSpPr>
        <p:spPr>
          <a:xfrm>
            <a:off x="331888" y="5385930"/>
            <a:ext cx="1376774"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a:latin typeface="华文中宋" panose="02010600040101010101" pitchFamily="2" charset="-122"/>
                <a:ea typeface="华文中宋" panose="02010600040101010101" pitchFamily="2" charset="-122"/>
              </a:rPr>
              <a:t>病毒的应用</a:t>
            </a:r>
            <a:endParaRPr lang="zh-CN" altLang="en-US" sz="2800">
              <a:latin typeface="华文中宋" panose="02010600040101010101" pitchFamily="2" charset="-122"/>
              <a:ea typeface="华文中宋" panose="02010600040101010101" pitchFamily="2" charset="-122"/>
            </a:endParaRPr>
          </a:p>
        </p:txBody>
      </p:sp>
      <p:sp>
        <p:nvSpPr>
          <p:cNvPr id="1050" name="箭头: 下 17"/>
          <p:cNvSpPr/>
          <p:nvPr>
            <p:custDataLst>
              <p:tags r:id="rId34"/>
            </p:custDataLst>
          </p:nvPr>
        </p:nvSpPr>
        <p:spPr>
          <a:xfrm>
            <a:off x="883319" y="3160417"/>
            <a:ext cx="232228" cy="2193047"/>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pic>
        <p:nvPicPr>
          <p:cNvPr id="2" name="Picture 2"/>
          <p:cNvPicPr>
            <a:picLocks noChangeAspect="1"/>
          </p:cNvPicPr>
          <p:nvPr>
            <p:custDataLst>
              <p:tags r:id="rId35"/>
            </p:custDataLst>
          </p:nvPr>
        </p:nvPicPr>
        <p:blipFill>
          <a:blip r:embed="rId36"/>
          <a:stretch>
            <a:fillRect/>
          </a:stretch>
        </p:blipFill>
        <p:spPr>
          <a:xfrm flipH="1">
            <a:off x="10756900" y="105283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randombar(horizontal)">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randombar(horizontal)">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randombar(horizontal)">
                                      <p:cBhvr>
                                        <p:cTn id="22" dur="500"/>
                                        <p:tgtEl>
                                          <p:spTgt spid="5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41"/>
                                        </p:tgtEl>
                                        <p:attrNameLst>
                                          <p:attrName>style.visibility</p:attrName>
                                        </p:attrNameLst>
                                      </p:cBhvr>
                                      <p:to>
                                        <p:strVal val="visible"/>
                                      </p:to>
                                    </p:set>
                                    <p:animEffect transition="in" filter="randombar(horizontal)">
                                      <p:cBhvr>
                                        <p:cTn id="27" dur="500"/>
                                        <p:tgtEl>
                                          <p:spTgt spid="104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42"/>
                                        </p:tgtEl>
                                        <p:attrNameLst>
                                          <p:attrName>style.visibility</p:attrName>
                                        </p:attrNameLst>
                                      </p:cBhvr>
                                      <p:to>
                                        <p:strVal val="visible"/>
                                      </p:to>
                                    </p:set>
                                    <p:animEffect transition="in" filter="randombar(horizontal)">
                                      <p:cBhvr>
                                        <p:cTn id="32" dur="500"/>
                                        <p:tgtEl>
                                          <p:spTgt spid="104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43"/>
                                        </p:tgtEl>
                                        <p:attrNameLst>
                                          <p:attrName>style.visibility</p:attrName>
                                        </p:attrNameLst>
                                      </p:cBhvr>
                                      <p:to>
                                        <p:strVal val="visible"/>
                                      </p:to>
                                    </p:set>
                                    <p:animEffect transition="in" filter="randombar(horizontal)">
                                      <p:cBhvr>
                                        <p:cTn id="37" dur="500"/>
                                        <p:tgtEl>
                                          <p:spTgt spid="1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41" grpId="0"/>
      <p:bldP spid="1042" grpId="0"/>
      <p:bldP spid="104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26" name="矩形 1025"/>
          <p:cNvSpPr/>
          <p:nvPr>
            <p:custDataLst>
              <p:tags r:id="rId1"/>
            </p:custDataLst>
          </p:nvPr>
        </p:nvSpPr>
        <p:spPr>
          <a:xfrm>
            <a:off x="2231375" y="700518"/>
            <a:ext cx="9263738"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构建模型归纳、概括病毒有关的知识</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a:endParaRPr>
          </a:p>
        </p:txBody>
      </p:sp>
      <p:sp>
        <p:nvSpPr>
          <p:cNvPr id="1027" name="Freeform 7"/>
          <p:cNvSpPr/>
          <p:nvPr>
            <p:custDataLst>
              <p:tags r:id="rId2"/>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028" name="图片 5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圆角矩形 606"/>
          <p:cNvSpPr>
            <a:spLocks noChangeArrowheads="1"/>
          </p:cNvSpPr>
          <p:nvPr>
            <p:custDataLst>
              <p:tags r:id="rId5"/>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030" name="圆角矩形 606"/>
          <p:cNvSpPr>
            <a:spLocks noChangeArrowheads="1"/>
          </p:cNvSpPr>
          <p:nvPr>
            <p:custDataLst>
              <p:tags r:id="rId6"/>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3</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031" name="图形 1030"/>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74635" y="741522"/>
            <a:ext cx="373501" cy="343420"/>
          </a:xfrm>
          <a:prstGeom prst="rect">
            <a:avLst/>
          </a:prstGeom>
        </p:spPr>
      </p:pic>
      <p:grpSp>
        <p:nvGrpSpPr>
          <p:cNvPr id="1034" name="组合 1033"/>
          <p:cNvGrpSpPr/>
          <p:nvPr>
            <p:custDataLst>
              <p:tags r:id="rId10"/>
            </p:custDataLst>
          </p:nvPr>
        </p:nvGrpSpPr>
        <p:grpSpPr>
          <a:xfrm>
            <a:off x="5582611" y="-238948"/>
            <a:ext cx="2080354" cy="1525022"/>
            <a:chOff x="5546035" y="-238948"/>
            <a:chExt cx="2080354" cy="1525022"/>
          </a:xfrm>
        </p:grpSpPr>
        <p:sp>
          <p:nvSpPr>
            <p:cNvPr id="1035" name="椭圆 1034"/>
            <p:cNvSpPr/>
            <p:nvPr>
              <p:custDataLst>
                <p:tags r:id="rId11"/>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36" name="矩形 1035"/>
            <p:cNvSpPr/>
            <p:nvPr>
              <p:custDataLst>
                <p:tags r:id="rId12"/>
              </p:custDataLst>
            </p:nvPr>
          </p:nvSpPr>
          <p:spPr>
            <a:xfrm>
              <a:off x="5855622" y="22910"/>
              <a:ext cx="1531017"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
        <p:nvSpPr>
          <p:cNvPr id="26" name="文本框 25"/>
          <p:cNvSpPr txBox="1"/>
          <p:nvPr>
            <p:custDataLst>
              <p:tags r:id="rId13"/>
            </p:custDataLst>
          </p:nvPr>
        </p:nvSpPr>
        <p:spPr>
          <a:xfrm>
            <a:off x="369503" y="1950987"/>
            <a:ext cx="902593"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a:latin typeface="华文中宋" panose="02010600040101010101" pitchFamily="2" charset="-122"/>
                <a:ea typeface="华文中宋" panose="02010600040101010101" pitchFamily="2" charset="-122"/>
              </a:rPr>
              <a:t>培养鉴定检测</a:t>
            </a:r>
            <a:endParaRPr lang="zh-CN" altLang="en-US" sz="2800">
              <a:latin typeface="华文中宋" panose="02010600040101010101" pitchFamily="2" charset="-122"/>
              <a:ea typeface="华文中宋" panose="02010600040101010101" pitchFamily="2" charset="-122"/>
            </a:endParaRPr>
          </a:p>
        </p:txBody>
      </p:sp>
      <p:sp>
        <p:nvSpPr>
          <p:cNvPr id="31" name="左大括号 30"/>
          <p:cNvSpPr/>
          <p:nvPr>
            <p:custDataLst>
              <p:tags r:id="rId14"/>
            </p:custDataLst>
          </p:nvPr>
        </p:nvSpPr>
        <p:spPr>
          <a:xfrm>
            <a:off x="1332086" y="1708670"/>
            <a:ext cx="273661" cy="1959823"/>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35" name="文本框 34"/>
          <p:cNvSpPr txBox="1"/>
          <p:nvPr>
            <p:custDataLst>
              <p:tags r:id="rId15"/>
            </p:custDataLst>
          </p:nvPr>
        </p:nvSpPr>
        <p:spPr>
          <a:xfrm>
            <a:off x="1507367" y="1401719"/>
            <a:ext cx="1452593" cy="523220"/>
          </a:xfrm>
          <a:prstGeom prst="rect">
            <a:avLst/>
          </a:prstGeom>
          <a:noFill/>
        </p:spPr>
        <p:txBody>
          <a:bodyPr wrap="square">
            <a:spAutoFit/>
          </a:bodyPr>
          <a:lstStyle/>
          <a:p>
            <a:r>
              <a:rPr lang="zh-CN" altLang="en-US" sz="2800" b="1">
                <a:solidFill>
                  <a:srgbClr val="000000"/>
                </a:solidFill>
                <a:latin typeface="华文中宋" panose="02010600040101010101" pitchFamily="2" charset="-122"/>
                <a:ea typeface="华文中宋" panose="02010600040101010101" pitchFamily="2" charset="-122"/>
                <a:cs typeface="宋体" panose="02010600030101010101" pitchFamily="2" charset="-122"/>
                <a:sym typeface="+mn-ea"/>
              </a:rPr>
              <a:t>标记</a:t>
            </a:r>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a:t>
            </a:r>
            <a:endParaRPr lang="zh-CN" altLang="en-US" sz="2000">
              <a:latin typeface="华文中宋" panose="02010600040101010101" pitchFamily="2" charset="-122"/>
              <a:ea typeface="华文中宋" panose="02010600040101010101" pitchFamily="2" charset="-122"/>
            </a:endParaRPr>
          </a:p>
        </p:txBody>
      </p:sp>
      <p:sp>
        <p:nvSpPr>
          <p:cNvPr id="38" name="文本框 37"/>
          <p:cNvSpPr txBox="1"/>
          <p:nvPr>
            <p:custDataLst>
              <p:tags r:id="rId16"/>
            </p:custDataLst>
          </p:nvPr>
        </p:nvSpPr>
        <p:spPr>
          <a:xfrm>
            <a:off x="2484356" y="1186276"/>
            <a:ext cx="9090173" cy="954107"/>
          </a:xfrm>
          <a:prstGeom prst="rect">
            <a:avLst/>
          </a:prstGeom>
          <a:noFill/>
        </p:spPr>
        <p:txBody>
          <a:bodyPr wrap="square">
            <a:spAutoFit/>
          </a:bodyPr>
          <a:lstStyle/>
          <a:p>
            <a:r>
              <a:rPr lang="zh-CN" altLang="en-US" sz="2800">
                <a:effectLst/>
                <a:latin typeface="楷体" panose="02010609060101010101" pitchFamily="49" charset="-122"/>
                <a:ea typeface="楷体" panose="02010609060101010101" pitchFamily="49" charset="-122"/>
              </a:rPr>
              <a:t>获得含放射性标记的病毒的思路：先用含放射性原料的培养基培养宿主细胞，再用病毒侵染宿主细胞</a:t>
            </a:r>
            <a:endParaRPr lang="zh-CN" altLang="en-US" sz="2800">
              <a:effectLst/>
              <a:latin typeface="楷体" panose="02010609060101010101" pitchFamily="49" charset="-122"/>
              <a:ea typeface="楷体" panose="02010609060101010101" pitchFamily="49" charset="-122"/>
            </a:endParaRPr>
          </a:p>
        </p:txBody>
      </p:sp>
      <p:sp>
        <p:nvSpPr>
          <p:cNvPr id="39" name="文本框 38"/>
          <p:cNvSpPr txBox="1"/>
          <p:nvPr>
            <p:custDataLst>
              <p:tags r:id="rId17"/>
            </p:custDataLst>
          </p:nvPr>
        </p:nvSpPr>
        <p:spPr>
          <a:xfrm>
            <a:off x="1507367" y="2315970"/>
            <a:ext cx="1452593" cy="523220"/>
          </a:xfrm>
          <a:prstGeom prst="rect">
            <a:avLst/>
          </a:prstGeom>
          <a:noFill/>
        </p:spPr>
        <p:txBody>
          <a:bodyPr wrap="square">
            <a:spAutoFit/>
          </a:bodyPr>
          <a:lstStyle/>
          <a:p>
            <a:r>
              <a:rPr lang="zh-CN" altLang="en-US" sz="2800" b="1">
                <a:solidFill>
                  <a:srgbClr val="000000"/>
                </a:solidFill>
                <a:latin typeface="华文中宋" panose="02010600040101010101" pitchFamily="2" charset="-122"/>
                <a:ea typeface="华文中宋" panose="02010600040101010101" pitchFamily="2" charset="-122"/>
                <a:cs typeface="宋体" panose="02010600030101010101" pitchFamily="2" charset="-122"/>
                <a:sym typeface="+mn-ea"/>
              </a:rPr>
              <a:t>鉴定</a:t>
            </a:r>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a:t>
            </a:r>
            <a:endParaRPr lang="zh-CN" altLang="en-US" sz="2000">
              <a:latin typeface="华文中宋" panose="02010600040101010101" pitchFamily="2" charset="-122"/>
              <a:ea typeface="华文中宋" panose="02010600040101010101" pitchFamily="2" charset="-122"/>
            </a:endParaRPr>
          </a:p>
        </p:txBody>
      </p:sp>
      <p:sp>
        <p:nvSpPr>
          <p:cNvPr id="40" name="文本框 39"/>
          <p:cNvSpPr txBox="1"/>
          <p:nvPr>
            <p:custDataLst>
              <p:tags r:id="rId18"/>
            </p:custDataLst>
          </p:nvPr>
        </p:nvSpPr>
        <p:spPr>
          <a:xfrm>
            <a:off x="1507367" y="3366031"/>
            <a:ext cx="1452593" cy="523220"/>
          </a:xfrm>
          <a:prstGeom prst="rect">
            <a:avLst/>
          </a:prstGeom>
          <a:noFill/>
        </p:spPr>
        <p:txBody>
          <a:bodyPr wrap="square">
            <a:spAutoFit/>
          </a:bodyPr>
          <a:lstStyle/>
          <a:p>
            <a:r>
              <a:rPr lang="zh-CN" altLang="en-US" sz="2800" b="1">
                <a:solidFill>
                  <a:srgbClr val="000000"/>
                </a:solidFill>
                <a:latin typeface="华文中宋" panose="02010600040101010101" pitchFamily="2" charset="-122"/>
                <a:ea typeface="华文中宋" panose="02010600040101010101" pitchFamily="2" charset="-122"/>
                <a:cs typeface="宋体" panose="02010600030101010101" pitchFamily="2" charset="-122"/>
                <a:sym typeface="+mn-ea"/>
              </a:rPr>
              <a:t>检测</a:t>
            </a:r>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a:t>
            </a:r>
            <a:endParaRPr lang="zh-CN" altLang="en-US" sz="2000">
              <a:latin typeface="华文中宋" panose="02010600040101010101" pitchFamily="2" charset="-122"/>
              <a:ea typeface="华文中宋" panose="02010600040101010101" pitchFamily="2" charset="-122"/>
            </a:endParaRPr>
          </a:p>
        </p:txBody>
      </p:sp>
      <p:sp>
        <p:nvSpPr>
          <p:cNvPr id="42" name="文本框 41"/>
          <p:cNvSpPr txBox="1"/>
          <p:nvPr>
            <p:custDataLst>
              <p:tags r:id="rId19"/>
            </p:custDataLst>
          </p:nvPr>
        </p:nvSpPr>
        <p:spPr>
          <a:xfrm>
            <a:off x="2484356" y="2100527"/>
            <a:ext cx="9394974" cy="954107"/>
          </a:xfrm>
          <a:prstGeom prst="rect">
            <a:avLst/>
          </a:prstGeom>
          <a:noFill/>
        </p:spPr>
        <p:txBody>
          <a:bodyPr wrap="square">
            <a:spAutoFit/>
          </a:bodyPr>
          <a:lstStyle/>
          <a:p>
            <a:r>
              <a:rPr lang="zh-CN" altLang="en-US" sz="2800">
                <a:effectLst/>
                <a:latin typeface="楷体" panose="02010609060101010101" pitchFamily="49" charset="-122"/>
                <a:ea typeface="楷体" panose="02010609060101010101" pitchFamily="49" charset="-122"/>
              </a:rPr>
              <a:t>同位素标记法：含标记“</a:t>
            </a:r>
            <a:r>
              <a:rPr lang="en-GB" altLang="zh-CN" sz="2800">
                <a:effectLst/>
                <a:latin typeface="楷体" panose="02010609060101010101" pitchFamily="49" charset="-122"/>
                <a:ea typeface="楷体" panose="02010609060101010101" pitchFamily="49" charset="-122"/>
              </a:rPr>
              <a:t>T”</a:t>
            </a:r>
            <a:r>
              <a:rPr lang="zh-CN" altLang="en-US" sz="2800">
                <a:effectLst/>
                <a:latin typeface="楷体" panose="02010609060101010101" pitchFamily="49" charset="-122"/>
                <a:ea typeface="楷体" panose="02010609060101010101" pitchFamily="49" charset="-122"/>
              </a:rPr>
              <a:t>可确认为</a:t>
            </a:r>
            <a:r>
              <a:rPr lang="en-GB" altLang="zh-CN" sz="2800">
                <a:effectLst/>
                <a:latin typeface="楷体" panose="02010609060101010101" pitchFamily="49" charset="-122"/>
                <a:ea typeface="楷体" panose="02010609060101010101" pitchFamily="49" charset="-122"/>
              </a:rPr>
              <a:t>DNA</a:t>
            </a:r>
            <a:r>
              <a:rPr lang="zh-CN" altLang="en-US" sz="2800">
                <a:effectLst/>
                <a:latin typeface="楷体" panose="02010609060101010101" pitchFamily="49" charset="-122"/>
                <a:ea typeface="楷体" panose="02010609060101010101" pitchFamily="49" charset="-122"/>
              </a:rPr>
              <a:t>病毒，含标记“</a:t>
            </a:r>
            <a:r>
              <a:rPr lang="en-GB" altLang="zh-CN" sz="2800">
                <a:effectLst/>
                <a:latin typeface="楷体" panose="02010609060101010101" pitchFamily="49" charset="-122"/>
                <a:ea typeface="楷体" panose="02010609060101010101" pitchFamily="49" charset="-122"/>
              </a:rPr>
              <a:t>U”</a:t>
            </a:r>
            <a:r>
              <a:rPr lang="zh-CN" altLang="en-US" sz="2800">
                <a:effectLst/>
                <a:latin typeface="楷体" panose="02010609060101010101" pitchFamily="49" charset="-122"/>
                <a:ea typeface="楷体" panose="02010609060101010101" pitchFamily="49" charset="-122"/>
              </a:rPr>
              <a:t>可确认</a:t>
            </a:r>
            <a:r>
              <a:rPr lang="en-GB" altLang="zh-CN" sz="2800">
                <a:effectLst/>
                <a:latin typeface="楷体" panose="02010609060101010101" pitchFamily="49" charset="-122"/>
                <a:ea typeface="楷体" panose="02010609060101010101" pitchFamily="49" charset="-122"/>
              </a:rPr>
              <a:t>RNA</a:t>
            </a:r>
            <a:r>
              <a:rPr lang="zh-CN" altLang="en-US" sz="2800">
                <a:effectLst/>
                <a:latin typeface="楷体" panose="02010609060101010101" pitchFamily="49" charset="-122"/>
                <a:ea typeface="楷体" panose="02010609060101010101" pitchFamily="49" charset="-122"/>
              </a:rPr>
              <a:t>病毒</a:t>
            </a:r>
            <a:endParaRPr lang="zh-CN" altLang="en-US" sz="2800">
              <a:effectLst/>
              <a:latin typeface="楷体" panose="02010609060101010101" pitchFamily="49" charset="-122"/>
              <a:ea typeface="楷体" panose="02010609060101010101" pitchFamily="49" charset="-122"/>
            </a:endParaRPr>
          </a:p>
        </p:txBody>
      </p:sp>
      <p:sp>
        <p:nvSpPr>
          <p:cNvPr id="44" name="文本框 43"/>
          <p:cNvSpPr txBox="1"/>
          <p:nvPr>
            <p:custDataLst>
              <p:tags r:id="rId20"/>
            </p:custDataLst>
          </p:nvPr>
        </p:nvSpPr>
        <p:spPr>
          <a:xfrm>
            <a:off x="2621186" y="3014846"/>
            <a:ext cx="6364514" cy="523220"/>
          </a:xfrm>
          <a:prstGeom prst="rect">
            <a:avLst/>
          </a:prstGeom>
          <a:noFill/>
        </p:spPr>
        <p:txBody>
          <a:bodyPr wrap="square">
            <a:spAutoFit/>
          </a:bodyPr>
          <a:lstStyle/>
          <a:p>
            <a:r>
              <a:rPr lang="zh-CN" altLang="en-US" sz="2800">
                <a:effectLst/>
                <a:latin typeface="楷体" panose="02010609060101010101" pitchFamily="49" charset="-122"/>
                <a:ea typeface="楷体" panose="02010609060101010101" pitchFamily="49" charset="-122"/>
              </a:rPr>
              <a:t>①检测病毒抗原：抗原一抗体杂交；</a:t>
            </a:r>
            <a:endParaRPr lang="en-US" altLang="zh-CN" sz="2800">
              <a:effectLst/>
              <a:latin typeface="楷体" panose="02010609060101010101" pitchFamily="49" charset="-122"/>
              <a:ea typeface="楷体" panose="02010609060101010101" pitchFamily="49" charset="-122"/>
            </a:endParaRPr>
          </a:p>
        </p:txBody>
      </p:sp>
      <p:sp>
        <p:nvSpPr>
          <p:cNvPr id="45" name="左大括号 44"/>
          <p:cNvSpPr/>
          <p:nvPr>
            <p:custDataLst>
              <p:tags r:id="rId21"/>
            </p:custDataLst>
          </p:nvPr>
        </p:nvSpPr>
        <p:spPr>
          <a:xfrm>
            <a:off x="2484356" y="3240337"/>
            <a:ext cx="273661" cy="774608"/>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46" name="文本框 45"/>
          <p:cNvSpPr txBox="1"/>
          <p:nvPr>
            <p:custDataLst>
              <p:tags r:id="rId22"/>
            </p:custDataLst>
          </p:nvPr>
        </p:nvSpPr>
        <p:spPr>
          <a:xfrm>
            <a:off x="2621186" y="3668493"/>
            <a:ext cx="6364514" cy="523220"/>
          </a:xfrm>
          <a:prstGeom prst="rect">
            <a:avLst/>
          </a:prstGeom>
          <a:noFill/>
        </p:spPr>
        <p:txBody>
          <a:bodyPr wrap="square">
            <a:spAutoFit/>
          </a:bodyPr>
          <a:lstStyle/>
          <a:p>
            <a:r>
              <a:rPr lang="zh-CN" altLang="en-US" sz="2800">
                <a:effectLst/>
                <a:latin typeface="楷体" panose="02010609060101010101" pitchFamily="49" charset="-122"/>
                <a:ea typeface="楷体" panose="02010609060101010101" pitchFamily="49" charset="-122"/>
              </a:rPr>
              <a:t>②核酸检测</a:t>
            </a:r>
            <a:endParaRPr lang="zh-CN" altLang="en-US" sz="2800">
              <a:effectLst/>
              <a:latin typeface="楷体" panose="02010609060101010101" pitchFamily="49" charset="-122"/>
              <a:ea typeface="楷体" panose="02010609060101010101" pitchFamily="49" charset="-122"/>
            </a:endParaRPr>
          </a:p>
        </p:txBody>
      </p:sp>
      <p:sp>
        <p:nvSpPr>
          <p:cNvPr id="48" name="文本框 47"/>
          <p:cNvSpPr txBox="1"/>
          <p:nvPr>
            <p:custDataLst>
              <p:tags r:id="rId23"/>
            </p:custDataLst>
          </p:nvPr>
        </p:nvSpPr>
        <p:spPr>
          <a:xfrm>
            <a:off x="377806" y="5065982"/>
            <a:ext cx="902593"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dist"/>
            <a:r>
              <a:rPr lang="zh-CN" altLang="en-US" sz="2800">
                <a:latin typeface="华文中宋" panose="02010600040101010101" pitchFamily="2" charset="-122"/>
                <a:ea typeface="华文中宋" panose="02010600040101010101" pitchFamily="2" charset="-122"/>
              </a:rPr>
              <a:t>免疫与预防</a:t>
            </a:r>
            <a:endParaRPr lang="zh-CN" altLang="en-US" sz="2800">
              <a:latin typeface="华文中宋" panose="02010600040101010101" pitchFamily="2" charset="-122"/>
              <a:ea typeface="华文中宋" panose="02010600040101010101" pitchFamily="2" charset="-122"/>
            </a:endParaRPr>
          </a:p>
        </p:txBody>
      </p:sp>
      <p:sp>
        <p:nvSpPr>
          <p:cNvPr id="49" name="左大括号 48"/>
          <p:cNvSpPr/>
          <p:nvPr>
            <p:custDataLst>
              <p:tags r:id="rId24"/>
            </p:custDataLst>
          </p:nvPr>
        </p:nvSpPr>
        <p:spPr>
          <a:xfrm>
            <a:off x="1332086" y="5065982"/>
            <a:ext cx="273661" cy="1384995"/>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50" name="文本框 49"/>
          <p:cNvSpPr txBox="1"/>
          <p:nvPr>
            <p:custDataLst>
              <p:tags r:id="rId25"/>
            </p:custDataLst>
          </p:nvPr>
        </p:nvSpPr>
        <p:spPr>
          <a:xfrm>
            <a:off x="1507367" y="4742751"/>
            <a:ext cx="1452593" cy="523220"/>
          </a:xfrm>
          <a:prstGeom prst="rect">
            <a:avLst/>
          </a:prstGeom>
          <a:noFill/>
        </p:spPr>
        <p:txBody>
          <a:bodyPr wrap="square">
            <a:spAutoFit/>
          </a:bodyPr>
          <a:lstStyle/>
          <a:p>
            <a:r>
              <a:rPr lang="zh-CN" altLang="en-US" sz="2800" b="1">
                <a:solidFill>
                  <a:srgbClr val="000000"/>
                </a:solidFill>
                <a:latin typeface="华文中宋" panose="02010600040101010101" pitchFamily="2" charset="-122"/>
                <a:ea typeface="华文中宋" panose="02010600040101010101" pitchFamily="2" charset="-122"/>
                <a:cs typeface="宋体" panose="02010600030101010101" pitchFamily="2" charset="-122"/>
                <a:sym typeface="+mn-ea"/>
              </a:rPr>
              <a:t>免疫</a:t>
            </a:r>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a:t>
            </a:r>
            <a:endParaRPr lang="zh-CN" altLang="en-US" sz="2000">
              <a:latin typeface="华文中宋" panose="02010600040101010101" pitchFamily="2" charset="-122"/>
              <a:ea typeface="华文中宋" panose="02010600040101010101" pitchFamily="2" charset="-122"/>
            </a:endParaRPr>
          </a:p>
        </p:txBody>
      </p:sp>
      <p:sp>
        <p:nvSpPr>
          <p:cNvPr id="51" name="左大括号 50"/>
          <p:cNvSpPr/>
          <p:nvPr>
            <p:custDataLst>
              <p:tags r:id="rId26"/>
            </p:custDataLst>
          </p:nvPr>
        </p:nvSpPr>
        <p:spPr>
          <a:xfrm>
            <a:off x="2484356" y="4678678"/>
            <a:ext cx="273661" cy="774608"/>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53" name="文本框 52"/>
          <p:cNvSpPr txBox="1"/>
          <p:nvPr>
            <p:custDataLst>
              <p:tags r:id="rId27"/>
            </p:custDataLst>
          </p:nvPr>
        </p:nvSpPr>
        <p:spPr>
          <a:xfrm>
            <a:off x="2621186" y="4440289"/>
            <a:ext cx="16359808"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①病毒作抗原，可侵入宿主细胞（靶细胞）</a:t>
            </a:r>
            <a:endParaRPr lang="zh-CN" altLang="en-US" sz="2800">
              <a:effectLst/>
              <a:latin typeface="楷体" panose="02010609060101010101" pitchFamily="49" charset="-122"/>
              <a:ea typeface="楷体" panose="02010609060101010101" pitchFamily="49" charset="-122"/>
            </a:endParaRPr>
          </a:p>
        </p:txBody>
      </p:sp>
      <p:sp>
        <p:nvSpPr>
          <p:cNvPr id="1024" name="文本框 1023"/>
          <p:cNvSpPr txBox="1"/>
          <p:nvPr>
            <p:custDataLst>
              <p:tags r:id="rId28"/>
            </p:custDataLst>
          </p:nvPr>
        </p:nvSpPr>
        <p:spPr>
          <a:xfrm>
            <a:off x="2621186" y="5194825"/>
            <a:ext cx="16359808"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②细胞免疫裂解被病毒侵染的细胞</a:t>
            </a:r>
            <a:r>
              <a:rPr lang="en-US" altLang="zh-CN" sz="2800">
                <a:effectLst/>
                <a:latin typeface="楷体" panose="02010609060101010101" pitchFamily="49" charset="-122"/>
                <a:ea typeface="楷体" panose="02010609060101010101" pitchFamily="49" charset="-122"/>
              </a:rPr>
              <a:t>,</a:t>
            </a:r>
            <a:r>
              <a:rPr lang="zh-CN" altLang="en-US" sz="2800">
                <a:effectLst/>
                <a:latin typeface="楷体" panose="02010609060101010101" pitchFamily="49" charset="-122"/>
                <a:ea typeface="楷体" panose="02010609060101010101" pitchFamily="49" charset="-122"/>
              </a:rPr>
              <a:t>体液兔疫可彻底清除病毒</a:t>
            </a:r>
            <a:endParaRPr lang="zh-CN" altLang="en-US" sz="2800">
              <a:effectLst/>
              <a:latin typeface="楷体" panose="02010609060101010101" pitchFamily="49" charset="-122"/>
              <a:ea typeface="楷体" panose="02010609060101010101" pitchFamily="49" charset="-122"/>
            </a:endParaRPr>
          </a:p>
        </p:txBody>
      </p:sp>
      <p:sp>
        <p:nvSpPr>
          <p:cNvPr id="1025" name="文本框 1024"/>
          <p:cNvSpPr txBox="1"/>
          <p:nvPr>
            <p:custDataLst>
              <p:tags r:id="rId29"/>
            </p:custDataLst>
          </p:nvPr>
        </p:nvSpPr>
        <p:spPr>
          <a:xfrm>
            <a:off x="1507367" y="6087554"/>
            <a:ext cx="1452593" cy="523220"/>
          </a:xfrm>
          <a:prstGeom prst="rect">
            <a:avLst/>
          </a:prstGeom>
          <a:noFill/>
        </p:spPr>
        <p:txBody>
          <a:bodyPr wrap="square">
            <a:spAutoFit/>
          </a:bodyPr>
          <a:lstStyle/>
          <a:p>
            <a:r>
              <a:rPr kumimoji="0" lang="zh-CN" altLang="en-US" sz="2800" b="1"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cs typeface="宋体" panose="02010600030101010101" pitchFamily="2" charset="-122"/>
                <a:sym typeface="+mn-ea"/>
              </a:rPr>
              <a:t>预防：</a:t>
            </a:r>
            <a:endParaRPr lang="zh-CN" altLang="en-US" sz="2000">
              <a:latin typeface="华文中宋" panose="02010600040101010101" pitchFamily="2" charset="-122"/>
              <a:ea typeface="华文中宋" panose="02010600040101010101" pitchFamily="2" charset="-122"/>
            </a:endParaRPr>
          </a:p>
        </p:txBody>
      </p:sp>
      <p:sp>
        <p:nvSpPr>
          <p:cNvPr id="1033" name="文本框 1032"/>
          <p:cNvSpPr txBox="1"/>
          <p:nvPr>
            <p:custDataLst>
              <p:tags r:id="rId30"/>
            </p:custDataLst>
          </p:nvPr>
        </p:nvSpPr>
        <p:spPr>
          <a:xfrm>
            <a:off x="2432042" y="6087554"/>
            <a:ext cx="16359808" cy="523220"/>
          </a:xfrm>
          <a:prstGeom prst="rect">
            <a:avLst/>
          </a:prstGeom>
          <a:noFill/>
        </p:spPr>
        <p:txBody>
          <a:bodyPr wrap="square">
            <a:spAutoFit/>
          </a:bodyPr>
          <a:lstStyle/>
          <a:p>
            <a:r>
              <a:rPr lang="zh-CN" altLang="en-US" sz="2800">
                <a:effectLst/>
                <a:latin typeface="楷体" panose="02010609060101010101" pitchFamily="49" charset="-122"/>
                <a:ea typeface="楷体" panose="02010609060101010101" pitchFamily="49" charset="-122"/>
              </a:rPr>
              <a:t>控制传染源；切断传播途径；保护易感人群等</a:t>
            </a:r>
            <a:endParaRPr lang="zh-CN" altLang="en-US" sz="2800">
              <a:effectLst/>
              <a:latin typeface="楷体" panose="02010609060101010101" pitchFamily="49" charset="-122"/>
              <a:ea typeface="楷体" panose="02010609060101010101" pitchFamily="49" charset="-122"/>
            </a:endParaRPr>
          </a:p>
        </p:txBody>
      </p:sp>
      <p:sp>
        <p:nvSpPr>
          <p:cNvPr id="1047" name="箭头: 下 17"/>
          <p:cNvSpPr/>
          <p:nvPr>
            <p:custDataLst>
              <p:tags r:id="rId31"/>
            </p:custDataLst>
          </p:nvPr>
        </p:nvSpPr>
        <p:spPr>
          <a:xfrm>
            <a:off x="734135" y="3366030"/>
            <a:ext cx="232228" cy="1699951"/>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linds(horizont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linds(horizontal)">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blinds(horizontal)">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blinds(horizontal)">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blinds(horizontal)">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24"/>
                                        </p:tgtEl>
                                        <p:attrNameLst>
                                          <p:attrName>style.visibility</p:attrName>
                                        </p:attrNameLst>
                                      </p:cBhvr>
                                      <p:to>
                                        <p:strVal val="visible"/>
                                      </p:to>
                                    </p:set>
                                    <p:animEffect transition="in" filter="blinds(horizontal)">
                                      <p:cBhvr>
                                        <p:cTn id="42" dur="500"/>
                                        <p:tgtEl>
                                          <p:spTgt spid="102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33"/>
                                        </p:tgtEl>
                                        <p:attrNameLst>
                                          <p:attrName>style.visibility</p:attrName>
                                        </p:attrNameLst>
                                      </p:cBhvr>
                                      <p:to>
                                        <p:strVal val="visible"/>
                                      </p:to>
                                    </p:set>
                                    <p:animEffect transition="in" filter="blinds(horizontal)">
                                      <p:cBhvr>
                                        <p:cTn id="47" dur="5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2" grpId="0"/>
      <p:bldP spid="44" grpId="0"/>
      <p:bldP spid="45" grpId="0" animBg="1"/>
      <p:bldP spid="46" grpId="0"/>
      <p:bldP spid="51" grpId="0" animBg="1"/>
      <p:bldP spid="53" grpId="0"/>
      <p:bldP spid="1024" grpId="0"/>
      <p:bldP spid="103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17379" y="514813"/>
            <a:ext cx="11656625" cy="1980261"/>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(1)</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电子显微镜的发明促进细胞学说的提出。</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(2)</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病毒通常是由蛋白质外壳和核酸构成的单细胞生物</a:t>
            </a:r>
            <a:r>
              <a:rPr lang="zh-CN"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 </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(3)</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病毒增殖需要的蛋白质在自身核糖体合成。</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p:txBody>
      </p:sp>
      <p:sp>
        <p:nvSpPr>
          <p:cNvPr id="3" name="矩形 2"/>
          <p:cNvSpPr/>
          <p:nvPr>
            <p:custDataLst>
              <p:tags r:id="rId2"/>
            </p:custDataLst>
          </p:nvPr>
        </p:nvSpPr>
        <p:spPr>
          <a:xfrm>
            <a:off x="7111911" y="582793"/>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custDataLst>
              <p:tags r:id="rId3"/>
            </p:custDataLst>
          </p:nvPr>
        </p:nvSpPr>
        <p:spPr>
          <a:xfrm>
            <a:off x="8974587" y="1220539"/>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custDataLst>
              <p:tags r:id="rId4"/>
            </p:custDataLst>
          </p:nvPr>
        </p:nvSpPr>
        <p:spPr>
          <a:xfrm>
            <a:off x="7461526" y="1827228"/>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custDataLst>
              <p:tags r:id="rId5"/>
            </p:custDataLst>
          </p:nvPr>
        </p:nvSpPr>
        <p:spPr>
          <a:xfrm>
            <a:off x="-17379" y="2448715"/>
            <a:ext cx="11656625" cy="1985969"/>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(4)</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北京动物园所有朱鹮构成的集合是一个种群。</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(5)</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细胞学说的建立利用了完全归纳法。</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(6)</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新细胞产生方式的发现是对细胞学说的修正。</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effectLst/>
              <a:latin typeface="微软雅黑" panose="020B0503020204020204" charset="-122"/>
              <a:ea typeface="微软雅黑" panose="020B0503020204020204" charset="-122"/>
              <a:cs typeface="Courier New" panose="02070309020205020404" pitchFamily="49" charset="0"/>
            </a:endParaRPr>
          </a:p>
        </p:txBody>
      </p:sp>
      <p:sp>
        <p:nvSpPr>
          <p:cNvPr id="7" name="矩形 6"/>
          <p:cNvSpPr/>
          <p:nvPr>
            <p:custDataLst>
              <p:tags r:id="rId6"/>
            </p:custDataLst>
          </p:nvPr>
        </p:nvSpPr>
        <p:spPr>
          <a:xfrm>
            <a:off x="7641850" y="2452264"/>
            <a:ext cx="699230" cy="707886"/>
          </a:xfrm>
          <a:prstGeom prst="rect">
            <a:avLst/>
          </a:prstGeom>
        </p:spPr>
        <p:txBody>
          <a:bodyPr wrap="none">
            <a:spAutoFit/>
          </a:bodyPr>
          <a:lstStyle/>
          <a:p>
            <a:r>
              <a:rPr lang="en-US" altLang="zh-CN" sz="4000" b="1" kern="10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custDataLst>
              <p:tags r:id="rId7"/>
            </p:custDataLst>
          </p:nvPr>
        </p:nvSpPr>
        <p:spPr>
          <a:xfrm>
            <a:off x="6408736" y="3123636"/>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custDataLst>
              <p:tags r:id="rId8"/>
            </p:custDataLst>
          </p:nvPr>
        </p:nvSpPr>
        <p:spPr>
          <a:xfrm>
            <a:off x="7687710" y="3710550"/>
            <a:ext cx="699230" cy="707886"/>
          </a:xfrm>
          <a:prstGeom prst="rect">
            <a:avLst/>
          </a:prstGeom>
        </p:spPr>
        <p:txBody>
          <a:bodyPr wrap="none">
            <a:spAutoFit/>
          </a:bodyPr>
          <a:lstStyle/>
          <a:p>
            <a:r>
              <a:rPr lang="en-US" altLang="zh-CN" sz="4000" b="1" kern="10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a:solidFill>
                <a:srgbClr val="C00000"/>
              </a:solidFill>
              <a:latin typeface="宋体" panose="02010600030101010101" pitchFamily="2" charset="-122"/>
              <a:ea typeface="宋体" panose="02010600030101010101" pitchFamily="2" charset="-122"/>
              <a:sym typeface="Times New Roman" panose="02020603050405020304"/>
            </a:endParaRPr>
          </a:p>
        </p:txBody>
      </p:sp>
      <p:grpSp>
        <p:nvGrpSpPr>
          <p:cNvPr id="10" name="组合 9"/>
          <p:cNvGrpSpPr/>
          <p:nvPr>
            <p:custDataLst>
              <p:tags r:id="rId9"/>
            </p:custDataLst>
          </p:nvPr>
        </p:nvGrpSpPr>
        <p:grpSpPr>
          <a:xfrm>
            <a:off x="6963355" y="-318412"/>
            <a:ext cx="2080354" cy="1525022"/>
            <a:chOff x="5546035" y="-326032"/>
            <a:chExt cx="2080354" cy="1525022"/>
          </a:xfrm>
        </p:grpSpPr>
        <p:sp>
          <p:nvSpPr>
            <p:cNvPr id="11" name="椭圆 10"/>
            <p:cNvSpPr/>
            <p:nvPr>
              <p:custDataLst>
                <p:tags r:id="rId10"/>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矩形 11"/>
            <p:cNvSpPr/>
            <p:nvPr>
              <p:custDataLst>
                <p:tags r:id="rId11"/>
              </p:custDataLst>
            </p:nvPr>
          </p:nvSpPr>
          <p:spPr>
            <a:xfrm>
              <a:off x="5965841" y="22910"/>
              <a:ext cx="1433154"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易错辨析</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43542" y="1038866"/>
            <a:ext cx="12005995" cy="3998595"/>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(2023·</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辽宁卷，</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1)</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科学家根据对部分植物细胞观察的结果，得出</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植物细胞都有细胞核</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的结论。下列叙述错误的是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早期的细胞研究主要运用了观察法</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上述结论的得出运用了归纳法</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运用假说</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演绎法将上述结论推演至原核细胞也成立</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利用同位素标记法可研究细胞核内的物质变化</a:t>
            </a:r>
            <a:endParaRPr lang="zh-CN" altLang="zh-CN" sz="2800" b="1" kern="100">
              <a:effectLst/>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7119788" y="1861336"/>
            <a:ext cx="554960" cy="707886"/>
          </a:xfrm>
          <a:prstGeom prst="rect">
            <a:avLst/>
          </a:prstGeom>
        </p:spPr>
        <p:txBody>
          <a:bodyPr wrap="none">
            <a:spAutoFit/>
          </a:bodyPr>
          <a:lstStyle/>
          <a:p>
            <a:r>
              <a:rPr lang="en-US" altLang="zh-CN" sz="4000" b="1" kern="100">
                <a:solidFill>
                  <a:srgbClr val="C00000"/>
                </a:solidFill>
                <a:latin typeface="Times New Roman" panose="02020603050405020304"/>
              </a:rPr>
              <a:t>C</a:t>
            </a:r>
            <a:endParaRPr lang="zh-CN" altLang="en-US" sz="4000" b="1">
              <a:solidFill>
                <a:srgbClr val="C00000"/>
              </a:solidFill>
            </a:endParaRPr>
          </a:p>
        </p:txBody>
      </p:sp>
      <p:sp>
        <p:nvSpPr>
          <p:cNvPr id="6" name="矩形 5"/>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考向一：细胞学说的创立过程及内容辨析</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3" name="组合 2"/>
          <p:cNvGrpSpPr/>
          <p:nvPr>
            <p:custDataLst>
              <p:tags r:id="rId4"/>
            </p:custDataLst>
          </p:nvPr>
        </p:nvGrpSpPr>
        <p:grpSpPr>
          <a:xfrm>
            <a:off x="8324927" y="-320106"/>
            <a:ext cx="2080354" cy="1525022"/>
            <a:chOff x="5546035" y="-326032"/>
            <a:chExt cx="2080354" cy="1525022"/>
          </a:xfrm>
        </p:grpSpPr>
        <p:sp>
          <p:nvSpPr>
            <p:cNvPr id="4" name="椭圆 3"/>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59437" y="601541"/>
            <a:ext cx="12089021" cy="4565585"/>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早期的细胞研究需要使用显微镜等工具，主要运用了观察法，</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根据部分植物细胞都有细胞核，得出</a:t>
            </a:r>
            <a:r>
              <a:rPr lang="en-US" altLang="zh-CN" sz="2800"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植物细胞都有细胞核</a:t>
            </a:r>
            <a:r>
              <a:rPr lang="en-US" altLang="zh-CN" sz="2800"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这一结论，运用的是归纳法中的不完全归纳法，</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原核细胞中没有成形的细胞核，</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同位素标记可用于示踪物质的运行和变化规律，故可利用同位素标记法研究细胞核内的物质变化，</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effectLst/>
              <a:latin typeface="微软雅黑" panose="020B0503020204020204" charset="-122"/>
              <a:ea typeface="微软雅黑" panose="020B0503020204020204" charset="-122"/>
              <a:cs typeface="Courier New" panose="02070309020205020404" pitchFamily="49"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cxnSp>
        <p:nvCxnSpPr>
          <p:cNvPr id="105" name="直接箭头连接符 28"/>
          <p:cNvCxnSpPr/>
          <p:nvPr>
            <p:custDataLst>
              <p:tags r:id="rId1"/>
            </p:custDataLst>
          </p:nvPr>
        </p:nvCxnSpPr>
        <p:spPr>
          <a:xfrm>
            <a:off x="1038753" y="1937649"/>
            <a:ext cx="8404697" cy="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107" name="直接箭头连接符 28"/>
          <p:cNvCxnSpPr/>
          <p:nvPr>
            <p:custDataLst>
              <p:tags r:id="rId2"/>
            </p:custDataLst>
          </p:nvPr>
        </p:nvCxnSpPr>
        <p:spPr>
          <a:xfrm>
            <a:off x="1010900" y="2939900"/>
            <a:ext cx="10368436" cy="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33" name="文本框 32"/>
          <p:cNvSpPr txBox="1"/>
          <p:nvPr>
            <p:custDataLst>
              <p:tags r:id="rId3"/>
            </p:custDataLst>
          </p:nvPr>
        </p:nvSpPr>
        <p:spPr>
          <a:xfrm>
            <a:off x="1199453" y="2585957"/>
            <a:ext cx="1509031"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细胞中含有水和无机盐</a:t>
            </a:r>
            <a:endParaRPr lang="zh-CN" altLang="en-US" sz="2000"/>
          </a:p>
        </p:txBody>
      </p:sp>
      <p:sp>
        <p:nvSpPr>
          <p:cNvPr id="35" name="文本框 34"/>
          <p:cNvSpPr txBox="1"/>
          <p:nvPr>
            <p:custDataLst>
              <p:tags r:id="rId4"/>
            </p:custDataLst>
          </p:nvPr>
        </p:nvSpPr>
        <p:spPr>
          <a:xfrm>
            <a:off x="2837976" y="2585957"/>
            <a:ext cx="1509031"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细胞中含有多种有机物</a:t>
            </a:r>
            <a:endParaRPr lang="zh-CN" altLang="en-US" sz="2000"/>
          </a:p>
        </p:txBody>
      </p:sp>
      <p:sp>
        <p:nvSpPr>
          <p:cNvPr id="37" name="文本框 36"/>
          <p:cNvSpPr txBox="1"/>
          <p:nvPr>
            <p:custDataLst>
              <p:tags r:id="rId5"/>
            </p:custDataLst>
          </p:nvPr>
        </p:nvSpPr>
        <p:spPr>
          <a:xfrm>
            <a:off x="4476499" y="2585957"/>
            <a:ext cx="1509031"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细胞膜的结构、功能</a:t>
            </a:r>
            <a:endParaRPr lang="zh-CN" altLang="en-US" sz="2000"/>
          </a:p>
        </p:txBody>
      </p:sp>
      <p:sp>
        <p:nvSpPr>
          <p:cNvPr id="39" name="文本框 38"/>
          <p:cNvSpPr txBox="1"/>
          <p:nvPr>
            <p:custDataLst>
              <p:tags r:id="rId6"/>
            </p:custDataLst>
          </p:nvPr>
        </p:nvSpPr>
        <p:spPr>
          <a:xfrm>
            <a:off x="6115022" y="2585957"/>
            <a:ext cx="1856375"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细胞质的组成、结构、功能</a:t>
            </a:r>
            <a:endParaRPr lang="zh-CN" altLang="en-US" sz="2000"/>
          </a:p>
        </p:txBody>
      </p:sp>
      <p:sp>
        <p:nvSpPr>
          <p:cNvPr id="41" name="文本框 40"/>
          <p:cNvSpPr txBox="1"/>
          <p:nvPr>
            <p:custDataLst>
              <p:tags r:id="rId7"/>
            </p:custDataLst>
          </p:nvPr>
        </p:nvSpPr>
        <p:spPr>
          <a:xfrm>
            <a:off x="8100889" y="2585957"/>
            <a:ext cx="1213069"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细胞核的结构功能</a:t>
            </a:r>
            <a:endParaRPr lang="zh-CN" altLang="en-US" sz="2000"/>
          </a:p>
        </p:txBody>
      </p:sp>
      <p:sp>
        <p:nvSpPr>
          <p:cNvPr id="43" name="文本框 42"/>
          <p:cNvSpPr txBox="1"/>
          <p:nvPr>
            <p:custDataLst>
              <p:tags r:id="rId8"/>
            </p:custDataLst>
          </p:nvPr>
        </p:nvSpPr>
        <p:spPr>
          <a:xfrm>
            <a:off x="9443450" y="2585957"/>
            <a:ext cx="1213069"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细胞具有统一性</a:t>
            </a:r>
            <a:endParaRPr lang="zh-CN" altLang="en-US" sz="2000"/>
          </a:p>
        </p:txBody>
      </p:sp>
      <p:sp>
        <p:nvSpPr>
          <p:cNvPr id="45" name="文本框 44"/>
          <p:cNvSpPr txBox="1"/>
          <p:nvPr>
            <p:custDataLst>
              <p:tags r:id="rId9"/>
            </p:custDataLst>
          </p:nvPr>
        </p:nvSpPr>
        <p:spPr>
          <a:xfrm>
            <a:off x="10786013" y="2585957"/>
            <a:ext cx="1213069" cy="70788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dist"/>
            <a:r>
              <a:rPr lang="zh-CN" altLang="en-US" sz="2000"/>
              <a:t>细胞具有多样性</a:t>
            </a:r>
            <a:endParaRPr lang="zh-CN" altLang="en-US" sz="2000"/>
          </a:p>
        </p:txBody>
      </p:sp>
      <p:cxnSp>
        <p:nvCxnSpPr>
          <p:cNvPr id="102" name="直接箭头连接符 28"/>
          <p:cNvCxnSpPr/>
          <p:nvPr>
            <p:custDataLst>
              <p:tags r:id="rId10"/>
            </p:custDataLst>
          </p:nvPr>
        </p:nvCxnSpPr>
        <p:spPr>
          <a:xfrm flipH="1">
            <a:off x="658625" y="1203194"/>
            <a:ext cx="0" cy="252944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12" name="文本框 11"/>
          <p:cNvSpPr txBox="1"/>
          <p:nvPr>
            <p:custDataLst>
              <p:tags r:id="rId11"/>
            </p:custDataLst>
          </p:nvPr>
        </p:nvSpPr>
        <p:spPr>
          <a:xfrm>
            <a:off x="1521937" y="82631"/>
            <a:ext cx="3624161" cy="646331"/>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600" b="1">
                <a:solidFill>
                  <a:prstClr val="black"/>
                </a:solidFill>
                <a:latin typeface="微软雅黑" panose="020B0503020204020204" charset="-122"/>
                <a:ea typeface="微软雅黑" panose="020B0503020204020204" charset="-122"/>
                <a:cs typeface="微软雅黑" panose="020B0503020204020204" charset="-122"/>
                <a:sym typeface="+mn-ea"/>
              </a:rPr>
              <a:t>课标大单元概念</a:t>
            </a:r>
            <a:endParaRPr lang="zh-CN" altLang="en-US" sz="3600" b="1">
              <a:solidFill>
                <a:prstClr val="black"/>
              </a:solidFill>
              <a:latin typeface="微软雅黑" panose="020B0503020204020204" charset="-122"/>
              <a:ea typeface="微软雅黑" panose="020B0503020204020204" charset="-122"/>
              <a:cs typeface="微软雅黑" panose="020B0503020204020204" charset="-122"/>
              <a:sym typeface="+mn-ea"/>
            </a:endParaRPr>
          </a:p>
        </p:txBody>
      </p:sp>
      <p:grpSp>
        <p:nvGrpSpPr>
          <p:cNvPr id="13" name="淘宝网Chenying0907出品 7"/>
          <p:cNvGrpSpPr/>
          <p:nvPr>
            <p:custDataLst>
              <p:tags r:id="rId12"/>
            </p:custDataLst>
          </p:nvPr>
        </p:nvGrpSpPr>
        <p:grpSpPr>
          <a:xfrm>
            <a:off x="195895" y="168804"/>
            <a:ext cx="1326041" cy="473985"/>
            <a:chOff x="264939" y="188640"/>
            <a:chExt cx="604358" cy="216024"/>
          </a:xfrm>
          <a:solidFill>
            <a:srgbClr val="01ACBE"/>
          </a:solidFill>
        </p:grpSpPr>
        <p:sp>
          <p:nvSpPr>
            <p:cNvPr id="14" name="燕尾形 6"/>
            <p:cNvSpPr/>
            <p:nvPr>
              <p:custDataLst>
                <p:tags r:id="rId13"/>
              </p:custDataLst>
            </p:nvPr>
          </p:nvSpPr>
          <p:spPr>
            <a:xfrm>
              <a:off x="264939" y="188640"/>
              <a:ext cx="216024" cy="216024"/>
            </a:xfrm>
            <a:prstGeom prst="chevron">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solidFill>
                  <a:srgbClr val="01ACBE"/>
                </a:solidFill>
                <a:latin typeface="等线" panose="02010600030101010101" charset="-122"/>
              </a:endParaRPr>
            </a:p>
          </p:txBody>
        </p:sp>
        <p:sp>
          <p:nvSpPr>
            <p:cNvPr id="15" name="燕尾形 10"/>
            <p:cNvSpPr/>
            <p:nvPr>
              <p:custDataLst>
                <p:tags r:id="rId14"/>
              </p:custDataLst>
            </p:nvPr>
          </p:nvSpPr>
          <p:spPr>
            <a:xfrm>
              <a:off x="454914" y="188640"/>
              <a:ext cx="216024" cy="216024"/>
            </a:xfrm>
            <a:prstGeom prst="chevron">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solidFill>
                  <a:srgbClr val="01ACBE"/>
                </a:solidFill>
                <a:latin typeface="等线" panose="02010600030101010101" charset="-122"/>
              </a:endParaRPr>
            </a:p>
          </p:txBody>
        </p:sp>
        <p:sp>
          <p:nvSpPr>
            <p:cNvPr id="16" name="燕尾形 25"/>
            <p:cNvSpPr/>
            <p:nvPr>
              <p:custDataLst>
                <p:tags r:id="rId15"/>
              </p:custDataLst>
            </p:nvPr>
          </p:nvSpPr>
          <p:spPr>
            <a:xfrm>
              <a:off x="653273" y="188640"/>
              <a:ext cx="216024" cy="216024"/>
            </a:xfrm>
            <a:prstGeom prst="chevron">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solidFill>
                  <a:srgbClr val="01ACBE"/>
                </a:solidFill>
                <a:latin typeface="等线" panose="02010600030101010101" charset="-122"/>
              </a:endParaRPr>
            </a:p>
          </p:txBody>
        </p:sp>
      </p:grpSp>
      <p:sp>
        <p:nvSpPr>
          <p:cNvPr id="20" name="矩形 19"/>
          <p:cNvSpPr/>
          <p:nvPr>
            <p:custDataLst>
              <p:tags r:id="rId16"/>
            </p:custDataLst>
          </p:nvPr>
        </p:nvSpPr>
        <p:spPr>
          <a:xfrm>
            <a:off x="186697" y="733423"/>
            <a:ext cx="1112805"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rPr>
              <a:t>大概念</a:t>
            </a:r>
            <a:endPar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custDataLst>
              <p:tags r:id="rId17"/>
            </p:custDataLst>
          </p:nvPr>
        </p:nvSpPr>
        <p:spPr>
          <a:xfrm>
            <a:off x="186697" y="1513136"/>
            <a:ext cx="852056" cy="83099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rPr>
              <a:t>重要概念</a:t>
            </a:r>
            <a:endPar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endParaRPr>
          </a:p>
        </p:txBody>
      </p:sp>
      <p:sp>
        <p:nvSpPr>
          <p:cNvPr id="22" name="矩形 21"/>
          <p:cNvSpPr/>
          <p:nvPr>
            <p:custDataLst>
              <p:tags r:id="rId18"/>
            </p:custDataLst>
          </p:nvPr>
        </p:nvSpPr>
        <p:spPr>
          <a:xfrm>
            <a:off x="186697" y="2524402"/>
            <a:ext cx="852056" cy="83099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rPr>
              <a:t>次位概念</a:t>
            </a:r>
            <a:endPar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endParaRPr>
          </a:p>
        </p:txBody>
      </p:sp>
      <p:cxnSp>
        <p:nvCxnSpPr>
          <p:cNvPr id="23" name="直接箭头连接符 28"/>
          <p:cNvCxnSpPr/>
          <p:nvPr>
            <p:custDataLst>
              <p:tags r:id="rId19"/>
            </p:custDataLst>
          </p:nvPr>
        </p:nvCxnSpPr>
        <p:spPr>
          <a:xfrm>
            <a:off x="1299502" y="964255"/>
            <a:ext cx="5424390" cy="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25" name="文本框 24"/>
          <p:cNvSpPr txBox="1"/>
          <p:nvPr>
            <p:custDataLst>
              <p:tags r:id="rId20"/>
            </p:custDataLst>
          </p:nvPr>
        </p:nvSpPr>
        <p:spPr>
          <a:xfrm>
            <a:off x="3478692" y="741529"/>
            <a:ext cx="5727700" cy="46166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400"/>
              <a:t>细胞是生物体结构与生命活动的基本单位</a:t>
            </a:r>
            <a:endParaRPr lang="zh-CN" altLang="en-US" sz="2400"/>
          </a:p>
        </p:txBody>
      </p:sp>
      <p:sp>
        <p:nvSpPr>
          <p:cNvPr id="27" name="文本框 26"/>
          <p:cNvSpPr txBox="1"/>
          <p:nvPr>
            <p:custDataLst>
              <p:tags r:id="rId21"/>
            </p:custDataLst>
          </p:nvPr>
        </p:nvSpPr>
        <p:spPr>
          <a:xfrm>
            <a:off x="1488236" y="1513136"/>
            <a:ext cx="2095500"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400"/>
              <a:t>细胞由多种多样的分子组成</a:t>
            </a:r>
            <a:endParaRPr lang="zh-CN" altLang="en-US" sz="2400"/>
          </a:p>
        </p:txBody>
      </p:sp>
      <p:sp>
        <p:nvSpPr>
          <p:cNvPr id="29" name="文本框 28"/>
          <p:cNvSpPr txBox="1"/>
          <p:nvPr>
            <p:custDataLst>
              <p:tags r:id="rId22"/>
            </p:custDataLst>
          </p:nvPr>
        </p:nvSpPr>
        <p:spPr>
          <a:xfrm>
            <a:off x="4265487" y="1513136"/>
            <a:ext cx="3545013"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400"/>
              <a:t>细胞各部分结构分工合作共同完成各项生命活动</a:t>
            </a:r>
            <a:endParaRPr lang="zh-CN" altLang="en-US" sz="2400"/>
          </a:p>
        </p:txBody>
      </p:sp>
      <p:sp>
        <p:nvSpPr>
          <p:cNvPr id="31" name="文本框 30"/>
          <p:cNvSpPr txBox="1"/>
          <p:nvPr>
            <p:custDataLst>
              <p:tags r:id="rId23"/>
            </p:custDataLst>
          </p:nvPr>
        </p:nvSpPr>
        <p:spPr>
          <a:xfrm>
            <a:off x="8022974" y="1513136"/>
            <a:ext cx="3851526"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400">
                <a:latin typeface="+mn-ea"/>
              </a:rPr>
              <a:t>各种细胞具有相似的基本结构</a:t>
            </a:r>
            <a:r>
              <a:rPr lang="en-US" altLang="zh-CN" sz="2400">
                <a:latin typeface="+mn-ea"/>
              </a:rPr>
              <a:t>,</a:t>
            </a:r>
            <a:r>
              <a:rPr lang="zh-CN" altLang="en-US" sz="2400">
                <a:latin typeface="+mn-ea"/>
              </a:rPr>
              <a:t>但形态、功能有所差异</a:t>
            </a:r>
            <a:endParaRPr lang="zh-CN" altLang="en-US" sz="2400">
              <a:latin typeface="+mn-ea"/>
            </a:endParaRPr>
          </a:p>
        </p:txBody>
      </p:sp>
      <p:sp>
        <p:nvSpPr>
          <p:cNvPr id="62" name="文本框 61"/>
          <p:cNvSpPr txBox="1"/>
          <p:nvPr>
            <p:custDataLst>
              <p:tags r:id="rId24"/>
            </p:custDataLst>
          </p:nvPr>
        </p:nvSpPr>
        <p:spPr>
          <a:xfrm>
            <a:off x="4293097" y="3578444"/>
            <a:ext cx="701372" cy="224676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000">
                <a:latin typeface="楷体" panose="02010609060101010101" pitchFamily="49" charset="-122"/>
                <a:ea typeface="楷体" panose="02010609060101010101" pitchFamily="49" charset="-122"/>
              </a:rPr>
              <a:t>脂质对维持生命活动有重要作用</a:t>
            </a:r>
            <a:endParaRPr lang="zh-CN" altLang="en-US" sz="2000">
              <a:latin typeface="楷体" panose="02010609060101010101" pitchFamily="49" charset="-122"/>
              <a:ea typeface="楷体" panose="02010609060101010101" pitchFamily="49" charset="-122"/>
            </a:endParaRPr>
          </a:p>
        </p:txBody>
      </p:sp>
      <p:sp>
        <p:nvSpPr>
          <p:cNvPr id="66" name="文本框 65"/>
          <p:cNvSpPr txBox="1"/>
          <p:nvPr>
            <p:custDataLst>
              <p:tags r:id="rId25"/>
            </p:custDataLst>
          </p:nvPr>
        </p:nvSpPr>
        <p:spPr>
          <a:xfrm>
            <a:off x="5708198" y="3578444"/>
            <a:ext cx="692670" cy="224676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r"/>
            <a:r>
              <a:rPr lang="zh-CN" altLang="en-US" sz="2000">
                <a:latin typeface="楷体" panose="02010609060101010101" pitchFamily="49" charset="-122"/>
                <a:ea typeface="楷体" panose="02010609060101010101" pitchFamily="49" charset="-122"/>
              </a:rPr>
              <a:t>细胞膜控制物质进出细胞的方式</a:t>
            </a:r>
            <a:endParaRPr lang="zh-CN" altLang="en-US" sz="2000">
              <a:latin typeface="楷体" panose="02010609060101010101" pitchFamily="49" charset="-122"/>
              <a:ea typeface="楷体" panose="02010609060101010101" pitchFamily="49" charset="-122"/>
            </a:endParaRPr>
          </a:p>
        </p:txBody>
      </p:sp>
      <p:sp>
        <p:nvSpPr>
          <p:cNvPr id="72" name="文本框 71"/>
          <p:cNvSpPr txBox="1"/>
          <p:nvPr>
            <p:custDataLst>
              <p:tags r:id="rId26"/>
            </p:custDataLst>
          </p:nvPr>
        </p:nvSpPr>
        <p:spPr>
          <a:xfrm>
            <a:off x="8855706" y="3578444"/>
            <a:ext cx="701372" cy="286232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000">
                <a:latin typeface="楷体" panose="02010609060101010101" pitchFamily="49" charset="-122"/>
                <a:ea typeface="楷体" panose="02010609060101010101" pitchFamily="49" charset="-122"/>
              </a:rPr>
              <a:t>细胞核是真核细胞遗传和代谢的控制中心</a:t>
            </a:r>
            <a:endParaRPr lang="zh-CN" altLang="en-US" sz="2000">
              <a:latin typeface="楷体" panose="02010609060101010101" pitchFamily="49" charset="-122"/>
              <a:ea typeface="楷体" panose="02010609060101010101" pitchFamily="49" charset="-122"/>
            </a:endParaRPr>
          </a:p>
        </p:txBody>
      </p:sp>
      <p:sp>
        <p:nvSpPr>
          <p:cNvPr id="74" name="文本框 73"/>
          <p:cNvSpPr txBox="1"/>
          <p:nvPr>
            <p:custDataLst>
              <p:tags r:id="rId27"/>
            </p:custDataLst>
          </p:nvPr>
        </p:nvSpPr>
        <p:spPr>
          <a:xfrm>
            <a:off x="9794783" y="3578444"/>
            <a:ext cx="965827" cy="224676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000">
                <a:latin typeface="楷体" panose="02010609060101010101" pitchFamily="49" charset="-122"/>
                <a:ea typeface="楷体" panose="02010609060101010101" pitchFamily="49" charset="-122"/>
              </a:rPr>
              <a:t>细胞都具有细胞膜细胞质和储存遗传物质的场所</a:t>
            </a:r>
            <a:endParaRPr lang="zh-CN" altLang="en-US" sz="2000">
              <a:latin typeface="楷体" panose="02010609060101010101" pitchFamily="49" charset="-122"/>
              <a:ea typeface="楷体" panose="02010609060101010101" pitchFamily="49" charset="-122"/>
            </a:endParaRPr>
          </a:p>
        </p:txBody>
      </p:sp>
      <p:sp>
        <p:nvSpPr>
          <p:cNvPr id="76" name="文本框 75"/>
          <p:cNvSpPr txBox="1"/>
          <p:nvPr>
            <p:custDataLst>
              <p:tags r:id="rId28"/>
            </p:custDataLst>
          </p:nvPr>
        </p:nvSpPr>
        <p:spPr>
          <a:xfrm>
            <a:off x="11001772" y="3578444"/>
            <a:ext cx="755129" cy="224676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sz="2000">
                <a:latin typeface="楷体" panose="02010609060101010101" pitchFamily="49" charset="-122"/>
                <a:ea typeface="楷体" panose="02010609060101010101" pitchFamily="49" charset="-122"/>
              </a:rPr>
              <a:t>原核与真核细胞的结构功能不同</a:t>
            </a:r>
            <a:endParaRPr lang="zh-CN" altLang="en-US" sz="2000">
              <a:latin typeface="楷体" panose="02010609060101010101" pitchFamily="49" charset="-122"/>
              <a:ea typeface="楷体" panose="02010609060101010101" pitchFamily="49" charset="-122"/>
            </a:endParaRPr>
          </a:p>
        </p:txBody>
      </p:sp>
      <p:sp>
        <p:nvSpPr>
          <p:cNvPr id="77" name="文本框 76"/>
          <p:cNvSpPr txBox="1"/>
          <p:nvPr>
            <p:custDataLst>
              <p:tags r:id="rId29"/>
            </p:custDataLst>
          </p:nvPr>
        </p:nvSpPr>
        <p:spPr>
          <a:xfrm>
            <a:off x="1131582" y="3578444"/>
            <a:ext cx="492443" cy="3170099"/>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由水和结合水具有重要作用</a:t>
            </a:r>
            <a:endParaRPr lang="zh-CN" altLang="en-US" sz="2000">
              <a:latin typeface="楷体" panose="02010609060101010101" pitchFamily="49" charset="-122"/>
              <a:ea typeface="楷体" panose="02010609060101010101" pitchFamily="49" charset="-122"/>
            </a:endParaRPr>
          </a:p>
        </p:txBody>
      </p:sp>
      <p:sp>
        <p:nvSpPr>
          <p:cNvPr id="78" name="文本框 77"/>
          <p:cNvSpPr txBox="1"/>
          <p:nvPr>
            <p:custDataLst>
              <p:tags r:id="rId30"/>
            </p:custDataLst>
          </p:nvPr>
        </p:nvSpPr>
        <p:spPr>
          <a:xfrm>
            <a:off x="1719301" y="3578444"/>
            <a:ext cx="492443" cy="3170099"/>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无机盐与生命活动密切相关</a:t>
            </a:r>
            <a:endParaRPr lang="zh-CN" altLang="en-US" sz="2000">
              <a:latin typeface="楷体" panose="02010609060101010101" pitchFamily="49" charset="-122"/>
              <a:ea typeface="楷体" panose="02010609060101010101" pitchFamily="49" charset="-122"/>
            </a:endParaRPr>
          </a:p>
        </p:txBody>
      </p:sp>
      <p:sp>
        <p:nvSpPr>
          <p:cNvPr id="80" name="文本框 79"/>
          <p:cNvSpPr txBox="1"/>
          <p:nvPr>
            <p:custDataLst>
              <p:tags r:id="rId31"/>
            </p:custDataLst>
          </p:nvPr>
        </p:nvSpPr>
        <p:spPr>
          <a:xfrm>
            <a:off x="2552537" y="3578444"/>
            <a:ext cx="492443" cy="3170099"/>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蛋白贡是生命动主要承担者</a:t>
            </a:r>
            <a:endParaRPr lang="zh-CN" altLang="en-US" sz="2000">
              <a:latin typeface="楷体" panose="02010609060101010101" pitchFamily="49" charset="-122"/>
              <a:ea typeface="楷体" panose="02010609060101010101" pitchFamily="49" charset="-122"/>
            </a:endParaRPr>
          </a:p>
        </p:txBody>
      </p:sp>
      <p:sp>
        <p:nvSpPr>
          <p:cNvPr id="81" name="文本框 80"/>
          <p:cNvSpPr txBox="1"/>
          <p:nvPr>
            <p:custDataLst>
              <p:tags r:id="rId32"/>
            </p:custDataLst>
          </p:nvPr>
        </p:nvSpPr>
        <p:spPr>
          <a:xfrm>
            <a:off x="3124521" y="3578444"/>
            <a:ext cx="492443" cy="2657138"/>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核酸是题传信自携带者</a:t>
            </a:r>
            <a:endParaRPr lang="zh-CN" altLang="en-US" sz="2000">
              <a:latin typeface="楷体" panose="02010609060101010101" pitchFamily="49" charset="-122"/>
              <a:ea typeface="楷体" panose="02010609060101010101" pitchFamily="49" charset="-122"/>
            </a:endParaRPr>
          </a:p>
        </p:txBody>
      </p:sp>
      <p:sp>
        <p:nvSpPr>
          <p:cNvPr id="82" name="文本框 81"/>
          <p:cNvSpPr txBox="1"/>
          <p:nvPr>
            <p:custDataLst>
              <p:tags r:id="rId33"/>
            </p:custDataLst>
          </p:nvPr>
        </p:nvSpPr>
        <p:spPr>
          <a:xfrm>
            <a:off x="3721429" y="3578444"/>
            <a:ext cx="492443" cy="3170099"/>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糖类生命活动主要能源物质</a:t>
            </a:r>
            <a:endParaRPr lang="zh-CN" altLang="en-US" sz="2000">
              <a:latin typeface="楷体" panose="02010609060101010101" pitchFamily="49" charset="-122"/>
              <a:ea typeface="楷体" panose="02010609060101010101" pitchFamily="49" charset="-122"/>
            </a:endParaRPr>
          </a:p>
        </p:txBody>
      </p:sp>
      <p:sp>
        <p:nvSpPr>
          <p:cNvPr id="84" name="文本框 83"/>
          <p:cNvSpPr txBox="1"/>
          <p:nvPr>
            <p:custDataLst>
              <p:tags r:id="rId34"/>
            </p:custDataLst>
          </p:nvPr>
        </p:nvSpPr>
        <p:spPr>
          <a:xfrm>
            <a:off x="5146099" y="3578444"/>
            <a:ext cx="492443" cy="2913618"/>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细胞膜的物质组成和结构</a:t>
            </a:r>
            <a:endParaRPr lang="zh-CN" altLang="en-US" sz="2000">
              <a:latin typeface="楷体" panose="02010609060101010101" pitchFamily="49" charset="-122"/>
              <a:ea typeface="楷体" panose="02010609060101010101" pitchFamily="49" charset="-122"/>
            </a:endParaRPr>
          </a:p>
        </p:txBody>
      </p:sp>
      <p:sp>
        <p:nvSpPr>
          <p:cNvPr id="85" name="文本框 84"/>
          <p:cNvSpPr txBox="1"/>
          <p:nvPr>
            <p:custDataLst>
              <p:tags r:id="rId35"/>
            </p:custDataLst>
          </p:nvPr>
        </p:nvSpPr>
        <p:spPr>
          <a:xfrm>
            <a:off x="8102256" y="3578444"/>
            <a:ext cx="492443" cy="2913618"/>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生物膜系统的组成和功能</a:t>
            </a:r>
            <a:endParaRPr lang="zh-CN" altLang="en-US" sz="2000">
              <a:latin typeface="楷体" panose="02010609060101010101" pitchFamily="49" charset="-122"/>
              <a:ea typeface="楷体" panose="02010609060101010101" pitchFamily="49" charset="-122"/>
            </a:endParaRPr>
          </a:p>
        </p:txBody>
      </p:sp>
      <p:sp>
        <p:nvSpPr>
          <p:cNvPr id="86" name="文本框 85"/>
          <p:cNvSpPr txBox="1"/>
          <p:nvPr>
            <p:custDataLst>
              <p:tags r:id="rId36"/>
            </p:custDataLst>
          </p:nvPr>
        </p:nvSpPr>
        <p:spPr>
          <a:xfrm>
            <a:off x="6723895" y="3578444"/>
            <a:ext cx="492443" cy="2913618"/>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各种细胞器的结构和功能</a:t>
            </a:r>
            <a:endParaRPr lang="zh-CN" altLang="en-US" sz="2000">
              <a:latin typeface="楷体" panose="02010609060101010101" pitchFamily="49" charset="-122"/>
              <a:ea typeface="楷体" panose="02010609060101010101" pitchFamily="49" charset="-122"/>
            </a:endParaRPr>
          </a:p>
        </p:txBody>
      </p:sp>
      <p:sp>
        <p:nvSpPr>
          <p:cNvPr id="87" name="文本框 86"/>
          <p:cNvSpPr txBox="1"/>
          <p:nvPr>
            <p:custDataLst>
              <p:tags r:id="rId37"/>
            </p:custDataLst>
          </p:nvPr>
        </p:nvSpPr>
        <p:spPr>
          <a:xfrm>
            <a:off x="7367866" y="3578444"/>
            <a:ext cx="492443" cy="3170099"/>
          </a:xfrm>
          <a:prstGeom prst="rect">
            <a:avLst/>
          </a:prstGeom>
        </p:spPr>
        <p:style>
          <a:lnRef idx="2">
            <a:schemeClr val="accent5"/>
          </a:lnRef>
          <a:fillRef idx="1">
            <a:schemeClr val="lt1"/>
          </a:fillRef>
          <a:effectRef idx="0">
            <a:schemeClr val="accent5"/>
          </a:effectRef>
          <a:fontRef idx="minor">
            <a:schemeClr val="dk1"/>
          </a:fontRef>
        </p:style>
        <p:txBody>
          <a:bodyPr vert="eaVert" wrap="none" rtlCol="0">
            <a:spAutoFit/>
          </a:bodyPr>
          <a:lstStyle/>
          <a:p>
            <a:r>
              <a:rPr lang="zh-CN" altLang="en-US" sz="2000">
                <a:latin typeface="楷体" panose="02010609060101010101" pitchFamily="49" charset="-122"/>
                <a:ea typeface="楷体" panose="02010609060101010101" pitchFamily="49" charset="-122"/>
              </a:rPr>
              <a:t>分泌蛋白的合成加工和运输</a:t>
            </a:r>
            <a:endParaRPr lang="zh-CN" altLang="en-US" sz="2000">
              <a:latin typeface="楷体" panose="02010609060101010101" pitchFamily="49" charset="-122"/>
              <a:ea typeface="楷体" panose="02010609060101010101" pitchFamily="49" charset="-122"/>
            </a:endParaRPr>
          </a:p>
        </p:txBody>
      </p:sp>
      <p:sp>
        <p:nvSpPr>
          <p:cNvPr id="88" name="左大括号 87"/>
          <p:cNvSpPr/>
          <p:nvPr>
            <p:custDataLst>
              <p:tags r:id="rId38"/>
            </p:custDataLst>
          </p:nvPr>
        </p:nvSpPr>
        <p:spPr>
          <a:xfrm rot="5400000">
            <a:off x="6413836" y="-2729548"/>
            <a:ext cx="292166" cy="8193201"/>
          </a:xfrm>
          <a:prstGeom prst="leftBrace">
            <a:avLst>
              <a:gd name="adj1" fmla="val 0"/>
              <a:gd name="adj2" fmla="val 50000"/>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89" name="左大括号 88"/>
          <p:cNvSpPr/>
          <p:nvPr>
            <p:custDataLst>
              <p:tags r:id="rId39"/>
            </p:custDataLst>
          </p:nvPr>
        </p:nvSpPr>
        <p:spPr>
          <a:xfrm rot="5400000">
            <a:off x="2531541" y="1434739"/>
            <a:ext cx="222502" cy="2037535"/>
          </a:xfrm>
          <a:prstGeom prst="leftBrace">
            <a:avLst>
              <a:gd name="adj1" fmla="val 0"/>
              <a:gd name="adj2" fmla="val 50000"/>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0" name="左大括号 89"/>
          <p:cNvSpPr/>
          <p:nvPr>
            <p:custDataLst>
              <p:tags r:id="rId40"/>
            </p:custDataLst>
          </p:nvPr>
        </p:nvSpPr>
        <p:spPr>
          <a:xfrm rot="5400000">
            <a:off x="6810807" y="447657"/>
            <a:ext cx="217681" cy="4006878"/>
          </a:xfrm>
          <a:prstGeom prst="leftBrace">
            <a:avLst>
              <a:gd name="adj1" fmla="val 0"/>
              <a:gd name="adj2" fmla="val 72821"/>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1" name="左大括号 90"/>
          <p:cNvSpPr/>
          <p:nvPr>
            <p:custDataLst>
              <p:tags r:id="rId41"/>
            </p:custDataLst>
          </p:nvPr>
        </p:nvSpPr>
        <p:spPr>
          <a:xfrm rot="5400000">
            <a:off x="10691998" y="1434739"/>
            <a:ext cx="222502" cy="2037535"/>
          </a:xfrm>
          <a:prstGeom prst="leftBrace">
            <a:avLst>
              <a:gd name="adj1" fmla="val 0"/>
              <a:gd name="adj2" fmla="val 50000"/>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2" name="左大括号 91"/>
          <p:cNvSpPr/>
          <p:nvPr>
            <p:custDataLst>
              <p:tags r:id="rId42"/>
            </p:custDataLst>
          </p:nvPr>
        </p:nvSpPr>
        <p:spPr>
          <a:xfrm rot="5400000">
            <a:off x="1450623" y="3106460"/>
            <a:ext cx="295815" cy="701372"/>
          </a:xfrm>
          <a:prstGeom prst="leftBrace">
            <a:avLst>
              <a:gd name="adj1" fmla="val 0"/>
              <a:gd name="adj2" fmla="val 78204"/>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3" name="左大括号 92"/>
          <p:cNvSpPr/>
          <p:nvPr>
            <p:custDataLst>
              <p:tags r:id="rId43"/>
            </p:custDataLst>
          </p:nvPr>
        </p:nvSpPr>
        <p:spPr>
          <a:xfrm rot="5400000">
            <a:off x="3513651" y="2430816"/>
            <a:ext cx="295815" cy="2037535"/>
          </a:xfrm>
          <a:prstGeom prst="leftBrace">
            <a:avLst>
              <a:gd name="adj1" fmla="val 0"/>
              <a:gd name="adj2" fmla="val 50000"/>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4" name="左大括号 93"/>
          <p:cNvSpPr/>
          <p:nvPr>
            <p:custDataLst>
              <p:tags r:id="rId44"/>
            </p:custDataLst>
          </p:nvPr>
        </p:nvSpPr>
        <p:spPr>
          <a:xfrm rot="5400000">
            <a:off x="5566398" y="3030222"/>
            <a:ext cx="295817" cy="828009"/>
          </a:xfrm>
          <a:prstGeom prst="leftBrace">
            <a:avLst>
              <a:gd name="adj1" fmla="val 0"/>
              <a:gd name="adj2" fmla="val 77033"/>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95" name="左大括号 94"/>
          <p:cNvSpPr/>
          <p:nvPr>
            <p:custDataLst>
              <p:tags r:id="rId45"/>
            </p:custDataLst>
          </p:nvPr>
        </p:nvSpPr>
        <p:spPr>
          <a:xfrm rot="5400000">
            <a:off x="7499383" y="2743040"/>
            <a:ext cx="295817" cy="1402371"/>
          </a:xfrm>
          <a:prstGeom prst="leftBrace">
            <a:avLst>
              <a:gd name="adj1" fmla="val 0"/>
              <a:gd name="adj2" fmla="val 77033"/>
            </a:avLst>
          </a:prstGeom>
          <a:noFill/>
          <a:ln w="19050" cap="flat" cmpd="sng">
            <a:solidFill>
              <a:srgbClr val="00B050"/>
            </a:solidFill>
            <a:prstDash val="solid"/>
            <a:headEnd type="triangle" w="med" len="med"/>
            <a:tailEnd type="triangl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cxnSp>
        <p:nvCxnSpPr>
          <p:cNvPr id="96" name="直接箭头连接符 28"/>
          <p:cNvCxnSpPr/>
          <p:nvPr>
            <p:custDataLst>
              <p:tags r:id="rId46"/>
            </p:custDataLst>
          </p:nvPr>
        </p:nvCxnSpPr>
        <p:spPr>
          <a:xfrm flipH="1">
            <a:off x="10175800" y="3309239"/>
            <a:ext cx="0" cy="28800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cxnSp>
        <p:nvCxnSpPr>
          <p:cNvPr id="97" name="肘形连接符 36"/>
          <p:cNvCxnSpPr/>
          <p:nvPr>
            <p:custDataLst>
              <p:tags r:id="rId47"/>
            </p:custDataLst>
          </p:nvPr>
        </p:nvCxnSpPr>
        <p:spPr>
          <a:xfrm rot="16200000" flipH="1">
            <a:off x="8814608" y="3205709"/>
            <a:ext cx="284601" cy="498968"/>
          </a:xfrm>
          <a:prstGeom prst="bentConnector3">
            <a:avLst>
              <a:gd name="adj1" fmla="val 50000"/>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直接箭头连接符 28"/>
          <p:cNvCxnSpPr/>
          <p:nvPr>
            <p:custDataLst>
              <p:tags r:id="rId48"/>
            </p:custDataLst>
          </p:nvPr>
        </p:nvCxnSpPr>
        <p:spPr>
          <a:xfrm flipH="1">
            <a:off x="11379336" y="3315969"/>
            <a:ext cx="0" cy="288000"/>
          </a:xfrm>
          <a:prstGeom prst="straightConnector1">
            <a:avLst/>
          </a:prstGeom>
          <a:ln w="19050" cap="rnd">
            <a:solidFill>
              <a:srgbClr val="00B050"/>
            </a:solidFill>
            <a:tailEnd type="triangle" w="med" len="med"/>
          </a:ln>
        </p:spPr>
        <p:style>
          <a:lnRef idx="3">
            <a:schemeClr val="accent5"/>
          </a:lnRef>
          <a:fillRef idx="0">
            <a:schemeClr val="accent5"/>
          </a:fillRef>
          <a:effectRef idx="2">
            <a:schemeClr val="accent5"/>
          </a:effectRef>
          <a:fontRef idx="minor">
            <a:schemeClr val="tx1"/>
          </a:fontRef>
        </p:style>
      </p:cxnSp>
      <p:sp>
        <p:nvSpPr>
          <p:cNvPr id="104" name="矩形 103"/>
          <p:cNvSpPr/>
          <p:nvPr>
            <p:custDataLst>
              <p:tags r:id="rId49"/>
            </p:custDataLst>
          </p:nvPr>
        </p:nvSpPr>
        <p:spPr>
          <a:xfrm>
            <a:off x="401604" y="3732634"/>
            <a:ext cx="511562" cy="193899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rPr>
              <a:t>生物学事实</a:t>
            </a:r>
            <a:endPar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2567171" y="766174"/>
            <a:ext cx="712965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spcAft>
                <a:spcPct val="0"/>
              </a:spcAft>
              <a:tabLst>
                <a:tab pos="2250440" algn="l"/>
              </a:tabLst>
            </a:pP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细胞学说中的</a:t>
            </a:r>
            <a:r>
              <a:rPr lang="en-US"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rPr>
              <a:t>4</a:t>
            </a: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个</a:t>
            </a:r>
            <a:r>
              <a:rPr lang="en-US" altLang="zh-CN" sz="2800" b="1" kern="100">
                <a:solidFill>
                  <a:schemeClr val="tx1">
                    <a:lumMod val="95000"/>
                    <a:lumOff val="5000"/>
                  </a:schemeClr>
                </a:solidFill>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未涉及</a:t>
            </a:r>
            <a:r>
              <a:rPr lang="en-US" altLang="zh-CN" sz="2800" b="1" kern="100">
                <a:solidFill>
                  <a:schemeClr val="tx1">
                    <a:lumMod val="95000"/>
                    <a:lumOff val="5000"/>
                  </a:schemeClr>
                </a:solidFill>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rPr>
              <a:t>2</a:t>
            </a: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个</a:t>
            </a:r>
            <a:r>
              <a:rPr lang="en-US" altLang="zh-CN" sz="2800" b="1" kern="100">
                <a:solidFill>
                  <a:schemeClr val="tx1">
                    <a:lumMod val="95000"/>
                    <a:lumOff val="5000"/>
                  </a:schemeClr>
                </a:solidFill>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rPr>
              <a:t>统一了</a:t>
            </a:r>
            <a:r>
              <a:rPr lang="en-US" altLang="zh-CN" sz="2800" b="1" kern="100">
                <a:solidFill>
                  <a:schemeClr val="tx1">
                    <a:lumMod val="95000"/>
                    <a:lumOff val="5000"/>
                  </a:schemeClr>
                </a:solidFill>
                <a:latin typeface="宋体" panose="02010600030101010101" pitchFamily="2" charset="-122"/>
                <a:ea typeface="方正中等线简体" panose="03000509000000000000" pitchFamily="65" charset="-122"/>
                <a:cs typeface="Times New Roman" panose="02020603050405020304" pitchFamily="18" charset="0"/>
              </a:rPr>
              <a:t>”</a:t>
            </a:r>
            <a:endParaRPr lang="zh-CN" altLang="zh-CN" sz="2800" b="1" kern="100">
              <a:solidFill>
                <a:schemeClr val="tx1">
                  <a:lumMod val="95000"/>
                  <a:lumOff val="5000"/>
                </a:schemeClr>
              </a:solidFill>
              <a:latin typeface="Times New Roman" panose="02020603050405020304" pitchFamily="18" charset="0"/>
              <a:ea typeface="方正中等线简体" panose="03000509000000000000" pitchFamily="65" charset="-122"/>
              <a:cs typeface="Times New Roman" panose="02020603050405020304" pitchFamily="18" charset="0"/>
            </a:endParaRPr>
          </a:p>
        </p:txBody>
      </p:sp>
      <p:graphicFrame>
        <p:nvGraphicFramePr>
          <p:cNvPr id="4" name="表格 3"/>
          <p:cNvGraphicFramePr>
            <a:graphicFrameLocks noGrp="1"/>
          </p:cNvGraphicFramePr>
          <p:nvPr>
            <p:custDataLst>
              <p:tags r:id="rId2"/>
            </p:custDataLst>
          </p:nvPr>
        </p:nvGraphicFramePr>
        <p:xfrm>
          <a:off x="149421" y="1412776"/>
          <a:ext cx="11656625" cy="5162195"/>
        </p:xfrm>
        <a:graphic>
          <a:graphicData uri="http://schemas.openxmlformats.org/drawingml/2006/table">
            <a:tbl>
              <a:tblPr/>
              <a:tblGrid>
                <a:gridCol w="1965129"/>
                <a:gridCol w="9691496"/>
              </a:tblGrid>
              <a:tr h="2759174">
                <a:tc>
                  <a:txBody>
                    <a:bodyPr wrap="square"/>
                    <a:lstStyle/>
                    <a:p>
                      <a:pPr algn="ctr">
                        <a:lnSpc>
                          <a:spcPct val="150000"/>
                        </a:lnSpc>
                        <a:spcAft>
                          <a:spcPct val="0"/>
                        </a:spcAft>
                        <a:tabLst>
                          <a:tab pos="2250440" algn="l"/>
                        </a:tabLst>
                      </a:pPr>
                      <a:r>
                        <a:rPr lang="en-US" sz="2800" b="1" kern="100">
                          <a:effectLst/>
                          <a:latin typeface="微软雅黑" panose="020B0503020204020204" charset="-122"/>
                          <a:ea typeface="微软雅黑" panose="020B0503020204020204" charset="-122"/>
                          <a:cs typeface="Times New Roman" panose="02020603050405020304" pitchFamily="18" charset="0"/>
                        </a:rPr>
                        <a:t>“</a:t>
                      </a:r>
                      <a:r>
                        <a:rPr lang="zh-CN" sz="2800" b="1" kern="100">
                          <a:effectLst/>
                          <a:latin typeface="微软雅黑" panose="020B0503020204020204" charset="-122"/>
                          <a:ea typeface="微软雅黑" panose="020B0503020204020204" charset="-122"/>
                          <a:cs typeface="Times New Roman" panose="02020603050405020304" pitchFamily="18" charset="0"/>
                        </a:rPr>
                        <a:t>未涉及</a:t>
                      </a:r>
                      <a:r>
                        <a:rPr lang="en-US" sz="2800" b="1" kern="100">
                          <a:effectLst/>
                          <a:latin typeface="微软雅黑" panose="020B0503020204020204" charset="-122"/>
                          <a:ea typeface="微软雅黑" panose="020B0503020204020204" charset="-122"/>
                          <a:cs typeface="Times New Roman" panose="02020603050405020304" pitchFamily="18" charset="0"/>
                        </a:rPr>
                        <a:t>”</a:t>
                      </a:r>
                      <a:endParaRPr lang="zh-CN" sz="2800" b="1" kern="100">
                        <a:effectLst/>
                        <a:latin typeface="微软雅黑" panose="020B0503020204020204" charset="-122"/>
                        <a:ea typeface="微软雅黑" panose="020B0503020204020204"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marL="71755" algn="l">
                        <a:lnSpc>
                          <a:spcPct val="150000"/>
                        </a:lnSpc>
                        <a:spcAft>
                          <a:spcPct val="0"/>
                        </a:spcAft>
                        <a:tabLst>
                          <a:tab pos="2250440" algn="l"/>
                        </a:tabLst>
                      </a:pPr>
                      <a:endParaRPr lang="zh-CN" sz="2800" kern="100">
                        <a:effectLst/>
                        <a:latin typeface="宋体" panose="02010600030101010101" pitchFamily="2" charset="-122"/>
                        <a:ea typeface="宋体" panose="02010600030101010101" pitchFamily="2"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3479">
                <a:tc>
                  <a:txBody>
                    <a:bodyPr wrap="square"/>
                    <a:lstStyle/>
                    <a:p>
                      <a:pPr algn="ctr">
                        <a:lnSpc>
                          <a:spcPct val="150000"/>
                        </a:lnSpc>
                        <a:spcAft>
                          <a:spcPct val="0"/>
                        </a:spcAft>
                        <a:tabLst>
                          <a:tab pos="2250440" algn="l"/>
                        </a:tabLst>
                      </a:pPr>
                      <a:r>
                        <a:rPr lang="en-US" sz="2800" b="1" kern="100">
                          <a:effectLst/>
                          <a:latin typeface="微软雅黑" panose="020B0503020204020204" charset="-122"/>
                          <a:ea typeface="微软雅黑" panose="020B0503020204020204" charset="-122"/>
                          <a:cs typeface="Times New Roman" panose="02020603050405020304" pitchFamily="18" charset="0"/>
                        </a:rPr>
                        <a:t>“</a:t>
                      </a:r>
                      <a:r>
                        <a:rPr lang="zh-CN" sz="2800" b="1" kern="100">
                          <a:effectLst/>
                          <a:latin typeface="微软雅黑" panose="020B0503020204020204" charset="-122"/>
                          <a:ea typeface="微软雅黑" panose="020B0503020204020204" charset="-122"/>
                          <a:cs typeface="Times New Roman" panose="02020603050405020304" pitchFamily="18" charset="0"/>
                        </a:rPr>
                        <a:t>统一了</a:t>
                      </a:r>
                      <a:r>
                        <a:rPr lang="en-US" sz="2800" b="1" kern="100">
                          <a:effectLst/>
                          <a:latin typeface="微软雅黑" panose="020B0503020204020204" charset="-122"/>
                          <a:ea typeface="微软雅黑" panose="020B0503020204020204" charset="-122"/>
                          <a:cs typeface="Times New Roman" panose="02020603050405020304" pitchFamily="18" charset="0"/>
                        </a:rPr>
                        <a:t>”</a:t>
                      </a:r>
                      <a:endParaRPr lang="zh-CN" sz="2800" b="1" kern="100">
                        <a:effectLst/>
                        <a:latin typeface="微软雅黑" panose="020B0503020204020204" charset="-122"/>
                        <a:ea typeface="微软雅黑" panose="020B0503020204020204"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marL="71755" algn="l">
                        <a:lnSpc>
                          <a:spcPct val="150000"/>
                        </a:lnSpc>
                        <a:spcAft>
                          <a:spcPct val="0"/>
                        </a:spcAft>
                        <a:tabLst>
                          <a:tab pos="2250440" algn="l"/>
                        </a:tabLst>
                      </a:pPr>
                      <a:endParaRPr lang="zh-CN" sz="2800" kern="100">
                        <a:effectLst/>
                        <a:latin typeface="宋体" panose="02010600030101010101" pitchFamily="2" charset="-122"/>
                        <a:ea typeface="宋体" panose="02010600030101010101" pitchFamily="2"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9542">
                <a:tc>
                  <a:txBody>
                    <a:bodyPr wrap="square"/>
                    <a:lstStyle/>
                    <a:p>
                      <a:pPr algn="ctr">
                        <a:lnSpc>
                          <a:spcPct val="150000"/>
                        </a:lnSpc>
                        <a:spcAft>
                          <a:spcPct val="0"/>
                        </a:spcAft>
                        <a:tabLst>
                          <a:tab pos="2250440" algn="l"/>
                        </a:tabLst>
                      </a:pPr>
                      <a:r>
                        <a:rPr lang="zh-CN" altLang="en-US" sz="2800" b="1" kern="100">
                          <a:effectLst/>
                          <a:latin typeface="微软雅黑" panose="020B0503020204020204" charset="-122"/>
                          <a:ea typeface="微软雅黑" panose="020B0503020204020204" charset="-122"/>
                          <a:cs typeface="Courier New" panose="02070309020205020404" pitchFamily="49" charset="0"/>
                        </a:rPr>
                        <a:t>特例</a:t>
                      </a:r>
                      <a:endParaRPr lang="zh-CN" sz="2800" b="1" kern="100">
                        <a:effectLst/>
                        <a:latin typeface="微软雅黑" panose="020B0503020204020204" charset="-122"/>
                        <a:ea typeface="微软雅黑" panose="020B0503020204020204"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marL="71755" algn="l">
                        <a:lnSpc>
                          <a:spcPct val="150000"/>
                        </a:lnSpc>
                        <a:spcAft>
                          <a:spcPct val="0"/>
                        </a:spcAft>
                        <a:tabLst>
                          <a:tab pos="2250440" algn="l"/>
                        </a:tabLst>
                      </a:pPr>
                      <a:endParaRPr lang="zh-CN" sz="2800" kern="100">
                        <a:effectLst/>
                        <a:latin typeface="宋体" panose="02010600030101010101" pitchFamily="2" charset="-122"/>
                        <a:ea typeface="宋体" panose="02010600030101010101" pitchFamily="2" charset="-122"/>
                        <a:cs typeface="Courier New" panose="02070309020205020404" pitchFamily="49" charset="0"/>
                      </a:endParaRPr>
                    </a:p>
                  </a:txBody>
                  <a:tcPr marL="58298" marR="58298"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文本框 5"/>
          <p:cNvSpPr txBox="1"/>
          <p:nvPr>
            <p:custDataLst>
              <p:tags r:id="rId3"/>
            </p:custDataLst>
          </p:nvPr>
        </p:nvSpPr>
        <p:spPr>
          <a:xfrm>
            <a:off x="2477294" y="1371407"/>
            <a:ext cx="6577012" cy="2601353"/>
          </a:xfrm>
          <a:prstGeom prst="rect">
            <a:avLst/>
          </a:prstGeom>
          <a:noFill/>
        </p:spPr>
        <p:txBody>
          <a:bodyPr wrap="square">
            <a:spAutoFit/>
          </a:bodyPr>
          <a:lstStyle/>
          <a:p>
            <a:pPr>
              <a:lnSpc>
                <a:spcPct val="150000"/>
              </a:lnSpc>
            </a:pPr>
            <a:r>
              <a:rPr lang="zh-CN" altLang="en-US" sz="2800">
                <a:latin typeface="华文中宋" panose="02010600040101010101" pitchFamily="2" charset="-122"/>
                <a:ea typeface="华文中宋" panose="02010600040101010101" pitchFamily="2" charset="-122"/>
              </a:rPr>
              <a:t>①未涉及原核细胞</a:t>
            </a:r>
            <a:endParaRPr lang="en-US" altLang="zh-CN" sz="2800">
              <a:latin typeface="华文中宋" panose="02010600040101010101" pitchFamily="2" charset="-122"/>
              <a:ea typeface="华文中宋" panose="02010600040101010101" pitchFamily="2" charset="-122"/>
            </a:endParaRPr>
          </a:p>
          <a:p>
            <a:pPr>
              <a:lnSpc>
                <a:spcPct val="150000"/>
              </a:lnSpc>
            </a:pPr>
            <a:r>
              <a:rPr lang="zh-CN" altLang="en-US" sz="2800">
                <a:latin typeface="华文中宋" panose="02010600040101010101" pitchFamily="2" charset="-122"/>
                <a:ea typeface="华文中宋" panose="02010600040101010101" pitchFamily="2" charset="-122"/>
              </a:rPr>
              <a:t>②未涉及真菌</a:t>
            </a:r>
            <a:endParaRPr lang="en-US" altLang="zh-CN" sz="2800">
              <a:latin typeface="华文中宋" panose="02010600040101010101" pitchFamily="2" charset="-122"/>
              <a:ea typeface="华文中宋" panose="02010600040101010101" pitchFamily="2" charset="-122"/>
            </a:endParaRPr>
          </a:p>
          <a:p>
            <a:pPr>
              <a:lnSpc>
                <a:spcPct val="150000"/>
              </a:lnSpc>
            </a:pPr>
            <a:r>
              <a:rPr lang="zh-CN" altLang="en-US" sz="2800">
                <a:latin typeface="华文中宋" panose="02010600040101010101" pitchFamily="2" charset="-122"/>
                <a:ea typeface="华文中宋" panose="02010600040101010101" pitchFamily="2" charset="-122"/>
              </a:rPr>
              <a:t>③未涉及病毒</a:t>
            </a:r>
            <a:endParaRPr lang="en-US" altLang="zh-CN" sz="2800">
              <a:latin typeface="华文中宋" panose="02010600040101010101" pitchFamily="2" charset="-122"/>
              <a:ea typeface="华文中宋" panose="02010600040101010101" pitchFamily="2" charset="-122"/>
            </a:endParaRPr>
          </a:p>
          <a:p>
            <a:pPr>
              <a:lnSpc>
                <a:spcPct val="150000"/>
              </a:lnSpc>
            </a:pPr>
            <a:r>
              <a:rPr lang="zh-CN" altLang="en-US" sz="2800">
                <a:latin typeface="华文中宋" panose="02010600040101010101" pitchFamily="2" charset="-122"/>
                <a:ea typeface="华文中宋" panose="02010600040101010101" pitchFamily="2" charset="-122"/>
              </a:rPr>
              <a:t>④未涉及生物或细胞间的“差异性”</a:t>
            </a:r>
            <a:endParaRPr lang="zh-CN" altLang="en-US" sz="2800">
              <a:latin typeface="华文中宋" panose="02010600040101010101" pitchFamily="2" charset="-122"/>
              <a:ea typeface="华文中宋" panose="02010600040101010101" pitchFamily="2" charset="-122"/>
            </a:endParaRPr>
          </a:p>
        </p:txBody>
      </p:sp>
      <p:sp>
        <p:nvSpPr>
          <p:cNvPr id="8" name="文本框 7"/>
          <p:cNvSpPr txBox="1"/>
          <p:nvPr>
            <p:custDataLst>
              <p:tags r:id="rId4"/>
            </p:custDataLst>
          </p:nvPr>
        </p:nvSpPr>
        <p:spPr>
          <a:xfrm>
            <a:off x="2477294" y="4090814"/>
            <a:ext cx="4869656" cy="1308692"/>
          </a:xfrm>
          <a:prstGeom prst="rect">
            <a:avLst/>
          </a:prstGeom>
          <a:noFill/>
        </p:spPr>
        <p:txBody>
          <a:bodyPr wrap="square">
            <a:spAutoFit/>
          </a:bodyPr>
          <a:lstStyle/>
          <a:p>
            <a:pPr>
              <a:lnSpc>
                <a:spcPct val="150000"/>
              </a:lnSpc>
            </a:pPr>
            <a:r>
              <a:rPr lang="zh-CN" altLang="en-US" sz="2800">
                <a:latin typeface="华文中宋" panose="02010600040101010101" pitchFamily="2" charset="-122"/>
                <a:ea typeface="华文中宋" panose="02010600040101010101" pitchFamily="2" charset="-122"/>
              </a:rPr>
              <a:t>①细胞的统一性</a:t>
            </a:r>
            <a:endParaRPr lang="en-US" altLang="zh-CN" sz="2800">
              <a:latin typeface="华文中宋" panose="02010600040101010101" pitchFamily="2" charset="-122"/>
              <a:ea typeface="华文中宋" panose="02010600040101010101" pitchFamily="2" charset="-122"/>
            </a:endParaRPr>
          </a:p>
          <a:p>
            <a:pPr>
              <a:lnSpc>
                <a:spcPct val="150000"/>
              </a:lnSpc>
            </a:pPr>
            <a:r>
              <a:rPr lang="zh-CN" altLang="en-US" sz="2800">
                <a:latin typeface="华文中宋" panose="02010600040101010101" pitchFamily="2" charset="-122"/>
                <a:ea typeface="华文中宋" panose="02010600040101010101" pitchFamily="2" charset="-122"/>
              </a:rPr>
              <a:t>②生物体结构的统一性</a:t>
            </a:r>
            <a:endParaRPr lang="zh-CN" altLang="en-US" sz="2800">
              <a:latin typeface="华文中宋" panose="02010600040101010101" pitchFamily="2" charset="-122"/>
              <a:ea typeface="华文中宋" panose="02010600040101010101" pitchFamily="2" charset="-122"/>
            </a:endParaRPr>
          </a:p>
        </p:txBody>
      </p:sp>
      <p:sp>
        <p:nvSpPr>
          <p:cNvPr id="7" name="文本框 6"/>
          <p:cNvSpPr txBox="1"/>
          <p:nvPr>
            <p:custDataLst>
              <p:tags r:id="rId5"/>
            </p:custDataLst>
          </p:nvPr>
        </p:nvSpPr>
        <p:spPr>
          <a:xfrm>
            <a:off x="2477294" y="5479346"/>
            <a:ext cx="8222342" cy="954107"/>
          </a:xfrm>
          <a:prstGeom prst="rect">
            <a:avLst/>
          </a:prstGeom>
          <a:noFill/>
        </p:spPr>
        <p:txBody>
          <a:bodyPr wrap="square">
            <a:spAutoFit/>
          </a:bodyPr>
          <a:lstStyle/>
          <a:p>
            <a:r>
              <a:rPr lang="zh-CN" altLang="en-US" sz="2800">
                <a:latin typeface="华文中宋" panose="02010600040101010101" pitchFamily="2" charset="-122"/>
                <a:ea typeface="华文中宋" panose="02010600040101010101" pitchFamily="2" charset="-122"/>
              </a:rPr>
              <a:t>①并不是所有新细胞都由老细胞分裂产生，如受精卵来源于精子和卵细胞的融合。</a:t>
            </a:r>
            <a:endParaRPr lang="zh-CN" altLang="en-US" sz="2800">
              <a:latin typeface="华文中宋" panose="02010600040101010101" pitchFamily="2" charset="-122"/>
              <a:ea typeface="华文中宋" panose="02010600040101010101" pitchFamily="2" charset="-122"/>
            </a:endParaRPr>
          </a:p>
        </p:txBody>
      </p:sp>
      <p:grpSp>
        <p:nvGrpSpPr>
          <p:cNvPr id="3" name="组合 2"/>
          <p:cNvGrpSpPr/>
          <p:nvPr>
            <p:custDataLst>
              <p:tags r:id="rId6"/>
            </p:custDataLst>
          </p:nvPr>
        </p:nvGrpSpPr>
        <p:grpSpPr>
          <a:xfrm>
            <a:off x="9706555" y="-318412"/>
            <a:ext cx="2080354" cy="1525022"/>
            <a:chOff x="5546035" y="-326032"/>
            <a:chExt cx="2080354" cy="1525022"/>
          </a:xfrm>
        </p:grpSpPr>
        <p:sp>
          <p:nvSpPr>
            <p:cNvPr id="5" name="椭圆 4"/>
            <p:cNvSpPr/>
            <p:nvPr>
              <p:custDataLst>
                <p:tags r:id="rId7"/>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 name="矩形 8"/>
            <p:cNvSpPr/>
            <p:nvPr>
              <p:custDataLst>
                <p:tags r:id="rId8"/>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归纳提升</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970579"/>
            <a:ext cx="12049537" cy="4645025"/>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(2025·</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成都七中诊断</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卡塔尔世界杯期间，大熊猫</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京京</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和</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四海</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成为球迷关注的焦点。</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京京</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和</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四海</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来自四川大熊猫保护研究中心雅安基地，喜食竹子，尤喜嫩茎、竹笋。下列相关叙述错误的是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大熊猫的生长发育离不开细胞的分裂、分化</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竹茎、竹笋都属于植物的器官，竹子没有系统这一生命系统层次</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大熊猫用手抓握竹子需要一系列神经细胞和肌肉细胞的协调配合</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在同一区域内，大熊猫、冷箭竹和其他动植物共同形成一个群落</a:t>
            </a:r>
            <a:endParaRPr lang="zh-CN" altLang="zh-CN" sz="2800" b="1" kern="100">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9186163" y="2318151"/>
            <a:ext cx="554960" cy="707886"/>
          </a:xfrm>
          <a:prstGeom prst="rect">
            <a:avLst/>
          </a:prstGeom>
        </p:spPr>
        <p:txBody>
          <a:bodyPr wrap="none">
            <a:spAutoFit/>
          </a:bodyPr>
          <a:lstStyle/>
          <a:p>
            <a:r>
              <a:rPr lang="en-US" altLang="zh-CN" sz="4000" b="1" kern="100">
                <a:solidFill>
                  <a:srgbClr val="C00000"/>
                </a:solidFill>
                <a:latin typeface="Times New Roman" panose="02020603050405020304"/>
              </a:rPr>
              <a:t>D</a:t>
            </a:r>
            <a:endParaRPr lang="zh-CN" altLang="en-US" sz="4000" b="1">
              <a:solidFill>
                <a:srgbClr val="C00000"/>
              </a:solidFill>
            </a:endParaRPr>
          </a:p>
        </p:txBody>
      </p:sp>
      <p:sp>
        <p:nvSpPr>
          <p:cNvPr id="3" name="矩形 2"/>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考向二：生命系统的结构层次与病毒</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4" name="矩形 3"/>
          <p:cNvSpPr/>
          <p:nvPr>
            <p:custDataLst>
              <p:tags r:id="rId4"/>
            </p:custDataLst>
          </p:nvPr>
        </p:nvSpPr>
        <p:spPr>
          <a:xfrm>
            <a:off x="0" y="5518362"/>
            <a:ext cx="12049537" cy="1339638"/>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　在同一区域内，所有动物、植物和微生物共同形成一个群落，</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b="1" kern="100">
              <a:effectLst/>
              <a:latin typeface="微软雅黑" panose="020B0503020204020204" charset="-122"/>
              <a:ea typeface="微软雅黑" panose="020B0503020204020204" charset="-122"/>
              <a:cs typeface="Courier New" panose="02070309020205020404" pitchFamily="49" charset="0"/>
            </a:endParaRPr>
          </a:p>
        </p:txBody>
      </p:sp>
      <p:grpSp>
        <p:nvGrpSpPr>
          <p:cNvPr id="6" name="组合 5"/>
          <p:cNvGrpSpPr/>
          <p:nvPr>
            <p:custDataLst>
              <p:tags r:id="rId5"/>
            </p:custDataLst>
          </p:nvPr>
        </p:nvGrpSpPr>
        <p:grpSpPr>
          <a:xfrm>
            <a:off x="8324927" y="-320106"/>
            <a:ext cx="2080354" cy="1525022"/>
            <a:chOff x="5546035" y="-326032"/>
            <a:chExt cx="2080354" cy="1525022"/>
          </a:xfrm>
        </p:grpSpPr>
        <p:sp>
          <p:nvSpPr>
            <p:cNvPr id="7" name="椭圆 6"/>
            <p:cNvSpPr/>
            <p:nvPr>
              <p:custDataLst>
                <p:tags r:id="rId6"/>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 name="矩形 7"/>
            <p:cNvSpPr/>
            <p:nvPr>
              <p:custDataLst>
                <p:tags r:id="rId7"/>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8878" y="1020147"/>
            <a:ext cx="11656625" cy="3924961"/>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6.(2025·</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广东茂名调研</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近期我国多地出现的</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甲流</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是由甲型流感病毒所致。下列相关叙述正确的是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该病毒繁殖过程所需能量由自身有氧呼吸提供</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病毒是生物，但不属于生命系统最基本的结构层次</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该病毒侵入人体细胞后利用人体细胞的</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DNA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合成自身蛋白质</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该病毒传染性极强的原因之一是它的细胞体积小，可在空气中快速</a:t>
            </a:r>
            <a:endParaRPr lang="zh-CN" altLang="zh-CN" sz="2800" b="1" kern="100">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5004589" y="1726491"/>
            <a:ext cx="526106" cy="707886"/>
          </a:xfrm>
          <a:prstGeom prst="rect">
            <a:avLst/>
          </a:prstGeom>
        </p:spPr>
        <p:txBody>
          <a:bodyPr wrap="none">
            <a:spAutoFit/>
          </a:bodyPr>
          <a:lstStyle/>
          <a:p>
            <a:r>
              <a:rPr lang="en-US" altLang="zh-CN" sz="4000" b="1" kern="100">
                <a:solidFill>
                  <a:srgbClr val="C00000"/>
                </a:solidFill>
                <a:latin typeface="Times New Roman" panose="02020603050405020304"/>
              </a:rPr>
              <a:t>B</a:t>
            </a:r>
            <a:endParaRPr lang="zh-CN" altLang="en-US" sz="4000" b="1">
              <a:solidFill>
                <a:srgbClr val="C00000"/>
              </a:solidFill>
            </a:endParaRPr>
          </a:p>
        </p:txBody>
      </p:sp>
      <p:sp>
        <p:nvSpPr>
          <p:cNvPr id="3" name="矩形 2"/>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考向二：生命系统的结构层次与病毒</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8324927" y="-320106"/>
            <a:ext cx="2080354" cy="1525022"/>
            <a:chOff x="5546035" y="-326032"/>
            <a:chExt cx="2080354" cy="1525022"/>
          </a:xfrm>
        </p:grpSpPr>
        <p:sp>
          <p:nvSpPr>
            <p:cNvPr id="6" name="椭圆 5"/>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540884"/>
            <a:ext cx="12017829" cy="3919254"/>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　该病毒繁殖过程所需能量由宿主细胞提供，</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病毒是生物，但是病毒没有细胞结构，因此不属于生命系统的任一结构层次</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该病毒侵入人体细胞后利用自身的</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RNA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和人体细胞内的原料</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氨基酸</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合成自身蛋白质，</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病毒没有细胞结构，</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1100" kern="100">
              <a:effectLst/>
              <a:latin typeface="微软雅黑" panose="020B0503020204020204" charset="-122"/>
              <a:ea typeface="微软雅黑" panose="020B0503020204020204" charset="-122"/>
              <a:cs typeface="Courier New" panose="02070309020205020404" pitchFamily="49"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61" name="图片 8"/>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2872" r="13387" b="1358"/>
          <a:stretch>
            <a:fillRect/>
          </a:stretch>
        </p:blipFill>
        <p:spPr bwMode="auto">
          <a:xfrm>
            <a:off x="672837" y="1738432"/>
            <a:ext cx="4135863" cy="338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custDataLst>
              <p:tags r:id="rId3"/>
            </p:custDataLst>
          </p:nvPr>
        </p:nvPicPr>
        <p:blipFill>
          <a:blip r:embed="rId4"/>
          <a:stretch>
            <a:fillRect/>
          </a:stretch>
        </p:blipFill>
        <p:spPr>
          <a:xfrm>
            <a:off x="843001" y="1971335"/>
            <a:ext cx="3795534" cy="2217971"/>
          </a:xfrm>
          <a:prstGeom prst="rect">
            <a:avLst/>
          </a:prstGeom>
          <a:ln>
            <a:noFill/>
          </a:ln>
          <a:effectLst/>
        </p:spPr>
      </p:pic>
      <p:cxnSp>
        <p:nvCxnSpPr>
          <p:cNvPr id="4" name="直接连接符 3"/>
          <p:cNvCxnSpPr/>
          <p:nvPr>
            <p:custDataLst>
              <p:tags r:id="rId5"/>
            </p:custDataLst>
          </p:nvPr>
        </p:nvCxnSpPr>
        <p:spPr>
          <a:xfrm flipH="1" flipV="1">
            <a:off x="5016067" y="1971335"/>
            <a:ext cx="0" cy="2566988"/>
          </a:xfrm>
          <a:prstGeom prst="line">
            <a:avLst/>
          </a:prstGeom>
          <a:noFill/>
          <a:ln w="57150" cap="flat" cmpd="sng" algn="ctr">
            <a:solidFill>
              <a:srgbClr val="9BBB59"/>
            </a:solidFill>
            <a:prstDash val="sysDot"/>
          </a:ln>
          <a:effectLst>
            <a:outerShdw blurRad="40000" dist="23000" dir="5400000" rotWithShape="0">
              <a:srgbClr val="000000">
                <a:alpha val="35000"/>
              </a:srgbClr>
            </a:outerShdw>
          </a:effectLst>
        </p:spPr>
      </p:cxnSp>
      <p:sp>
        <p:nvSpPr>
          <p:cNvPr id="14" name="TextBox 7"/>
          <p:cNvSpPr txBox="1"/>
          <p:nvPr>
            <p:custDataLst>
              <p:tags r:id="rId6"/>
            </p:custDataLst>
          </p:nvPr>
        </p:nvSpPr>
        <p:spPr>
          <a:xfrm>
            <a:off x="5267142" y="3358309"/>
            <a:ext cx="6527576" cy="830997"/>
          </a:xfrm>
          <a:prstGeom prst="rect">
            <a:avLst/>
          </a:prstGeom>
          <a:noFill/>
        </p:spPr>
        <p:txBody>
          <a:bodyPr wrap="square" rtlCol="0">
            <a:spAutoFit/>
            <a:scene3d>
              <a:camera prst="orthographicFront"/>
              <a:lightRig rig="soft" dir="tl"/>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800" b="1" i="0" u="none" strike="noStrike" kern="120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微软雅黑" panose="020B0503020204020204" charset="-122"/>
                <a:ea typeface="微软雅黑" panose="020B0503020204020204" charset="-122"/>
                <a:cs typeface="+mn-cs"/>
              </a:rPr>
              <a:t>细胞的多样性和统一性</a:t>
            </a:r>
            <a:endParaRPr kumimoji="0" lang="zh-CN" altLang="en-US" sz="4800" b="1" i="0" u="none" strike="noStrike" kern="120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微软雅黑" panose="020B0503020204020204" charset="-122"/>
              <a:ea typeface="微软雅黑" panose="020B0503020204020204" charset="-122"/>
              <a:cs typeface="+mn-cs"/>
            </a:endParaRPr>
          </a:p>
        </p:txBody>
      </p:sp>
      <p:sp>
        <p:nvSpPr>
          <p:cNvPr id="3" name="TextBox 1"/>
          <p:cNvSpPr txBox="1"/>
          <p:nvPr>
            <p:custDataLst>
              <p:tags r:id="rId7"/>
            </p:custDataLst>
          </p:nvPr>
        </p:nvSpPr>
        <p:spPr>
          <a:xfrm>
            <a:off x="5267142" y="2269569"/>
            <a:ext cx="2615927" cy="769441"/>
          </a:xfrm>
          <a:prstGeom prst="rect">
            <a:avLst/>
          </a:prstGeom>
          <a:noFill/>
        </p:spPr>
        <p:txBody>
          <a:bodyPr wrap="square" rtlCol="0">
            <a:spAutoFit/>
          </a:bodyPr>
          <a:lstStyle/>
          <a:p>
            <a:pPr marL="0" marR="0" lvl="1"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rPr>
              <a:t> </a:t>
            </a:r>
            <a:r>
              <a:rPr kumimoji="0" lang="zh-CN" altLang="en-US" sz="4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rPr>
              <a:t>考点二</a:t>
            </a:r>
            <a:endParaRPr kumimoji="0" lang="en-US" altLang="zh-CN" sz="4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endParaRPr>
          </a:p>
        </p:txBody>
      </p:sp>
      <p:sp>
        <p:nvSpPr>
          <p:cNvPr id="54" name="椭圆 10"/>
          <p:cNvSpPr>
            <a:spLocks noChangeArrowheads="1"/>
          </p:cNvSpPr>
          <p:nvPr>
            <p:custDataLst>
              <p:tags r:id="rId8"/>
            </p:custDataLst>
          </p:nvPr>
        </p:nvSpPr>
        <p:spPr bwMode="auto">
          <a:xfrm>
            <a:off x="960502" y="3614771"/>
            <a:ext cx="295834" cy="294671"/>
          </a:xfrm>
          <a:prstGeom prst="ellipse">
            <a:avLst/>
          </a:prstGeom>
          <a:solidFill>
            <a:srgbClr val="EE493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55" name="组合 11"/>
          <p:cNvGrpSpPr/>
          <p:nvPr>
            <p:custDataLst>
              <p:tags r:id="rId9"/>
            </p:custDataLst>
          </p:nvPr>
        </p:nvGrpSpPr>
        <p:grpSpPr>
          <a:xfrm>
            <a:off x="1081631" y="3985147"/>
            <a:ext cx="632434" cy="632434"/>
            <a:chOff x="0" y="0"/>
            <a:chExt cx="862907" cy="862907"/>
          </a:xfrm>
        </p:grpSpPr>
        <p:sp>
          <p:nvSpPr>
            <p:cNvPr id="59" name="椭圆 12"/>
            <p:cNvSpPr>
              <a:spLocks noChangeArrowheads="1"/>
            </p:cNvSpPr>
            <p:nvPr>
              <p:custDataLst>
                <p:tags r:id="rId10"/>
              </p:custDataLst>
            </p:nvPr>
          </p:nvSpPr>
          <p:spPr bwMode="auto">
            <a:xfrm>
              <a:off x="0" y="0"/>
              <a:ext cx="862907" cy="862907"/>
            </a:xfrm>
            <a:prstGeom prst="ellipse">
              <a:avLst/>
            </a:prstGeom>
            <a:solidFill>
              <a:srgbClr val="F4BB3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pic>
          <p:nvPicPr>
            <p:cNvPr id="60" name="图片 13"/>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bwMode="auto">
            <a:xfrm>
              <a:off x="165721" y="112533"/>
              <a:ext cx="586348" cy="58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组合 19"/>
          <p:cNvGrpSpPr/>
          <p:nvPr>
            <p:custDataLst>
              <p:tags r:id="rId13"/>
            </p:custDataLst>
          </p:nvPr>
        </p:nvGrpSpPr>
        <p:grpSpPr>
          <a:xfrm>
            <a:off x="1256338" y="3328253"/>
            <a:ext cx="370376" cy="370376"/>
            <a:chOff x="0" y="0"/>
            <a:chExt cx="505322" cy="505322"/>
          </a:xfrm>
        </p:grpSpPr>
        <p:sp>
          <p:nvSpPr>
            <p:cNvPr id="57" name="椭圆 20"/>
            <p:cNvSpPr>
              <a:spLocks noChangeArrowheads="1"/>
            </p:cNvSpPr>
            <p:nvPr>
              <p:custDataLst>
                <p:tags r:id="rId14"/>
              </p:custDataLst>
            </p:nvPr>
          </p:nvSpPr>
          <p:spPr bwMode="auto">
            <a:xfrm>
              <a:off x="0" y="0"/>
              <a:ext cx="505322" cy="505322"/>
            </a:xfrm>
            <a:prstGeom prst="ellipse">
              <a:avLst/>
            </a:prstGeom>
            <a:solidFill>
              <a:srgbClr val="3CBDD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pic>
          <p:nvPicPr>
            <p:cNvPr id="58" name="图片 21"/>
            <p:cNvPicPr>
              <a:picLocks noChangeAspect="1" noChangeArrowheads="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bwMode="auto">
            <a:xfrm>
              <a:off x="51459" y="55045"/>
              <a:ext cx="402404" cy="40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p:tgtEl>
                                          <p:spTgt spid="3"/>
                                        </p:tgtEl>
                                        <p:attrNameLst>
                                          <p:attrName>ppt_x</p:attrName>
                                        </p:attrNameLst>
                                      </p:cBhvr>
                                      <p:tavLst>
                                        <p:tav tm="0">
                                          <p:val>
                                            <p:strVal val="#ppt_x-#ppt_w*1.125000"/>
                                          </p:val>
                                        </p:tav>
                                        <p:tav tm="100000">
                                          <p:val>
                                            <p:strVal val="#ppt_x"/>
                                          </p:val>
                                        </p:tav>
                                      </p:tavLst>
                                    </p:anim>
                                    <p:animEffect transition="in" filter="wipe(right)">
                                      <p:cBhvr>
                                        <p:cTn id="12" dur="500"/>
                                        <p:tgtEl>
                                          <p:spTgt spid="3"/>
                                        </p:tgtEl>
                                      </p:cBhvr>
                                    </p:animEffect>
                                  </p:childTnLst>
                                </p:cTn>
                              </p:par>
                            </p:childTnLst>
                          </p:cTn>
                        </p:par>
                        <p:par>
                          <p:cTn id="13" fill="hold">
                            <p:stCondLst>
                              <p:cond delay="1000"/>
                            </p:stCondLst>
                            <p:childTnLst>
                              <p:par>
                                <p:cTn id="14" presetID="1" presetClass="entr" presetSubtype="0" fill="hold" grpId="0" nodeType="afterEffect">
                                  <p:stCondLst>
                                    <p:cond delay="250"/>
                                  </p:stCondLst>
                                  <p:childTnLst>
                                    <p:set>
                                      <p:cBhvr>
                                        <p:cTn id="15" dur="1" fill="hold">
                                          <p:stCondLst>
                                            <p:cond delay="0"/>
                                          </p:stCondLst>
                                        </p:cTn>
                                        <p:tgtEl>
                                          <p:spTgt spid="14"/>
                                        </p:tgtEl>
                                        <p:attrNameLst>
                                          <p:attrName>style.visibility</p:attrName>
                                        </p:attrNameLst>
                                      </p:cBhvr>
                                      <p:to>
                                        <p:strVal val="visible"/>
                                      </p:to>
                                    </p:set>
                                  </p:childTnLst>
                                </p:cTn>
                              </p:par>
                              <p:par>
                                <p:cTn id="16" presetID="26" presetClass="emph" presetSubtype="0" fill="hold" grpId="1" nodeType="withEffect">
                                  <p:stCondLst>
                                    <p:cond delay="250"/>
                                  </p:stCondLst>
                                  <p:childTnLst>
                                    <p:animEffect transition="out" filter="fade">
                                      <p:cBhvr>
                                        <p:cTn id="17" dur="500" tmFilter="0, 0; .2, .5; .8, .5; 1, 0"/>
                                        <p:tgtEl>
                                          <p:spTgt spid="14"/>
                                        </p:tgtEl>
                                      </p:cBhvr>
                                    </p:animEffect>
                                    <p:animScale>
                                      <p:cBhvr>
                                        <p:cTn id="1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圆角矩形 18"/>
          <p:cNvSpPr/>
          <p:nvPr>
            <p:custDataLst>
              <p:tags r:id="rId1"/>
            </p:custDataLst>
          </p:nvPr>
        </p:nvSpPr>
        <p:spPr>
          <a:xfrm>
            <a:off x="141667" y="916746"/>
            <a:ext cx="11884536" cy="3185142"/>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61" name="任意多边形: 形状 60"/>
          <p:cNvSpPr/>
          <p:nvPr>
            <p:custDataLst>
              <p:tags r:id="rId2"/>
            </p:custDataLst>
          </p:nvPr>
        </p:nvSpPr>
        <p:spPr>
          <a:xfrm>
            <a:off x="129144" y="531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62" name="文本框 61"/>
          <p:cNvSpPr txBox="1"/>
          <p:nvPr>
            <p:custDataLst>
              <p:tags r:id="rId3"/>
            </p:custDataLst>
          </p:nvPr>
        </p:nvSpPr>
        <p:spPr>
          <a:xfrm>
            <a:off x="1436101" y="1892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63" name="组合 62"/>
          <p:cNvGrpSpPr/>
          <p:nvPr>
            <p:custDataLst>
              <p:tags r:id="rId4"/>
            </p:custDataLst>
          </p:nvPr>
        </p:nvGrpSpPr>
        <p:grpSpPr>
          <a:xfrm>
            <a:off x="273475" y="204087"/>
            <a:ext cx="1092734" cy="555027"/>
            <a:chOff x="10045" y="1443"/>
            <a:chExt cx="1831" cy="930"/>
          </a:xfrm>
          <a:effectLst>
            <a:outerShdw blurRad="50800" dist="38100" dir="5400000" algn="t" rotWithShape="0">
              <a:prstClr val="black">
                <a:alpha val="40000"/>
              </a:prstClr>
            </a:outerShdw>
          </a:effectLst>
        </p:grpSpPr>
        <p:sp>
          <p:nvSpPr>
            <p:cNvPr id="64" name="Oval 1699"/>
            <p:cNvSpPr>
              <a:spLocks noChangeArrowheads="1"/>
            </p:cNvSpPr>
            <p:nvPr>
              <p:custDataLst>
                <p:tags r:id="rId5"/>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5" name="Freeform 1700"/>
            <p:cNvSpPr/>
            <p:nvPr>
              <p:custDataLst>
                <p:tags r:id="rId6"/>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6" name="Freeform 1701"/>
            <p:cNvSpPr/>
            <p:nvPr>
              <p:custDataLst>
                <p:tags r:id="rId7"/>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7" name="Freeform 1702"/>
            <p:cNvSpPr/>
            <p:nvPr>
              <p:custDataLst>
                <p:tags r:id="rId8"/>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8" name="Freeform 1703"/>
            <p:cNvSpPr/>
            <p:nvPr>
              <p:custDataLst>
                <p:tags r:id="rId9"/>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9" name="Oval 1704"/>
            <p:cNvSpPr>
              <a:spLocks noChangeArrowheads="1"/>
            </p:cNvSpPr>
            <p:nvPr>
              <p:custDataLst>
                <p:tags r:id="rId10"/>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0" name="Oval 1705"/>
            <p:cNvSpPr>
              <a:spLocks noChangeArrowheads="1"/>
            </p:cNvSpPr>
            <p:nvPr>
              <p:custDataLst>
                <p:tags r:id="rId11"/>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1" name="Freeform 1706"/>
            <p:cNvSpPr/>
            <p:nvPr>
              <p:custDataLst>
                <p:tags r:id="rId12"/>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2" name="Freeform 1707"/>
            <p:cNvSpPr/>
            <p:nvPr>
              <p:custDataLst>
                <p:tags r:id="rId13"/>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3" name="Freeform 1708"/>
            <p:cNvSpPr/>
            <p:nvPr>
              <p:custDataLst>
                <p:tags r:id="rId14"/>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4" name="Oval 1709"/>
            <p:cNvSpPr>
              <a:spLocks noChangeArrowheads="1"/>
            </p:cNvSpPr>
            <p:nvPr>
              <p:custDataLst>
                <p:tags r:id="rId15"/>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5" name="Freeform 1710"/>
            <p:cNvSpPr/>
            <p:nvPr>
              <p:custDataLst>
                <p:tags r:id="rId16"/>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6" name="Freeform 1711"/>
            <p:cNvSpPr/>
            <p:nvPr>
              <p:custDataLst>
                <p:tags r:id="rId17"/>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7" name="Freeform 1712"/>
            <p:cNvSpPr/>
            <p:nvPr>
              <p:custDataLst>
                <p:tags r:id="rId18"/>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8" name="Freeform 1713"/>
            <p:cNvSpPr/>
            <p:nvPr>
              <p:custDataLst>
                <p:tags r:id="rId19"/>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9" name="Freeform 1714"/>
            <p:cNvSpPr/>
            <p:nvPr>
              <p:custDataLst>
                <p:tags r:id="rId20"/>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0" name="Freeform 1715"/>
            <p:cNvSpPr/>
            <p:nvPr>
              <p:custDataLst>
                <p:tags r:id="rId21"/>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1" name="Oval 1716"/>
            <p:cNvSpPr>
              <a:spLocks noChangeArrowheads="1"/>
            </p:cNvSpPr>
            <p:nvPr>
              <p:custDataLst>
                <p:tags r:id="rId22"/>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2" name="Freeform 1717"/>
            <p:cNvSpPr/>
            <p:nvPr>
              <p:custDataLst>
                <p:tags r:id="rId23"/>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3" name="Freeform 1718"/>
            <p:cNvSpPr/>
            <p:nvPr>
              <p:custDataLst>
                <p:tags r:id="rId24"/>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4" name="Freeform 1719"/>
            <p:cNvSpPr/>
            <p:nvPr>
              <p:custDataLst>
                <p:tags r:id="rId25"/>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5" name="Freeform 1720"/>
            <p:cNvSpPr/>
            <p:nvPr>
              <p:custDataLst>
                <p:tags r:id="rId26"/>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
        <p:nvSpPr>
          <p:cNvPr id="89" name="文本框 88"/>
          <p:cNvSpPr txBox="1"/>
          <p:nvPr>
            <p:custDataLst>
              <p:tags r:id="rId27"/>
            </p:custDataLst>
          </p:nvPr>
        </p:nvSpPr>
        <p:spPr>
          <a:xfrm>
            <a:off x="129143" y="4101887"/>
            <a:ext cx="11752729" cy="1815882"/>
          </a:xfrm>
          <a:prstGeom prst="rect">
            <a:avLst/>
          </a:prstGeom>
          <a:noFill/>
        </p:spPr>
        <p:txBody>
          <a:bodyPr wrap="square">
            <a:spAutoFit/>
          </a:bodyPr>
          <a:lstStyle/>
          <a:p>
            <a:r>
              <a:rPr lang="en-US" altLang="zh-CN" sz="2800" b="0" i="0">
                <a:solidFill>
                  <a:srgbClr val="0070C0"/>
                </a:solidFill>
                <a:effectLst/>
                <a:highlight>
                  <a:srgbClr val="FFFFFF"/>
                </a:highlight>
                <a:latin typeface="华文中宋" panose="02010600040101010101" pitchFamily="2" charset="-122"/>
                <a:ea typeface="华文中宋" panose="02010600040101010101" pitchFamily="2" charset="-122"/>
              </a:rPr>
              <a:t>(5)</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真核生物核基因表达时，转录和翻译不能耦合的原因是真核细胞中有</a:t>
            </a:r>
            <a:r>
              <a:rPr lang="en-US" altLang="zh-CN" sz="2800">
                <a:solidFill>
                  <a:srgbClr val="0070C0"/>
                </a:solidFill>
                <a:latin typeface="华文中宋" panose="02010600040101010101" pitchFamily="2" charset="-122"/>
                <a:ea typeface="华文中宋" panose="02010600040101010101" pitchFamily="2" charset="-122"/>
              </a:rPr>
              <a:t>______</a:t>
            </a:r>
            <a:r>
              <a:rPr lang="en-US" altLang="zh-CN" sz="2800">
                <a:solidFill>
                  <a:srgbClr val="0070C0"/>
                </a:solidFill>
                <a:highlight>
                  <a:srgbClr val="FFFFFF"/>
                </a:highlight>
                <a:latin typeface="华文中宋" panose="02010600040101010101" pitchFamily="2" charset="-122"/>
                <a:ea typeface="华文中宋" panose="02010600040101010101" pitchFamily="2" charset="-122"/>
              </a:rPr>
              <a:t>(</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填结构名称</a:t>
            </a:r>
            <a:r>
              <a:rPr lang="en-US" altLang="zh-CN" sz="2800" b="0" i="0">
                <a:solidFill>
                  <a:srgbClr val="0070C0"/>
                </a:solidFill>
                <a:effectLst/>
                <a:highlight>
                  <a:srgbClr val="FFFFFF"/>
                </a:highlight>
                <a:latin typeface="华文中宋" panose="02010600040101010101" pitchFamily="2" charset="-122"/>
                <a:ea typeface="华文中宋" panose="02010600040101010101" pitchFamily="2" charset="-122"/>
              </a:rPr>
              <a:t>)</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阻隔。</a:t>
            </a:r>
            <a:br>
              <a:rPr lang="zh-CN" altLang="en-US" sz="2800">
                <a:solidFill>
                  <a:srgbClr val="0070C0"/>
                </a:solidFill>
                <a:latin typeface="华文中宋" panose="02010600040101010101" pitchFamily="2" charset="-122"/>
                <a:ea typeface="华文中宋" panose="02010600040101010101" pitchFamily="2" charset="-122"/>
              </a:rPr>
            </a:br>
            <a:r>
              <a:rPr lang="en-US" altLang="zh-CN" sz="2800" b="0" i="0">
                <a:solidFill>
                  <a:srgbClr val="0070C0"/>
                </a:solidFill>
                <a:effectLst/>
                <a:highlight>
                  <a:srgbClr val="FFFFFF"/>
                </a:highlight>
                <a:latin typeface="华文中宋" panose="02010600040101010101" pitchFamily="2" charset="-122"/>
                <a:ea typeface="华文中宋" panose="02010600040101010101" pitchFamily="2" charset="-122"/>
              </a:rPr>
              <a:t>(6)</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与真核生物核基因表达相比，原核生物基因表达时“转录</a:t>
            </a:r>
            <a:r>
              <a:rPr lang="en-US" altLang="zh-CN" sz="2800" b="0" i="0">
                <a:solidFill>
                  <a:srgbClr val="0070C0"/>
                </a:solidFill>
                <a:effectLst/>
                <a:highlight>
                  <a:srgbClr val="FFFFFF"/>
                </a:highlight>
                <a:latin typeface="华文中宋" panose="02010600040101010101" pitchFamily="2" charset="-122"/>
                <a:ea typeface="华文中宋" panose="02010600040101010101" pitchFamily="2" charset="-122"/>
              </a:rPr>
              <a:t>—</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翻译耦合”的优点是</a:t>
            </a:r>
            <a:r>
              <a:rPr lang="en-US" altLang="zh-CN" sz="2800">
                <a:solidFill>
                  <a:srgbClr val="0070C0"/>
                </a:solidFill>
                <a:latin typeface="华文中宋" panose="02010600040101010101" pitchFamily="2" charset="-122"/>
                <a:ea typeface="华文中宋" panose="02010600040101010101" pitchFamily="2" charset="-122"/>
              </a:rPr>
              <a:t>__________________</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93" name="文本框 92"/>
          <p:cNvSpPr txBox="1"/>
          <p:nvPr>
            <p:custDataLst>
              <p:tags r:id="rId28"/>
            </p:custDataLst>
          </p:nvPr>
        </p:nvSpPr>
        <p:spPr>
          <a:xfrm>
            <a:off x="143641" y="5869439"/>
            <a:ext cx="11964348" cy="954107"/>
          </a:xfrm>
          <a:prstGeom prst="rect">
            <a:avLst/>
          </a:prstGeom>
          <a:noFill/>
        </p:spPr>
        <p:txBody>
          <a:bodyPr wrap="square">
            <a:spAutoFit/>
          </a:bodyPr>
          <a:lstStyle/>
          <a:p>
            <a:r>
              <a:rPr lang="en-US" altLang="zh-CN" sz="2800" b="0" i="0">
                <a:solidFill>
                  <a:srgbClr val="0070C0"/>
                </a:solidFill>
                <a:effectLst/>
                <a:highlight>
                  <a:srgbClr val="FFFFFF"/>
                </a:highlight>
                <a:latin typeface="华文中宋" panose="02010600040101010101" pitchFamily="2" charset="-122"/>
                <a:ea typeface="华文中宋" panose="02010600040101010101" pitchFamily="2" charset="-122"/>
              </a:rPr>
              <a:t>(7)</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毕赤酵母蛋白表达系统与大肠杆菌蛋白表达系统相比，优势体现在</a:t>
            </a:r>
            <a:r>
              <a:rPr lang="en-US" altLang="zh-CN" sz="2800">
                <a:solidFill>
                  <a:srgbClr val="0070C0"/>
                </a:solidFill>
                <a:latin typeface="华文中宋" panose="02010600040101010101" pitchFamily="2" charset="-122"/>
                <a:ea typeface="华文中宋" panose="02010600040101010101" pitchFamily="2" charset="-122"/>
              </a:rPr>
              <a:t>_______________________________________________</a:t>
            </a:r>
            <a:r>
              <a:rPr lang="zh-CN" altLang="en-US" sz="2800" b="0" i="0">
                <a:solidFill>
                  <a:srgbClr val="0070C0"/>
                </a:solidFill>
                <a:effectLst/>
                <a:highlight>
                  <a:srgbClr val="FFFFFF"/>
                </a:highlight>
                <a:latin typeface="华文中宋" panose="02010600040101010101" pitchFamily="2" charset="-122"/>
                <a:ea typeface="华文中宋" panose="02010600040101010101" pitchFamily="2" charset="-122"/>
              </a:rPr>
              <a:t>（答出一点即可）</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4" name="文本框 3"/>
          <p:cNvSpPr txBox="1"/>
          <p:nvPr>
            <p:custDataLst>
              <p:tags r:id="rId29"/>
            </p:custDataLst>
          </p:nvPr>
        </p:nvSpPr>
        <p:spPr>
          <a:xfrm>
            <a:off x="129143" y="876229"/>
            <a:ext cx="7621485" cy="3108543"/>
          </a:xfrm>
          <a:prstGeom prst="rect">
            <a:avLst/>
          </a:prstGeom>
          <a:noFill/>
        </p:spPr>
        <p:txBody>
          <a:bodyPr wrap="square">
            <a:spAutoFit/>
          </a:bodyPr>
          <a:lstStyle/>
          <a:p>
            <a:r>
              <a:rPr lang="zh-CN" altLang="en-US" sz="2800" b="1">
                <a:latin typeface="微软雅黑" panose="020B0503020204020204" charset="-122"/>
                <a:ea typeface="微软雅黑" panose="020B0503020204020204" charset="-122"/>
              </a:rPr>
              <a:t>在白洋淀中发现一种大肠杆菌，它的基因在表达时转录和翻译往往是同时进行的，这种现象称为“转录</a:t>
            </a:r>
            <a:r>
              <a:rPr lang="en-US" altLang="zh-CN" sz="2800" b="1">
                <a:latin typeface="微软雅黑" panose="020B0503020204020204" charset="-122"/>
                <a:ea typeface="微软雅黑" panose="020B0503020204020204" charset="-122"/>
              </a:rPr>
              <a:t>—</a:t>
            </a:r>
            <a:r>
              <a:rPr lang="zh-CN" altLang="en-US" sz="2800" b="1">
                <a:latin typeface="微软雅黑" panose="020B0503020204020204" charset="-122"/>
                <a:ea typeface="微软雅黑" panose="020B0503020204020204" charset="-122"/>
              </a:rPr>
              <a:t>翻译耦合”。巴斯德毕赤酵母是目前仅次于大肠杆菌的常用蛋白表达系统。该酵母以甲醇为唯一碳源，胞内无天然质粒，所表达的外源基因需整合到酵母染色体上，因其具有强启动子</a:t>
            </a:r>
            <a:r>
              <a:rPr lang="en-US" altLang="zh-CN" sz="2800" b="1">
                <a:latin typeface="微软雅黑" panose="020B0503020204020204" charset="-122"/>
                <a:ea typeface="微软雅黑" panose="020B0503020204020204" charset="-122"/>
              </a:rPr>
              <a:t>PAOX</a:t>
            </a:r>
            <a:r>
              <a:rPr lang="zh-CN" altLang="en-US" sz="2800" b="1">
                <a:latin typeface="微软雅黑" panose="020B0503020204020204" charset="-122"/>
                <a:ea typeface="微软雅黑" panose="020B0503020204020204" charset="-122"/>
              </a:rPr>
              <a:t>，故能高效表达外源基因。</a:t>
            </a:r>
            <a:endParaRPr lang="zh-CN" altLang="en-US" sz="2800" b="1">
              <a:latin typeface="微软雅黑" panose="020B0503020204020204" charset="-122"/>
              <a:ea typeface="微软雅黑" panose="020B0503020204020204" charset="-122"/>
            </a:endParaRPr>
          </a:p>
        </p:txBody>
      </p:sp>
      <p:sp>
        <p:nvSpPr>
          <p:cNvPr id="5" name="文本框 4"/>
          <p:cNvSpPr txBox="1"/>
          <p:nvPr>
            <p:custDataLst>
              <p:tags r:id="rId30"/>
            </p:custDataLst>
          </p:nvPr>
        </p:nvSpPr>
        <p:spPr>
          <a:xfrm>
            <a:off x="344558" y="4532774"/>
            <a:ext cx="913894"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ea typeface="宋体" panose="02010600030101010101" pitchFamily="2" charset="-122"/>
                <a:sym typeface="+mn-ea"/>
              </a:rPr>
              <a:t>核膜</a:t>
            </a:r>
            <a:endParaRPr lang="zh-CN" altLang="en-US" sz="2800"/>
          </a:p>
        </p:txBody>
      </p:sp>
      <p:sp>
        <p:nvSpPr>
          <p:cNvPr id="6" name="文本框 5"/>
          <p:cNvSpPr txBox="1"/>
          <p:nvPr>
            <p:custDataLst>
              <p:tags r:id="rId31"/>
            </p:custDataLst>
          </p:nvPr>
        </p:nvSpPr>
        <p:spPr>
          <a:xfrm>
            <a:off x="1757509" y="5384659"/>
            <a:ext cx="3325852"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sym typeface="+mn-ea"/>
              </a:rPr>
              <a:t>提高基因表达效率</a:t>
            </a:r>
            <a:endParaRPr lang="zh-CN" altLang="en-US" sz="2800"/>
          </a:p>
        </p:txBody>
      </p:sp>
      <p:sp>
        <p:nvSpPr>
          <p:cNvPr id="7" name="文本框 6"/>
          <p:cNvSpPr txBox="1"/>
          <p:nvPr>
            <p:custDataLst>
              <p:tags r:id="rId32"/>
            </p:custDataLst>
          </p:nvPr>
        </p:nvSpPr>
        <p:spPr>
          <a:xfrm>
            <a:off x="188363" y="6311837"/>
            <a:ext cx="8132195" cy="52322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sym typeface="+mn-ea"/>
              </a:rPr>
              <a:t>可进行蛋白质加工、蛋白质折叠、翻译后修饰等</a:t>
            </a:r>
            <a:endParaRPr lang="zh-CN" altLang="en-US" sz="2800"/>
          </a:p>
        </p:txBody>
      </p:sp>
      <p:pic>
        <p:nvPicPr>
          <p:cNvPr id="3" name="图片 -2147482615"/>
          <p:cNvPicPr>
            <a:picLocks noChangeAspect="1"/>
          </p:cNvPicPr>
          <p:nvPr>
            <p:custDataLst>
              <p:tags r:id="rId33"/>
            </p:custDataLst>
          </p:nvPr>
        </p:nvPicPr>
        <p:blipFill>
          <a:blip r:embed="rId34">
            <a:clrChange>
              <a:clrFrom>
                <a:srgbClr val="FFFFFF"/>
              </a:clrFrom>
              <a:clrTo>
                <a:srgbClr val="FFFFFF">
                  <a:alpha val="0"/>
                </a:srgbClr>
              </a:clrTo>
            </a:clrChange>
          </a:blip>
          <a:srcRect b="13466"/>
          <a:stretch>
            <a:fillRect/>
          </a:stretch>
        </p:blipFill>
        <p:spPr>
          <a:xfrm>
            <a:off x="6801667" y="938517"/>
            <a:ext cx="5390333" cy="316337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127807" y="1286104"/>
            <a:ext cx="7187393" cy="553974"/>
          </a:xfrm>
          <a:prstGeom prst="rect">
            <a:avLst/>
          </a:prstGeom>
        </p:spPr>
        <p:txBody>
          <a:bodyPr wrap="square" lIns="121898" tIns="60948" rIns="121898" bIns="60948">
            <a:spAutoFit/>
          </a:bodyPr>
          <a:lstStyle/>
          <a:p>
            <a:pPr marL="252095" indent="-457200" algn="just"/>
            <a:r>
              <a:rPr lang="en-US"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1.</a:t>
            </a:r>
            <a:r>
              <a:rPr lang="zh-CN"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常见的原核生物与真核生物</a:t>
            </a:r>
            <a:r>
              <a:rPr lang="en-US"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a:t>
            </a:r>
            <a:r>
              <a:rPr lang="zh-CN"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连线</a:t>
            </a:r>
            <a:r>
              <a:rPr lang="en-US"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a:t>
            </a:r>
            <a:endParaRPr lang="zh-CN" altLang="zh-CN" sz="1100"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endParaRPr>
          </a:p>
        </p:txBody>
      </p:sp>
      <p:pic>
        <p:nvPicPr>
          <p:cNvPr id="3" name="图片 2"/>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708662" y="2017171"/>
            <a:ext cx="8032910" cy="4431221"/>
          </a:xfrm>
          <a:prstGeom prst="rect">
            <a:avLst/>
          </a:prstGeom>
        </p:spPr>
      </p:pic>
      <p:cxnSp>
        <p:nvCxnSpPr>
          <p:cNvPr id="4" name="直接连接符 3"/>
          <p:cNvCxnSpPr/>
          <p:nvPr>
            <p:custDataLst>
              <p:tags r:id="rId4"/>
            </p:custDataLst>
          </p:nvPr>
        </p:nvCxnSpPr>
        <p:spPr>
          <a:xfrm>
            <a:off x="3956970" y="3142088"/>
            <a:ext cx="797988" cy="864108"/>
          </a:xfrm>
          <a:prstGeom prst="line">
            <a:avLst/>
          </a:prstGeom>
          <a:noFill/>
          <a:ln w="31750" cap="flat" cmpd="sng" algn="ctr">
            <a:solidFill>
              <a:srgbClr val="C00000"/>
            </a:solidFill>
            <a:prstDash val="solid"/>
            <a:miter lim="800000"/>
          </a:ln>
          <a:effectLst/>
        </p:spPr>
      </p:cxnSp>
      <p:cxnSp>
        <p:nvCxnSpPr>
          <p:cNvPr id="5" name="直接连接符 4"/>
          <p:cNvCxnSpPr/>
          <p:nvPr>
            <p:custDataLst>
              <p:tags r:id="rId5"/>
            </p:custDataLst>
          </p:nvPr>
        </p:nvCxnSpPr>
        <p:spPr>
          <a:xfrm flipH="1">
            <a:off x="3956970" y="4006196"/>
            <a:ext cx="797988" cy="864108"/>
          </a:xfrm>
          <a:prstGeom prst="line">
            <a:avLst/>
          </a:prstGeom>
          <a:noFill/>
          <a:ln w="31750" cap="flat" cmpd="sng" algn="ctr">
            <a:solidFill>
              <a:srgbClr val="C00000"/>
            </a:solidFill>
            <a:prstDash val="solid"/>
            <a:miter lim="800000"/>
          </a:ln>
          <a:effectLst/>
        </p:spPr>
      </p:cxnSp>
      <p:cxnSp>
        <p:nvCxnSpPr>
          <p:cNvPr id="6" name="直接连接符 5"/>
          <p:cNvCxnSpPr/>
          <p:nvPr>
            <p:custDataLst>
              <p:tags r:id="rId6"/>
            </p:custDataLst>
          </p:nvPr>
        </p:nvCxnSpPr>
        <p:spPr>
          <a:xfrm>
            <a:off x="3956970" y="4006196"/>
            <a:ext cx="797988" cy="1296162"/>
          </a:xfrm>
          <a:prstGeom prst="line">
            <a:avLst/>
          </a:prstGeom>
          <a:noFill/>
          <a:ln w="31750" cap="flat" cmpd="sng" algn="ctr">
            <a:solidFill>
              <a:srgbClr val="C00000"/>
            </a:solidFill>
            <a:prstDash val="solid"/>
            <a:miter lim="800000"/>
          </a:ln>
          <a:effectLst/>
        </p:spPr>
      </p:cxnSp>
      <p:cxnSp>
        <p:nvCxnSpPr>
          <p:cNvPr id="7" name="直接连接符 6"/>
          <p:cNvCxnSpPr/>
          <p:nvPr>
            <p:custDataLst>
              <p:tags r:id="rId7"/>
            </p:custDataLst>
          </p:nvPr>
        </p:nvCxnSpPr>
        <p:spPr>
          <a:xfrm flipH="1">
            <a:off x="3956970" y="5302358"/>
            <a:ext cx="797988" cy="797988"/>
          </a:xfrm>
          <a:prstGeom prst="line">
            <a:avLst/>
          </a:prstGeom>
          <a:noFill/>
          <a:ln w="31750" cap="flat" cmpd="sng" algn="ctr">
            <a:solidFill>
              <a:srgbClr val="C00000"/>
            </a:solidFill>
            <a:prstDash val="solid"/>
            <a:miter lim="800000"/>
          </a:ln>
          <a:effectLst/>
        </p:spPr>
      </p:cxnSp>
      <p:cxnSp>
        <p:nvCxnSpPr>
          <p:cNvPr id="8" name="直接连接符 7"/>
          <p:cNvCxnSpPr/>
          <p:nvPr>
            <p:custDataLst>
              <p:tags r:id="rId8"/>
            </p:custDataLst>
          </p:nvPr>
        </p:nvCxnSpPr>
        <p:spPr>
          <a:xfrm flipV="1">
            <a:off x="6841717" y="3142088"/>
            <a:ext cx="722408" cy="864108"/>
          </a:xfrm>
          <a:prstGeom prst="line">
            <a:avLst/>
          </a:prstGeom>
          <a:noFill/>
          <a:ln w="31750" cap="flat" cmpd="sng" algn="ctr">
            <a:solidFill>
              <a:srgbClr val="C00000"/>
            </a:solidFill>
            <a:prstDash val="solid"/>
            <a:miter lim="800000"/>
          </a:ln>
          <a:effectLst/>
        </p:spPr>
      </p:cxnSp>
      <p:cxnSp>
        <p:nvCxnSpPr>
          <p:cNvPr id="9" name="直接连接符 8"/>
          <p:cNvCxnSpPr/>
          <p:nvPr>
            <p:custDataLst>
              <p:tags r:id="rId9"/>
            </p:custDataLst>
          </p:nvPr>
        </p:nvCxnSpPr>
        <p:spPr>
          <a:xfrm>
            <a:off x="6841717" y="4006196"/>
            <a:ext cx="793258" cy="793258"/>
          </a:xfrm>
          <a:prstGeom prst="line">
            <a:avLst/>
          </a:prstGeom>
          <a:noFill/>
          <a:ln w="31750" cap="flat" cmpd="sng" algn="ctr">
            <a:solidFill>
              <a:srgbClr val="C00000"/>
            </a:solidFill>
            <a:prstDash val="solid"/>
            <a:miter lim="800000"/>
          </a:ln>
          <a:effectLst/>
        </p:spPr>
      </p:cxnSp>
      <p:cxnSp>
        <p:nvCxnSpPr>
          <p:cNvPr id="10" name="直接连接符 9"/>
          <p:cNvCxnSpPr/>
          <p:nvPr>
            <p:custDataLst>
              <p:tags r:id="rId10"/>
            </p:custDataLst>
          </p:nvPr>
        </p:nvCxnSpPr>
        <p:spPr>
          <a:xfrm>
            <a:off x="6827459" y="4006196"/>
            <a:ext cx="739886" cy="0"/>
          </a:xfrm>
          <a:prstGeom prst="line">
            <a:avLst/>
          </a:prstGeom>
          <a:noFill/>
          <a:ln w="31750" cap="flat" cmpd="sng" algn="ctr">
            <a:solidFill>
              <a:srgbClr val="C00000"/>
            </a:solidFill>
            <a:prstDash val="solid"/>
            <a:miter lim="800000"/>
          </a:ln>
          <a:effectLst/>
        </p:spPr>
      </p:cxnSp>
      <p:cxnSp>
        <p:nvCxnSpPr>
          <p:cNvPr id="11" name="直接连接符 10"/>
          <p:cNvCxnSpPr/>
          <p:nvPr>
            <p:custDataLst>
              <p:tags r:id="rId11"/>
            </p:custDataLst>
          </p:nvPr>
        </p:nvCxnSpPr>
        <p:spPr>
          <a:xfrm>
            <a:off x="6821069" y="5870892"/>
            <a:ext cx="722150" cy="0"/>
          </a:xfrm>
          <a:prstGeom prst="line">
            <a:avLst/>
          </a:prstGeom>
          <a:noFill/>
          <a:ln w="31750" cap="flat" cmpd="sng" algn="ctr">
            <a:solidFill>
              <a:srgbClr val="C00000"/>
            </a:solidFill>
            <a:prstDash val="solid"/>
            <a:miter lim="800000"/>
          </a:ln>
          <a:effectLst/>
        </p:spPr>
      </p:cxnSp>
      <p:sp>
        <p:nvSpPr>
          <p:cNvPr id="14" name="矩形 13"/>
          <p:cNvSpPr/>
          <p:nvPr>
            <p:custDataLst>
              <p:tags r:id="rId12"/>
            </p:custDataLst>
          </p:nvPr>
        </p:nvSpPr>
        <p:spPr>
          <a:xfrm>
            <a:off x="2231374" y="700518"/>
            <a:ext cx="8146339"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比较原核细胞和真核细胞，说出它们的区别与联系</a:t>
            </a:r>
            <a:endParaRPr lang="zh-CN" altLang="en-US" sz="2800" b="1">
              <a:solidFill>
                <a:srgbClr val="FF0000"/>
              </a:solidFill>
              <a:latin typeface="微软雅黑" panose="020B0503020204020204" charset="-122"/>
              <a:ea typeface="微软雅黑" panose="020B0503020204020204" charset="-122"/>
            </a:endParaRPr>
          </a:p>
        </p:txBody>
      </p:sp>
      <p:sp>
        <p:nvSpPr>
          <p:cNvPr id="15" name="Freeform 7"/>
          <p:cNvSpPr/>
          <p:nvPr>
            <p:custDataLst>
              <p:tags r:id="rId13"/>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6" name="图片 53"/>
          <p:cNvPicPr>
            <a:picLocks noChangeAspect="1"/>
          </p:cNvPicPr>
          <p:nvPr>
            <p:custDataLst>
              <p:tags r:id="rId14"/>
            </p:custDataLst>
          </p:nvPr>
        </p:nvPicPr>
        <p:blipFill>
          <a:blip r:embed="rId15">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圆角矩形 606"/>
          <p:cNvSpPr>
            <a:spLocks noChangeArrowheads="1"/>
          </p:cNvSpPr>
          <p:nvPr>
            <p:custDataLst>
              <p:tags r:id="rId16"/>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8" name="圆角矩形 606"/>
          <p:cNvSpPr>
            <a:spLocks noChangeArrowheads="1"/>
          </p:cNvSpPr>
          <p:nvPr>
            <p:custDataLst>
              <p:tags r:id="rId17"/>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4</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9" name="图形 18"/>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174635" y="741522"/>
            <a:ext cx="373501" cy="343420"/>
          </a:xfrm>
          <a:prstGeom prst="rect">
            <a:avLst/>
          </a:prstGeom>
        </p:spPr>
      </p:pic>
      <p:grpSp>
        <p:nvGrpSpPr>
          <p:cNvPr id="21" name="组合 20"/>
          <p:cNvGrpSpPr/>
          <p:nvPr>
            <p:custDataLst>
              <p:tags r:id="rId21"/>
            </p:custDataLst>
          </p:nvPr>
        </p:nvGrpSpPr>
        <p:grpSpPr>
          <a:xfrm>
            <a:off x="5582611" y="-238948"/>
            <a:ext cx="2080354" cy="1525022"/>
            <a:chOff x="5546035" y="-238948"/>
            <a:chExt cx="2080354" cy="1525022"/>
          </a:xfrm>
        </p:grpSpPr>
        <p:sp>
          <p:nvSpPr>
            <p:cNvPr id="22" name="椭圆 21"/>
            <p:cNvSpPr/>
            <p:nvPr>
              <p:custDataLst>
                <p:tags r:id="rId22"/>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3" name="矩形 22"/>
            <p:cNvSpPr/>
            <p:nvPr>
              <p:custDataLst>
                <p:tags r:id="rId23"/>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par>
                                <p:cTn id="23" presetID="3"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par>
                                <p:cTn id="26" presetID="3"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1"/>
            </p:custDataLst>
          </p:nvPr>
        </p:nvGraphicFramePr>
        <p:xfrm>
          <a:off x="280475" y="1197874"/>
          <a:ext cx="11693811" cy="5512940"/>
        </p:xfrm>
        <a:graphic>
          <a:graphicData uri="http://schemas.openxmlformats.org/drawingml/2006/table">
            <a:tbl>
              <a:tblPr/>
              <a:tblGrid>
                <a:gridCol w="1719775"/>
                <a:gridCol w="4182836"/>
                <a:gridCol w="5791200"/>
              </a:tblGrid>
              <a:tr h="526961">
                <a:tc>
                  <a:txBody>
                    <a:bodyPr wrap="square"/>
                    <a:lstStyle/>
                    <a:p>
                      <a:pPr algn="ctr">
                        <a:lnSpc>
                          <a:spcPct val="140000"/>
                        </a:lnSpc>
                        <a:spcAft>
                          <a:spcPct val="0"/>
                        </a:spcAft>
                        <a:tabLst>
                          <a:tab pos="5600700" algn="l"/>
                        </a:tabLst>
                      </a:pPr>
                      <a:r>
                        <a:rPr lang="en-US" sz="2800" b="1" kern="100">
                          <a:solidFill>
                            <a:srgbClr val="0070C0"/>
                          </a:solidFill>
                          <a:effectLst/>
                          <a:latin typeface="华文中宋" panose="02010600040101010101" pitchFamily="2" charset="-122"/>
                          <a:ea typeface="华文中宋" panose="02010600040101010101" pitchFamily="2" charset="-122"/>
                          <a:cs typeface="Courier New" panose="02070309020205020404"/>
                        </a:rPr>
                        <a:t> </a:t>
                      </a:r>
                      <a:r>
                        <a:rPr lang="zh-CN" altLang="en-US" sz="2800" b="1" kern="100">
                          <a:solidFill>
                            <a:srgbClr val="0070C0"/>
                          </a:solidFill>
                          <a:effectLst/>
                          <a:latin typeface="华文中宋" panose="02010600040101010101" pitchFamily="2" charset="-122"/>
                          <a:ea typeface="华文中宋" panose="02010600040101010101" pitchFamily="2" charset="-122"/>
                          <a:cs typeface="Courier New" panose="02070309020205020404"/>
                        </a:rPr>
                        <a:t>项目</a:t>
                      </a:r>
                      <a:endParaRPr lang="zh-CN" sz="1050" kern="100">
                        <a:solidFill>
                          <a:srgbClr val="0070C0"/>
                        </a:solidFill>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原核细胞</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真核细胞</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1260">
                <a:tc>
                  <a:txBody>
                    <a:bodyPr wrap="square"/>
                    <a:lstStyle/>
                    <a:p>
                      <a:pPr algn="ctr">
                        <a:lnSpc>
                          <a:spcPct val="100000"/>
                        </a:lnSpc>
                        <a:spcAft>
                          <a:spcPct val="0"/>
                        </a:spcAft>
                        <a:tabLst>
                          <a:tab pos="5600700" algn="l"/>
                        </a:tabLst>
                      </a:pPr>
                      <a:r>
                        <a:rPr lang="zh-CN" altLang="en-US" sz="2800" b="1" kern="100">
                          <a:effectLst/>
                          <a:latin typeface="华文中宋" panose="02010600040101010101" pitchFamily="2" charset="-122"/>
                          <a:ea typeface="华文中宋" panose="02010600040101010101" pitchFamily="2" charset="-122"/>
                          <a:cs typeface="Times New Roman" panose="02020603050405020304"/>
                        </a:rPr>
                        <a:t>本质</a:t>
                      </a:r>
                      <a:endParaRPr lang="en-US" altLang="zh-CN" sz="2800" b="1" kern="100">
                        <a:effectLst/>
                        <a:latin typeface="华文中宋" panose="02010600040101010101" pitchFamily="2" charset="-122"/>
                        <a:ea typeface="华文中宋" panose="02010600040101010101" pitchFamily="2" charset="-122"/>
                        <a:cs typeface="Times New Roman" panose="02020603050405020304"/>
                      </a:endParaRPr>
                    </a:p>
                    <a:p>
                      <a:pPr algn="ctr">
                        <a:lnSpc>
                          <a:spcPct val="100000"/>
                        </a:lnSpc>
                        <a:spcAft>
                          <a:spcPct val="0"/>
                        </a:spcAft>
                        <a:tabLst>
                          <a:tab pos="5600700" algn="l"/>
                        </a:tabLst>
                      </a:pPr>
                      <a:r>
                        <a:rPr lang="zh-CN" altLang="en-US" sz="2800" b="1" kern="100">
                          <a:effectLst/>
                          <a:latin typeface="华文中宋" panose="02010600040101010101" pitchFamily="2" charset="-122"/>
                          <a:ea typeface="华文中宋" panose="02010600040101010101" pitchFamily="2" charset="-122"/>
                          <a:cs typeface="Times New Roman" panose="02020603050405020304"/>
                        </a:rPr>
                        <a:t>区别</a:t>
                      </a:r>
                      <a:endParaRPr lang="zh-CN" sz="1050" kern="100">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1260">
                <a:tc>
                  <a:txBody>
                    <a:bodyPr wrap="square"/>
                    <a:lstStyle/>
                    <a:p>
                      <a:pPr marL="0" marR="0" lvl="0" indent="0" algn="ctr" defTabSz="914400" rtl="0" eaLnBrk="1" fontAlgn="auto" latinLnBrk="0" hangingPunct="1">
                        <a:lnSpc>
                          <a:spcPct val="100000"/>
                        </a:lnSpc>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华文中宋" panose="02010600040101010101" pitchFamily="2" charset="-122"/>
                          <a:ea typeface="华文中宋" panose="02010600040101010101" pitchFamily="2" charset="-122"/>
                          <a:cs typeface="Times New Roman" panose="02020603050405020304"/>
                        </a:rPr>
                        <a:t>细胞壁</a:t>
                      </a:r>
                      <a:endParaRPr kumimoji="0" lang="zh-CN" altLang="en-US" sz="1050" b="0" i="0" u="none" strike="noStrike" kern="100" cap="none" spc="0" normalizeH="0" baseline="0" noProof="0">
                        <a:ln>
                          <a:noFill/>
                        </a:ln>
                        <a:solidFill>
                          <a:prstClr val="black"/>
                        </a:solidFill>
                        <a:effectLst/>
                        <a:uLnTx/>
                        <a:uFillTx/>
                        <a:latin typeface="华文中宋" panose="02010600040101010101" pitchFamily="2" charset="-122"/>
                        <a:ea typeface="华文中宋" panose="02010600040101010101" pitchFamily="2" charset="-122"/>
                        <a:cs typeface="Courier New" panose="02070309020205020404"/>
                      </a:endParaRPr>
                    </a:p>
                    <a:p>
                      <a:pPr algn="ctr">
                        <a:lnSpc>
                          <a:spcPct val="100000"/>
                        </a:lnSpc>
                        <a:spcAft>
                          <a:spcPct val="0"/>
                        </a:spcAft>
                        <a:tabLst>
                          <a:tab pos="5600700" algn="l"/>
                        </a:tabLst>
                      </a:pPr>
                      <a:endParaRPr lang="zh-CN" sz="1050" kern="100">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40000"/>
                        </a:lnSpc>
                        <a:spcBef>
                          <a:spcPct val="0"/>
                        </a:spcBef>
                        <a:spcAft>
                          <a:spcPct val="0"/>
                        </a:spcAft>
                        <a:buClrTx/>
                        <a:buSzTx/>
                        <a:buFontTx/>
                        <a:buNone/>
                        <a:tabLst>
                          <a:tab pos="5600700" algn="l"/>
                        </a:tabLst>
                        <a:defRPr/>
                      </a:pP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303">
                <a:tc>
                  <a:txBody>
                    <a:bodyPr wrap="square"/>
                    <a:lstStyle/>
                    <a:p>
                      <a:pPr algn="ctr">
                        <a:lnSpc>
                          <a:spcPct val="100000"/>
                        </a:lnSpc>
                        <a:spcAft>
                          <a:spcPct val="0"/>
                        </a:spcAft>
                        <a:tabLst>
                          <a:tab pos="5600700" algn="l"/>
                        </a:tabLst>
                      </a:pPr>
                      <a:r>
                        <a:rPr lang="zh-CN" sz="2800" b="1" kern="100">
                          <a:effectLst/>
                          <a:latin typeface="华文中宋" panose="02010600040101010101" pitchFamily="2" charset="-122"/>
                          <a:ea typeface="华文中宋" panose="02010600040101010101" pitchFamily="2" charset="-122"/>
                          <a:cs typeface="Times New Roman" panose="02020603050405020304"/>
                        </a:rPr>
                        <a:t>细胞质</a:t>
                      </a:r>
                      <a:endParaRPr lang="zh-CN" sz="1050" kern="100">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303">
                <a:tc>
                  <a:txBody>
                    <a:bodyPr wrap="square"/>
                    <a:lstStyle/>
                    <a:p>
                      <a:pPr algn="ctr">
                        <a:lnSpc>
                          <a:spcPct val="100000"/>
                        </a:lnSpc>
                        <a:spcAft>
                          <a:spcPct val="0"/>
                        </a:spcAft>
                        <a:tabLst>
                          <a:tab pos="5600700" algn="l"/>
                        </a:tabLst>
                      </a:pPr>
                      <a:r>
                        <a:rPr lang="zh-CN" sz="2800" b="1" kern="100">
                          <a:effectLst/>
                          <a:latin typeface="华文中宋" panose="02010600040101010101" pitchFamily="2" charset="-122"/>
                          <a:ea typeface="华文中宋" panose="02010600040101010101" pitchFamily="2" charset="-122"/>
                          <a:cs typeface="Times New Roman" panose="02020603050405020304"/>
                        </a:rPr>
                        <a:t>细胞核</a:t>
                      </a:r>
                      <a:endParaRPr lang="zh-CN" sz="1050" kern="100">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303">
                <a:tc>
                  <a:txBody>
                    <a:bodyPr wrap="square"/>
                    <a:lstStyle/>
                    <a:p>
                      <a:pPr algn="ctr">
                        <a:lnSpc>
                          <a:spcPct val="100000"/>
                        </a:lnSpc>
                        <a:spcAft>
                          <a:spcPct val="0"/>
                        </a:spcAft>
                        <a:tabLst>
                          <a:tab pos="5600700" algn="l"/>
                        </a:tabLst>
                      </a:pPr>
                      <a:r>
                        <a:rPr lang="zh-CN" altLang="en-US" sz="2800" kern="100">
                          <a:effectLst/>
                          <a:latin typeface="华文中宋" panose="02010600040101010101" pitchFamily="2" charset="-122"/>
                          <a:ea typeface="华文中宋" panose="02010600040101010101" pitchFamily="2" charset="-122"/>
                          <a:cs typeface="Courier New" panose="02070309020205020404"/>
                        </a:rPr>
                        <a:t>分裂方式</a:t>
                      </a:r>
                      <a:endParaRPr lang="zh-CN" sz="2800" kern="100">
                        <a:effectLst/>
                        <a:latin typeface="华文中宋" panose="02010600040101010101" pitchFamily="2" charset="-122"/>
                        <a:ea typeface="华文中宋" panose="02010600040101010101" pitchFamily="2" charset="-122"/>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a:spLocks noChangeArrowheads="1"/>
          </p:cNvSpPr>
          <p:nvPr>
            <p:custDataLst>
              <p:tags r:id="rId2"/>
            </p:custDataLst>
          </p:nvPr>
        </p:nvSpPr>
        <p:spPr bwMode="auto">
          <a:xfrm>
            <a:off x="2275967" y="3406342"/>
            <a:ext cx="3430747"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zh-CN" sz="2800" b="1" kern="100">
                <a:solidFill>
                  <a:srgbClr val="FF0000"/>
                </a:solidFill>
              </a:rPr>
              <a:t>主要成分为肽聚糖　</a:t>
            </a:r>
            <a:endParaRPr lang="zh-CN" altLang="zh-CN" sz="1050" kern="100">
              <a:solidFill>
                <a:prstClr val="black"/>
              </a:solidFill>
            </a:endParaRPr>
          </a:p>
        </p:txBody>
      </p:sp>
      <p:sp>
        <p:nvSpPr>
          <p:cNvPr id="5" name="Rectangle 3"/>
          <p:cNvSpPr>
            <a:spLocks noChangeArrowheads="1"/>
          </p:cNvSpPr>
          <p:nvPr>
            <p:custDataLst>
              <p:tags r:id="rId3"/>
            </p:custDataLst>
          </p:nvPr>
        </p:nvSpPr>
        <p:spPr bwMode="auto">
          <a:xfrm>
            <a:off x="1989112" y="4483717"/>
            <a:ext cx="4251890"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lvl="0" algn="just"/>
            <a:r>
              <a:rPr lang="zh-CN" altLang="zh-CN" sz="2800" b="1" kern="100">
                <a:solidFill>
                  <a:srgbClr val="FF0000"/>
                </a:solidFill>
              </a:rPr>
              <a:t>有核糖体，无其他细胞器　</a:t>
            </a:r>
            <a:endParaRPr lang="zh-CN" altLang="zh-CN" sz="1050" kern="100">
              <a:solidFill>
                <a:prstClr val="black"/>
              </a:solidFill>
            </a:endParaRPr>
          </a:p>
        </p:txBody>
      </p:sp>
      <p:sp>
        <p:nvSpPr>
          <p:cNvPr id="6" name="Rectangle 3"/>
          <p:cNvSpPr>
            <a:spLocks noChangeArrowheads="1"/>
          </p:cNvSpPr>
          <p:nvPr>
            <p:custDataLst>
              <p:tags r:id="rId4"/>
            </p:custDataLst>
          </p:nvPr>
        </p:nvSpPr>
        <p:spPr bwMode="auto">
          <a:xfrm>
            <a:off x="7601316" y="5344421"/>
            <a:ext cx="2709396"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just">
              <a:spcAft>
                <a:spcPct val="0"/>
              </a:spcAft>
            </a:pPr>
            <a:r>
              <a:rPr lang="zh-CN" altLang="zh-CN" sz="2800" b="1" kern="100">
                <a:solidFill>
                  <a:srgbClr val="FF0000"/>
                </a:solidFill>
              </a:rPr>
              <a:t>有核膜和核仁　</a:t>
            </a:r>
            <a:endParaRPr lang="zh-CN" altLang="zh-CN" sz="1050" kern="100"/>
          </a:p>
        </p:txBody>
      </p:sp>
      <p:sp>
        <p:nvSpPr>
          <p:cNvPr id="13" name="Rectangle 3"/>
          <p:cNvSpPr>
            <a:spLocks noChangeArrowheads="1"/>
          </p:cNvSpPr>
          <p:nvPr>
            <p:custDataLst>
              <p:tags r:id="rId5"/>
            </p:custDataLst>
          </p:nvPr>
        </p:nvSpPr>
        <p:spPr bwMode="auto">
          <a:xfrm>
            <a:off x="1989112" y="2082216"/>
            <a:ext cx="4246818"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algn="just"/>
            <a:r>
              <a:rPr lang="zh-CN" altLang="zh-CN" sz="2800" b="1" kern="100">
                <a:solidFill>
                  <a:srgbClr val="FF0000"/>
                </a:solidFill>
                <a:latin typeface="Times New Roman" panose="02020603050405020304"/>
              </a:rPr>
              <a:t>无以核膜为界限的细胞核　</a:t>
            </a:r>
            <a:endParaRPr lang="zh-CN" altLang="zh-CN" sz="1050" kern="100">
              <a:solidFill>
                <a:prstClr val="black"/>
              </a:solidFill>
              <a:latin typeface="Times New Roman" panose="02020603050405020304"/>
            </a:endParaRPr>
          </a:p>
        </p:txBody>
      </p:sp>
      <p:sp>
        <p:nvSpPr>
          <p:cNvPr id="14" name="Rectangle 3"/>
          <p:cNvSpPr>
            <a:spLocks noChangeArrowheads="1"/>
          </p:cNvSpPr>
          <p:nvPr>
            <p:custDataLst>
              <p:tags r:id="rId6"/>
            </p:custDataLst>
          </p:nvPr>
        </p:nvSpPr>
        <p:spPr bwMode="auto">
          <a:xfrm>
            <a:off x="6421987" y="2146755"/>
            <a:ext cx="4512774"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just"/>
            <a:r>
              <a:rPr lang="zh-CN" altLang="en-US" sz="2800" b="1" kern="100">
                <a:solidFill>
                  <a:srgbClr val="FF0000"/>
                </a:solidFill>
                <a:latin typeface="Times New Roman" panose="02020603050405020304"/>
              </a:rPr>
              <a:t>有</a:t>
            </a:r>
            <a:r>
              <a:rPr lang="zh-CN" altLang="zh-CN" sz="2800" b="1" kern="100">
                <a:solidFill>
                  <a:srgbClr val="FF0000"/>
                </a:solidFill>
                <a:latin typeface="Times New Roman" panose="02020603050405020304"/>
              </a:rPr>
              <a:t>以核膜为界限的细胞核　</a:t>
            </a:r>
            <a:endParaRPr lang="zh-CN" altLang="zh-CN" sz="1050" kern="100">
              <a:solidFill>
                <a:prstClr val="black"/>
              </a:solidFill>
              <a:latin typeface="Times New Roman" panose="02020603050405020304"/>
            </a:endParaRPr>
          </a:p>
        </p:txBody>
      </p:sp>
      <p:sp>
        <p:nvSpPr>
          <p:cNvPr id="20" name="Rectangle 3"/>
          <p:cNvSpPr>
            <a:spLocks noChangeArrowheads="1"/>
          </p:cNvSpPr>
          <p:nvPr>
            <p:custDataLst>
              <p:tags r:id="rId7"/>
            </p:custDataLst>
          </p:nvPr>
        </p:nvSpPr>
        <p:spPr bwMode="auto">
          <a:xfrm>
            <a:off x="3532253" y="6093082"/>
            <a:ext cx="1266693"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en-US" sz="2800" b="1" kern="100">
                <a:solidFill>
                  <a:srgbClr val="FF0000"/>
                </a:solidFill>
              </a:rPr>
              <a:t>二分裂</a:t>
            </a:r>
            <a:endParaRPr lang="zh-CN" altLang="zh-CN" sz="1050" kern="100">
              <a:solidFill>
                <a:prstClr val="black"/>
              </a:solidFill>
            </a:endParaRPr>
          </a:p>
        </p:txBody>
      </p:sp>
      <p:sp>
        <p:nvSpPr>
          <p:cNvPr id="21" name="Rectangle 3"/>
          <p:cNvSpPr>
            <a:spLocks noChangeArrowheads="1"/>
          </p:cNvSpPr>
          <p:nvPr>
            <p:custDataLst>
              <p:tags r:id="rId8"/>
            </p:custDataLst>
          </p:nvPr>
        </p:nvSpPr>
        <p:spPr bwMode="auto">
          <a:xfrm>
            <a:off x="6338951" y="6095520"/>
            <a:ext cx="5234125"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en-US" sz="2800" b="1" kern="100">
                <a:solidFill>
                  <a:srgbClr val="FF0000"/>
                </a:solidFill>
              </a:rPr>
              <a:t>有丝分裂、无丝分裂、减数分裂</a:t>
            </a:r>
            <a:endParaRPr lang="zh-CN" altLang="zh-CN" sz="1050" kern="100">
              <a:solidFill>
                <a:prstClr val="black"/>
              </a:solidFill>
            </a:endParaRPr>
          </a:p>
        </p:txBody>
      </p:sp>
      <p:sp>
        <p:nvSpPr>
          <p:cNvPr id="15" name="文本框 14"/>
          <p:cNvSpPr txBox="1"/>
          <p:nvPr>
            <p:custDataLst>
              <p:tags r:id="rId9"/>
            </p:custDataLst>
          </p:nvPr>
        </p:nvSpPr>
        <p:spPr>
          <a:xfrm>
            <a:off x="2167965" y="5173116"/>
            <a:ext cx="3646749" cy="605359"/>
          </a:xfrm>
          <a:prstGeom prst="rect">
            <a:avLst/>
          </a:prstGeom>
          <a:noFill/>
        </p:spPr>
        <p:txBody>
          <a:bodyPr wrap="square">
            <a:spAutoFit/>
          </a:bodyPr>
          <a:lstStyle/>
          <a:p>
            <a:pPr marL="0" marR="0" lvl="0" indent="0" algn="ctr" defTabSz="914400" rtl="0" eaLnBrk="1" fontAlgn="auto" latinLnBrk="0" hangingPunct="1">
              <a:lnSpc>
                <a:spcPct val="140000"/>
              </a:lnSpc>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拟核，无核膜和核仁</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17" name="文本框 16"/>
          <p:cNvSpPr txBox="1"/>
          <p:nvPr>
            <p:custDataLst>
              <p:tags r:id="rId10"/>
            </p:custDataLst>
          </p:nvPr>
        </p:nvSpPr>
        <p:spPr>
          <a:xfrm>
            <a:off x="6899729" y="4483717"/>
            <a:ext cx="3850994" cy="523220"/>
          </a:xfrm>
          <a:prstGeom prst="rect">
            <a:avLst/>
          </a:prstGeom>
          <a:noFill/>
        </p:spPr>
        <p:txBody>
          <a:bodyPr wrap="square">
            <a:spAutoFit/>
          </a:bodyPr>
          <a:lstStyle/>
          <a:p>
            <a:pPr marL="0" marR="0" lvl="0" indent="0" algn="ctr"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有核糖体和其他细胞器</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19" name="文本框 18"/>
          <p:cNvSpPr txBox="1"/>
          <p:nvPr>
            <p:custDataLst>
              <p:tags r:id="rId11"/>
            </p:custDataLst>
          </p:nvPr>
        </p:nvSpPr>
        <p:spPr>
          <a:xfrm>
            <a:off x="6235930" y="3014555"/>
            <a:ext cx="5675596" cy="1208601"/>
          </a:xfrm>
          <a:prstGeom prst="rect">
            <a:avLst/>
          </a:prstGeom>
          <a:noFill/>
        </p:spPr>
        <p:txBody>
          <a:bodyPr wrap="square">
            <a:spAutoFit/>
          </a:bodyPr>
          <a:lstStyle/>
          <a:p>
            <a:pPr marL="0" marR="0" lvl="0" indent="0" algn="l" defTabSz="914400" rtl="0" eaLnBrk="1" fontAlgn="auto" latinLnBrk="0" hangingPunct="1">
              <a:lnSpc>
                <a:spcPct val="140000"/>
              </a:lnSpc>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植物细胞壁主要成分是纤维素和果胶；真菌细胞壁主要成分是几丁质</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16" name="矩形 15"/>
          <p:cNvSpPr/>
          <p:nvPr>
            <p:custDataLst>
              <p:tags r:id="rId12"/>
            </p:custDataLst>
          </p:nvPr>
        </p:nvSpPr>
        <p:spPr>
          <a:xfrm>
            <a:off x="0" y="587094"/>
            <a:ext cx="5706714" cy="553974"/>
          </a:xfrm>
          <a:prstGeom prst="rect">
            <a:avLst/>
          </a:prstGeom>
        </p:spPr>
        <p:txBody>
          <a:bodyPr wrap="square" lIns="121898" tIns="60948" rIns="121898" bIns="60948">
            <a:spAutoFit/>
          </a:bodyPr>
          <a:lstStyle/>
          <a:p>
            <a:pPr marL="252095" indent="-457200"/>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a:rPr>
              <a:t>2.</a:t>
            </a:r>
            <a:r>
              <a:rPr lang="zh-CN" altLang="en-US" sz="2800" b="1" kern="100">
                <a:solidFill>
                  <a:srgbClr val="0070C0"/>
                </a:solidFill>
                <a:latin typeface="华文中宋" panose="02010600040101010101" pitchFamily="2" charset="-122"/>
                <a:ea typeface="华文中宋" panose="02010600040101010101" pitchFamily="2" charset="-122"/>
                <a:cs typeface="Courier New" panose="02070309020205020404"/>
              </a:rPr>
              <a:t>据表总结真、原核细胞的区别</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a:endParaRPr>
          </a:p>
        </p:txBody>
      </p:sp>
      <p:grpSp>
        <p:nvGrpSpPr>
          <p:cNvPr id="7" name="组合 6"/>
          <p:cNvGrpSpPr/>
          <p:nvPr>
            <p:custDataLst>
              <p:tags r:id="rId13"/>
            </p:custDataLst>
          </p:nvPr>
        </p:nvGrpSpPr>
        <p:grpSpPr>
          <a:xfrm>
            <a:off x="5582611" y="-238948"/>
            <a:ext cx="2080354" cy="1525022"/>
            <a:chOff x="5546035" y="-238948"/>
            <a:chExt cx="2080354" cy="1525022"/>
          </a:xfrm>
        </p:grpSpPr>
        <p:sp>
          <p:nvSpPr>
            <p:cNvPr id="8" name="椭圆 7"/>
            <p:cNvSpPr/>
            <p:nvPr>
              <p:custDataLst>
                <p:tags r:id="rId14"/>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矩形 11"/>
            <p:cNvSpPr/>
            <p:nvPr>
              <p:custDataLst>
                <p:tags r:id="rId15"/>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randombar(horizont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randombar(horizont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randombar(horizontal)">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P spid="14" grpId="0"/>
      <p:bldP spid="20" grpId="0"/>
      <p:bldP spid="21" grpId="0"/>
      <p:bldP spid="15" grpId="0"/>
      <p:bldP spid="17"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aphicFrame>
        <p:nvGraphicFramePr>
          <p:cNvPr id="2" name="内容占位符 3"/>
          <p:cNvGraphicFramePr>
            <a:graphicFrameLocks noGrp="1"/>
          </p:cNvGraphicFramePr>
          <p:nvPr>
            <p:custDataLst>
              <p:tags r:id="rId1"/>
            </p:custDataLst>
          </p:nvPr>
        </p:nvGraphicFramePr>
        <p:xfrm>
          <a:off x="165100" y="1187195"/>
          <a:ext cx="11910786" cy="5516629"/>
        </p:xfrm>
        <a:graphic>
          <a:graphicData uri="http://schemas.openxmlformats.org/drawingml/2006/table">
            <a:tbl>
              <a:tblPr/>
              <a:tblGrid>
                <a:gridCol w="1939471"/>
                <a:gridCol w="3410858"/>
                <a:gridCol w="6560457"/>
              </a:tblGrid>
              <a:tr h="506169">
                <a:tc>
                  <a:txBody>
                    <a:bodyPr wrap="square"/>
                    <a:lstStyle/>
                    <a:p>
                      <a:pPr algn="ctr">
                        <a:lnSpc>
                          <a:spcPct val="140000"/>
                        </a:lnSpc>
                        <a:spcAft>
                          <a:spcPct val="0"/>
                        </a:spcAft>
                        <a:tabLst>
                          <a:tab pos="5600700" algn="l"/>
                        </a:tabLst>
                      </a:pPr>
                      <a:r>
                        <a:rPr lang="en-US" sz="2800" b="1" kern="100">
                          <a:effectLst/>
                          <a:latin typeface="Times New Roman" panose="02020603050405020304"/>
                          <a:ea typeface="Times New Roman" panose="02020603050405020304"/>
                          <a:cs typeface="Courier New" panose="02070309020205020404"/>
                        </a:rPr>
                        <a:t> </a:t>
                      </a:r>
                      <a:r>
                        <a:rPr kumimoji="0" lang="zh-CN" altLang="en-US" sz="2800" b="1"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Courier New" panose="02070309020205020404"/>
                        </a:rPr>
                        <a:t>项目</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原核细胞</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真核细胞</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2000">
                <a:tc>
                  <a:txBody>
                    <a:bodyPr wrap="square"/>
                    <a:lstStyle/>
                    <a:p>
                      <a:pPr algn="ctr">
                        <a:lnSpc>
                          <a:spcPct val="100000"/>
                        </a:lnSpc>
                        <a:spcAft>
                          <a:spcPct val="0"/>
                        </a:spcAft>
                        <a:tabLst>
                          <a:tab pos="5600700" algn="l"/>
                        </a:tabLst>
                      </a:pPr>
                      <a:r>
                        <a:rPr lang="en-US" sz="2800" b="1" kern="100">
                          <a:effectLst/>
                          <a:latin typeface="Times New Roman" panose="02020603050405020304"/>
                          <a:ea typeface="Times New Roman" panose="02020603050405020304"/>
                          <a:cs typeface="Courier New" panose="02070309020205020404"/>
                        </a:rPr>
                        <a:t>DNA</a:t>
                      </a:r>
                      <a:r>
                        <a:rPr lang="zh-CN" sz="2800" b="1" kern="100">
                          <a:effectLst/>
                          <a:latin typeface="Times New Roman" panose="02020603050405020304"/>
                          <a:ea typeface="Times New Roman" panose="02020603050405020304"/>
                          <a:cs typeface="Times New Roman" panose="02020603050405020304"/>
                        </a:rPr>
                        <a:t>存</a:t>
                      </a:r>
                      <a:endParaRPr lang="zh-CN" altLang="en-US" sz="2800" b="1" kern="100">
                        <a:effectLst/>
                        <a:latin typeface="Times New Roman" panose="02020603050405020304"/>
                        <a:ea typeface="Times New Roman" panose="02020603050405020304"/>
                        <a:cs typeface="Times New Roman" panose="02020603050405020304"/>
                      </a:endParaRPr>
                    </a:p>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在形式</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9887">
                <a:tc>
                  <a:txBody>
                    <a:bodyPr wrap="square"/>
                    <a:lstStyle/>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是否遵循</a:t>
                      </a:r>
                      <a:endParaRPr lang="en-US" altLang="zh-CN" sz="2800" b="1" kern="100">
                        <a:effectLst/>
                        <a:latin typeface="Times New Roman" panose="02020603050405020304"/>
                        <a:ea typeface="Times New Roman" panose="02020603050405020304"/>
                        <a:cs typeface="Times New Roman" panose="02020603050405020304"/>
                      </a:endParaRPr>
                    </a:p>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遗传规律</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9887">
                <a:tc>
                  <a:txBody>
                    <a:bodyPr wrap="square"/>
                    <a:lstStyle/>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转录</a:t>
                      </a:r>
                      <a:endParaRPr lang="en-US" altLang="zh-CN" sz="2800" b="1" kern="100">
                        <a:effectLst/>
                        <a:latin typeface="Times New Roman" panose="02020603050405020304"/>
                        <a:ea typeface="Times New Roman" panose="02020603050405020304"/>
                        <a:cs typeface="Times New Roman" panose="02020603050405020304"/>
                      </a:endParaRPr>
                    </a:p>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翻译</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en-US" altLang="zh-CN" sz="1050" kern="100">
                        <a:effectLst/>
                        <a:latin typeface="宋体" panose="02010600030101010101" pitchFamily="2" charset="-122"/>
                        <a:ea typeface="Times New Roman" panose="02020603050405020304"/>
                        <a:cs typeface="Courier New" panose="02070309020205020404"/>
                      </a:endParaRPr>
                    </a:p>
                    <a:p>
                      <a:pPr algn="l">
                        <a:lnSpc>
                          <a:spcPct val="140000"/>
                        </a:lnSpc>
                        <a:spcAft>
                          <a:spcPct val="0"/>
                        </a:spcAft>
                        <a:tabLst>
                          <a:tab pos="5600700" algn="l"/>
                        </a:tabLst>
                      </a:pPr>
                      <a:endParaRPr lang="en-US" altLang="zh-CN" sz="1050" kern="100">
                        <a:effectLst/>
                        <a:latin typeface="宋体" panose="02010600030101010101" pitchFamily="2" charset="-122"/>
                        <a:ea typeface="Times New Roman" panose="02020603050405020304"/>
                        <a:cs typeface="Courier New" panose="02070309020205020404"/>
                      </a:endParaRPr>
                    </a:p>
                    <a:p>
                      <a:pPr algn="l">
                        <a:lnSpc>
                          <a:spcPct val="140000"/>
                        </a:lnSpc>
                        <a:spcAft>
                          <a:spcPct val="0"/>
                        </a:spcAft>
                        <a:tabLst>
                          <a:tab pos="5600700" algn="l"/>
                        </a:tabLst>
                      </a:pPr>
                      <a:endParaRPr lang="en-US" altLang="zh-CN" sz="1050" kern="100">
                        <a:effectLst/>
                        <a:latin typeface="宋体" panose="02010600030101010101" pitchFamily="2" charset="-122"/>
                        <a:ea typeface="Times New Roman" panose="02020603050405020304"/>
                        <a:cs typeface="Courier New" panose="02070309020205020404"/>
                      </a:endParaRPr>
                    </a:p>
                    <a:p>
                      <a:pPr algn="l">
                        <a:lnSpc>
                          <a:spcPct val="140000"/>
                        </a:lnSpc>
                        <a:spcAft>
                          <a:spcPct val="0"/>
                        </a:spcAft>
                        <a:tabLst>
                          <a:tab pos="5600700" algn="l"/>
                        </a:tabLst>
                      </a:pPr>
                      <a:endParaRPr lang="en-US" altLang="zh-CN" sz="1050" kern="100">
                        <a:effectLst/>
                        <a:latin typeface="宋体" panose="02010600030101010101" pitchFamily="2" charset="-122"/>
                        <a:ea typeface="Times New Roman" panose="02020603050405020304"/>
                        <a:cs typeface="Courier New" panose="02070309020205020404"/>
                      </a:endParaRPr>
                    </a:p>
                    <a:p>
                      <a:pPr algn="l">
                        <a:lnSpc>
                          <a:spcPct val="140000"/>
                        </a:lnSpc>
                        <a:spcAft>
                          <a:spcPct val="0"/>
                        </a:spcAft>
                        <a:tabLst>
                          <a:tab pos="5600700" algn="l"/>
                        </a:tabLst>
                      </a:pPr>
                      <a:endParaRPr lang="en-US" alt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751">
                <a:tc>
                  <a:txBody>
                    <a:bodyPr wrap="square"/>
                    <a:lstStyle/>
                    <a:p>
                      <a:pPr algn="ctr">
                        <a:lnSpc>
                          <a:spcPct val="100000"/>
                        </a:lnSpc>
                        <a:spcAft>
                          <a:spcPct val="0"/>
                        </a:spcAft>
                        <a:tabLst>
                          <a:tab pos="5600700" algn="l"/>
                        </a:tabLst>
                      </a:pPr>
                      <a:r>
                        <a:rPr lang="zh-CN" sz="2800" b="1" kern="100">
                          <a:effectLst/>
                          <a:latin typeface="Times New Roman" panose="02020603050405020304"/>
                          <a:ea typeface="Times New Roman" panose="02020603050405020304"/>
                          <a:cs typeface="Times New Roman" panose="02020603050405020304"/>
                        </a:rPr>
                        <a:t>变异类型</a:t>
                      </a: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8248">
                <a:tc>
                  <a:txBody>
                    <a:bodyPr wrap="square"/>
                    <a:lstStyle/>
                    <a:p>
                      <a:pPr marL="0" marR="0" lvl="0" indent="0" algn="ctr" defTabSz="914400" rtl="0" eaLnBrk="1" fontAlgn="auto" latinLnBrk="0" hangingPunct="1">
                        <a:lnSpc>
                          <a:spcPct val="100000"/>
                        </a:lnSpc>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共有的结</a:t>
                      </a:r>
                      <a:endPar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endParaRPr>
                    </a:p>
                    <a:p>
                      <a:pPr marL="0" marR="0" lvl="0" indent="0" algn="ctr" defTabSz="914400" rtl="0" eaLnBrk="1" fontAlgn="auto" latinLnBrk="0" hangingPunct="1">
                        <a:lnSpc>
                          <a:spcPct val="100000"/>
                        </a:lnSpc>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构或物质</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wrap="square"/>
                    <a:lstStyle/>
                    <a:p>
                      <a:pPr algn="ctr">
                        <a:lnSpc>
                          <a:spcPct val="140000"/>
                        </a:lnSpc>
                        <a:spcAft>
                          <a:spcPct val="0"/>
                        </a:spcAft>
                        <a:tabLst>
                          <a:tab pos="5600700" algn="l"/>
                        </a:tabLst>
                      </a:pPr>
                      <a:endParaRPr lang="zh-CN" sz="1050" kern="100">
                        <a:effectLst/>
                        <a:latin typeface="宋体" panose="02010600030101010101" pitchFamily="2" charset="-122"/>
                        <a:ea typeface="Times New Roman" panose="02020603050405020304"/>
                        <a:cs typeface="Courier New" panose="020703090202050204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3"/>
          <p:cNvSpPr>
            <a:spLocks noChangeArrowheads="1"/>
          </p:cNvSpPr>
          <p:nvPr>
            <p:custDataLst>
              <p:tags r:id="rId2"/>
            </p:custDataLst>
          </p:nvPr>
        </p:nvSpPr>
        <p:spPr bwMode="auto">
          <a:xfrm>
            <a:off x="5939698" y="3461705"/>
            <a:ext cx="4873450"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zh-CN" sz="2800" b="1" kern="100">
                <a:solidFill>
                  <a:srgbClr val="FF0000"/>
                </a:solidFill>
              </a:rPr>
              <a:t>核基因遵循，质基因不遵循　</a:t>
            </a:r>
            <a:endParaRPr lang="zh-CN" altLang="zh-CN" sz="1050" kern="100">
              <a:solidFill>
                <a:prstClr val="black"/>
              </a:solidFill>
            </a:endParaRPr>
          </a:p>
        </p:txBody>
      </p:sp>
      <p:sp>
        <p:nvSpPr>
          <p:cNvPr id="4" name="Rectangle 3"/>
          <p:cNvSpPr>
            <a:spLocks noChangeArrowheads="1"/>
          </p:cNvSpPr>
          <p:nvPr>
            <p:custDataLst>
              <p:tags r:id="rId3"/>
            </p:custDataLst>
          </p:nvPr>
        </p:nvSpPr>
        <p:spPr bwMode="auto">
          <a:xfrm>
            <a:off x="2774076" y="4250213"/>
            <a:ext cx="2101104" cy="954107"/>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lvl="0" algn="ctr"/>
            <a:r>
              <a:rPr lang="zh-CN" altLang="zh-CN" sz="2800" b="1" kern="100">
                <a:solidFill>
                  <a:srgbClr val="FF0000"/>
                </a:solidFill>
              </a:rPr>
              <a:t>在细胞质中同时</a:t>
            </a:r>
            <a:r>
              <a:rPr lang="zh-CN" altLang="en-US" sz="2800" b="1" kern="100">
                <a:solidFill>
                  <a:srgbClr val="FF0000"/>
                </a:solidFill>
              </a:rPr>
              <a:t>进行</a:t>
            </a:r>
            <a:endParaRPr lang="zh-CN" altLang="zh-CN" sz="1050" kern="100">
              <a:solidFill>
                <a:prstClr val="black"/>
              </a:solidFill>
            </a:endParaRPr>
          </a:p>
        </p:txBody>
      </p:sp>
      <p:sp>
        <p:nvSpPr>
          <p:cNvPr id="6" name="Rectangle 3"/>
          <p:cNvSpPr>
            <a:spLocks noChangeArrowheads="1"/>
          </p:cNvSpPr>
          <p:nvPr>
            <p:custDataLst>
              <p:tags r:id="rId4"/>
            </p:custDataLst>
          </p:nvPr>
        </p:nvSpPr>
        <p:spPr bwMode="auto">
          <a:xfrm>
            <a:off x="5899416" y="5344419"/>
            <a:ext cx="5955476"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zh-CN" sz="2800" b="1" kern="100">
                <a:solidFill>
                  <a:srgbClr val="FF0000"/>
                </a:solidFill>
              </a:rPr>
              <a:t>基因突变、基因重组、染色体变异　</a:t>
            </a:r>
            <a:endParaRPr lang="zh-CN" altLang="zh-CN" sz="1050" kern="100">
              <a:solidFill>
                <a:prstClr val="black"/>
              </a:solidFill>
            </a:endParaRPr>
          </a:p>
        </p:txBody>
      </p:sp>
      <p:sp>
        <p:nvSpPr>
          <p:cNvPr id="11" name="文本框 10"/>
          <p:cNvSpPr txBox="1"/>
          <p:nvPr>
            <p:custDataLst>
              <p:tags r:id="rId5"/>
            </p:custDataLst>
          </p:nvPr>
        </p:nvSpPr>
        <p:spPr>
          <a:xfrm>
            <a:off x="6261101" y="4250213"/>
            <a:ext cx="3655785" cy="954107"/>
          </a:xfrm>
          <a:prstGeom prst="rect">
            <a:avLst/>
          </a:prstGeom>
          <a:noFill/>
        </p:spPr>
        <p:txBody>
          <a:bodyPr wrap="square">
            <a:spAutoFit/>
          </a:bodyPr>
          <a:lstStyle/>
          <a:p>
            <a:pPr marL="0" marR="0" lvl="0" indent="0" algn="l"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转录在细胞核内，翻译在细胞质</a:t>
            </a:r>
            <a:r>
              <a:rPr kumimoji="0" lang="en-US" altLang="zh-CN"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Courier New" panose="02070309020205020404"/>
              </a:rPr>
              <a:t>(</a:t>
            </a: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核糖体</a:t>
            </a:r>
            <a:r>
              <a:rPr kumimoji="0" lang="en-US" altLang="zh-CN"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Courier New" panose="02070309020205020404"/>
              </a:rPr>
              <a:t>)</a:t>
            </a: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内</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15" name="Rectangle 3"/>
          <p:cNvSpPr>
            <a:spLocks noChangeArrowheads="1"/>
          </p:cNvSpPr>
          <p:nvPr>
            <p:custDataLst>
              <p:tags r:id="rId6"/>
            </p:custDataLst>
          </p:nvPr>
        </p:nvSpPr>
        <p:spPr bwMode="auto">
          <a:xfrm>
            <a:off x="3337269" y="6059119"/>
            <a:ext cx="6831742"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zh-CN" sz="2800" b="1" kern="100">
                <a:solidFill>
                  <a:srgbClr val="FF0000"/>
                </a:solidFill>
                <a:latin typeface="华文中宋" panose="02010600040101010101" pitchFamily="2" charset="-122"/>
                <a:ea typeface="华文中宋" panose="02010600040101010101" pitchFamily="2" charset="-122"/>
              </a:rPr>
              <a:t>细胞膜、细胞质</a:t>
            </a:r>
            <a:r>
              <a:rPr lang="en-US" altLang="zh-CN" sz="2800" b="1" kern="100">
                <a:solidFill>
                  <a:srgbClr val="FF0000"/>
                </a:solidFill>
                <a:latin typeface="华文中宋" panose="02010600040101010101" pitchFamily="2" charset="-122"/>
                <a:ea typeface="华文中宋" panose="02010600040101010101" pitchFamily="2" charset="-122"/>
              </a:rPr>
              <a:t>(</a:t>
            </a:r>
            <a:r>
              <a:rPr lang="zh-CN" altLang="zh-CN" sz="2800" b="1" kern="100">
                <a:solidFill>
                  <a:srgbClr val="FF0000"/>
                </a:solidFill>
                <a:latin typeface="华文中宋" panose="02010600040101010101" pitchFamily="2" charset="-122"/>
                <a:ea typeface="华文中宋" panose="02010600040101010101" pitchFamily="2" charset="-122"/>
              </a:rPr>
              <a:t>核糖体</a:t>
            </a:r>
            <a:r>
              <a:rPr lang="en-US" altLang="zh-CN" sz="2800" b="1" kern="100">
                <a:solidFill>
                  <a:srgbClr val="FF0000"/>
                </a:solidFill>
                <a:latin typeface="华文中宋" panose="02010600040101010101" pitchFamily="2" charset="-122"/>
                <a:ea typeface="华文中宋" panose="02010600040101010101" pitchFamily="2" charset="-122"/>
              </a:rPr>
              <a:t>)</a:t>
            </a:r>
            <a:r>
              <a:rPr lang="zh-CN" altLang="zh-CN" sz="2800" b="1" kern="100">
                <a:solidFill>
                  <a:srgbClr val="FF0000"/>
                </a:solidFill>
                <a:latin typeface="华文中宋" panose="02010600040101010101" pitchFamily="2" charset="-122"/>
                <a:ea typeface="华文中宋" panose="02010600040101010101" pitchFamily="2" charset="-122"/>
              </a:rPr>
              <a:t>、</a:t>
            </a:r>
            <a:r>
              <a:rPr lang="en-US" altLang="zh-CN" sz="2800" b="1" kern="100">
                <a:solidFill>
                  <a:srgbClr val="FF0000"/>
                </a:solidFill>
                <a:latin typeface="华文中宋" panose="02010600040101010101" pitchFamily="2" charset="-122"/>
                <a:ea typeface="华文中宋" panose="02010600040101010101" pitchFamily="2" charset="-122"/>
              </a:rPr>
              <a:t> DNA</a:t>
            </a:r>
            <a:r>
              <a:rPr lang="zh-CN" altLang="zh-CN" sz="2800" b="1" kern="100">
                <a:solidFill>
                  <a:srgbClr val="FF0000"/>
                </a:solidFill>
                <a:latin typeface="华文中宋" panose="02010600040101010101" pitchFamily="2" charset="-122"/>
                <a:ea typeface="华文中宋" panose="02010600040101010101" pitchFamily="2" charset="-122"/>
              </a:rPr>
              <a:t>、</a:t>
            </a:r>
            <a:r>
              <a:rPr lang="en-US" altLang="zh-CN" sz="2800" b="1" kern="100">
                <a:solidFill>
                  <a:srgbClr val="FF0000"/>
                </a:solidFill>
                <a:latin typeface="华文中宋" panose="02010600040101010101" pitchFamily="2" charset="-122"/>
                <a:ea typeface="华文中宋" panose="02010600040101010101" pitchFamily="2" charset="-122"/>
              </a:rPr>
              <a:t>RNA </a:t>
            </a:r>
            <a:r>
              <a:rPr lang="zh-CN" altLang="zh-CN" sz="2800" b="1" kern="100">
                <a:solidFill>
                  <a:srgbClr val="FF0000"/>
                </a:solidFill>
                <a:latin typeface="华文中宋" panose="02010600040101010101" pitchFamily="2" charset="-122"/>
                <a:ea typeface="华文中宋" panose="02010600040101010101" pitchFamily="2" charset="-122"/>
              </a:rPr>
              <a:t>　</a:t>
            </a:r>
            <a:endParaRPr lang="zh-CN" altLang="zh-CN" sz="1050" kern="100">
              <a:solidFill>
                <a:prstClr val="black"/>
              </a:solidFill>
              <a:latin typeface="华文中宋" panose="02010600040101010101" pitchFamily="2" charset="-122"/>
              <a:ea typeface="华文中宋" panose="02010600040101010101" pitchFamily="2" charset="-122"/>
            </a:endParaRPr>
          </a:p>
        </p:txBody>
      </p:sp>
      <p:sp>
        <p:nvSpPr>
          <p:cNvPr id="14" name="文本框 13"/>
          <p:cNvSpPr txBox="1"/>
          <p:nvPr>
            <p:custDataLst>
              <p:tags r:id="rId7"/>
            </p:custDataLst>
          </p:nvPr>
        </p:nvSpPr>
        <p:spPr>
          <a:xfrm>
            <a:off x="2333361" y="1988960"/>
            <a:ext cx="2982532" cy="954107"/>
          </a:xfrm>
          <a:prstGeom prst="rect">
            <a:avLst/>
          </a:prstGeom>
          <a:noFill/>
        </p:spPr>
        <p:txBody>
          <a:bodyPr wrap="square">
            <a:spAutoFit/>
          </a:bodyPr>
          <a:lstStyle/>
          <a:p>
            <a:pPr marL="0" marR="0" lvl="0" indent="0" algn="l"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拟核，大型环状；</a:t>
            </a:r>
            <a:endPar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endParaRPr>
          </a:p>
          <a:p>
            <a:pPr marL="0" marR="0" lvl="0" indent="0" algn="l"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质粒，小型环状</a:t>
            </a:r>
            <a:endParaRPr lang="zh-CN" altLang="en-US"/>
          </a:p>
        </p:txBody>
      </p:sp>
      <p:sp>
        <p:nvSpPr>
          <p:cNvPr id="17" name="文本框 16"/>
          <p:cNvSpPr txBox="1"/>
          <p:nvPr>
            <p:custDataLst>
              <p:tags r:id="rId8"/>
            </p:custDataLst>
          </p:nvPr>
        </p:nvSpPr>
        <p:spPr>
          <a:xfrm>
            <a:off x="5446194" y="1988960"/>
            <a:ext cx="6629692" cy="954107"/>
          </a:xfrm>
          <a:prstGeom prst="rect">
            <a:avLst/>
          </a:prstGeom>
          <a:noFill/>
        </p:spPr>
        <p:txBody>
          <a:bodyPr wrap="square">
            <a:spAutoFit/>
          </a:bodyPr>
          <a:lstStyle/>
          <a:p>
            <a:pPr marL="0" marR="0" lvl="0" indent="0" algn="l"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细胞核中：与蛋白质结合形成染色体</a:t>
            </a:r>
            <a:r>
              <a:rPr kumimoji="0" lang="en-US" altLang="zh-CN"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Courier New" panose="02070309020205020404"/>
              </a:rPr>
              <a:t>(</a:t>
            </a: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质</a:t>
            </a:r>
            <a:r>
              <a:rPr kumimoji="0" lang="en-US" altLang="zh-CN"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Courier New" panose="02070309020205020404"/>
              </a:rPr>
              <a:t>)</a:t>
            </a: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；细胞质中：线粒体、叶绿体中裸露存在</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19" name="文本框 18"/>
          <p:cNvSpPr txBox="1"/>
          <p:nvPr>
            <p:custDataLst>
              <p:tags r:id="rId9"/>
            </p:custDataLst>
          </p:nvPr>
        </p:nvSpPr>
        <p:spPr>
          <a:xfrm>
            <a:off x="3045612" y="3395414"/>
            <a:ext cx="1558031" cy="523220"/>
          </a:xfrm>
          <a:prstGeom prst="rect">
            <a:avLst/>
          </a:prstGeom>
          <a:noFill/>
        </p:spPr>
        <p:txBody>
          <a:bodyPr wrap="square">
            <a:spAutoFit/>
          </a:bodyPr>
          <a:lstStyle/>
          <a:p>
            <a:pPr marL="0" marR="0" lvl="0" indent="0" algn="ctr"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不遵循</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21" name="文本框 20"/>
          <p:cNvSpPr txBox="1"/>
          <p:nvPr>
            <p:custDataLst>
              <p:tags r:id="rId10"/>
            </p:custDataLst>
          </p:nvPr>
        </p:nvSpPr>
        <p:spPr>
          <a:xfrm>
            <a:off x="3045612" y="5344419"/>
            <a:ext cx="1636358" cy="523220"/>
          </a:xfrm>
          <a:prstGeom prst="rect">
            <a:avLst/>
          </a:prstGeom>
          <a:noFill/>
        </p:spPr>
        <p:txBody>
          <a:bodyPr wrap="square">
            <a:spAutoFit/>
          </a:bodyPr>
          <a:lstStyle/>
          <a:p>
            <a:pPr marL="0" marR="0" lvl="0" indent="0" algn="ctr" defTabSz="914400" rtl="0" eaLnBrk="1" fontAlgn="auto" latinLnBrk="0" hangingPunct="1">
              <a:spcBef>
                <a:spcPct val="0"/>
              </a:spcBef>
              <a:spcAft>
                <a:spcPct val="0"/>
              </a:spcAft>
              <a:buClrTx/>
              <a:buSzTx/>
              <a:buFontTx/>
              <a:buNone/>
              <a:tabLst>
                <a:tab pos="5600700" algn="l"/>
              </a:tabLst>
              <a:defRPr/>
            </a:pPr>
            <a:r>
              <a:rPr kumimoji="0" lang="zh-CN" altLang="en-US" sz="2800" b="1" i="0" u="none" strike="noStrike" kern="100" cap="none" spc="0" normalizeH="0" baseline="0" noProof="0">
                <a:ln>
                  <a:noFill/>
                </a:ln>
                <a:solidFill>
                  <a:prstClr val="black"/>
                </a:solidFill>
                <a:effectLst/>
                <a:uLnTx/>
                <a:uFillTx/>
                <a:latin typeface="Times New Roman" panose="02020603050405020304"/>
                <a:ea typeface="Times New Roman" panose="02020603050405020304"/>
                <a:cs typeface="Times New Roman" panose="02020603050405020304"/>
              </a:rPr>
              <a:t>基因突变</a:t>
            </a:r>
            <a:endParaRPr kumimoji="0" lang="zh-CN" altLang="en-US" sz="1050" b="0" i="0" u="none" strike="noStrike" kern="100" cap="none" spc="0" normalizeH="0" baseline="0" noProof="0">
              <a:ln>
                <a:noFill/>
              </a:ln>
              <a:solidFill>
                <a:prstClr val="black"/>
              </a:solidFill>
              <a:effectLst/>
              <a:uLnTx/>
              <a:uFillTx/>
              <a:latin typeface="宋体" panose="02010600030101010101" pitchFamily="2" charset="-122"/>
              <a:ea typeface="Times New Roman" panose="02020603050405020304"/>
              <a:cs typeface="Courier New" panose="02070309020205020404"/>
            </a:endParaRPr>
          </a:p>
        </p:txBody>
      </p:sp>
      <p:sp>
        <p:nvSpPr>
          <p:cNvPr id="9" name="矩形 8"/>
          <p:cNvSpPr/>
          <p:nvPr>
            <p:custDataLst>
              <p:tags r:id="rId11"/>
            </p:custDataLst>
          </p:nvPr>
        </p:nvSpPr>
        <p:spPr>
          <a:xfrm>
            <a:off x="0" y="587094"/>
            <a:ext cx="5706714" cy="553974"/>
          </a:xfrm>
          <a:prstGeom prst="rect">
            <a:avLst/>
          </a:prstGeom>
        </p:spPr>
        <p:txBody>
          <a:bodyPr wrap="square" lIns="121898" tIns="60948" rIns="121898" bIns="60948">
            <a:spAutoFit/>
          </a:bodyPr>
          <a:lstStyle/>
          <a:p>
            <a:pPr marL="252095" indent="-457200"/>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a:rPr>
              <a:t>2.</a:t>
            </a:r>
            <a:r>
              <a:rPr lang="zh-CN" altLang="en-US" sz="2800" b="1" kern="100">
                <a:solidFill>
                  <a:srgbClr val="0070C0"/>
                </a:solidFill>
                <a:latin typeface="华文中宋" panose="02010600040101010101" pitchFamily="2" charset="-122"/>
                <a:ea typeface="华文中宋" panose="02010600040101010101" pitchFamily="2" charset="-122"/>
                <a:cs typeface="Courier New" panose="02070309020205020404"/>
              </a:rPr>
              <a:t>据表总结真、原核细胞的区别</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a:endParaRPr>
          </a:p>
        </p:txBody>
      </p:sp>
      <p:grpSp>
        <p:nvGrpSpPr>
          <p:cNvPr id="7" name="组合 6"/>
          <p:cNvGrpSpPr/>
          <p:nvPr>
            <p:custDataLst>
              <p:tags r:id="rId12"/>
            </p:custDataLst>
          </p:nvPr>
        </p:nvGrpSpPr>
        <p:grpSpPr>
          <a:xfrm>
            <a:off x="5582611" y="-238948"/>
            <a:ext cx="2080354" cy="1525022"/>
            <a:chOff x="5546035" y="-238948"/>
            <a:chExt cx="2080354" cy="1525022"/>
          </a:xfrm>
        </p:grpSpPr>
        <p:sp>
          <p:nvSpPr>
            <p:cNvPr id="8" name="椭圆 7"/>
            <p:cNvSpPr/>
            <p:nvPr>
              <p:custDataLst>
                <p:tags r:id="rId13"/>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矩形 15"/>
            <p:cNvSpPr/>
            <p:nvPr>
              <p:custDataLst>
                <p:tags r:id="rId14"/>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randombar(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randombar(horizont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11" grpId="0"/>
      <p:bldP spid="15" grpId="0"/>
      <p:bldP spid="14" grpId="0"/>
      <p:bldP spid="17" grpId="0"/>
      <p:bldP spid="19"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Rectangle 3"/>
          <p:cNvSpPr>
            <a:spLocks noChangeArrowheads="1"/>
          </p:cNvSpPr>
          <p:nvPr>
            <p:custDataLst>
              <p:tags r:id="rId1"/>
            </p:custDataLst>
          </p:nvPr>
        </p:nvSpPr>
        <p:spPr bwMode="auto">
          <a:xfrm>
            <a:off x="3052472" y="1256036"/>
            <a:ext cx="6495689"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just">
              <a:spcAft>
                <a:spcPct val="0"/>
              </a:spcAft>
            </a:pPr>
            <a:r>
              <a:rPr lang="zh-CN" altLang="zh-CN" sz="2800" b="1" kern="100">
                <a:solidFill>
                  <a:srgbClr val="FF0000"/>
                </a:solidFill>
              </a:rPr>
              <a:t>细胞的形态、大小、种类等各不相同</a:t>
            </a:r>
            <a:r>
              <a:rPr lang="en-US" altLang="zh-CN" sz="2800" b="1" kern="100">
                <a:solidFill>
                  <a:srgbClr val="FF0000"/>
                </a:solidFill>
              </a:rPr>
              <a:t>_</a:t>
            </a:r>
            <a:r>
              <a:rPr lang="zh-CN" altLang="zh-CN" sz="2800" b="1" kern="100">
                <a:solidFill>
                  <a:srgbClr val="FF0000"/>
                </a:solidFill>
              </a:rPr>
              <a:t>　</a:t>
            </a:r>
            <a:endParaRPr lang="zh-CN" altLang="zh-CN" sz="2800" kern="100"/>
          </a:p>
        </p:txBody>
      </p:sp>
      <p:sp>
        <p:nvSpPr>
          <p:cNvPr id="7" name="Rectangle 3"/>
          <p:cNvSpPr>
            <a:spLocks noChangeArrowheads="1"/>
          </p:cNvSpPr>
          <p:nvPr>
            <p:custDataLst>
              <p:tags r:id="rId2"/>
            </p:custDataLst>
          </p:nvPr>
        </p:nvSpPr>
        <p:spPr bwMode="auto">
          <a:xfrm>
            <a:off x="3990778" y="2361235"/>
            <a:ext cx="1627369"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lvl="0" algn="just"/>
            <a:r>
              <a:rPr lang="zh-CN" altLang="zh-CN" sz="2800" b="1" kern="100">
                <a:solidFill>
                  <a:srgbClr val="FF0000"/>
                </a:solidFill>
              </a:rPr>
              <a:t>蛋白质　</a:t>
            </a:r>
            <a:endParaRPr lang="zh-CN" altLang="zh-CN" sz="2800" kern="100">
              <a:solidFill>
                <a:prstClr val="black"/>
              </a:solidFill>
            </a:endParaRPr>
          </a:p>
        </p:txBody>
      </p:sp>
      <p:sp>
        <p:nvSpPr>
          <p:cNvPr id="9" name="文本框 8"/>
          <p:cNvSpPr txBox="1"/>
          <p:nvPr>
            <p:custDataLst>
              <p:tags r:id="rId3"/>
            </p:custDataLst>
          </p:nvPr>
        </p:nvSpPr>
        <p:spPr>
          <a:xfrm>
            <a:off x="247650" y="1221250"/>
            <a:ext cx="3148693" cy="523220"/>
          </a:xfrm>
          <a:prstGeom prst="rect">
            <a:avLst/>
          </a:prstGeom>
          <a:noFill/>
        </p:spPr>
        <p:txBody>
          <a:bodyPr wrap="square">
            <a:spAutoFit/>
          </a:bodyPr>
          <a:lstStyle/>
          <a:p>
            <a:pPr marL="0" marR="0" lvl="0" indent="0" algn="l" defTabSz="914400" rtl="0" eaLnBrk="1" fontAlgn="auto" latinLnBrk="0" hangingPunct="1">
              <a:spcBef>
                <a:spcPct val="0"/>
              </a:spcBef>
              <a:spcAft>
                <a:spcPct val="0"/>
              </a:spcAft>
              <a:buClrTx/>
              <a:buSzTx/>
              <a:buFontTx/>
              <a:buNone/>
              <a:tabLst>
                <a:tab pos="5600700" algn="l"/>
              </a:tabLst>
              <a:defRPr/>
            </a:pPr>
            <a:r>
              <a:rPr kumimoji="0" lang="en-US" altLang="zh-CN" sz="2800" b="1"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Courier New" panose="02070309020205020404"/>
              </a:rPr>
              <a:t>(1)</a:t>
            </a:r>
            <a:r>
              <a:rPr kumimoji="0" lang="zh-CN" altLang="zh-CN" sz="2800" b="1"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Times New Roman" panose="02020603050405020304"/>
              </a:rPr>
              <a:t>细胞的多样性</a:t>
            </a:r>
            <a:endParaRPr kumimoji="0" lang="zh-CN" altLang="zh-CN" sz="2800" b="1"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Courier New" panose="02070309020205020404"/>
            </a:endParaRPr>
          </a:p>
        </p:txBody>
      </p:sp>
      <p:sp>
        <p:nvSpPr>
          <p:cNvPr id="10" name="文本框 9"/>
          <p:cNvSpPr txBox="1"/>
          <p:nvPr>
            <p:custDataLst>
              <p:tags r:id="rId4"/>
            </p:custDataLst>
          </p:nvPr>
        </p:nvSpPr>
        <p:spPr>
          <a:xfrm>
            <a:off x="272926" y="2449157"/>
            <a:ext cx="1627369"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zh-CN" sz="2800" kern="100">
                <a:latin typeface="华文中宋" panose="02010600040101010101" pitchFamily="2" charset="-122"/>
                <a:ea typeface="华文中宋" panose="02010600040101010101" pitchFamily="2" charset="-122"/>
                <a:cs typeface="Times New Roman" panose="02020603050405020304"/>
              </a:rPr>
              <a:t>直接原因</a:t>
            </a:r>
            <a:endParaRPr lang="zh-CN" altLang="en-US" sz="2800">
              <a:latin typeface="华文中宋" panose="02010600040101010101" pitchFamily="2" charset="-122"/>
              <a:ea typeface="华文中宋" panose="02010600040101010101" pitchFamily="2" charset="-122"/>
            </a:endParaRPr>
          </a:p>
        </p:txBody>
      </p:sp>
      <p:sp>
        <p:nvSpPr>
          <p:cNvPr id="11" name="文本框 10"/>
          <p:cNvSpPr txBox="1"/>
          <p:nvPr>
            <p:custDataLst>
              <p:tags r:id="rId5"/>
            </p:custDataLst>
          </p:nvPr>
        </p:nvSpPr>
        <p:spPr>
          <a:xfrm>
            <a:off x="272925" y="4581346"/>
            <a:ext cx="1627369"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800" kern="100">
                <a:latin typeface="华文中宋" panose="02010600040101010101" pitchFamily="2" charset="-122"/>
                <a:ea typeface="华文中宋" panose="02010600040101010101" pitchFamily="2" charset="-122"/>
                <a:cs typeface="Times New Roman" panose="02020603050405020304"/>
              </a:rPr>
              <a:t>根本</a:t>
            </a:r>
            <a:r>
              <a:rPr lang="zh-CN" altLang="zh-CN" sz="2800" kern="100">
                <a:latin typeface="华文中宋" panose="02010600040101010101" pitchFamily="2" charset="-122"/>
                <a:ea typeface="华文中宋" panose="02010600040101010101" pitchFamily="2" charset="-122"/>
                <a:cs typeface="Times New Roman" panose="02020603050405020304"/>
              </a:rPr>
              <a:t>原因</a:t>
            </a:r>
            <a:endParaRPr lang="zh-CN" altLang="en-US" sz="2800">
              <a:latin typeface="华文中宋" panose="02010600040101010101" pitchFamily="2" charset="-122"/>
              <a:ea typeface="华文中宋" panose="02010600040101010101" pitchFamily="2" charset="-122"/>
            </a:endParaRPr>
          </a:p>
        </p:txBody>
      </p:sp>
      <p:sp>
        <p:nvSpPr>
          <p:cNvPr id="12" name="左大括号 11"/>
          <p:cNvSpPr/>
          <p:nvPr>
            <p:custDataLst>
              <p:tags r:id="rId6"/>
            </p:custDataLst>
          </p:nvPr>
        </p:nvSpPr>
        <p:spPr>
          <a:xfrm>
            <a:off x="1969849" y="4087356"/>
            <a:ext cx="410961" cy="1511199"/>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13" name="文本框 12"/>
          <p:cNvSpPr txBox="1"/>
          <p:nvPr>
            <p:custDataLst>
              <p:tags r:id="rId7"/>
            </p:custDataLst>
          </p:nvPr>
        </p:nvSpPr>
        <p:spPr>
          <a:xfrm>
            <a:off x="2013392" y="2447636"/>
            <a:ext cx="5047489" cy="523220"/>
          </a:xfrm>
          <a:prstGeom prst="rect">
            <a:avLst/>
          </a:prstGeom>
          <a:noFill/>
        </p:spPr>
        <p:txBody>
          <a:bodyPr wrap="square">
            <a:spAutoFit/>
          </a:bodyPr>
          <a:lstStyle/>
          <a:p>
            <a:r>
              <a:rPr lang="zh-CN" altLang="zh-CN" sz="2800" kern="100">
                <a:latin typeface="楷体" panose="02010609060101010101" pitchFamily="49" charset="-122"/>
                <a:ea typeface="楷体" panose="02010609060101010101" pitchFamily="49" charset="-122"/>
                <a:cs typeface="Times New Roman" panose="02020603050405020304"/>
              </a:rPr>
              <a:t>构成细胞的</a:t>
            </a:r>
            <a:r>
              <a:rPr lang="en-US" altLang="zh-CN" sz="2800" kern="100">
                <a:solidFill>
                  <a:srgbClr val="000000"/>
                </a:solidFill>
                <a:latin typeface="楷体" panose="02010609060101010101" pitchFamily="49" charset="-122"/>
                <a:ea typeface="楷体" panose="02010609060101010101" pitchFamily="49" charset="-122"/>
                <a:cs typeface="Courier New" panose="02070309020205020404"/>
              </a:rPr>
              <a:t>________</a:t>
            </a:r>
            <a:r>
              <a:rPr lang="zh-CN" altLang="zh-CN" sz="2800" kern="100">
                <a:latin typeface="楷体" panose="02010609060101010101" pitchFamily="49" charset="-122"/>
                <a:ea typeface="楷体" panose="02010609060101010101" pitchFamily="49" charset="-122"/>
                <a:cs typeface="Times New Roman" panose="02020603050405020304"/>
              </a:rPr>
              <a:t>分子不同</a:t>
            </a:r>
            <a:endParaRPr lang="zh-CN" altLang="en-US" sz="2800"/>
          </a:p>
        </p:txBody>
      </p:sp>
      <p:sp>
        <p:nvSpPr>
          <p:cNvPr id="14" name="文本框 13"/>
          <p:cNvSpPr txBox="1"/>
          <p:nvPr>
            <p:custDataLst>
              <p:tags r:id="rId8"/>
            </p:custDataLst>
          </p:nvPr>
        </p:nvSpPr>
        <p:spPr>
          <a:xfrm>
            <a:off x="4071079" y="3846817"/>
            <a:ext cx="2685501" cy="523220"/>
          </a:xfrm>
          <a:prstGeom prst="rect">
            <a:avLst/>
          </a:prstGeom>
          <a:noFill/>
        </p:spPr>
        <p:txBody>
          <a:bodyPr wrap="square">
            <a:spAutoFit/>
          </a:bodyPr>
          <a:lstStyle/>
          <a:p>
            <a:r>
              <a:rPr kumimoji="0" lang="en-US" altLang="zh-CN" sz="2800" b="0" i="0" u="none" strike="noStrike" kern="100" cap="none" spc="0" normalizeH="0" baseline="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DNA</a:t>
            </a:r>
            <a:r>
              <a:rPr kumimoji="0" lang="zh-CN" altLang="zh-CN" sz="2800" b="0" i="0" u="none" strike="noStrike" kern="100" cap="none" spc="0" normalizeH="0" baseline="0" noProof="0">
                <a:ln>
                  <a:noFill/>
                </a:ln>
                <a:solidFill>
                  <a:prstClr val="black"/>
                </a:solidFill>
                <a:effectLst/>
                <a:uLnTx/>
                <a:uFillTx/>
                <a:latin typeface="楷体" panose="02010609060101010101" pitchFamily="49" charset="-122"/>
                <a:ea typeface="楷体" panose="02010609060101010101" pitchFamily="49" charset="-122"/>
                <a:cs typeface="Times New Roman" panose="02020603050405020304"/>
              </a:rPr>
              <a:t>的多样性</a:t>
            </a:r>
            <a:endParaRPr lang="zh-CN" altLang="en-US" sz="2800">
              <a:latin typeface="楷体" panose="02010609060101010101" pitchFamily="49" charset="-122"/>
              <a:ea typeface="楷体" panose="02010609060101010101" pitchFamily="49" charset="-122"/>
            </a:endParaRPr>
          </a:p>
        </p:txBody>
      </p:sp>
      <p:sp>
        <p:nvSpPr>
          <p:cNvPr id="15" name="文本框 14"/>
          <p:cNvSpPr txBox="1"/>
          <p:nvPr>
            <p:custDataLst>
              <p:tags r:id="rId9"/>
            </p:custDataLst>
          </p:nvPr>
        </p:nvSpPr>
        <p:spPr>
          <a:xfrm>
            <a:off x="4034577" y="5418581"/>
            <a:ext cx="3940666" cy="523220"/>
          </a:xfrm>
          <a:prstGeom prst="rect">
            <a:avLst/>
          </a:prstGeom>
          <a:noFill/>
        </p:spPr>
        <p:txBody>
          <a:bodyPr wrap="square">
            <a:spAutoFit/>
          </a:bodyPr>
          <a:lstStyle/>
          <a:p>
            <a:r>
              <a:rPr kumimoji="0" lang="zh-CN" altLang="zh-CN" sz="2800" b="0" i="0" u="none" strike="noStrike" kern="100" cap="none" spc="0" normalizeH="0" baseline="0" noProof="0">
                <a:ln>
                  <a:noFill/>
                </a:ln>
                <a:solidFill>
                  <a:prstClr val="black"/>
                </a:solidFill>
                <a:effectLst/>
                <a:uLnTx/>
                <a:uFillTx/>
                <a:latin typeface="楷体" panose="02010609060101010101" pitchFamily="49" charset="-122"/>
                <a:ea typeface="楷体" panose="02010609060101010101" pitchFamily="49" charset="-122"/>
                <a:cs typeface="Times New Roman" panose="02020603050405020304"/>
              </a:rPr>
              <a:t>基因的选择性表达</a:t>
            </a:r>
            <a:endParaRPr lang="zh-CN" altLang="en-US" sz="2800"/>
          </a:p>
        </p:txBody>
      </p:sp>
      <p:sp>
        <p:nvSpPr>
          <p:cNvPr id="16" name="文本框 15"/>
          <p:cNvSpPr txBox="1"/>
          <p:nvPr>
            <p:custDataLst>
              <p:tags r:id="rId10"/>
            </p:custDataLst>
          </p:nvPr>
        </p:nvSpPr>
        <p:spPr>
          <a:xfrm>
            <a:off x="2380810" y="3845820"/>
            <a:ext cx="1627369"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800" kern="100">
                <a:latin typeface="华文中宋" panose="02010600040101010101" pitchFamily="2" charset="-122"/>
                <a:ea typeface="华文中宋" panose="02010600040101010101" pitchFamily="2" charset="-122"/>
                <a:cs typeface="Times New Roman" panose="02020603050405020304"/>
              </a:rPr>
              <a:t>不同生物</a:t>
            </a:r>
            <a:endParaRPr lang="zh-CN" altLang="en-US" sz="2800">
              <a:latin typeface="华文中宋" panose="02010600040101010101" pitchFamily="2" charset="-122"/>
              <a:ea typeface="华文中宋" panose="02010600040101010101" pitchFamily="2" charset="-122"/>
            </a:endParaRPr>
          </a:p>
        </p:txBody>
      </p:sp>
      <p:sp>
        <p:nvSpPr>
          <p:cNvPr id="17" name="文本框 16"/>
          <p:cNvSpPr txBox="1"/>
          <p:nvPr>
            <p:custDataLst>
              <p:tags r:id="rId11"/>
            </p:custDataLst>
          </p:nvPr>
        </p:nvSpPr>
        <p:spPr>
          <a:xfrm>
            <a:off x="2380810" y="5168546"/>
            <a:ext cx="1627369" cy="95410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800" kern="100">
                <a:latin typeface="华文中宋" panose="02010600040101010101" pitchFamily="2" charset="-122"/>
                <a:ea typeface="华文中宋" panose="02010600040101010101" pitchFamily="2" charset="-122"/>
                <a:cs typeface="Times New Roman" panose="02020603050405020304"/>
              </a:rPr>
              <a:t>同种生物不同细胞</a:t>
            </a:r>
            <a:endParaRPr lang="zh-CN" altLang="en-US" sz="2800">
              <a:latin typeface="华文中宋" panose="02010600040101010101" pitchFamily="2" charset="-122"/>
              <a:ea typeface="华文中宋" panose="02010600040101010101" pitchFamily="2" charset="-122"/>
            </a:endParaRPr>
          </a:p>
        </p:txBody>
      </p:sp>
      <p:sp>
        <p:nvSpPr>
          <p:cNvPr id="18" name="箭头: 下 17"/>
          <p:cNvSpPr/>
          <p:nvPr>
            <p:custDataLst>
              <p:tags r:id="rId12"/>
            </p:custDataLst>
          </p:nvPr>
        </p:nvSpPr>
        <p:spPr>
          <a:xfrm>
            <a:off x="885373" y="3135086"/>
            <a:ext cx="232228" cy="1233954"/>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19" name="圆角矩形 18"/>
          <p:cNvSpPr/>
          <p:nvPr>
            <p:custDataLst>
              <p:tags r:id="rId13"/>
            </p:custDataLst>
          </p:nvPr>
        </p:nvSpPr>
        <p:spPr>
          <a:xfrm>
            <a:off x="7173978" y="1744470"/>
            <a:ext cx="4922572" cy="4784236"/>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p:spPr>
        <p:txBody>
          <a:bodyPr rtlCol="0" anchor="ctr"/>
          <a:lstStyle>
            <a:defPPr>
              <a:defRPr lang="zh-CN"/>
            </a:defPPr>
            <a:lvl1pPr marL="0" lvl="0"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609600" lvl="1" indent="-381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762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165" lvl="3" indent="-1143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7765" lvl="4"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143000" lvl="5"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1371600" lvl="6"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1599565" lvl="7"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1828165" lvl="8"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pic>
        <p:nvPicPr>
          <p:cNvPr id="20" name="图片 19"/>
          <p:cNvPicPr>
            <a:picLocks noChangeAspect="1"/>
          </p:cNvPicPr>
          <p:nvPr>
            <p:custDataLst>
              <p:tags r:id="rId14"/>
            </p:custDataLst>
          </p:nvPr>
        </p:nvPicPr>
        <p:blipFill>
          <a:blip r:embed="rId15"/>
          <a:srcRect r="20088"/>
          <a:stretch>
            <a:fillRect/>
          </a:stretch>
        </p:blipFill>
        <p:spPr>
          <a:xfrm>
            <a:off x="7311843" y="1821976"/>
            <a:ext cx="3326467" cy="4622646"/>
          </a:xfrm>
          <a:prstGeom prst="rect">
            <a:avLst/>
          </a:prstGeom>
          <a:ln>
            <a:noFill/>
          </a:ln>
          <a:effectLst>
            <a:softEdge rad="112500"/>
          </a:effectLst>
        </p:spPr>
      </p:pic>
      <p:sp>
        <p:nvSpPr>
          <p:cNvPr id="21" name="文本框 20"/>
          <p:cNvSpPr txBox="1"/>
          <p:nvPr>
            <p:custDataLst>
              <p:tags r:id="rId16"/>
            </p:custDataLst>
          </p:nvPr>
        </p:nvSpPr>
        <p:spPr>
          <a:xfrm>
            <a:off x="10678766" y="3731536"/>
            <a:ext cx="1112418" cy="461749"/>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square" rtlCol="0" anchor="t">
            <a:spAutoFit/>
          </a:bodyPr>
          <a:lstStyle/>
          <a:p>
            <a:pPr algn="ctr"/>
            <a:r>
              <a:rPr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RNA</a:t>
            </a:r>
            <a:endParaRPr lang="zh-CN" altLang="en-US"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2" name="文本框 21"/>
          <p:cNvSpPr txBox="1"/>
          <p:nvPr>
            <p:custDataLst>
              <p:tags r:id="rId17"/>
            </p:custDataLst>
          </p:nvPr>
        </p:nvSpPr>
        <p:spPr>
          <a:xfrm>
            <a:off x="10662527" y="5176116"/>
            <a:ext cx="1144897" cy="461749"/>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square" rtlCol="0" anchor="t">
            <a:spAutoFit/>
          </a:bodyPr>
          <a:lstStyle/>
          <a:p>
            <a:pPr indent="0" algn="ctr"/>
            <a:r>
              <a:rPr sz="2400" b="1" err="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蛋白质</a:t>
            </a:r>
            <a:endParaRPr lang="zh-CN" altLang="en-US"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3" name="文本框 22"/>
          <p:cNvSpPr txBox="1"/>
          <p:nvPr>
            <p:custDataLst>
              <p:tags r:id="rId18"/>
            </p:custDataLst>
          </p:nvPr>
        </p:nvSpPr>
        <p:spPr>
          <a:xfrm>
            <a:off x="10678766" y="2286956"/>
            <a:ext cx="1112418" cy="461749"/>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square" rtlCol="0" anchor="t">
            <a:spAutoFit/>
          </a:bodyPr>
          <a:lstStyle/>
          <a:p>
            <a:pPr algn="ctr"/>
            <a:r>
              <a:rPr lang="en-US"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D</a:t>
            </a:r>
            <a:r>
              <a:rPr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NA</a:t>
            </a:r>
            <a:endParaRPr lang="zh-CN" altLang="en-US" sz="2400"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4" name="下箭头 3"/>
          <p:cNvSpPr/>
          <p:nvPr>
            <p:custDataLst>
              <p:tags r:id="rId19"/>
            </p:custDataLst>
          </p:nvPr>
        </p:nvSpPr>
        <p:spPr>
          <a:xfrm>
            <a:off x="11170017" y="2825393"/>
            <a:ext cx="129917" cy="875069"/>
          </a:xfrm>
          <a:prstGeom prst="downArrow">
            <a:avLst/>
          </a:prstGeom>
          <a:solidFill>
            <a:schemeClr val="accent5"/>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5" name="下箭头 3"/>
          <p:cNvSpPr/>
          <p:nvPr>
            <p:custDataLst>
              <p:tags r:id="rId20"/>
            </p:custDataLst>
          </p:nvPr>
        </p:nvSpPr>
        <p:spPr>
          <a:xfrm>
            <a:off x="11170017" y="4247166"/>
            <a:ext cx="129917" cy="875069"/>
          </a:xfrm>
          <a:prstGeom prst="downArrow">
            <a:avLst/>
          </a:prstGeom>
          <a:solidFill>
            <a:schemeClr val="accent5"/>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8" name="矩形 27"/>
          <p:cNvSpPr/>
          <p:nvPr>
            <p:custDataLst>
              <p:tags r:id="rId21"/>
            </p:custDataLst>
          </p:nvPr>
        </p:nvSpPr>
        <p:spPr>
          <a:xfrm>
            <a:off x="-18109" y="601972"/>
            <a:ext cx="7768738" cy="553974"/>
          </a:xfrm>
          <a:prstGeom prst="rect">
            <a:avLst/>
          </a:prstGeom>
        </p:spPr>
        <p:txBody>
          <a:bodyPr wrap="square" lIns="121898" tIns="60948" rIns="121898" bIns="60948">
            <a:spAutoFit/>
          </a:bodyPr>
          <a:lstStyle/>
          <a:p>
            <a:pPr marL="252095" indent="-457200"/>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a:rPr>
              <a:t>3.</a:t>
            </a:r>
            <a:r>
              <a:rPr lang="zh-CN" altLang="en-US" sz="2800" b="1" kern="100">
                <a:solidFill>
                  <a:srgbClr val="0070C0"/>
                </a:solidFill>
                <a:latin typeface="华文中宋" panose="02010600040101010101" pitchFamily="2" charset="-122"/>
                <a:ea typeface="华文中宋" panose="02010600040101010101" pitchFamily="2" charset="-122"/>
                <a:cs typeface="Courier New" panose="02070309020205020404"/>
              </a:rPr>
              <a:t>总结细胞多样性的原因与统一性的具体体现</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a:endParaRPr>
          </a:p>
        </p:txBody>
      </p:sp>
      <p:grpSp>
        <p:nvGrpSpPr>
          <p:cNvPr id="6" name="组合 5"/>
          <p:cNvGrpSpPr/>
          <p:nvPr>
            <p:custDataLst>
              <p:tags r:id="rId22"/>
            </p:custDataLst>
          </p:nvPr>
        </p:nvGrpSpPr>
        <p:grpSpPr>
          <a:xfrm>
            <a:off x="5582611" y="-238948"/>
            <a:ext cx="2080354" cy="1525022"/>
            <a:chOff x="5546035" y="-238948"/>
            <a:chExt cx="2080354" cy="1525022"/>
          </a:xfrm>
        </p:grpSpPr>
        <p:sp>
          <p:nvSpPr>
            <p:cNvPr id="8" name="椭圆 7"/>
            <p:cNvSpPr/>
            <p:nvPr>
              <p:custDataLst>
                <p:tags r:id="rId23"/>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 name="矩形 25"/>
            <p:cNvSpPr/>
            <p:nvPr>
              <p:custDataLst>
                <p:tags r:id="rId24"/>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13" grpId="0"/>
      <p:bldP spid="14" grpId="0"/>
      <p:bldP spid="15" grpId="0"/>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75" name="任意多边形 10"/>
          <p:cNvSpPr/>
          <p:nvPr>
            <p:custDataLst>
              <p:tags r:id="rId1"/>
            </p:custDataLst>
          </p:nvPr>
        </p:nvSpPr>
        <p:spPr>
          <a:xfrm>
            <a:off x="301108" y="1106328"/>
            <a:ext cx="3773487" cy="3094964"/>
          </a:xfrm>
          <a:custGeom>
            <a:avLst/>
            <a:gdLst>
              <a:gd name="connsiteX0" fmla="*/ 114471 w 1916857"/>
              <a:gd name="connsiteY0" fmla="*/ 0 h 1430893"/>
              <a:gd name="connsiteX1" fmla="*/ 1802386 w 1916857"/>
              <a:gd name="connsiteY1" fmla="*/ 0 h 1430893"/>
              <a:gd name="connsiteX2" fmla="*/ 1916857 w 1916857"/>
              <a:gd name="connsiteY2" fmla="*/ 114471 h 1430893"/>
              <a:gd name="connsiteX3" fmla="*/ 1916857 w 1916857"/>
              <a:gd name="connsiteY3" fmla="*/ 1430893 h 1430893"/>
              <a:gd name="connsiteX4" fmla="*/ 1916857 w 1916857"/>
              <a:gd name="connsiteY4" fmla="*/ 1430893 h 1430893"/>
              <a:gd name="connsiteX5" fmla="*/ 0 w 1916857"/>
              <a:gd name="connsiteY5" fmla="*/ 1430893 h 1430893"/>
              <a:gd name="connsiteX6" fmla="*/ 0 w 1916857"/>
              <a:gd name="connsiteY6" fmla="*/ 1430893 h 1430893"/>
              <a:gd name="connsiteX7" fmla="*/ 0 w 1916857"/>
              <a:gd name="connsiteY7" fmla="*/ 114471 h 1430893"/>
              <a:gd name="connsiteX8" fmla="*/ 114471 w 1916857"/>
              <a:gd name="connsiteY8" fmla="*/ 0 h 143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57" h="1430893">
                <a:moveTo>
                  <a:pt x="114471" y="0"/>
                </a:moveTo>
                <a:lnTo>
                  <a:pt x="1802386" y="0"/>
                </a:lnTo>
                <a:cubicBezTo>
                  <a:pt x="1865607" y="0"/>
                  <a:pt x="1916857" y="51250"/>
                  <a:pt x="1916857" y="114471"/>
                </a:cubicBezTo>
                <a:lnTo>
                  <a:pt x="1916857" y="1430893"/>
                </a:lnTo>
                <a:lnTo>
                  <a:pt x="1916857" y="1430893"/>
                </a:lnTo>
                <a:lnTo>
                  <a:pt x="0" y="1430893"/>
                </a:lnTo>
                <a:lnTo>
                  <a:pt x="0" y="1430893"/>
                </a:lnTo>
                <a:lnTo>
                  <a:pt x="0" y="114471"/>
                </a:lnTo>
                <a:cubicBezTo>
                  <a:pt x="0" y="51250"/>
                  <a:pt x="51250" y="0"/>
                  <a:pt x="114471" y="0"/>
                </a:cubicBezTo>
                <a:close/>
              </a:path>
            </a:pathLst>
          </a:custGeom>
          <a:solidFill>
            <a:sysClr val="window" lastClr="FFFFFF">
              <a:alpha val="90000"/>
              <a:hueOff val="0"/>
              <a:satOff val="0"/>
              <a:lumOff val="0"/>
              <a:alphaOff val="0"/>
            </a:sysClr>
          </a:solidFill>
          <a:ln w="25400" cap="flat" cmpd="sng" algn="ctr">
            <a:solidFill>
              <a:srgbClr val="F79646">
                <a:hueOff val="0"/>
                <a:satOff val="0"/>
                <a:lumOff val="0"/>
                <a:alphaOff val="0"/>
              </a:srgbClr>
            </a:solidFill>
            <a:prstDash val="solid"/>
          </a:ln>
          <a:effectLst/>
        </p:spPr>
        <p:txBody>
          <a:bodyPr spcFirstLastPara="0" vert="horz" wrap="square" lIns="50038" tIns="83058" rIns="50038" bIns="16510" numCol="1" spcCol="1270" anchor="t" anchorCtr="0">
            <a:noAutofit/>
          </a:bodyPr>
          <a:lstStyle/>
          <a:p>
            <a:pPr marR="0" lvl="0" defTabSz="914400" eaLnBrk="1" fontAlgn="auto" latinLnBrk="0" hangingPunct="1">
              <a:lnSpc>
                <a:spcPct val="120000"/>
              </a:lnSpc>
              <a:spcBef>
                <a:spcPts val="600"/>
              </a:spcBef>
              <a:spcAft>
                <a:spcPct val="0"/>
              </a:spcAft>
              <a:buClrTx/>
              <a:buSzTx/>
              <a:defRPr/>
            </a:pPr>
            <a:endParaRPr kumimoji="0" lang="en-US" altLang="zh-CN" sz="18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
        <p:nvSpPr>
          <p:cNvPr id="76" name="任意多边形 11"/>
          <p:cNvSpPr/>
          <p:nvPr>
            <p:custDataLst>
              <p:tags r:id="rId2"/>
            </p:custDataLst>
          </p:nvPr>
        </p:nvSpPr>
        <p:spPr>
          <a:xfrm>
            <a:off x="301108" y="4423580"/>
            <a:ext cx="3773486" cy="975818"/>
          </a:xfrm>
          <a:custGeom>
            <a:avLst/>
            <a:gdLst>
              <a:gd name="connsiteX0" fmla="*/ 0 w 1916857"/>
              <a:gd name="connsiteY0" fmla="*/ 0 h 615284"/>
              <a:gd name="connsiteX1" fmla="*/ 1916857 w 1916857"/>
              <a:gd name="connsiteY1" fmla="*/ 0 h 615284"/>
              <a:gd name="connsiteX2" fmla="*/ 1916857 w 1916857"/>
              <a:gd name="connsiteY2" fmla="*/ 615284 h 615284"/>
              <a:gd name="connsiteX3" fmla="*/ 0 w 1916857"/>
              <a:gd name="connsiteY3" fmla="*/ 615284 h 615284"/>
              <a:gd name="connsiteX4" fmla="*/ 0 w 1916857"/>
              <a:gd name="connsiteY4" fmla="*/ 0 h 61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6857" h="615284">
                <a:moveTo>
                  <a:pt x="0" y="0"/>
                </a:moveTo>
                <a:lnTo>
                  <a:pt x="1916857" y="0"/>
                </a:lnTo>
                <a:lnTo>
                  <a:pt x="1916857" y="615284"/>
                </a:lnTo>
                <a:lnTo>
                  <a:pt x="0" y="615284"/>
                </a:lnTo>
                <a:lnTo>
                  <a:pt x="0" y="0"/>
                </a:lnTo>
                <a:close/>
              </a:path>
            </a:pathLst>
          </a:custGeom>
          <a:solidFill>
            <a:srgbClr val="F79646">
              <a:hueOff val="0"/>
              <a:satOff val="0"/>
              <a:lumOff val="0"/>
              <a:alphaOff val="0"/>
            </a:srgbClr>
          </a:solidFill>
          <a:ln w="25400" cap="flat" cmpd="sng" algn="ctr">
            <a:solidFill>
              <a:srgbClr val="F79646">
                <a:hueOff val="0"/>
                <a:satOff val="0"/>
                <a:lumOff val="0"/>
                <a:alphaOff val="0"/>
              </a:srgbClr>
            </a:solidFill>
            <a:prstDash val="solid"/>
          </a:ln>
          <a:effectLst/>
        </p:spPr>
        <p:txBody>
          <a:bodyPr spcFirstLastPara="0" vert="horz" wrap="square" lIns="60960" tIns="0" rIns="587278" bIns="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defRPr/>
            </a:pPr>
            <a:endParaRPr kumimoji="0" lang="zh-CN" altLang="en-US" sz="3600" b="0" i="0" u="none" strike="noStrike" kern="0" cap="none" spc="0" normalizeH="0" baseline="0" noProof="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anose="020B0503020204020204" charset="-122"/>
              <a:ea typeface="微软雅黑" panose="020B0503020204020204" charset="-122"/>
              <a:cs typeface="+mn-cs"/>
            </a:endParaRPr>
          </a:p>
        </p:txBody>
      </p:sp>
      <p:sp>
        <p:nvSpPr>
          <p:cNvPr id="77" name="文本框 76"/>
          <p:cNvSpPr txBox="1"/>
          <p:nvPr>
            <p:custDataLst>
              <p:tags r:id="rId3"/>
            </p:custDataLst>
          </p:nvPr>
        </p:nvSpPr>
        <p:spPr>
          <a:xfrm>
            <a:off x="348920" y="4372880"/>
            <a:ext cx="3677863" cy="1077218"/>
          </a:xfrm>
          <a:prstGeom prst="rect">
            <a:avLst/>
          </a:prstGeom>
          <a:noFill/>
        </p:spPr>
        <p:txBody>
          <a:bodyPr wrap="square">
            <a:spAutoFit/>
          </a:bodyPr>
          <a:lstStyle/>
          <a:p>
            <a:r>
              <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考点一：细胞是生命活动的基本单位</a:t>
            </a:r>
            <a:endPar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8" name="任意多边形 14"/>
          <p:cNvSpPr/>
          <p:nvPr>
            <p:custDataLst>
              <p:tags r:id="rId4"/>
            </p:custDataLst>
          </p:nvPr>
        </p:nvSpPr>
        <p:spPr>
          <a:xfrm>
            <a:off x="4267417" y="1106328"/>
            <a:ext cx="3773487" cy="3094964"/>
          </a:xfrm>
          <a:custGeom>
            <a:avLst/>
            <a:gdLst>
              <a:gd name="connsiteX0" fmla="*/ 114471 w 1916857"/>
              <a:gd name="connsiteY0" fmla="*/ 0 h 1430893"/>
              <a:gd name="connsiteX1" fmla="*/ 1802386 w 1916857"/>
              <a:gd name="connsiteY1" fmla="*/ 0 h 1430893"/>
              <a:gd name="connsiteX2" fmla="*/ 1916857 w 1916857"/>
              <a:gd name="connsiteY2" fmla="*/ 114471 h 1430893"/>
              <a:gd name="connsiteX3" fmla="*/ 1916857 w 1916857"/>
              <a:gd name="connsiteY3" fmla="*/ 1430893 h 1430893"/>
              <a:gd name="connsiteX4" fmla="*/ 1916857 w 1916857"/>
              <a:gd name="connsiteY4" fmla="*/ 1430893 h 1430893"/>
              <a:gd name="connsiteX5" fmla="*/ 0 w 1916857"/>
              <a:gd name="connsiteY5" fmla="*/ 1430893 h 1430893"/>
              <a:gd name="connsiteX6" fmla="*/ 0 w 1916857"/>
              <a:gd name="connsiteY6" fmla="*/ 1430893 h 1430893"/>
              <a:gd name="connsiteX7" fmla="*/ 0 w 1916857"/>
              <a:gd name="connsiteY7" fmla="*/ 114471 h 1430893"/>
              <a:gd name="connsiteX8" fmla="*/ 114471 w 1916857"/>
              <a:gd name="connsiteY8" fmla="*/ 0 h 143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57" h="1430893">
                <a:moveTo>
                  <a:pt x="114471" y="0"/>
                </a:moveTo>
                <a:lnTo>
                  <a:pt x="1802386" y="0"/>
                </a:lnTo>
                <a:cubicBezTo>
                  <a:pt x="1865607" y="0"/>
                  <a:pt x="1916857" y="51250"/>
                  <a:pt x="1916857" y="114471"/>
                </a:cubicBezTo>
                <a:lnTo>
                  <a:pt x="1916857" y="1430893"/>
                </a:lnTo>
                <a:lnTo>
                  <a:pt x="1916857" y="1430893"/>
                </a:lnTo>
                <a:lnTo>
                  <a:pt x="0" y="1430893"/>
                </a:lnTo>
                <a:lnTo>
                  <a:pt x="0" y="1430893"/>
                </a:lnTo>
                <a:lnTo>
                  <a:pt x="0" y="114471"/>
                </a:lnTo>
                <a:cubicBezTo>
                  <a:pt x="0" y="51250"/>
                  <a:pt x="51250" y="0"/>
                  <a:pt x="114471" y="0"/>
                </a:cubicBezTo>
                <a:close/>
              </a:path>
            </a:pathLst>
          </a:cu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p:spPr>
        <p:txBody>
          <a:bodyPr spcFirstLastPara="0" vert="horz" wrap="square" lIns="50038" tIns="83058" rIns="50038" bIns="16510" numCol="1" spcCol="1270" anchor="t" anchorCtr="0">
            <a:noAutofit/>
          </a:bodyPr>
          <a:lstStyle/>
          <a:p>
            <a:pPr marR="0" lvl="0" defTabSz="914400" eaLnBrk="1" fontAlgn="auto" latinLnBrk="0" hangingPunct="1">
              <a:lnSpc>
                <a:spcPct val="120000"/>
              </a:lnSpc>
              <a:spcBef>
                <a:spcPts val="600"/>
              </a:spcBef>
              <a:spcAft>
                <a:spcPct val="0"/>
              </a:spcAft>
              <a:buClrTx/>
              <a:buSzTx/>
              <a:defRPr/>
            </a:pPr>
            <a:endParaRPr kumimoji="0" lang="zh-CN" altLang="en-US" sz="18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
        <p:nvSpPr>
          <p:cNvPr id="79" name="任意多边形 15"/>
          <p:cNvSpPr/>
          <p:nvPr>
            <p:custDataLst>
              <p:tags r:id="rId5"/>
            </p:custDataLst>
          </p:nvPr>
        </p:nvSpPr>
        <p:spPr>
          <a:xfrm>
            <a:off x="4273831" y="4423580"/>
            <a:ext cx="3760658" cy="975818"/>
          </a:xfrm>
          <a:custGeom>
            <a:avLst/>
            <a:gdLst>
              <a:gd name="connsiteX0" fmla="*/ 0 w 1916857"/>
              <a:gd name="connsiteY0" fmla="*/ 0 h 615284"/>
              <a:gd name="connsiteX1" fmla="*/ 1916857 w 1916857"/>
              <a:gd name="connsiteY1" fmla="*/ 0 h 615284"/>
              <a:gd name="connsiteX2" fmla="*/ 1916857 w 1916857"/>
              <a:gd name="connsiteY2" fmla="*/ 615284 h 615284"/>
              <a:gd name="connsiteX3" fmla="*/ 0 w 1916857"/>
              <a:gd name="connsiteY3" fmla="*/ 615284 h 615284"/>
              <a:gd name="connsiteX4" fmla="*/ 0 w 1916857"/>
              <a:gd name="connsiteY4" fmla="*/ 0 h 61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6857" h="615284">
                <a:moveTo>
                  <a:pt x="0" y="0"/>
                </a:moveTo>
                <a:lnTo>
                  <a:pt x="1916857" y="0"/>
                </a:lnTo>
                <a:lnTo>
                  <a:pt x="1916857" y="615284"/>
                </a:lnTo>
                <a:lnTo>
                  <a:pt x="0" y="615284"/>
                </a:lnTo>
                <a:lnTo>
                  <a:pt x="0" y="0"/>
                </a:lnTo>
                <a:close/>
              </a:path>
            </a:pathLst>
          </a:cu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p:spPr>
        <p:txBody>
          <a:bodyPr spcFirstLastPara="0" vert="horz" wrap="square" lIns="60960" tIns="0" rIns="587278" bIns="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defRPr/>
            </a:pPr>
            <a:endParaRPr kumimoji="0" lang="zh-CN" altLang="en-US" sz="3600" b="0" i="0" u="none" strike="noStrike" kern="0" cap="none" spc="0" normalizeH="0" baseline="0" noProof="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anose="020B0503020204020204" charset="-122"/>
              <a:ea typeface="微软雅黑" panose="020B0503020204020204" charset="-122"/>
              <a:cs typeface="+mn-cs"/>
            </a:endParaRPr>
          </a:p>
        </p:txBody>
      </p:sp>
      <p:sp>
        <p:nvSpPr>
          <p:cNvPr id="80" name="文本框 79"/>
          <p:cNvSpPr txBox="1"/>
          <p:nvPr>
            <p:custDataLst>
              <p:tags r:id="rId6"/>
            </p:custDataLst>
          </p:nvPr>
        </p:nvSpPr>
        <p:spPr>
          <a:xfrm>
            <a:off x="1705610" y="98143"/>
            <a:ext cx="9360720" cy="707886"/>
          </a:xfrm>
          <a:prstGeom prst="rect">
            <a:avLst/>
          </a:prstGeom>
          <a:noFill/>
        </p:spPr>
        <p:txBody>
          <a:bodyPr wrap="square">
            <a:spAutoFit/>
          </a:bodyPr>
          <a:lstStyle/>
          <a:p>
            <a:pPr algn="ctr" defTabSz="1218565"/>
            <a:r>
              <a:rPr lang="zh-CN" altLang="en-US" sz="4000" b="1">
                <a:solidFill>
                  <a:srgbClr val="01ABBD"/>
                </a:solidFill>
                <a:effectLst>
                  <a:outerShdw blurRad="38100" dist="38100" dir="2700000" algn="tl">
                    <a:srgbClr val="000000">
                      <a:alpha val="43137"/>
                    </a:srgbClr>
                  </a:outerShdw>
                </a:effectLst>
                <a:latin typeface="华文中宋" panose="02010600040101010101" pitchFamily="2" charset="-122"/>
                <a:ea typeface="思源黑体 CN Normal" panose="020B0400000000000000"/>
              </a:rPr>
              <a:t>走近细胞</a:t>
            </a:r>
            <a:endParaRPr lang="zh-CN" altLang="en-US" sz="4000" b="1">
              <a:solidFill>
                <a:srgbClr val="01ABBD"/>
              </a:solidFill>
              <a:effectLst>
                <a:outerShdw blurRad="38100" dist="38100" dir="2700000" algn="tl">
                  <a:srgbClr val="000000">
                    <a:alpha val="43137"/>
                  </a:srgbClr>
                </a:outerShdw>
              </a:effectLst>
              <a:latin typeface="华文中宋" panose="02010600040101010101" pitchFamily="2" charset="-122"/>
              <a:ea typeface="思源黑体 CN Normal" panose="020B0400000000000000"/>
            </a:endParaRPr>
          </a:p>
        </p:txBody>
      </p:sp>
      <p:sp>
        <p:nvSpPr>
          <p:cNvPr id="81" name="矩形 80"/>
          <p:cNvSpPr/>
          <p:nvPr>
            <p:custDataLst>
              <p:tags r:id="rId7"/>
            </p:custDataLst>
          </p:nvPr>
        </p:nvSpPr>
        <p:spPr>
          <a:xfrm flipH="1">
            <a:off x="-114300" y="50524"/>
            <a:ext cx="1709070" cy="76944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spcBef>
                <a:spcPts val="1200"/>
              </a:spcBef>
              <a:defRPr/>
            </a:pPr>
            <a:r>
              <a:rPr lang="zh-CN" altLang="en-US" sz="4400" b="1">
                <a:solidFill>
                  <a:srgbClr val="FF0000"/>
                </a:solidFill>
                <a:latin typeface="汉仪粗宋简" panose="02010600000101010101" pitchFamily="2" charset="-122"/>
                <a:ea typeface="思源黑体 CN Normal" panose="020B0400000000000000"/>
                <a:cs typeface="+mn-ea"/>
                <a:sym typeface="方正黑体简体" panose="03000509000000000000" pitchFamily="2" charset="-122"/>
              </a:rPr>
              <a:t>目 录</a:t>
            </a:r>
            <a:endParaRPr lang="en-US" altLang="zh-CN" sz="4400" b="1">
              <a:solidFill>
                <a:srgbClr val="FF0000"/>
              </a:solidFill>
              <a:latin typeface="汉仪粗宋简" panose="02010600000101010101" pitchFamily="2" charset="-122"/>
              <a:ea typeface="思源黑体 CN Normal" panose="020B0400000000000000"/>
              <a:cs typeface="+mn-ea"/>
              <a:sym typeface="方正黑体简体" panose="03000509000000000000" pitchFamily="2" charset="-122"/>
            </a:endParaRPr>
          </a:p>
        </p:txBody>
      </p:sp>
      <p:sp>
        <p:nvSpPr>
          <p:cNvPr id="82" name="矩形: 圆角 13"/>
          <p:cNvSpPr/>
          <p:nvPr>
            <p:custDataLst>
              <p:tags r:id="rId8"/>
            </p:custDataLst>
          </p:nvPr>
        </p:nvSpPr>
        <p:spPr>
          <a:xfrm>
            <a:off x="133224" y="826078"/>
            <a:ext cx="11925551" cy="106686"/>
          </a:xfrm>
          <a:prstGeom prst="roundRect">
            <a:avLst/>
          </a:prstGeom>
          <a:solidFill>
            <a:srgbClr val="901E63"/>
          </a:soli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3" name="圆角矩形 18"/>
          <p:cNvSpPr/>
          <p:nvPr>
            <p:custDataLst>
              <p:tags r:id="rId9"/>
            </p:custDataLst>
          </p:nvPr>
        </p:nvSpPr>
        <p:spPr>
          <a:xfrm>
            <a:off x="391503" y="5658343"/>
            <a:ext cx="11523067" cy="837275"/>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p:spPr>
        <p:txBody>
          <a:bodyPr rtlCol="0" anchor="ctr"/>
          <a:lstStyle>
            <a:defPPr>
              <a:defRPr lang="zh-CN"/>
            </a:defPPr>
            <a:lvl1pPr marL="0" lvl="0"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609600" lvl="1" indent="-381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762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165" lvl="3" indent="-1143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7765" lvl="4"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143000" lvl="5"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1371600" lvl="6"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1599565" lvl="7"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1828165" lvl="8"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lgn="ctr" defTabSz="1218565" fontAlgn="auto">
              <a:spcBef>
                <a:spcPct val="0"/>
              </a:spcBef>
              <a:spcAft>
                <a:spcPct val="0"/>
              </a:spcAft>
              <a:defRPr/>
            </a:pPr>
            <a:endParaRPr lang="zh-CN" altLang="en-US" sz="2000">
              <a:solidFill>
                <a:sysClr val="windowText" lastClr="000000"/>
              </a:solidFill>
              <a:effectLst>
                <a:outerShdw blurRad="431800" dist="419100" dir="8100000" algn="tr" rotWithShape="0">
                  <a:prstClr val="black">
                    <a:alpha val="40000"/>
                  </a:prstClr>
                </a:outerShdw>
              </a:effectLst>
              <a:latin typeface="印品黑体" panose="00000500000000000000" pitchFamily="2" charset="-122"/>
              <a:ea typeface="印品黑体" panose="00000500000000000000" pitchFamily="2" charset="-122"/>
            </a:endParaRPr>
          </a:p>
        </p:txBody>
      </p:sp>
      <p:sp>
        <p:nvSpPr>
          <p:cNvPr id="84" name="文本框 83">
            <a:hlinkClick r:id="" action="ppaction://noaction"/>
          </p:cNvPr>
          <p:cNvSpPr txBox="1"/>
          <p:nvPr>
            <p:custDataLst>
              <p:tags r:id="rId10"/>
            </p:custDataLst>
          </p:nvPr>
        </p:nvSpPr>
        <p:spPr>
          <a:xfrm>
            <a:off x="4470779" y="5784592"/>
            <a:ext cx="4452302" cy="584775"/>
          </a:xfrm>
          <a:prstGeom prst="rect">
            <a:avLst/>
          </a:prstGeom>
          <a:noFill/>
        </p:spPr>
        <p:txBody>
          <a:bodyPr wrap="square" rtlCol="0">
            <a:spAutoFit/>
          </a:bodyPr>
          <a:lstStyle/>
          <a:p>
            <a:pPr defTabSz="914400">
              <a:spcBef>
                <a:spcPct val="0"/>
              </a:spcBef>
            </a:pPr>
            <a:r>
              <a:rPr lang="zh-CN" altLang="en-US" sz="3200" b="1">
                <a:solidFill>
                  <a:srgbClr val="FF0000"/>
                </a:solidFill>
                <a:latin typeface="微软雅黑" panose="020B0503020204020204" charset="-122"/>
                <a:ea typeface="微软雅黑" panose="020B0503020204020204" charset="-122"/>
              </a:rPr>
              <a:t>重温高考</a:t>
            </a:r>
            <a:r>
              <a:rPr lang="en-US" altLang="zh-CN" sz="3200" b="1">
                <a:solidFill>
                  <a:srgbClr val="FF0000"/>
                </a:solidFill>
                <a:latin typeface="微软雅黑" panose="020B0503020204020204" charset="-122"/>
                <a:ea typeface="微软雅黑" panose="020B0503020204020204" charset="-122"/>
              </a:rPr>
              <a:t>   </a:t>
            </a:r>
            <a:r>
              <a:rPr lang="zh-CN" altLang="en-US" sz="3200" b="1">
                <a:solidFill>
                  <a:srgbClr val="FF0000"/>
                </a:solidFill>
                <a:latin typeface="微软雅黑" panose="020B0503020204020204" charset="-122"/>
                <a:ea typeface="微软雅黑" panose="020B0503020204020204" charset="-122"/>
              </a:rPr>
              <a:t>真题演练</a:t>
            </a:r>
            <a:endParaRPr lang="zh-CN" altLang="en-US" sz="3200" b="1">
              <a:solidFill>
                <a:srgbClr val="FF0000"/>
              </a:solidFill>
              <a:latin typeface="微软雅黑" panose="020B0503020204020204" charset="-122"/>
              <a:ea typeface="微软雅黑" panose="020B0503020204020204" charset="-122"/>
            </a:endParaRPr>
          </a:p>
        </p:txBody>
      </p:sp>
      <p:sp>
        <p:nvSpPr>
          <p:cNvPr id="85" name="文本框 84"/>
          <p:cNvSpPr txBox="1"/>
          <p:nvPr>
            <p:custDataLst>
              <p:tags r:id="rId11"/>
            </p:custDataLst>
          </p:nvPr>
        </p:nvSpPr>
        <p:spPr>
          <a:xfrm>
            <a:off x="4241336" y="4372880"/>
            <a:ext cx="3969808" cy="1077218"/>
          </a:xfrm>
          <a:prstGeom prst="rect">
            <a:avLst/>
          </a:prstGeom>
          <a:noFill/>
        </p:spPr>
        <p:txBody>
          <a:bodyPr wrap="square">
            <a:spAutoFit/>
          </a:bodyPr>
          <a:lstStyle/>
          <a:p>
            <a:r>
              <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考点二：细胞的多样性和统一性</a:t>
            </a:r>
            <a:endPar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6" name="任意多边形 14"/>
          <p:cNvSpPr/>
          <p:nvPr>
            <p:custDataLst>
              <p:tags r:id="rId12"/>
            </p:custDataLst>
          </p:nvPr>
        </p:nvSpPr>
        <p:spPr>
          <a:xfrm>
            <a:off x="8237225" y="1106328"/>
            <a:ext cx="3773487" cy="3094964"/>
          </a:xfrm>
          <a:custGeom>
            <a:avLst/>
            <a:gdLst>
              <a:gd name="connsiteX0" fmla="*/ 114471 w 1916857"/>
              <a:gd name="connsiteY0" fmla="*/ 0 h 1430893"/>
              <a:gd name="connsiteX1" fmla="*/ 1802386 w 1916857"/>
              <a:gd name="connsiteY1" fmla="*/ 0 h 1430893"/>
              <a:gd name="connsiteX2" fmla="*/ 1916857 w 1916857"/>
              <a:gd name="connsiteY2" fmla="*/ 114471 h 1430893"/>
              <a:gd name="connsiteX3" fmla="*/ 1916857 w 1916857"/>
              <a:gd name="connsiteY3" fmla="*/ 1430893 h 1430893"/>
              <a:gd name="connsiteX4" fmla="*/ 1916857 w 1916857"/>
              <a:gd name="connsiteY4" fmla="*/ 1430893 h 1430893"/>
              <a:gd name="connsiteX5" fmla="*/ 0 w 1916857"/>
              <a:gd name="connsiteY5" fmla="*/ 1430893 h 1430893"/>
              <a:gd name="connsiteX6" fmla="*/ 0 w 1916857"/>
              <a:gd name="connsiteY6" fmla="*/ 1430893 h 1430893"/>
              <a:gd name="connsiteX7" fmla="*/ 0 w 1916857"/>
              <a:gd name="connsiteY7" fmla="*/ 114471 h 1430893"/>
              <a:gd name="connsiteX8" fmla="*/ 114471 w 1916857"/>
              <a:gd name="connsiteY8" fmla="*/ 0 h 143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57" h="1430893">
                <a:moveTo>
                  <a:pt x="114471" y="0"/>
                </a:moveTo>
                <a:lnTo>
                  <a:pt x="1802386" y="0"/>
                </a:lnTo>
                <a:cubicBezTo>
                  <a:pt x="1865607" y="0"/>
                  <a:pt x="1916857" y="51250"/>
                  <a:pt x="1916857" y="114471"/>
                </a:cubicBezTo>
                <a:lnTo>
                  <a:pt x="1916857" y="1430893"/>
                </a:lnTo>
                <a:lnTo>
                  <a:pt x="1916857" y="1430893"/>
                </a:lnTo>
                <a:lnTo>
                  <a:pt x="0" y="1430893"/>
                </a:lnTo>
                <a:lnTo>
                  <a:pt x="0" y="1430893"/>
                </a:lnTo>
                <a:lnTo>
                  <a:pt x="0" y="114471"/>
                </a:lnTo>
                <a:cubicBezTo>
                  <a:pt x="0" y="51250"/>
                  <a:pt x="51250" y="0"/>
                  <a:pt x="114471" y="0"/>
                </a:cubicBezTo>
                <a:close/>
              </a:path>
            </a:pathLst>
          </a:cu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p:spPr>
        <p:txBody>
          <a:bodyPr spcFirstLastPara="0" vert="horz" wrap="square" lIns="50038" tIns="83058" rIns="50038" bIns="16510" numCol="1" spcCol="1270" anchor="t" anchorCtr="0">
            <a:noAutofit/>
          </a:bodyPr>
          <a:lstStyle/>
          <a:p>
            <a:pPr marR="0" lvl="0" defTabSz="914400" eaLnBrk="1" fontAlgn="auto" latinLnBrk="0" hangingPunct="1">
              <a:lnSpc>
                <a:spcPct val="120000"/>
              </a:lnSpc>
              <a:spcBef>
                <a:spcPts val="600"/>
              </a:spcBef>
              <a:spcAft>
                <a:spcPct val="0"/>
              </a:spcAft>
              <a:buClrTx/>
              <a:buSzTx/>
              <a:defRPr/>
            </a:pPr>
            <a:endParaRPr kumimoji="0" lang="zh-CN" altLang="en-US" sz="18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
        <p:nvSpPr>
          <p:cNvPr id="87" name="任意多边形 15"/>
          <p:cNvSpPr/>
          <p:nvPr>
            <p:custDataLst>
              <p:tags r:id="rId13"/>
            </p:custDataLst>
          </p:nvPr>
        </p:nvSpPr>
        <p:spPr>
          <a:xfrm>
            <a:off x="8237225" y="4423580"/>
            <a:ext cx="3773487" cy="975818"/>
          </a:xfrm>
          <a:custGeom>
            <a:avLst/>
            <a:gdLst>
              <a:gd name="connsiteX0" fmla="*/ 0 w 1916857"/>
              <a:gd name="connsiteY0" fmla="*/ 0 h 615284"/>
              <a:gd name="connsiteX1" fmla="*/ 1916857 w 1916857"/>
              <a:gd name="connsiteY1" fmla="*/ 0 h 615284"/>
              <a:gd name="connsiteX2" fmla="*/ 1916857 w 1916857"/>
              <a:gd name="connsiteY2" fmla="*/ 615284 h 615284"/>
              <a:gd name="connsiteX3" fmla="*/ 0 w 1916857"/>
              <a:gd name="connsiteY3" fmla="*/ 615284 h 615284"/>
              <a:gd name="connsiteX4" fmla="*/ 0 w 1916857"/>
              <a:gd name="connsiteY4" fmla="*/ 0 h 61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6857" h="615284">
                <a:moveTo>
                  <a:pt x="0" y="0"/>
                </a:moveTo>
                <a:lnTo>
                  <a:pt x="1916857" y="0"/>
                </a:lnTo>
                <a:lnTo>
                  <a:pt x="1916857" y="615284"/>
                </a:lnTo>
                <a:lnTo>
                  <a:pt x="0" y="615284"/>
                </a:lnTo>
                <a:lnTo>
                  <a:pt x="0" y="0"/>
                </a:lnTo>
                <a:close/>
              </a:path>
            </a:pathLst>
          </a:cu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p:spPr>
        <p:txBody>
          <a:bodyPr spcFirstLastPara="0" vert="horz" wrap="square" lIns="60960" tIns="0" rIns="587278" bIns="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defRPr/>
            </a:pPr>
            <a:endParaRPr kumimoji="0" lang="zh-CN" altLang="en-US" sz="3600" b="0" i="0" u="none" strike="noStrike" kern="0" cap="none" spc="0" normalizeH="0" baseline="0" noProof="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anose="020B0503020204020204" charset="-122"/>
              <a:ea typeface="微软雅黑" panose="020B0503020204020204" charset="-122"/>
              <a:cs typeface="+mn-cs"/>
            </a:endParaRPr>
          </a:p>
        </p:txBody>
      </p:sp>
      <p:sp>
        <p:nvSpPr>
          <p:cNvPr id="88" name="文本框 87"/>
          <p:cNvSpPr txBox="1"/>
          <p:nvPr>
            <p:custDataLst>
              <p:tags r:id="rId14"/>
            </p:custDataLst>
          </p:nvPr>
        </p:nvSpPr>
        <p:spPr>
          <a:xfrm>
            <a:off x="8211144" y="4372880"/>
            <a:ext cx="3922664" cy="1077218"/>
          </a:xfrm>
          <a:prstGeom prst="rect">
            <a:avLst/>
          </a:prstGeom>
          <a:noFill/>
        </p:spPr>
        <p:txBody>
          <a:bodyPr wrap="square">
            <a:spAutoFit/>
          </a:bodyPr>
          <a:lstStyle/>
          <a:p>
            <a:r>
              <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考点二：使用高倍显微镜观察几种细胞</a:t>
            </a:r>
            <a:endParaRPr lang="zh-CN" altLang="en-US" sz="3200" kern="100">
              <a:solidFill>
                <a:schemeClr val="bg1"/>
              </a:solidFill>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3" name="图片 2"/>
          <p:cNvPicPr>
            <a:picLocks noGrp="1" noChangeAspect="1"/>
          </p:cNvPicPr>
          <p:nvPr>
            <p:custDataLst>
              <p:tags r:id="rId15"/>
            </p:custDataLst>
          </p:nvPr>
        </p:nvPicPr>
        <p:blipFill>
          <a:blip r:embed="rId16"/>
          <a:stretch>
            <a:fillRect/>
          </a:stretch>
        </p:blipFill>
        <p:spPr>
          <a:xfrm flipH="1">
            <a:off x="5012662" y="1738512"/>
            <a:ext cx="2746616" cy="2141848"/>
          </a:xfrm>
          <a:prstGeom prst="rect">
            <a:avLst/>
          </a:prstGeom>
          <a:noFill/>
          <a:ln w="9525">
            <a:noFill/>
          </a:ln>
          <a:effectLst>
            <a:outerShdw blurRad="50800" dist="38100" dir="2700000" algn="tl" rotWithShape="0">
              <a:prstClr val="black">
                <a:alpha val="40000"/>
              </a:prstClr>
            </a:outerShdw>
          </a:effectLst>
        </p:spPr>
      </p:pic>
      <p:grpSp>
        <p:nvGrpSpPr>
          <p:cNvPr id="6" name="组合 5"/>
          <p:cNvGrpSpPr/>
          <p:nvPr>
            <p:custDataLst>
              <p:tags r:id="rId17"/>
            </p:custDataLst>
          </p:nvPr>
        </p:nvGrpSpPr>
        <p:grpSpPr>
          <a:xfrm>
            <a:off x="8377886" y="1629795"/>
            <a:ext cx="2899714" cy="2506562"/>
            <a:chOff x="360" y="1630"/>
            <a:chExt cx="8327" cy="7198"/>
          </a:xfrm>
        </p:grpSpPr>
        <p:pic>
          <p:nvPicPr>
            <p:cNvPr id="7" name="图片 6"/>
            <p:cNvPicPr>
              <a:picLocks noChangeAspect="1"/>
            </p:cNvPicPr>
            <p:nvPr>
              <p:custDataLst>
                <p:tags r:id="rId18"/>
              </p:custDataLst>
            </p:nvPr>
          </p:nvPicPr>
          <p:blipFill>
            <a:blip r:embed="rId19">
              <a:extLst>
                <a:ext uri="{28A0092B-C50C-407E-A947-70E740481C1C}">
                  <a14:useLocalDpi xmlns:a14="http://schemas.microsoft.com/office/drawing/2010/main" val="0"/>
                </a:ext>
              </a:extLst>
            </a:blip>
            <a:stretch>
              <a:fillRect/>
            </a:stretch>
          </p:blipFill>
          <p:spPr>
            <a:xfrm flipH="1">
              <a:off x="360" y="1630"/>
              <a:ext cx="4962" cy="6660"/>
            </a:xfrm>
            <a:prstGeom prst="rect">
              <a:avLst/>
            </a:prstGeom>
          </p:spPr>
        </p:pic>
        <p:sp>
          <p:nvSpPr>
            <p:cNvPr id="8" name="等腰三角形 13"/>
            <p:cNvSpPr/>
            <p:nvPr>
              <p:custDataLst>
                <p:tags r:id="rId20"/>
              </p:custDataLst>
            </p:nvPr>
          </p:nvSpPr>
          <p:spPr>
            <a:xfrm rot="17468866">
              <a:off x="3638" y="4935"/>
              <a:ext cx="2773" cy="3091"/>
            </a:xfrm>
            <a:prstGeom prst="triangle">
              <a:avLst>
                <a:gd name="adj" fmla="val 60776"/>
              </a:avLst>
            </a:prstGeom>
            <a:gradFill>
              <a:gsLst>
                <a:gs pos="0">
                  <a:sysClr val="window" lastClr="FFFFFF">
                    <a:lumMod val="75000"/>
                  </a:sysClr>
                </a:gs>
                <a:gs pos="100000">
                  <a:srgbClr val="44546A">
                    <a:lumMod val="60000"/>
                    <a:lumOff val="40000"/>
                    <a:alpha val="43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 lastClr="FFFFFF"/>
                </a:solidFill>
                <a:effectLst/>
                <a:uLnTx/>
                <a:uFillTx/>
                <a:latin typeface="Times New Roman" panose="02020603050405020304" pitchFamily="18" charset="0"/>
                <a:ea typeface="微软雅黑" panose="020B0503020204020204" charset="-122"/>
                <a:cs typeface="Arial" panose="020B0604020202020204"/>
              </a:endParaRPr>
            </a:p>
          </p:txBody>
        </p:sp>
        <p:pic>
          <p:nvPicPr>
            <p:cNvPr id="9" name="图片 8"/>
            <p:cNvPicPr>
              <a:picLocks noChangeAspect="1"/>
            </p:cNvPicPr>
            <p:nvPr>
              <p:custDataLst>
                <p:tags r:id="rId21"/>
              </p:custDataLst>
            </p:nvPr>
          </p:nvPicPr>
          <p:blipFill>
            <a:blip r:embed="rId22">
              <a:extLst>
                <a:ext uri="{28A0092B-C50C-407E-A947-70E740481C1C}">
                  <a14:useLocalDpi xmlns:a14="http://schemas.microsoft.com/office/drawing/2010/main" val="0"/>
                </a:ext>
              </a:extLst>
            </a:blip>
            <a:srcRect l="16484" r="34464"/>
            <a:stretch>
              <a:fillRect/>
            </a:stretch>
          </p:blipFill>
          <p:spPr>
            <a:xfrm>
              <a:off x="5612" y="5761"/>
              <a:ext cx="3075" cy="3067"/>
            </a:xfrm>
            <a:prstGeom prst="ellipse">
              <a:avLst/>
            </a:prstGeom>
            <a:ln>
              <a:solidFill>
                <a:sysClr val="windowText" lastClr="000000"/>
              </a:solidFill>
            </a:ln>
          </p:spPr>
        </p:pic>
      </p:grpSp>
      <p:pic>
        <p:nvPicPr>
          <p:cNvPr id="10" name="图片 9"/>
          <p:cNvPicPr>
            <a:picLocks noChangeAspect="1"/>
          </p:cNvPicPr>
          <p:nvPr>
            <p:custDataLst>
              <p:tags r:id="rId23"/>
            </p:custDataLst>
          </p:nvPr>
        </p:nvPicPr>
        <p:blipFill>
          <a:blip r:embed="rId24"/>
          <a:stretch>
            <a:fillRect/>
          </a:stretch>
        </p:blipFill>
        <p:spPr>
          <a:xfrm>
            <a:off x="830110" y="1294320"/>
            <a:ext cx="2494795" cy="2990163"/>
          </a:xfrm>
          <a:prstGeom prst="ellipse">
            <a:avLst/>
          </a:prstGeom>
          <a:effectLst>
            <a:softEdge rad="127000"/>
          </a:effec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7648162" y="879861"/>
            <a:ext cx="4543838" cy="5007495"/>
          </a:xfrm>
          <a:prstGeom prst="rect">
            <a:avLst/>
          </a:prstGeom>
          <a:ln>
            <a:noFill/>
          </a:ln>
          <a:effectLst>
            <a:softEdge rad="112500"/>
          </a:effectLst>
        </p:spPr>
      </p:pic>
      <p:sp>
        <p:nvSpPr>
          <p:cNvPr id="8" name="文本框 7"/>
          <p:cNvSpPr txBox="1"/>
          <p:nvPr>
            <p:custDataLst>
              <p:tags r:id="rId3"/>
            </p:custDataLst>
          </p:nvPr>
        </p:nvSpPr>
        <p:spPr>
          <a:xfrm>
            <a:off x="247650" y="1221250"/>
            <a:ext cx="6200774" cy="523220"/>
          </a:xfrm>
          <a:prstGeom prst="rect">
            <a:avLst/>
          </a:prstGeom>
          <a:noFill/>
        </p:spPr>
        <p:txBody>
          <a:bodyPr wrap="square">
            <a:spAutoFit/>
          </a:bodyPr>
          <a:lstStyle/>
          <a:p>
            <a:pPr marL="0" marR="0" lvl="0" indent="0" algn="l" defTabSz="914400" rtl="0" eaLnBrk="1" fontAlgn="auto" latinLnBrk="0" hangingPunct="1">
              <a:spcBef>
                <a:spcPct val="0"/>
              </a:spcBef>
              <a:spcAft>
                <a:spcPct val="0"/>
              </a:spcAft>
              <a:buClrTx/>
              <a:buSzTx/>
              <a:buFontTx/>
              <a:buNone/>
              <a:tabLst>
                <a:tab pos="5600700" algn="l"/>
              </a:tabLst>
              <a:defRPr/>
            </a:pPr>
            <a:r>
              <a:rPr kumimoji="0" lang="en-US" altLang="zh-CN" sz="2800" b="0"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Courier New" panose="02070309020205020404"/>
              </a:rPr>
              <a:t>(2)</a:t>
            </a:r>
            <a:r>
              <a:rPr kumimoji="0" lang="zh-CN" altLang="zh-CN" sz="2800" b="0"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Times New Roman" panose="02020603050405020304"/>
              </a:rPr>
              <a:t>细胞的</a:t>
            </a:r>
            <a:r>
              <a:rPr lang="zh-CN" altLang="en-US" sz="2800" kern="100">
                <a:solidFill>
                  <a:srgbClr val="0070C0"/>
                </a:solidFill>
                <a:latin typeface="华文中宋" panose="02010600040101010101" pitchFamily="2" charset="-122"/>
                <a:ea typeface="华文中宋" panose="02010600040101010101" pitchFamily="2" charset="-122"/>
                <a:cs typeface="Times New Roman" panose="02020603050405020304"/>
              </a:rPr>
              <a:t>统一</a:t>
            </a:r>
            <a:r>
              <a:rPr kumimoji="0" lang="zh-CN" altLang="zh-CN" sz="2800" b="0"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Times New Roman" panose="02020603050405020304"/>
              </a:rPr>
              <a:t>性</a:t>
            </a:r>
            <a:endParaRPr kumimoji="0" lang="zh-CN" altLang="zh-CN" sz="2800" b="0" i="0" u="none" strike="noStrike" kern="100" cap="none" spc="0" normalizeH="0" baseline="0" noProof="0">
              <a:ln>
                <a:noFill/>
              </a:ln>
              <a:solidFill>
                <a:srgbClr val="0070C0"/>
              </a:solidFill>
              <a:effectLst/>
              <a:uLnTx/>
              <a:uFillTx/>
              <a:latin typeface="华文中宋" panose="02010600040101010101" pitchFamily="2" charset="-122"/>
              <a:ea typeface="华文中宋" panose="02010600040101010101" pitchFamily="2" charset="-122"/>
              <a:cs typeface="Courier New" panose="02070309020205020404"/>
            </a:endParaRPr>
          </a:p>
        </p:txBody>
      </p:sp>
      <p:sp>
        <p:nvSpPr>
          <p:cNvPr id="9" name="文本框 14"/>
          <p:cNvSpPr txBox="1"/>
          <p:nvPr>
            <p:custDataLst>
              <p:tags r:id="rId4"/>
            </p:custDataLst>
          </p:nvPr>
        </p:nvSpPr>
        <p:spPr>
          <a:xfrm>
            <a:off x="958011" y="2055605"/>
            <a:ext cx="947553" cy="523220"/>
          </a:xfrm>
          <a:prstGeom prst="rect">
            <a:avLst/>
          </a:prstGeom>
          <a:noFill/>
        </p:spPr>
        <p:txBody>
          <a:bodyPr wrap="square" rtlCol="0">
            <a:spAutoFit/>
          </a:bodyPr>
          <a:lstStyle/>
          <a:p>
            <a:pPr algn="ctr"/>
            <a:r>
              <a:rPr lang="zh-CN" altLang="en-US" sz="2800" b="1">
                <a:solidFill>
                  <a:srgbClr val="1080BE"/>
                </a:solidFill>
                <a:latin typeface="华文中宋" panose="02010600040101010101" pitchFamily="2" charset="-122"/>
                <a:ea typeface="华文中宋" panose="02010600040101010101" pitchFamily="2" charset="-122"/>
                <a:cs typeface="黑体" panose="02010609060101010101" charset="-122"/>
                <a:sym typeface="+mn-ea"/>
              </a:rPr>
              <a:t>能量：</a:t>
            </a:r>
            <a:endParaRPr lang="zh-CN" altLang="en-US" sz="2800" b="1">
              <a:solidFill>
                <a:srgbClr val="1080BE"/>
              </a:solidFill>
              <a:effectLst/>
              <a:latin typeface="华文中宋" panose="02010600040101010101" pitchFamily="2" charset="-122"/>
              <a:ea typeface="华文中宋" panose="02010600040101010101" pitchFamily="2" charset="-122"/>
              <a:cs typeface="黑体" panose="02010609060101010101" charset="-122"/>
              <a:sym typeface="+mn-ea"/>
            </a:endParaRPr>
          </a:p>
        </p:txBody>
      </p:sp>
      <p:sp>
        <p:nvSpPr>
          <p:cNvPr id="10" name="左大括号 9"/>
          <p:cNvSpPr/>
          <p:nvPr>
            <p:custDataLst>
              <p:tags r:id="rId5"/>
            </p:custDataLst>
          </p:nvPr>
        </p:nvSpPr>
        <p:spPr>
          <a:xfrm>
            <a:off x="564850" y="2334226"/>
            <a:ext cx="326674" cy="3732746"/>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11" name="文本框 10"/>
          <p:cNvSpPr txBox="1"/>
          <p:nvPr>
            <p:custDataLst>
              <p:tags r:id="rId6"/>
            </p:custDataLst>
          </p:nvPr>
        </p:nvSpPr>
        <p:spPr>
          <a:xfrm>
            <a:off x="1656544" y="2055605"/>
            <a:ext cx="6190342"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一般都以</a:t>
            </a:r>
            <a:r>
              <a:rPr lang="en-US" altLang="zh-CN" sz="2800">
                <a:latin typeface="Times New Roman" panose="02020603050405020304" pitchFamily="18" charset="0"/>
                <a:ea typeface="楷体" panose="02010609060101010101" pitchFamily="49" charset="-122"/>
                <a:cs typeface="Times New Roman" panose="02020603050405020304" pitchFamily="18" charset="0"/>
              </a:rPr>
              <a:t>ATP</a:t>
            </a:r>
            <a:r>
              <a:rPr lang="zh-CN" altLang="en-US" sz="2800">
                <a:latin typeface="楷体" panose="02010609060101010101" pitchFamily="49" charset="-122"/>
                <a:ea typeface="楷体" panose="02010609060101010101" pitchFamily="49" charset="-122"/>
              </a:rPr>
              <a:t>作为直接能源物质</a:t>
            </a:r>
            <a:endParaRPr lang="zh-CN" altLang="en-US" sz="2800">
              <a:latin typeface="楷体" panose="02010609060101010101" pitchFamily="49" charset="-122"/>
              <a:ea typeface="楷体" panose="02010609060101010101" pitchFamily="49" charset="-122"/>
            </a:endParaRPr>
          </a:p>
        </p:txBody>
      </p:sp>
      <p:sp>
        <p:nvSpPr>
          <p:cNvPr id="12" name="文本框 14"/>
          <p:cNvSpPr txBox="1"/>
          <p:nvPr>
            <p:custDataLst>
              <p:tags r:id="rId7"/>
            </p:custDataLst>
          </p:nvPr>
        </p:nvSpPr>
        <p:spPr>
          <a:xfrm>
            <a:off x="958011" y="3020526"/>
            <a:ext cx="947553" cy="523220"/>
          </a:xfrm>
          <a:prstGeom prst="rect">
            <a:avLst/>
          </a:prstGeom>
          <a:noFill/>
        </p:spPr>
        <p:txBody>
          <a:bodyPr wrap="square" rtlCol="0">
            <a:spAutoFit/>
          </a:bodyPr>
          <a:lstStyle/>
          <a:p>
            <a:pPr algn="ctr"/>
            <a:r>
              <a:rPr lang="zh-CN" altLang="en-US" sz="2800" b="1">
                <a:solidFill>
                  <a:srgbClr val="1080BE"/>
                </a:solidFill>
                <a:latin typeface="华文中宋" panose="02010600040101010101" pitchFamily="2" charset="-122"/>
                <a:ea typeface="华文中宋" panose="02010600040101010101" pitchFamily="2" charset="-122"/>
                <a:cs typeface="黑体" panose="02010609060101010101" charset="-122"/>
                <a:sym typeface="+mn-ea"/>
              </a:rPr>
              <a:t>成分：</a:t>
            </a:r>
            <a:endParaRPr lang="zh-CN" altLang="en-US" sz="2800" b="1">
              <a:solidFill>
                <a:srgbClr val="1080BE"/>
              </a:solidFill>
              <a:effectLst/>
              <a:latin typeface="华文中宋" panose="02010600040101010101" pitchFamily="2" charset="-122"/>
              <a:ea typeface="华文中宋" panose="02010600040101010101" pitchFamily="2" charset="-122"/>
              <a:cs typeface="黑体" panose="02010609060101010101" charset="-122"/>
              <a:sym typeface="+mn-ea"/>
            </a:endParaRPr>
          </a:p>
        </p:txBody>
      </p:sp>
      <p:sp>
        <p:nvSpPr>
          <p:cNvPr id="13" name="文本框 12"/>
          <p:cNvSpPr txBox="1"/>
          <p:nvPr>
            <p:custDataLst>
              <p:tags r:id="rId8"/>
            </p:custDataLst>
          </p:nvPr>
        </p:nvSpPr>
        <p:spPr>
          <a:xfrm>
            <a:off x="1656543" y="3020526"/>
            <a:ext cx="6527237"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组成细胞的元素和化合物种类基本相同</a:t>
            </a:r>
            <a:endParaRPr lang="zh-CN" altLang="en-US" sz="2800">
              <a:latin typeface="楷体" panose="02010609060101010101" pitchFamily="49" charset="-122"/>
              <a:ea typeface="楷体" panose="02010609060101010101" pitchFamily="49" charset="-122"/>
            </a:endParaRPr>
          </a:p>
        </p:txBody>
      </p:sp>
      <p:sp>
        <p:nvSpPr>
          <p:cNvPr id="14" name="文本框 14"/>
          <p:cNvSpPr txBox="1"/>
          <p:nvPr>
            <p:custDataLst>
              <p:tags r:id="rId9"/>
            </p:custDataLst>
          </p:nvPr>
        </p:nvSpPr>
        <p:spPr>
          <a:xfrm>
            <a:off x="928982" y="3922437"/>
            <a:ext cx="947553" cy="523220"/>
          </a:xfrm>
          <a:prstGeom prst="rect">
            <a:avLst/>
          </a:prstGeom>
          <a:noFill/>
        </p:spPr>
        <p:txBody>
          <a:bodyPr wrap="square" rtlCol="0">
            <a:spAutoFit/>
          </a:bodyPr>
          <a:lstStyle/>
          <a:p>
            <a:pPr algn="ctr"/>
            <a:r>
              <a:rPr lang="zh-CN" altLang="en-US" sz="2800" b="1">
                <a:solidFill>
                  <a:srgbClr val="1080BE"/>
                </a:solidFill>
                <a:latin typeface="华文中宋" panose="02010600040101010101" pitchFamily="2" charset="-122"/>
                <a:ea typeface="华文中宋" panose="02010600040101010101" pitchFamily="2" charset="-122"/>
                <a:cs typeface="黑体" panose="02010609060101010101" charset="-122"/>
                <a:sym typeface="+mn-ea"/>
              </a:rPr>
              <a:t>增殖：</a:t>
            </a:r>
            <a:endParaRPr lang="zh-CN" altLang="en-US" sz="2800" b="1">
              <a:solidFill>
                <a:srgbClr val="1080BE"/>
              </a:solidFill>
              <a:effectLst/>
              <a:latin typeface="华文中宋" panose="02010600040101010101" pitchFamily="2" charset="-122"/>
              <a:ea typeface="华文中宋" panose="02010600040101010101" pitchFamily="2" charset="-122"/>
              <a:cs typeface="黑体" panose="02010609060101010101" charset="-122"/>
              <a:sym typeface="+mn-ea"/>
            </a:endParaRPr>
          </a:p>
        </p:txBody>
      </p:sp>
      <p:sp>
        <p:nvSpPr>
          <p:cNvPr id="15" name="文本框 14"/>
          <p:cNvSpPr txBox="1"/>
          <p:nvPr>
            <p:custDataLst>
              <p:tags r:id="rId10"/>
            </p:custDataLst>
          </p:nvPr>
        </p:nvSpPr>
        <p:spPr>
          <a:xfrm>
            <a:off x="1664971" y="3922437"/>
            <a:ext cx="6190342"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都以细胞分裂的方式增殖</a:t>
            </a:r>
            <a:endParaRPr lang="zh-CN" altLang="en-US" sz="2800">
              <a:latin typeface="楷体" panose="02010609060101010101" pitchFamily="49" charset="-122"/>
              <a:ea typeface="楷体" panose="02010609060101010101" pitchFamily="49" charset="-122"/>
            </a:endParaRPr>
          </a:p>
        </p:txBody>
      </p:sp>
      <p:sp>
        <p:nvSpPr>
          <p:cNvPr id="16" name="文本框 14"/>
          <p:cNvSpPr txBox="1"/>
          <p:nvPr>
            <p:custDataLst>
              <p:tags r:id="rId11"/>
            </p:custDataLst>
          </p:nvPr>
        </p:nvSpPr>
        <p:spPr>
          <a:xfrm>
            <a:off x="928981" y="4789860"/>
            <a:ext cx="947553" cy="523220"/>
          </a:xfrm>
          <a:prstGeom prst="rect">
            <a:avLst/>
          </a:prstGeom>
          <a:noFill/>
        </p:spPr>
        <p:txBody>
          <a:bodyPr wrap="square" rtlCol="0">
            <a:spAutoFit/>
          </a:bodyPr>
          <a:lstStyle/>
          <a:p>
            <a:pPr algn="ctr"/>
            <a:r>
              <a:rPr lang="zh-CN" altLang="en-US" sz="2800" b="1">
                <a:solidFill>
                  <a:srgbClr val="1080BE"/>
                </a:solidFill>
                <a:latin typeface="华文中宋" panose="02010600040101010101" pitchFamily="2" charset="-122"/>
                <a:ea typeface="华文中宋" panose="02010600040101010101" pitchFamily="2" charset="-122"/>
                <a:cs typeface="黑体" panose="02010609060101010101" charset="-122"/>
                <a:sym typeface="+mn-ea"/>
              </a:rPr>
              <a:t>结构：</a:t>
            </a:r>
            <a:endParaRPr lang="zh-CN" altLang="en-US" sz="2800" b="1">
              <a:solidFill>
                <a:srgbClr val="1080BE"/>
              </a:solidFill>
              <a:effectLst/>
              <a:latin typeface="华文中宋" panose="02010600040101010101" pitchFamily="2" charset="-122"/>
              <a:ea typeface="华文中宋" panose="02010600040101010101" pitchFamily="2" charset="-122"/>
              <a:cs typeface="黑体" panose="02010609060101010101" charset="-122"/>
              <a:sym typeface="+mn-ea"/>
            </a:endParaRPr>
          </a:p>
        </p:txBody>
      </p:sp>
      <p:sp>
        <p:nvSpPr>
          <p:cNvPr id="17" name="文本框 16"/>
          <p:cNvSpPr txBox="1"/>
          <p:nvPr>
            <p:custDataLst>
              <p:tags r:id="rId12"/>
            </p:custDataLst>
          </p:nvPr>
        </p:nvSpPr>
        <p:spPr>
          <a:xfrm>
            <a:off x="1627514" y="4789860"/>
            <a:ext cx="6190342"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都有细胞膜、细胞质、核糖体</a:t>
            </a:r>
            <a:endParaRPr lang="zh-CN" altLang="en-US" sz="2800">
              <a:latin typeface="楷体" panose="02010609060101010101" pitchFamily="49" charset="-122"/>
              <a:ea typeface="楷体" panose="02010609060101010101" pitchFamily="49" charset="-122"/>
            </a:endParaRPr>
          </a:p>
        </p:txBody>
      </p:sp>
      <p:sp>
        <p:nvSpPr>
          <p:cNvPr id="18" name="文本框 14"/>
          <p:cNvSpPr txBox="1"/>
          <p:nvPr>
            <p:custDataLst>
              <p:tags r:id="rId13"/>
            </p:custDataLst>
          </p:nvPr>
        </p:nvSpPr>
        <p:spPr>
          <a:xfrm>
            <a:off x="928980" y="5754782"/>
            <a:ext cx="947553" cy="523220"/>
          </a:xfrm>
          <a:prstGeom prst="rect">
            <a:avLst/>
          </a:prstGeom>
          <a:noFill/>
        </p:spPr>
        <p:txBody>
          <a:bodyPr wrap="square" rtlCol="0">
            <a:spAutoFit/>
          </a:bodyPr>
          <a:lstStyle/>
          <a:p>
            <a:pPr algn="ctr"/>
            <a:r>
              <a:rPr lang="zh-CN" altLang="en-US" sz="2800" b="1">
                <a:solidFill>
                  <a:srgbClr val="1080BE"/>
                </a:solidFill>
                <a:latin typeface="华文中宋" panose="02010600040101010101" pitchFamily="2" charset="-122"/>
                <a:ea typeface="华文中宋" panose="02010600040101010101" pitchFamily="2" charset="-122"/>
                <a:cs typeface="黑体" panose="02010609060101010101" charset="-122"/>
                <a:sym typeface="+mn-ea"/>
              </a:rPr>
              <a:t>遗传：</a:t>
            </a:r>
            <a:endParaRPr lang="zh-CN" altLang="en-US" sz="2800" b="1">
              <a:solidFill>
                <a:srgbClr val="1080BE"/>
              </a:solidFill>
              <a:effectLst/>
              <a:latin typeface="华文中宋" panose="02010600040101010101" pitchFamily="2" charset="-122"/>
              <a:ea typeface="华文中宋" panose="02010600040101010101" pitchFamily="2" charset="-122"/>
              <a:cs typeface="黑体" panose="02010609060101010101" charset="-122"/>
              <a:sym typeface="+mn-ea"/>
            </a:endParaRPr>
          </a:p>
        </p:txBody>
      </p:sp>
      <p:sp>
        <p:nvSpPr>
          <p:cNvPr id="19" name="文本框 18"/>
          <p:cNvSpPr txBox="1"/>
          <p:nvPr>
            <p:custDataLst>
              <p:tags r:id="rId14"/>
            </p:custDataLst>
          </p:nvPr>
        </p:nvSpPr>
        <p:spPr>
          <a:xfrm>
            <a:off x="1627513" y="5754782"/>
            <a:ext cx="7165868" cy="523220"/>
          </a:xfrm>
          <a:prstGeom prst="rect">
            <a:avLst/>
          </a:prstGeom>
          <a:noFill/>
        </p:spPr>
        <p:txBody>
          <a:bodyPr wrap="square">
            <a:spAutoFit/>
          </a:bodyPr>
          <a:lstStyle/>
          <a:p>
            <a:r>
              <a:rPr lang="zh-CN" altLang="en-US" sz="2800">
                <a:latin typeface="楷体" panose="02010609060101010101" pitchFamily="49" charset="-122"/>
                <a:ea typeface="楷体" panose="02010609060101010101" pitchFamily="49" charset="-122"/>
              </a:rPr>
              <a:t>都以</a:t>
            </a:r>
            <a:r>
              <a:rPr lang="en-US" altLang="zh-CN" sz="2800">
                <a:latin typeface="Times New Roman" panose="02020603050405020304" pitchFamily="18" charset="0"/>
                <a:ea typeface="楷体" panose="02010609060101010101" pitchFamily="49" charset="-122"/>
                <a:cs typeface="Times New Roman" panose="02020603050405020304" pitchFamily="18" charset="0"/>
              </a:rPr>
              <a:t>DNA</a:t>
            </a:r>
            <a:r>
              <a:rPr lang="zh-CN" altLang="en-US" sz="2800">
                <a:latin typeface="楷体" panose="02010609060101010101" pitchFamily="49" charset="-122"/>
                <a:ea typeface="楷体" panose="02010609060101010101" pitchFamily="49" charset="-122"/>
              </a:rPr>
              <a:t>作为遗传物质，共用一套遗传密码</a:t>
            </a:r>
            <a:endParaRPr lang="zh-CN" altLang="en-US" sz="2800">
              <a:latin typeface="楷体" panose="02010609060101010101" pitchFamily="49" charset="-122"/>
              <a:ea typeface="楷体" panose="02010609060101010101" pitchFamily="49" charset="-122"/>
            </a:endParaRPr>
          </a:p>
        </p:txBody>
      </p:sp>
      <p:sp>
        <p:nvSpPr>
          <p:cNvPr id="5" name="矩形 4"/>
          <p:cNvSpPr/>
          <p:nvPr>
            <p:custDataLst>
              <p:tags r:id="rId15"/>
            </p:custDataLst>
          </p:nvPr>
        </p:nvSpPr>
        <p:spPr>
          <a:xfrm>
            <a:off x="-18109" y="601972"/>
            <a:ext cx="7768738" cy="553974"/>
          </a:xfrm>
          <a:prstGeom prst="rect">
            <a:avLst/>
          </a:prstGeom>
        </p:spPr>
        <p:txBody>
          <a:bodyPr wrap="square" lIns="121898" tIns="60948" rIns="121898" bIns="60948">
            <a:spAutoFit/>
          </a:bodyPr>
          <a:lstStyle/>
          <a:p>
            <a:pPr marL="252095" indent="-457200"/>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a:rPr>
              <a:t>3.</a:t>
            </a:r>
            <a:r>
              <a:rPr lang="zh-CN" altLang="en-US" sz="2800" b="1" kern="100">
                <a:solidFill>
                  <a:srgbClr val="0070C0"/>
                </a:solidFill>
                <a:latin typeface="华文中宋" panose="02010600040101010101" pitchFamily="2" charset="-122"/>
                <a:ea typeface="华文中宋" panose="02010600040101010101" pitchFamily="2" charset="-122"/>
                <a:cs typeface="Courier New" panose="02070309020205020404"/>
              </a:rPr>
              <a:t>总结细胞多样性的原因与统一性的具体体现</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a:endParaRPr>
          </a:p>
        </p:txBody>
      </p:sp>
      <p:grpSp>
        <p:nvGrpSpPr>
          <p:cNvPr id="2" name="组合 1"/>
          <p:cNvGrpSpPr/>
          <p:nvPr>
            <p:custDataLst>
              <p:tags r:id="rId16"/>
            </p:custDataLst>
          </p:nvPr>
        </p:nvGrpSpPr>
        <p:grpSpPr>
          <a:xfrm>
            <a:off x="5582611" y="-238948"/>
            <a:ext cx="2080354" cy="1525022"/>
            <a:chOff x="5546035" y="-238948"/>
            <a:chExt cx="2080354" cy="1525022"/>
          </a:xfrm>
        </p:grpSpPr>
        <p:sp>
          <p:nvSpPr>
            <p:cNvPr id="4" name="椭圆 3"/>
            <p:cNvSpPr/>
            <p:nvPr>
              <p:custDataLst>
                <p:tags r:id="rId17"/>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6" name="矩形 5"/>
            <p:cNvSpPr/>
            <p:nvPr>
              <p:custDataLst>
                <p:tags r:id="rId18"/>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42487" y="473083"/>
            <a:ext cx="11656625" cy="1334957"/>
          </a:xfrm>
          <a:prstGeom prst="rect">
            <a:avLst/>
          </a:prstGeom>
        </p:spPr>
        <p:txBody>
          <a:bodyPr wrap="square" lIns="121898" tIns="60948" rIns="121898" bIns="60948">
            <a:spAutoFit/>
          </a:bodyPr>
          <a:lstStyle/>
          <a:p>
            <a:pPr algn="just">
              <a:lnSpc>
                <a:spcPct val="150000"/>
              </a:lnSpc>
              <a:tabLst>
                <a:tab pos="2790825" algn="l"/>
              </a:tabLst>
            </a:pP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(1)</a:t>
            </a:r>
            <a:r>
              <a:rPr lang="zh-CN"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葡萄糖在醋酸菌中的氧化分解发生在线粒体内。</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endParaRPr>
          </a:p>
          <a:p>
            <a:pPr algn="just">
              <a:lnSpc>
                <a:spcPct val="150000"/>
              </a:lnSpc>
              <a:tabLst>
                <a:tab pos="2790825" algn="l"/>
              </a:tabLst>
            </a:pP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(2)</a:t>
            </a:r>
            <a:r>
              <a:rPr lang="zh-CN"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硝化细菌没有中心体，因而不能进行细胞分裂。</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endParaRPr>
          </a:p>
        </p:txBody>
      </p:sp>
      <p:sp>
        <p:nvSpPr>
          <p:cNvPr id="3" name="矩形 2"/>
          <p:cNvSpPr/>
          <p:nvPr>
            <p:custDataLst>
              <p:tags r:id="rId2"/>
            </p:custDataLst>
          </p:nvPr>
        </p:nvSpPr>
        <p:spPr>
          <a:xfrm>
            <a:off x="8122344" y="492070"/>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custDataLst>
              <p:tags r:id="rId3"/>
            </p:custDataLst>
          </p:nvPr>
        </p:nvSpPr>
        <p:spPr>
          <a:xfrm>
            <a:off x="8164831" y="1138782"/>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custDataLst>
              <p:tags r:id="rId4"/>
            </p:custDataLst>
          </p:nvPr>
        </p:nvSpPr>
        <p:spPr>
          <a:xfrm>
            <a:off x="-42487" y="1801937"/>
            <a:ext cx="12394143" cy="1985969"/>
          </a:xfrm>
          <a:prstGeom prst="rect">
            <a:avLst/>
          </a:prstGeom>
        </p:spPr>
        <p:txBody>
          <a:bodyPr wrap="square" lIns="121898" tIns="60948" rIns="121898" bIns="60948">
            <a:spAutoFit/>
          </a:bodyPr>
          <a:lstStyle/>
          <a:p>
            <a:pPr algn="just">
              <a:lnSpc>
                <a:spcPct val="150000"/>
              </a:lnSpc>
              <a:tabLst>
                <a:tab pos="2790825" algn="l"/>
              </a:tabLst>
            </a:pP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(3)</a:t>
            </a:r>
            <a:r>
              <a:rPr lang="zh-CN"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原核生物因为没有线粒体，所以都不能进行有氧呼吸。</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endParaRPr>
          </a:p>
          <a:p>
            <a:pPr algn="just">
              <a:lnSpc>
                <a:spcPct val="150000"/>
              </a:lnSpc>
              <a:tabLst>
                <a:tab pos="2790825" algn="l"/>
              </a:tabLst>
            </a:pP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(4)</a:t>
            </a:r>
            <a:r>
              <a:rPr lang="zh-CN"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大肠杆菌和水绵的能量代谢都发生在细胞器中。</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endParaRPr>
          </a:p>
          <a:p>
            <a:pPr algn="just">
              <a:lnSpc>
                <a:spcPct val="150000"/>
              </a:lnSpc>
              <a:tabLst>
                <a:tab pos="2790825" algn="l"/>
              </a:tabLst>
            </a:pP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(5)</a:t>
            </a:r>
            <a:r>
              <a:rPr lang="zh-CN"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衣藻和大肠杆菌都是单细胞生物，都具有叶绿体，都能进行光合作用</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chemeClr val="tx1">
                    <a:lumMod val="95000"/>
                    <a:lumOff val="5000"/>
                  </a:schemeClr>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schemeClr val="tx1">
                  <a:lumMod val="95000"/>
                  <a:lumOff val="5000"/>
                </a:schemeClr>
              </a:solidFill>
              <a:latin typeface="微软雅黑" panose="020B0503020204020204" charset="-122"/>
              <a:ea typeface="微软雅黑" panose="020B0503020204020204" charset="-122"/>
              <a:cs typeface="Courier New" panose="02070309020205020404" pitchFamily="49" charset="0"/>
            </a:endParaRPr>
          </a:p>
        </p:txBody>
      </p:sp>
      <p:sp>
        <p:nvSpPr>
          <p:cNvPr id="6" name="矩形 5"/>
          <p:cNvSpPr/>
          <p:nvPr>
            <p:custDataLst>
              <p:tags r:id="rId5"/>
            </p:custDataLst>
          </p:nvPr>
        </p:nvSpPr>
        <p:spPr>
          <a:xfrm>
            <a:off x="9147442" y="1846668"/>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custDataLst>
              <p:tags r:id="rId6"/>
            </p:custDataLst>
          </p:nvPr>
        </p:nvSpPr>
        <p:spPr>
          <a:xfrm>
            <a:off x="8127520" y="2463344"/>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custDataLst>
              <p:tags r:id="rId7"/>
            </p:custDataLst>
          </p:nvPr>
        </p:nvSpPr>
        <p:spPr>
          <a:xfrm>
            <a:off x="11360443" y="3137070"/>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custDataLst>
              <p:tags r:id="rId8"/>
            </p:custDataLst>
          </p:nvPr>
        </p:nvSpPr>
        <p:spPr>
          <a:xfrm>
            <a:off x="-42487" y="3705787"/>
            <a:ext cx="12348957" cy="1867475"/>
          </a:xfrm>
          <a:prstGeom prst="rect">
            <a:avLst/>
          </a:prstGeom>
        </p:spPr>
        <p:txBody>
          <a:bodyPr wrap="square" lIns="121898" tIns="60948" rIns="121898" bIns="60948">
            <a:spAutoFit/>
          </a:bodyPr>
          <a:lstStyle/>
          <a:p>
            <a:pPr algn="just">
              <a:lnSpc>
                <a:spcPct val="14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(6)</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蓝细菌没有线粒体，只能通过无氧呼吸分解葡萄糖产生</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ATP(</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prstClr val="black"/>
              </a:solidFill>
              <a:latin typeface="微软雅黑" panose="020B0503020204020204" charset="-122"/>
              <a:ea typeface="微软雅黑" panose="020B0503020204020204" charset="-122"/>
              <a:cs typeface="Courier New" panose="02070309020205020404" pitchFamily="49" charset="0"/>
            </a:endParaRPr>
          </a:p>
          <a:p>
            <a:pPr algn="just">
              <a:lnSpc>
                <a:spcPct val="14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(7)</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酵母菌和醋酸菌均以有丝分裂的方式进行增殖。</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prstClr val="black"/>
              </a:solidFill>
              <a:latin typeface="微软雅黑" panose="020B0503020204020204" charset="-122"/>
              <a:ea typeface="微软雅黑" panose="020B0503020204020204" charset="-122"/>
              <a:cs typeface="Courier New" panose="02070309020205020404" pitchFamily="49" charset="0"/>
            </a:endParaRPr>
          </a:p>
          <a:p>
            <a:pPr algn="just">
              <a:lnSpc>
                <a:spcPct val="14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(8)</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真核细胞的核中有</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DNA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－蛋白质复合物，而原核细胞的拟核中没有</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solidFill>
                <a:prstClr val="black"/>
              </a:solidFill>
              <a:latin typeface="微软雅黑" panose="020B0503020204020204" charset="-122"/>
              <a:ea typeface="微软雅黑" panose="020B0503020204020204" charset="-122"/>
              <a:cs typeface="Courier New" panose="02070309020205020404" pitchFamily="49" charset="0"/>
            </a:endParaRPr>
          </a:p>
        </p:txBody>
      </p:sp>
      <p:sp>
        <p:nvSpPr>
          <p:cNvPr id="10" name="矩形 9"/>
          <p:cNvSpPr/>
          <p:nvPr>
            <p:custDataLst>
              <p:tags r:id="rId9"/>
            </p:custDataLst>
          </p:nvPr>
        </p:nvSpPr>
        <p:spPr>
          <a:xfrm>
            <a:off x="9942568" y="3722230"/>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11" name="矩形 10"/>
          <p:cNvSpPr/>
          <p:nvPr>
            <p:custDataLst>
              <p:tags r:id="rId10"/>
            </p:custDataLst>
          </p:nvPr>
        </p:nvSpPr>
        <p:spPr>
          <a:xfrm>
            <a:off x="8036587" y="4329161"/>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sp>
        <p:nvSpPr>
          <p:cNvPr id="12" name="矩形 11"/>
          <p:cNvSpPr/>
          <p:nvPr>
            <p:custDataLst>
              <p:tags r:id="rId11"/>
            </p:custDataLst>
          </p:nvPr>
        </p:nvSpPr>
        <p:spPr>
          <a:xfrm>
            <a:off x="11068151" y="4923432"/>
            <a:ext cx="575799" cy="707886"/>
          </a:xfrm>
          <a:prstGeom prst="rect">
            <a:avLst/>
          </a:prstGeom>
        </p:spPr>
        <p:txBody>
          <a:bodyPr wrap="none">
            <a:spAutoFit/>
          </a:bodyPr>
          <a:lstStyle/>
          <a:p>
            <a:r>
              <a:rPr lang="en-US" altLang="zh-CN" sz="4000" b="1"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a:solidFill>
                <a:srgbClr val="C00000"/>
              </a:solidFill>
              <a:latin typeface="Times New Roman" panose="02020603050405020304"/>
              <a:ea typeface="微软雅黑" panose="020B0503020204020204" charset="-122"/>
              <a:sym typeface="Times New Roman" panose="02020603050405020304"/>
            </a:endParaRPr>
          </a:p>
        </p:txBody>
      </p:sp>
      <p:grpSp>
        <p:nvGrpSpPr>
          <p:cNvPr id="13" name="组合 12"/>
          <p:cNvGrpSpPr/>
          <p:nvPr>
            <p:custDataLst>
              <p:tags r:id="rId12"/>
            </p:custDataLst>
          </p:nvPr>
        </p:nvGrpSpPr>
        <p:grpSpPr>
          <a:xfrm>
            <a:off x="6963355" y="-318412"/>
            <a:ext cx="2080354" cy="1525022"/>
            <a:chOff x="5546035" y="-326032"/>
            <a:chExt cx="2080354" cy="1525022"/>
          </a:xfrm>
        </p:grpSpPr>
        <p:sp>
          <p:nvSpPr>
            <p:cNvPr id="14" name="椭圆 13"/>
            <p:cNvSpPr/>
            <p:nvPr>
              <p:custDataLst>
                <p:tags r:id="rId1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矩形 14"/>
            <p:cNvSpPr/>
            <p:nvPr>
              <p:custDataLst>
                <p:tags r:id="rId14"/>
              </p:custDataLst>
            </p:nvPr>
          </p:nvSpPr>
          <p:spPr>
            <a:xfrm>
              <a:off x="5953485" y="22910"/>
              <a:ext cx="1433154"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易错辨析</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10" grpId="0"/>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26350" y="1004310"/>
            <a:ext cx="12023187" cy="5217623"/>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1.(2025·</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江西临川一中模拟</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森林野火会导致海洋中蓝细菌和绿藻的大量繁殖，形成水华。这与野火能增加碳排放量以及促进氮和磷等物质的迁移密切相关。下列相关叙述错误的是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蓝细菌和绿藻都含有光合色素，都能够进行光合作用</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与绿藻不同，蓝细菌以染色体</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DNA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作为遗传物质</a:t>
            </a:r>
            <a:endParaRPr lang="en-US"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蓝细菌和绿藻吸收较多的氮和磷有利于其大量繁殖，从而影响水生动物的生存</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森林野火会增加大气中</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CO</a:t>
            </a:r>
            <a:r>
              <a:rPr lang="en-US" altLang="zh-CN" sz="2800" b="1" kern="100" baseline="-25000">
                <a:solidFill>
                  <a:srgbClr val="262626"/>
                </a:solidFill>
                <a:latin typeface="微软雅黑" panose="020B0503020204020204" charset="-122"/>
                <a:ea typeface="微软雅黑" panose="020B0503020204020204" charset="-122"/>
                <a:cs typeface="Courier New" panose="02070309020205020404" pitchFamily="49" charset="0"/>
              </a:rPr>
              <a:t>2</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的含量，对生物圈的碳氧平衡产生影响</a:t>
            </a:r>
            <a:endParaRPr lang="zh-CN" altLang="zh-CN" sz="2800" b="1" kern="100">
              <a:effectLst/>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5063514" y="2335408"/>
            <a:ext cx="526106" cy="707886"/>
          </a:xfrm>
          <a:prstGeom prst="rect">
            <a:avLst/>
          </a:prstGeom>
        </p:spPr>
        <p:txBody>
          <a:bodyPr wrap="none">
            <a:spAutoFit/>
          </a:bodyPr>
          <a:lstStyle/>
          <a:p>
            <a:r>
              <a:rPr lang="en-US" altLang="zh-CN" sz="4000" b="1" kern="100">
                <a:solidFill>
                  <a:srgbClr val="C00000"/>
                </a:solidFill>
                <a:latin typeface="Times New Roman" panose="02020603050405020304"/>
              </a:rPr>
              <a:t>B</a:t>
            </a:r>
            <a:endParaRPr lang="zh-CN" altLang="en-US" sz="4000" b="1">
              <a:solidFill>
                <a:srgbClr val="C00000"/>
              </a:solidFill>
            </a:endParaRPr>
          </a:p>
        </p:txBody>
      </p:sp>
      <p:sp>
        <p:nvSpPr>
          <p:cNvPr id="3" name="矩形 2"/>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考向一：细胞的多样性与统一性</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8324927" y="-320106"/>
            <a:ext cx="2080354" cy="1525022"/>
            <a:chOff x="5546035" y="-326032"/>
            <a:chExt cx="2080354" cy="1525022"/>
          </a:xfrm>
        </p:grpSpPr>
        <p:sp>
          <p:nvSpPr>
            <p:cNvPr id="6" name="椭圆 5"/>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43542" y="478830"/>
            <a:ext cx="12075885" cy="4565585"/>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　蓝细菌和绿藻分别属于原核生物和真核生物，都含有光合色素，从而能够进行光合作用，</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蓝细菌属于原核生物，没有染色体，</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蓝细菌和绿藻吸收较多的氮和磷，有利于其大量繁殖形成水华，影响水生动物对光和氧气的获取，</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森林野火会使大气中</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CO</a:t>
            </a:r>
            <a:r>
              <a:rPr lang="en-US" altLang="zh-CN" sz="2800" b="1" kern="100" baseline="-25000">
                <a:solidFill>
                  <a:srgbClr val="005AA0"/>
                </a:solidFill>
                <a:latin typeface="微软雅黑" panose="020B0503020204020204" charset="-122"/>
                <a:ea typeface="微软雅黑" panose="020B0503020204020204" charset="-122"/>
                <a:cs typeface="Courier New" panose="02070309020205020404" pitchFamily="49" charset="0"/>
              </a:rPr>
              <a:t>2</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的含量大量上升，对生物圈的碳氧平衡产生影响，</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effectLst/>
              <a:latin typeface="微软雅黑" panose="020B0503020204020204" charset="-122"/>
              <a:ea typeface="微软雅黑" panose="020B0503020204020204" charset="-122"/>
              <a:cs typeface="Courier New" panose="02070309020205020404" pitchFamily="49"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29028" y="1037347"/>
            <a:ext cx="12020509" cy="3919254"/>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2.(2025·</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湖南长沙长郡中学一模</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自然界的细胞具有统一性，不同细胞又具有多样性。下列有关说法正确的是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根据有无叶绿素可以区分自养生物和异养生物</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人类细胞与鼠细胞融合实验支持了</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细胞膜结构具有统一性</a:t>
            </a:r>
            <a:r>
              <a:rPr lang="en-US"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的观点</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核糖体与线粒体是原核生物与真核生物共有的细胞器</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marL="0" lvl="1" algn="just">
              <a:lnSpc>
                <a:spcPct val="150000"/>
              </a:lnSpc>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不同生物细胞膜的功能复杂程度取决于膜蛋白的数量</a:t>
            </a:r>
            <a:endParaRPr lang="zh-CN" altLang="zh-CN" sz="2800" b="1" kern="100">
              <a:effectLst/>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5699385" y="1747812"/>
            <a:ext cx="526106" cy="707886"/>
          </a:xfrm>
          <a:prstGeom prst="rect">
            <a:avLst/>
          </a:prstGeom>
        </p:spPr>
        <p:txBody>
          <a:bodyPr wrap="none">
            <a:spAutoFit/>
          </a:bodyPr>
          <a:lstStyle/>
          <a:p>
            <a:r>
              <a:rPr lang="en-US" altLang="zh-CN" sz="4000" b="1" kern="100">
                <a:solidFill>
                  <a:srgbClr val="C00000"/>
                </a:solidFill>
                <a:latin typeface="Times New Roman" panose="02020603050405020304"/>
              </a:rPr>
              <a:t>B</a:t>
            </a:r>
            <a:endParaRPr lang="zh-CN" altLang="en-US" sz="4000" b="1">
              <a:solidFill>
                <a:srgbClr val="C00000"/>
              </a:solidFill>
            </a:endParaRPr>
          </a:p>
        </p:txBody>
      </p:sp>
      <p:sp>
        <p:nvSpPr>
          <p:cNvPr id="3" name="矩形 2"/>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考向一：细胞的多样性与统一性</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8324927" y="-320106"/>
            <a:ext cx="2080354" cy="1525022"/>
            <a:chOff x="5546035" y="-326032"/>
            <a:chExt cx="2080354" cy="1525022"/>
          </a:xfrm>
        </p:grpSpPr>
        <p:sp>
          <p:nvSpPr>
            <p:cNvPr id="6" name="椭圆 5"/>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14514" y="507859"/>
            <a:ext cx="12104914" cy="4565585"/>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　自养生物包括进行光合作用或化能合成作用的生物，不一定都有叶绿素，</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人类细胞与鼠细胞融合实验说明了人类细胞膜和鼠细胞膜的组成和结构上具有一致性，因而该实验支持了</a:t>
            </a:r>
            <a:r>
              <a:rPr lang="en-US" altLang="zh-CN" sz="2800"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细胞膜结构具有统一性</a:t>
            </a:r>
            <a:r>
              <a:rPr lang="en-US" altLang="zh-CN" sz="2800" kern="100">
                <a:solidFill>
                  <a:srgbClr val="26262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的观点，</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原核生物没有线粒体，核糖体是原核生物与真核生物共有的细胞器，</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细胞的功能越复杂，其细胞膜上蛋白质的种类和数量就越多，即细胞膜的功能复杂程度取决于膜蛋白的种类与数量，</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effectLst/>
              <a:latin typeface="微软雅黑" panose="020B0503020204020204" charset="-122"/>
              <a:ea typeface="微软雅黑" panose="020B0503020204020204" charset="-122"/>
              <a:cs typeface="Courier New" panose="02070309020205020404" pitchFamily="49"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96350" y="953958"/>
            <a:ext cx="11953187" cy="3924961"/>
          </a:xfrm>
          <a:prstGeom prst="rect">
            <a:avLst/>
          </a:prstGeom>
        </p:spPr>
        <p:txBody>
          <a:bodyPr wrap="square" lIns="121898" tIns="60948" rIns="121898" bIns="60948">
            <a:spAutoFit/>
          </a:bodyPr>
          <a:lstStyle/>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3.(2023·</a:t>
            </a:r>
            <a:r>
              <a:rPr lang="zh-CN" altLang="zh-CN" sz="2800" b="1" kern="100">
                <a:latin typeface="微软雅黑" panose="020B0503020204020204" charset="-122"/>
                <a:ea typeface="微软雅黑" panose="020B0503020204020204" charset="-122"/>
                <a:cs typeface="Times New Roman" panose="02020603050405020304"/>
              </a:rPr>
              <a:t>海南卷，</a:t>
            </a:r>
            <a:r>
              <a:rPr lang="en-US" altLang="zh-CN" sz="2800" b="1" kern="100">
                <a:latin typeface="微软雅黑" panose="020B0503020204020204" charset="-122"/>
                <a:ea typeface="微软雅黑" panose="020B0503020204020204" charset="-122"/>
                <a:cs typeface="Courier New" panose="02070309020205020404"/>
              </a:rPr>
              <a:t>1)</a:t>
            </a:r>
            <a:r>
              <a:rPr lang="zh-CN" altLang="zh-CN" sz="2800" b="1" kern="100">
                <a:latin typeface="微软雅黑" panose="020B0503020204020204" charset="-122"/>
                <a:ea typeface="微软雅黑" panose="020B0503020204020204" charset="-122"/>
                <a:cs typeface="Times New Roman" panose="02020603050405020304"/>
              </a:rPr>
              <a:t>衣藻和大肠杆菌都是单细胞生物。下列有关二者的叙述，正确的是</a:t>
            </a:r>
            <a:r>
              <a:rPr lang="en-US" altLang="zh-CN" sz="2800" b="1" kern="100">
                <a:latin typeface="微软雅黑" panose="020B0503020204020204" charset="-122"/>
                <a:ea typeface="微软雅黑" panose="020B0503020204020204" charset="-122"/>
                <a:cs typeface="Courier New" panose="02070309020205020404"/>
              </a:rPr>
              <a:t>(</a:t>
            </a:r>
            <a:r>
              <a:rPr lang="zh-CN" altLang="zh-CN" sz="2800" b="1" kern="100">
                <a:latin typeface="微软雅黑" panose="020B0503020204020204" charset="-122"/>
                <a:ea typeface="微软雅黑" panose="020B0503020204020204" charset="-122"/>
                <a:cs typeface="Times New Roman" panose="02020603050405020304"/>
              </a:rPr>
              <a:t>　　</a:t>
            </a:r>
            <a:r>
              <a:rPr lang="en-US" altLang="zh-CN" sz="2800" b="1" kern="100">
                <a:latin typeface="微软雅黑" panose="020B0503020204020204" charset="-122"/>
                <a:ea typeface="微软雅黑" panose="020B0503020204020204" charset="-122"/>
                <a:cs typeface="Courier New" panose="02070309020205020404"/>
              </a:rPr>
              <a:t>)</a:t>
            </a:r>
            <a:endParaRPr lang="zh-CN" altLang="zh-CN" sz="2800" b="1" kern="100">
              <a:latin typeface="微软雅黑" panose="020B0503020204020204" charset="-122"/>
              <a:ea typeface="微软雅黑" panose="020B0503020204020204" charset="-122"/>
              <a:cs typeface="Courier New" panose="02070309020205020404"/>
            </a:endParaRPr>
          </a:p>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A.</a:t>
            </a:r>
            <a:r>
              <a:rPr lang="zh-CN" altLang="zh-CN" sz="2800" b="1" kern="100">
                <a:latin typeface="微软雅黑" panose="020B0503020204020204" charset="-122"/>
                <a:ea typeface="微软雅黑" panose="020B0503020204020204" charset="-122"/>
                <a:cs typeface="Times New Roman" panose="02020603050405020304"/>
              </a:rPr>
              <a:t>都属于原核生物</a:t>
            </a:r>
            <a:r>
              <a:rPr lang="en-US" altLang="zh-CN" sz="2800" b="1" kern="100">
                <a:latin typeface="微软雅黑" panose="020B0503020204020204" charset="-122"/>
                <a:ea typeface="微软雅黑" panose="020B0503020204020204" charset="-122"/>
                <a:cs typeface="Times New Roman" panose="02020603050405020304"/>
              </a:rPr>
              <a:t>			      </a:t>
            </a:r>
            <a:endParaRPr lang="en-US" altLang="zh-CN" sz="2800" b="1" kern="100">
              <a:latin typeface="微软雅黑" panose="020B0503020204020204" charset="-122"/>
              <a:ea typeface="微软雅黑" panose="020B0503020204020204" charset="-122"/>
              <a:cs typeface="Times New Roman" panose="02020603050405020304"/>
            </a:endParaRPr>
          </a:p>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B.</a:t>
            </a:r>
            <a:r>
              <a:rPr lang="zh-CN" altLang="zh-CN" sz="2800" b="1" kern="100">
                <a:latin typeface="微软雅黑" panose="020B0503020204020204" charset="-122"/>
                <a:ea typeface="微软雅黑" panose="020B0503020204020204" charset="-122"/>
                <a:cs typeface="Times New Roman" panose="02020603050405020304"/>
              </a:rPr>
              <a:t>都以</a:t>
            </a:r>
            <a:r>
              <a:rPr lang="en-US" altLang="zh-CN" sz="2800" b="1" kern="100">
                <a:latin typeface="微软雅黑" panose="020B0503020204020204" charset="-122"/>
                <a:ea typeface="微软雅黑" panose="020B0503020204020204" charset="-122"/>
                <a:cs typeface="Courier New" panose="02070309020205020404"/>
              </a:rPr>
              <a:t>DNA</a:t>
            </a:r>
            <a:r>
              <a:rPr lang="zh-CN" altLang="zh-CN" sz="2800" b="1" kern="100">
                <a:latin typeface="微软雅黑" panose="020B0503020204020204" charset="-122"/>
                <a:ea typeface="微软雅黑" panose="020B0503020204020204" charset="-122"/>
                <a:cs typeface="Times New Roman" panose="02020603050405020304"/>
              </a:rPr>
              <a:t>作为遗传物质</a:t>
            </a:r>
            <a:endParaRPr lang="zh-CN" altLang="zh-CN" sz="2800" b="1" kern="100">
              <a:latin typeface="微软雅黑" panose="020B0503020204020204" charset="-122"/>
              <a:ea typeface="微软雅黑" panose="020B0503020204020204" charset="-122"/>
              <a:cs typeface="Courier New" panose="02070309020205020404"/>
            </a:endParaRPr>
          </a:p>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C.</a:t>
            </a:r>
            <a:r>
              <a:rPr lang="zh-CN" altLang="zh-CN" sz="2800" b="1" kern="100">
                <a:latin typeface="微软雅黑" panose="020B0503020204020204" charset="-122"/>
                <a:ea typeface="微软雅黑" panose="020B0503020204020204" charset="-122"/>
                <a:cs typeface="Times New Roman" panose="02020603050405020304"/>
              </a:rPr>
              <a:t>都具有叶绿体，都能进行光合作用</a:t>
            </a:r>
            <a:r>
              <a:rPr lang="en-US" altLang="zh-CN" sz="2800" b="1" kern="100">
                <a:latin typeface="微软雅黑" panose="020B0503020204020204" charset="-122"/>
                <a:ea typeface="微软雅黑" panose="020B0503020204020204" charset="-122"/>
                <a:cs typeface="Times New Roman" panose="02020603050405020304"/>
              </a:rPr>
              <a:t>      </a:t>
            </a:r>
            <a:endParaRPr lang="en-US" altLang="zh-CN" sz="2800" b="1" kern="100">
              <a:latin typeface="微软雅黑" panose="020B0503020204020204" charset="-122"/>
              <a:ea typeface="微软雅黑" panose="020B0503020204020204" charset="-122"/>
              <a:cs typeface="Times New Roman" panose="02020603050405020304"/>
            </a:endParaRPr>
          </a:p>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D.</a:t>
            </a:r>
            <a:r>
              <a:rPr lang="zh-CN" altLang="zh-CN" sz="2800" b="1" kern="100">
                <a:latin typeface="微软雅黑" panose="020B0503020204020204" charset="-122"/>
                <a:ea typeface="微软雅黑" panose="020B0503020204020204" charset="-122"/>
                <a:cs typeface="Times New Roman" panose="02020603050405020304"/>
              </a:rPr>
              <a:t>都具有线粒体，都能进行呼吸作用</a:t>
            </a:r>
            <a:endParaRPr lang="zh-CN" altLang="zh-CN" sz="2800" b="1" kern="100">
              <a:latin typeface="微软雅黑" panose="020B0503020204020204" charset="-122"/>
              <a:ea typeface="微软雅黑" panose="020B0503020204020204" charset="-122"/>
              <a:cs typeface="Courier New" panose="02070309020205020404"/>
            </a:endParaRPr>
          </a:p>
        </p:txBody>
      </p:sp>
      <p:sp>
        <p:nvSpPr>
          <p:cNvPr id="2" name="矩形 1"/>
          <p:cNvSpPr/>
          <p:nvPr>
            <p:custDataLst>
              <p:tags r:id="rId2"/>
            </p:custDataLst>
          </p:nvPr>
        </p:nvSpPr>
        <p:spPr>
          <a:xfrm>
            <a:off x="2886443" y="1629212"/>
            <a:ext cx="526106" cy="707886"/>
          </a:xfrm>
          <a:prstGeom prst="rect">
            <a:avLst/>
          </a:prstGeom>
        </p:spPr>
        <p:txBody>
          <a:bodyPr wrap="none">
            <a:spAutoFit/>
          </a:bodyPr>
          <a:lstStyle/>
          <a:p>
            <a:r>
              <a:rPr lang="en-US" altLang="zh-CN" sz="4000" b="1" kern="100">
                <a:solidFill>
                  <a:srgbClr val="C00000"/>
                </a:solidFill>
                <a:latin typeface="Times New Roman" panose="02020603050405020304"/>
              </a:rPr>
              <a:t>B</a:t>
            </a:r>
            <a:endParaRPr lang="zh-CN" altLang="en-US" sz="4000" b="1">
              <a:solidFill>
                <a:srgbClr val="C00000"/>
              </a:solidFill>
            </a:endParaRPr>
          </a:p>
        </p:txBody>
      </p:sp>
      <p:sp>
        <p:nvSpPr>
          <p:cNvPr id="3" name="矩形 2"/>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考向一：细胞的多样性与统一性</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8324927" y="-320106"/>
            <a:ext cx="2080354" cy="1525022"/>
            <a:chOff x="5546035" y="-326032"/>
            <a:chExt cx="2080354" cy="1525022"/>
          </a:xfrm>
        </p:grpSpPr>
        <p:sp>
          <p:nvSpPr>
            <p:cNvPr id="6" name="椭圆 5"/>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658230"/>
            <a:ext cx="12090400" cy="2632299"/>
          </a:xfrm>
          <a:prstGeom prst="rect">
            <a:avLst/>
          </a:prstGeom>
        </p:spPr>
        <p:txBody>
          <a:bodyPr wrap="square" lIns="121898" tIns="60948" rIns="121898" bIns="60948">
            <a:spAutoFit/>
          </a:bodyPr>
          <a:lstStyle/>
          <a:p>
            <a:pPr marL="252095" indent="-457200" algn="just">
              <a:lnSpc>
                <a:spcPct val="15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解析</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　衣藻为单细胞真核生物，</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错误；大肠杆菌属于原核生物，原</a:t>
            </a:r>
            <a:endPar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marL="252095" indent="-457200"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核生物和真核生物的遗传物质都是</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DNA</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B</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正确；衣藻具有叶绿体，能进</a:t>
            </a:r>
            <a:endPar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marL="252095" indent="-457200"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行光合作用，大肠杆菌没有叶绿体，不能进行光合作用，</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C</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错误；大肠杆</a:t>
            </a:r>
            <a:endPar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marL="252095" indent="-457200"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菌属于原核生物，无线粒体，</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D</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a:t>
            </a:r>
            <a:endParaRPr lang="zh-CN" altLang="zh-CN" sz="2800" b="1" kern="100">
              <a:solidFill>
                <a:srgbClr val="0000FF"/>
              </a:solidFill>
              <a:effectLst/>
              <a:latin typeface="微软雅黑" panose="020B0503020204020204" charset="-122"/>
              <a:ea typeface="微软雅黑" panose="020B0503020204020204" charset="-122"/>
              <a:cs typeface="Times New Roman" panose="02020603050405020304" pitchFamily="18"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矩形 4"/>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20150" y="1004758"/>
            <a:ext cx="11656625" cy="3278630"/>
          </a:xfrm>
          <a:prstGeom prst="rect">
            <a:avLst/>
          </a:prstGeom>
        </p:spPr>
        <p:txBody>
          <a:bodyPr wrap="square" lIns="121898" tIns="60948" rIns="121898" bIns="60948">
            <a:spAutoFit/>
          </a:bodyPr>
          <a:lstStyle/>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4.(2024·</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北京卷，</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1)</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关于大肠杆菌和水绵的共同点，表述正确的是</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　　</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都是真核生物</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			</a:t>
            </a:r>
            <a:endPar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能量代谢都发生在细胞器中</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都能进行光合作用</a:t>
            </a: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		</a:t>
            </a:r>
            <a:endPar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tabLst>
                <a:tab pos="2790825" algn="l"/>
              </a:tabLst>
            </a:pPr>
            <a:r>
              <a:rPr lang="en-US" altLang="zh-CN" sz="2800" b="1" kern="100">
                <a:solidFill>
                  <a:srgbClr val="262626"/>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262626"/>
                </a:solidFill>
                <a:latin typeface="微软雅黑" panose="020B0503020204020204" charset="-122"/>
                <a:ea typeface="微软雅黑" panose="020B0503020204020204" charset="-122"/>
                <a:cs typeface="Times New Roman" panose="02020603050405020304" pitchFamily="18" charset="0"/>
              </a:rPr>
              <a:t>都具有核糖体</a:t>
            </a:r>
            <a:endParaRPr lang="zh-CN" altLang="zh-CN" sz="2800" b="1" kern="100">
              <a:latin typeface="微软雅黑" panose="020B0503020204020204" charset="-122"/>
              <a:ea typeface="微软雅黑" panose="020B0503020204020204" charset="-122"/>
              <a:cs typeface="Courier New" panose="02070309020205020404" pitchFamily="49" charset="0"/>
            </a:endParaRPr>
          </a:p>
        </p:txBody>
      </p:sp>
      <p:sp>
        <p:nvSpPr>
          <p:cNvPr id="2" name="矩形 1"/>
          <p:cNvSpPr/>
          <p:nvPr>
            <p:custDataLst>
              <p:tags r:id="rId2"/>
            </p:custDataLst>
          </p:nvPr>
        </p:nvSpPr>
        <p:spPr>
          <a:xfrm>
            <a:off x="10760636" y="1090228"/>
            <a:ext cx="554960" cy="707886"/>
          </a:xfrm>
          <a:prstGeom prst="rect">
            <a:avLst/>
          </a:prstGeom>
        </p:spPr>
        <p:txBody>
          <a:bodyPr wrap="none">
            <a:spAutoFit/>
          </a:bodyPr>
          <a:lstStyle/>
          <a:p>
            <a:r>
              <a:rPr lang="en-US" altLang="zh-CN" sz="4000" b="1" kern="100">
                <a:solidFill>
                  <a:srgbClr val="C00000"/>
                </a:solidFill>
                <a:latin typeface="Times New Roman" panose="02020603050405020304"/>
              </a:rPr>
              <a:t>D</a:t>
            </a:r>
            <a:endParaRPr lang="zh-CN" altLang="en-US" sz="4000" b="1">
              <a:solidFill>
                <a:srgbClr val="C00000"/>
              </a:solidFill>
            </a:endParaRPr>
          </a:p>
        </p:txBody>
      </p:sp>
      <p:sp>
        <p:nvSpPr>
          <p:cNvPr id="6" name="矩形 5"/>
          <p:cNvSpPr/>
          <p:nvPr>
            <p:custDataLst>
              <p:tags r:id="rId3"/>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考向一：细胞的多样性与统一性</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3" name="组合 2"/>
          <p:cNvGrpSpPr/>
          <p:nvPr>
            <p:custDataLst>
              <p:tags r:id="rId4"/>
            </p:custDataLst>
          </p:nvPr>
        </p:nvGrpSpPr>
        <p:grpSpPr>
          <a:xfrm>
            <a:off x="8324927" y="-320106"/>
            <a:ext cx="2080354" cy="1525022"/>
            <a:chOff x="5546035" y="-326032"/>
            <a:chExt cx="2080354" cy="1525022"/>
          </a:xfrm>
        </p:grpSpPr>
        <p:sp>
          <p:nvSpPr>
            <p:cNvPr id="4" name="椭圆 3"/>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14514" y="525786"/>
            <a:ext cx="12192000" cy="3272923"/>
          </a:xfrm>
          <a:prstGeom prst="rect">
            <a:avLst/>
          </a:prstGeom>
        </p:spPr>
        <p:txBody>
          <a:bodyPr wrap="square" lIns="121898" tIns="60948" rIns="121898" bIns="60948">
            <a:spAutoFit/>
          </a:bodyPr>
          <a:lstStyle/>
          <a:p>
            <a:pPr>
              <a:lnSpc>
                <a:spcPct val="150000"/>
              </a:lnSpc>
              <a:spcAft>
                <a:spcPct val="0"/>
              </a:spcAft>
              <a:tabLst>
                <a:tab pos="2790825" algn="l"/>
              </a:tabLst>
            </a:pP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解析</a:t>
            </a:r>
            <a:r>
              <a:rPr lang="en-US"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　大肠杆菌是原核生物，水绵是真核生物，</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A</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大肠杆菌只具有核糖体，无线粒体等其他细胞器，能量代谢不发生在细胞器中，</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B</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大肠杆菌无光合色素，不能进行光合作用，</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C</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错误；</a:t>
            </a:r>
            <a:endParaRPr lang="zh-CN" altLang="zh-CN" sz="2800" kern="100">
              <a:latin typeface="微软雅黑" panose="020B0503020204020204" charset="-122"/>
              <a:ea typeface="微软雅黑" panose="020B0503020204020204" charset="-122"/>
              <a:cs typeface="Courier New" panose="02070309020205020404" pitchFamily="49" charset="0"/>
            </a:endParaRPr>
          </a:p>
          <a:p>
            <a:pPr>
              <a:lnSpc>
                <a:spcPct val="150000"/>
              </a:lnSpc>
              <a:spcAft>
                <a:spcPct val="0"/>
              </a:spcAft>
              <a:tabLst>
                <a:tab pos="2790825" algn="l"/>
              </a:tabLst>
            </a:pP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原核生物和真核生物都具有核糖体这一细胞器，</a:t>
            </a:r>
            <a:r>
              <a:rPr lang="en-US" altLang="zh-CN" sz="2800" b="1" kern="100">
                <a:solidFill>
                  <a:srgbClr val="005AA0"/>
                </a:solidFill>
                <a:latin typeface="微软雅黑" panose="020B0503020204020204" charset="-122"/>
                <a:ea typeface="微软雅黑" panose="020B0503020204020204" charset="-122"/>
                <a:cs typeface="Courier New" panose="02070309020205020404" pitchFamily="49" charset="0"/>
              </a:rPr>
              <a:t>D</a:t>
            </a:r>
            <a:r>
              <a:rPr lang="zh-CN" altLang="zh-CN" sz="2800" b="1" kern="100">
                <a:solidFill>
                  <a:srgbClr val="005AA0"/>
                </a:solidFill>
                <a:latin typeface="微软雅黑" panose="020B0503020204020204" charset="-122"/>
                <a:ea typeface="微软雅黑" panose="020B0503020204020204" charset="-122"/>
                <a:cs typeface="Times New Roman" panose="02020603050405020304" pitchFamily="18" charset="0"/>
              </a:rPr>
              <a:t>正确。</a:t>
            </a:r>
            <a:endParaRPr lang="zh-CN" altLang="zh-CN" sz="2800" kern="100">
              <a:effectLst/>
              <a:latin typeface="微软雅黑" panose="020B0503020204020204" charset="-122"/>
              <a:ea typeface="微软雅黑" panose="020B0503020204020204" charset="-122"/>
              <a:cs typeface="Courier New" panose="02070309020205020404" pitchFamily="49"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61" name="图片 8"/>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2872" r="13387" b="1358"/>
          <a:stretch>
            <a:fillRect/>
          </a:stretch>
        </p:blipFill>
        <p:spPr bwMode="auto">
          <a:xfrm>
            <a:off x="1689345" y="1738432"/>
            <a:ext cx="4135863" cy="338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l="661" t="21377" r="59506" b="46024"/>
          <a:stretch>
            <a:fillRect/>
          </a:stretch>
        </p:blipFill>
        <p:spPr bwMode="auto">
          <a:xfrm>
            <a:off x="1708396" y="1865256"/>
            <a:ext cx="4068341" cy="24502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4" name="直接连接符 3"/>
          <p:cNvCxnSpPr/>
          <p:nvPr>
            <p:custDataLst>
              <p:tags r:id="rId5"/>
            </p:custDataLst>
          </p:nvPr>
        </p:nvCxnSpPr>
        <p:spPr>
          <a:xfrm flipH="1" flipV="1">
            <a:off x="6032575" y="1971335"/>
            <a:ext cx="0" cy="2566988"/>
          </a:xfrm>
          <a:prstGeom prst="line">
            <a:avLst/>
          </a:prstGeom>
          <a:noFill/>
          <a:ln w="57150" cap="flat" cmpd="sng" algn="ctr">
            <a:solidFill>
              <a:srgbClr val="9BBB59"/>
            </a:solidFill>
            <a:prstDash val="sysDot"/>
          </a:ln>
          <a:effectLst>
            <a:outerShdw blurRad="40000" dist="23000" dir="5400000" rotWithShape="0">
              <a:srgbClr val="000000">
                <a:alpha val="35000"/>
              </a:srgbClr>
            </a:outerShdw>
          </a:effectLst>
        </p:spPr>
      </p:cxnSp>
      <p:sp>
        <p:nvSpPr>
          <p:cNvPr id="14" name="TextBox 7"/>
          <p:cNvSpPr txBox="1"/>
          <p:nvPr>
            <p:custDataLst>
              <p:tags r:id="rId6"/>
            </p:custDataLst>
          </p:nvPr>
        </p:nvSpPr>
        <p:spPr>
          <a:xfrm>
            <a:off x="6283650" y="2918422"/>
            <a:ext cx="4433114" cy="1569660"/>
          </a:xfrm>
          <a:prstGeom prst="rect">
            <a:avLst/>
          </a:prstGeom>
          <a:noFill/>
        </p:spPr>
        <p:txBody>
          <a:bodyPr wrap="square" rtlCol="0">
            <a:spAutoFit/>
            <a:scene3d>
              <a:camera prst="orthographicFront"/>
              <a:lightRig rig="soft" dir="tl"/>
            </a:scene3d>
            <a:sp3d contourW="25400" prstMaterial="matte">
              <a:bevelT w="25400" h="55880" prst="artDeco"/>
              <a:contourClr>
                <a:schemeClr val="accent2">
                  <a:tint val="20000"/>
                </a:schemeClr>
              </a:contourClr>
            </a:sp3d>
          </a:bodyPr>
          <a:lstStyle/>
          <a:p>
            <a:r>
              <a:rPr lang="zh-CN" altLang="en-US" sz="4800" b="1" spc="5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微软雅黑" panose="020B0503020204020204" charset="-122"/>
                <a:ea typeface="微软雅黑" panose="020B0503020204020204" charset="-122"/>
              </a:rPr>
              <a:t>细胞是生命活动的基本单位</a:t>
            </a:r>
            <a:endParaRPr lang="zh-CN" altLang="en-US" sz="4800" b="1" spc="5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微软雅黑" panose="020B0503020204020204" charset="-122"/>
              <a:ea typeface="微软雅黑" panose="020B0503020204020204" charset="-122"/>
            </a:endParaRPr>
          </a:p>
        </p:txBody>
      </p:sp>
      <p:sp>
        <p:nvSpPr>
          <p:cNvPr id="3" name="TextBox 1"/>
          <p:cNvSpPr txBox="1"/>
          <p:nvPr>
            <p:custDataLst>
              <p:tags r:id="rId7"/>
            </p:custDataLst>
          </p:nvPr>
        </p:nvSpPr>
        <p:spPr>
          <a:xfrm>
            <a:off x="6283650" y="1971335"/>
            <a:ext cx="2615927" cy="769441"/>
          </a:xfrm>
          <a:prstGeom prst="rect">
            <a:avLst/>
          </a:prstGeom>
          <a:noFill/>
        </p:spPr>
        <p:txBody>
          <a:bodyPr wrap="square" rtlCol="0">
            <a:spAutoFit/>
          </a:bodyPr>
          <a:lstStyle/>
          <a:p>
            <a:pPr marL="0" lvl="1" fontAlgn="base">
              <a:spcBef>
                <a:spcPct val="0"/>
              </a:spcBef>
              <a:spcAft>
                <a:spcPct val="0"/>
              </a:spcAft>
              <a:buFont typeface="Arial" panose="020B0604020202020204" pitchFamily="34" charset="0"/>
              <a:buNone/>
              <a:defRPr/>
            </a:pPr>
            <a:r>
              <a:rPr lang="zh-CN" altLang="en-US" sz="2400" b="1" noProof="1">
                <a:solidFill>
                  <a:srgbClr val="00B050"/>
                </a:solidFill>
                <a:latin typeface="微软雅黑" panose="020B0503020204020204" charset="-122"/>
                <a:ea typeface="微软雅黑" panose="020B0503020204020204" charset="-122"/>
              </a:rPr>
              <a:t> </a:t>
            </a:r>
            <a:r>
              <a:rPr lang="zh-CN" altLang="en-US" sz="4400" b="1" noProof="1">
                <a:solidFill>
                  <a:srgbClr val="00B050"/>
                </a:solidFill>
                <a:latin typeface="微软雅黑" panose="020B0503020204020204" charset="-122"/>
                <a:ea typeface="微软雅黑" panose="020B0503020204020204" charset="-122"/>
              </a:rPr>
              <a:t>考点一</a:t>
            </a:r>
            <a:endParaRPr lang="en-US" altLang="zh-CN" sz="4400" b="1" noProof="1">
              <a:solidFill>
                <a:srgbClr val="00B050"/>
              </a:solidFill>
              <a:latin typeface="微软雅黑" panose="020B0503020204020204" charset="-122"/>
              <a:ea typeface="微软雅黑" panose="020B0503020204020204" charset="-122"/>
            </a:endParaRPr>
          </a:p>
        </p:txBody>
      </p:sp>
      <p:sp>
        <p:nvSpPr>
          <p:cNvPr id="54" name="椭圆 10"/>
          <p:cNvSpPr>
            <a:spLocks noChangeArrowheads="1"/>
          </p:cNvSpPr>
          <p:nvPr>
            <p:custDataLst>
              <p:tags r:id="rId8"/>
            </p:custDataLst>
          </p:nvPr>
        </p:nvSpPr>
        <p:spPr bwMode="auto">
          <a:xfrm>
            <a:off x="1977010" y="3614771"/>
            <a:ext cx="295834" cy="294671"/>
          </a:xfrm>
          <a:prstGeom prst="ellipse">
            <a:avLst/>
          </a:prstGeom>
          <a:solidFill>
            <a:srgbClr val="EE493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endParaRPr>
          </a:p>
        </p:txBody>
      </p:sp>
      <p:grpSp>
        <p:nvGrpSpPr>
          <p:cNvPr id="55" name="组合 11"/>
          <p:cNvGrpSpPr/>
          <p:nvPr>
            <p:custDataLst>
              <p:tags r:id="rId9"/>
            </p:custDataLst>
          </p:nvPr>
        </p:nvGrpSpPr>
        <p:grpSpPr>
          <a:xfrm>
            <a:off x="2098139" y="3985147"/>
            <a:ext cx="632434" cy="632434"/>
            <a:chOff x="0" y="0"/>
            <a:chExt cx="862907" cy="862907"/>
          </a:xfrm>
        </p:grpSpPr>
        <p:sp>
          <p:nvSpPr>
            <p:cNvPr id="59" name="椭圆 12"/>
            <p:cNvSpPr>
              <a:spLocks noChangeArrowheads="1"/>
            </p:cNvSpPr>
            <p:nvPr>
              <p:custDataLst>
                <p:tags r:id="rId10"/>
              </p:custDataLst>
            </p:nvPr>
          </p:nvSpPr>
          <p:spPr bwMode="auto">
            <a:xfrm>
              <a:off x="0" y="0"/>
              <a:ext cx="862907" cy="862907"/>
            </a:xfrm>
            <a:prstGeom prst="ellipse">
              <a:avLst/>
            </a:prstGeom>
            <a:solidFill>
              <a:srgbClr val="F4BB3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endParaRPr>
            </a:p>
          </p:txBody>
        </p:sp>
        <p:pic>
          <p:nvPicPr>
            <p:cNvPr id="60" name="图片 13"/>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bwMode="auto">
            <a:xfrm>
              <a:off x="165721" y="112533"/>
              <a:ext cx="586348" cy="58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组合 19"/>
          <p:cNvGrpSpPr/>
          <p:nvPr>
            <p:custDataLst>
              <p:tags r:id="rId13"/>
            </p:custDataLst>
          </p:nvPr>
        </p:nvGrpSpPr>
        <p:grpSpPr>
          <a:xfrm>
            <a:off x="2272846" y="3328253"/>
            <a:ext cx="370376" cy="370376"/>
            <a:chOff x="0" y="0"/>
            <a:chExt cx="505322" cy="505322"/>
          </a:xfrm>
        </p:grpSpPr>
        <p:sp>
          <p:nvSpPr>
            <p:cNvPr id="57" name="椭圆 20"/>
            <p:cNvSpPr>
              <a:spLocks noChangeArrowheads="1"/>
            </p:cNvSpPr>
            <p:nvPr>
              <p:custDataLst>
                <p:tags r:id="rId14"/>
              </p:custDataLst>
            </p:nvPr>
          </p:nvSpPr>
          <p:spPr bwMode="auto">
            <a:xfrm>
              <a:off x="0" y="0"/>
              <a:ext cx="505322" cy="505322"/>
            </a:xfrm>
            <a:prstGeom prst="ellipse">
              <a:avLst/>
            </a:prstGeom>
            <a:solidFill>
              <a:srgbClr val="3CBDD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endParaRPr>
            </a:p>
          </p:txBody>
        </p:sp>
        <p:pic>
          <p:nvPicPr>
            <p:cNvPr id="58" name="图片 21"/>
            <p:cNvPicPr>
              <a:picLocks noChangeAspect="1" noChangeArrowheads="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bwMode="auto">
            <a:xfrm>
              <a:off x="51459" y="55045"/>
              <a:ext cx="402404" cy="40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p:tgtEl>
                                          <p:spTgt spid="3"/>
                                        </p:tgtEl>
                                        <p:attrNameLst>
                                          <p:attrName>ppt_x</p:attrName>
                                        </p:attrNameLst>
                                      </p:cBhvr>
                                      <p:tavLst>
                                        <p:tav tm="0">
                                          <p:val>
                                            <p:strVal val="#ppt_x-#ppt_w*1.125000"/>
                                          </p:val>
                                        </p:tav>
                                        <p:tav tm="100000">
                                          <p:val>
                                            <p:strVal val="#ppt_x"/>
                                          </p:val>
                                        </p:tav>
                                      </p:tavLst>
                                    </p:anim>
                                    <p:animEffect transition="in" filter="wipe(right)">
                                      <p:cBhvr>
                                        <p:cTn id="12" dur="500"/>
                                        <p:tgtEl>
                                          <p:spTgt spid="3"/>
                                        </p:tgtEl>
                                      </p:cBhvr>
                                    </p:animEffect>
                                  </p:childTnLst>
                                </p:cTn>
                              </p:par>
                            </p:childTnLst>
                          </p:cTn>
                        </p:par>
                        <p:par>
                          <p:cTn id="13" fill="hold">
                            <p:stCondLst>
                              <p:cond delay="1000"/>
                            </p:stCondLst>
                            <p:childTnLst>
                              <p:par>
                                <p:cTn id="14" presetID="1" presetClass="entr" presetSubtype="0" fill="hold" grpId="0" nodeType="afterEffect">
                                  <p:stCondLst>
                                    <p:cond delay="250"/>
                                  </p:stCondLst>
                                  <p:childTnLst>
                                    <p:set>
                                      <p:cBhvr>
                                        <p:cTn id="15" dur="1" fill="hold">
                                          <p:stCondLst>
                                            <p:cond delay="0"/>
                                          </p:stCondLst>
                                        </p:cTn>
                                        <p:tgtEl>
                                          <p:spTgt spid="14"/>
                                        </p:tgtEl>
                                        <p:attrNameLst>
                                          <p:attrName>style.visibility</p:attrName>
                                        </p:attrNameLst>
                                      </p:cBhvr>
                                      <p:to>
                                        <p:strVal val="visible"/>
                                      </p:to>
                                    </p:set>
                                  </p:childTnLst>
                                </p:cTn>
                              </p:par>
                              <p:par>
                                <p:cTn id="16" presetID="26" presetClass="emph" presetSubtype="0" fill="hold" grpId="1" nodeType="withEffect">
                                  <p:stCondLst>
                                    <p:cond delay="250"/>
                                  </p:stCondLst>
                                  <p:childTnLst>
                                    <p:animEffect transition="out" filter="fade">
                                      <p:cBhvr>
                                        <p:cTn id="17" dur="500" tmFilter="0, 0; .2, .5; .8, .5; 1, 0"/>
                                        <p:tgtEl>
                                          <p:spTgt spid="14"/>
                                        </p:tgtEl>
                                      </p:cBhvr>
                                    </p:animEffect>
                                    <p:animScale>
                                      <p:cBhvr>
                                        <p:cTn id="1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61" name="图片 8"/>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2872" r="13387" b="1358"/>
          <a:stretch>
            <a:fillRect/>
          </a:stretch>
        </p:blipFill>
        <p:spPr bwMode="auto">
          <a:xfrm>
            <a:off x="482337" y="1738432"/>
            <a:ext cx="4135863" cy="338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31340" r="-24508"/>
          <a:stretch>
            <a:fillRect/>
          </a:stretch>
        </p:blipFill>
        <p:spPr>
          <a:xfrm>
            <a:off x="652501" y="1971335"/>
            <a:ext cx="3795534" cy="2217970"/>
          </a:xfrm>
          <a:prstGeom prst="rect">
            <a:avLst/>
          </a:prstGeom>
          <a:solidFill>
            <a:schemeClr val="bg1"/>
          </a:solidFill>
        </p:spPr>
      </p:pic>
      <p:cxnSp>
        <p:nvCxnSpPr>
          <p:cNvPr id="4" name="直接连接符 3"/>
          <p:cNvCxnSpPr/>
          <p:nvPr>
            <p:custDataLst>
              <p:tags r:id="rId5"/>
            </p:custDataLst>
          </p:nvPr>
        </p:nvCxnSpPr>
        <p:spPr>
          <a:xfrm flipH="1" flipV="1">
            <a:off x="4825567" y="1971335"/>
            <a:ext cx="0" cy="2566988"/>
          </a:xfrm>
          <a:prstGeom prst="line">
            <a:avLst/>
          </a:prstGeom>
          <a:noFill/>
          <a:ln w="57150" cap="flat" cmpd="sng" algn="ctr">
            <a:solidFill>
              <a:srgbClr val="9BBB59"/>
            </a:solidFill>
            <a:prstDash val="sysDot"/>
          </a:ln>
          <a:effectLst>
            <a:outerShdw blurRad="40000" dist="23000" dir="5400000" rotWithShape="0">
              <a:srgbClr val="000000">
                <a:alpha val="35000"/>
              </a:srgbClr>
            </a:outerShdw>
          </a:effectLst>
        </p:spPr>
      </p:cxnSp>
      <p:sp>
        <p:nvSpPr>
          <p:cNvPr id="14" name="TextBox 7"/>
          <p:cNvSpPr txBox="1"/>
          <p:nvPr>
            <p:custDataLst>
              <p:tags r:id="rId6"/>
            </p:custDataLst>
          </p:nvPr>
        </p:nvSpPr>
        <p:spPr>
          <a:xfrm>
            <a:off x="5076642" y="2966020"/>
            <a:ext cx="4549958" cy="1569660"/>
          </a:xfrm>
          <a:prstGeom prst="rect">
            <a:avLst/>
          </a:prstGeom>
          <a:noFill/>
        </p:spPr>
        <p:txBody>
          <a:bodyPr wrap="square" rtlCol="0">
            <a:spAutoFit/>
            <a:scene3d>
              <a:camera prst="orthographicFront"/>
              <a:lightRig rig="soft" dir="tl"/>
            </a:scene3d>
            <a:sp3d contourW="25400" prstMaterial="matte">
              <a:bevelT w="25400" h="55880" prst="artDeco"/>
              <a:contourClr>
                <a:schemeClr val="accent2">
                  <a:tint val="20000"/>
                </a:schemeClr>
              </a:contourClr>
            </a:sp3d>
          </a:bodyPr>
          <a:lstStyle/>
          <a:p>
            <a:pPr lvl="0" algn="dist">
              <a:defRPr/>
            </a:pPr>
            <a:r>
              <a:rPr lang="zh-CN" altLang="en-US" sz="4800" b="1" spc="5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微软雅黑" panose="020B0503020204020204" charset="-122"/>
                <a:ea typeface="微软雅黑" panose="020B0503020204020204" charset="-122"/>
              </a:rPr>
              <a:t>使用高倍显微镜观察几种细胞</a:t>
            </a:r>
            <a:endParaRPr lang="zh-CN" altLang="en-US" sz="4800" b="1" spc="5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微软雅黑" panose="020B0503020204020204" charset="-122"/>
              <a:ea typeface="微软雅黑" panose="020B0503020204020204" charset="-122"/>
            </a:endParaRPr>
          </a:p>
        </p:txBody>
      </p:sp>
      <p:sp>
        <p:nvSpPr>
          <p:cNvPr id="3" name="TextBox 1"/>
          <p:cNvSpPr txBox="1"/>
          <p:nvPr>
            <p:custDataLst>
              <p:tags r:id="rId7"/>
            </p:custDataLst>
          </p:nvPr>
        </p:nvSpPr>
        <p:spPr>
          <a:xfrm>
            <a:off x="5076642" y="1997559"/>
            <a:ext cx="2615927" cy="769441"/>
          </a:xfrm>
          <a:prstGeom prst="rect">
            <a:avLst/>
          </a:prstGeom>
          <a:noFill/>
        </p:spPr>
        <p:txBody>
          <a:bodyPr wrap="square" rtlCol="0">
            <a:spAutoFit/>
          </a:bodyPr>
          <a:lstStyle/>
          <a:p>
            <a:pPr marL="0" marR="0" lvl="1"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rPr>
              <a:t> </a:t>
            </a:r>
            <a:r>
              <a:rPr kumimoji="0" lang="zh-CN" altLang="en-US" sz="4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rPr>
              <a:t>考点三</a:t>
            </a:r>
            <a:endParaRPr kumimoji="0" lang="en-US" altLang="zh-CN" sz="4400" b="1" i="0" u="none" strike="noStrike" kern="1200" cap="none" spc="0" normalizeH="0" baseline="0" noProof="1">
              <a:ln>
                <a:noFill/>
              </a:ln>
              <a:solidFill>
                <a:srgbClr val="00B050"/>
              </a:solidFill>
              <a:effectLst/>
              <a:uLnTx/>
              <a:uFillTx/>
              <a:latin typeface="微软雅黑" panose="020B0503020204020204" charset="-122"/>
              <a:ea typeface="微软雅黑" panose="020B0503020204020204" charset="-122"/>
              <a:cs typeface="+mn-cs"/>
            </a:endParaRPr>
          </a:p>
        </p:txBody>
      </p:sp>
      <p:sp>
        <p:nvSpPr>
          <p:cNvPr id="54" name="椭圆 10"/>
          <p:cNvSpPr>
            <a:spLocks noChangeArrowheads="1"/>
          </p:cNvSpPr>
          <p:nvPr>
            <p:custDataLst>
              <p:tags r:id="rId8"/>
            </p:custDataLst>
          </p:nvPr>
        </p:nvSpPr>
        <p:spPr bwMode="auto">
          <a:xfrm>
            <a:off x="770002" y="3614771"/>
            <a:ext cx="295834" cy="294671"/>
          </a:xfrm>
          <a:prstGeom prst="ellipse">
            <a:avLst/>
          </a:prstGeom>
          <a:solidFill>
            <a:srgbClr val="EE493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55" name="组合 11"/>
          <p:cNvGrpSpPr/>
          <p:nvPr>
            <p:custDataLst>
              <p:tags r:id="rId9"/>
            </p:custDataLst>
          </p:nvPr>
        </p:nvGrpSpPr>
        <p:grpSpPr>
          <a:xfrm>
            <a:off x="891131" y="3985147"/>
            <a:ext cx="632434" cy="632434"/>
            <a:chOff x="0" y="0"/>
            <a:chExt cx="862907" cy="862907"/>
          </a:xfrm>
        </p:grpSpPr>
        <p:sp>
          <p:nvSpPr>
            <p:cNvPr id="59" name="椭圆 12"/>
            <p:cNvSpPr>
              <a:spLocks noChangeArrowheads="1"/>
            </p:cNvSpPr>
            <p:nvPr>
              <p:custDataLst>
                <p:tags r:id="rId10"/>
              </p:custDataLst>
            </p:nvPr>
          </p:nvSpPr>
          <p:spPr bwMode="auto">
            <a:xfrm>
              <a:off x="0" y="0"/>
              <a:ext cx="862907" cy="862907"/>
            </a:xfrm>
            <a:prstGeom prst="ellipse">
              <a:avLst/>
            </a:prstGeom>
            <a:solidFill>
              <a:srgbClr val="F4BB3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pic>
          <p:nvPicPr>
            <p:cNvPr id="60" name="图片 13"/>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bwMode="auto">
            <a:xfrm>
              <a:off x="165721" y="112533"/>
              <a:ext cx="586348" cy="58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组合 19"/>
          <p:cNvGrpSpPr/>
          <p:nvPr>
            <p:custDataLst>
              <p:tags r:id="rId13"/>
            </p:custDataLst>
          </p:nvPr>
        </p:nvGrpSpPr>
        <p:grpSpPr>
          <a:xfrm>
            <a:off x="1065838" y="3328253"/>
            <a:ext cx="370376" cy="370376"/>
            <a:chOff x="0" y="0"/>
            <a:chExt cx="505322" cy="505322"/>
          </a:xfrm>
        </p:grpSpPr>
        <p:sp>
          <p:nvSpPr>
            <p:cNvPr id="57" name="椭圆 20"/>
            <p:cNvSpPr>
              <a:spLocks noChangeArrowheads="1"/>
            </p:cNvSpPr>
            <p:nvPr>
              <p:custDataLst>
                <p:tags r:id="rId14"/>
              </p:custDataLst>
            </p:nvPr>
          </p:nvSpPr>
          <p:spPr bwMode="auto">
            <a:xfrm>
              <a:off x="0" y="0"/>
              <a:ext cx="505322" cy="505322"/>
            </a:xfrm>
            <a:prstGeom prst="ellipse">
              <a:avLst/>
            </a:prstGeom>
            <a:solidFill>
              <a:srgbClr val="3CBDD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pic>
          <p:nvPicPr>
            <p:cNvPr id="58" name="图片 21"/>
            <p:cNvPicPr>
              <a:picLocks noChangeAspect="1" noChangeArrowheads="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bwMode="auto">
            <a:xfrm>
              <a:off x="51459" y="55045"/>
              <a:ext cx="402404" cy="40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p:tgtEl>
                                          <p:spTgt spid="3"/>
                                        </p:tgtEl>
                                        <p:attrNameLst>
                                          <p:attrName>ppt_x</p:attrName>
                                        </p:attrNameLst>
                                      </p:cBhvr>
                                      <p:tavLst>
                                        <p:tav tm="0">
                                          <p:val>
                                            <p:strVal val="#ppt_x-#ppt_w*1.125000"/>
                                          </p:val>
                                        </p:tav>
                                        <p:tav tm="100000">
                                          <p:val>
                                            <p:strVal val="#ppt_x"/>
                                          </p:val>
                                        </p:tav>
                                      </p:tavLst>
                                    </p:anim>
                                    <p:animEffect transition="in" filter="wipe(right)">
                                      <p:cBhvr>
                                        <p:cTn id="12" dur="500"/>
                                        <p:tgtEl>
                                          <p:spTgt spid="3"/>
                                        </p:tgtEl>
                                      </p:cBhvr>
                                    </p:animEffect>
                                  </p:childTnLst>
                                </p:cTn>
                              </p:par>
                            </p:childTnLst>
                          </p:cTn>
                        </p:par>
                        <p:par>
                          <p:cTn id="13" fill="hold">
                            <p:stCondLst>
                              <p:cond delay="1000"/>
                            </p:stCondLst>
                            <p:childTnLst>
                              <p:par>
                                <p:cTn id="14" presetID="1" presetClass="entr" presetSubtype="0" fill="hold" grpId="0" nodeType="afterEffect">
                                  <p:stCondLst>
                                    <p:cond delay="250"/>
                                  </p:stCondLst>
                                  <p:childTnLst>
                                    <p:set>
                                      <p:cBhvr>
                                        <p:cTn id="15" dur="1" fill="hold">
                                          <p:stCondLst>
                                            <p:cond delay="0"/>
                                          </p:stCondLst>
                                        </p:cTn>
                                        <p:tgtEl>
                                          <p:spTgt spid="14"/>
                                        </p:tgtEl>
                                        <p:attrNameLst>
                                          <p:attrName>style.visibility</p:attrName>
                                        </p:attrNameLst>
                                      </p:cBhvr>
                                      <p:to>
                                        <p:strVal val="visible"/>
                                      </p:to>
                                    </p:set>
                                  </p:childTnLst>
                                </p:cTn>
                              </p:par>
                              <p:par>
                                <p:cTn id="16" presetID="26" presetClass="emph" presetSubtype="0" fill="hold" grpId="1" nodeType="withEffect">
                                  <p:stCondLst>
                                    <p:cond delay="250"/>
                                  </p:stCondLst>
                                  <p:childTnLst>
                                    <p:animEffect transition="out" filter="fade">
                                      <p:cBhvr>
                                        <p:cTn id="17" dur="500" tmFilter="0, 0; .2, .5; .8, .5; 1, 0"/>
                                        <p:tgtEl>
                                          <p:spTgt spid="14"/>
                                        </p:tgtEl>
                                      </p:cBhvr>
                                    </p:animEffect>
                                    <p:animScale>
                                      <p:cBhvr>
                                        <p:cTn id="1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2" name="圆角矩形 18"/>
          <p:cNvSpPr/>
          <p:nvPr>
            <p:custDataLst>
              <p:tags r:id="rId1"/>
            </p:custDataLst>
          </p:nvPr>
        </p:nvSpPr>
        <p:spPr>
          <a:xfrm>
            <a:off x="176348" y="932694"/>
            <a:ext cx="11884536" cy="3971771"/>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2" name="矩形 1"/>
          <p:cNvSpPr/>
          <p:nvPr>
            <p:custDataLst>
              <p:tags r:id="rId2"/>
            </p:custDataLst>
          </p:nvPr>
        </p:nvSpPr>
        <p:spPr>
          <a:xfrm>
            <a:off x="129145" y="903222"/>
            <a:ext cx="4776684" cy="3924961"/>
          </a:xfrm>
          <a:prstGeom prst="rect">
            <a:avLst/>
          </a:prstGeom>
        </p:spPr>
        <p:txBody>
          <a:bodyPr wrap="square" lIns="121898" tIns="60948" rIns="121898" bIns="60948">
            <a:spAutoFit/>
          </a:bodyPr>
          <a:lstStyle/>
          <a:p>
            <a:pPr marL="252095" indent="-457200">
              <a:lnSpc>
                <a:spcPct val="150000"/>
              </a:lnSpc>
              <a:tabLst>
                <a:tab pos="2250440" algn="l"/>
              </a:tabLst>
            </a:pP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光学显微镜下观察到的细胞</a:t>
            </a:r>
            <a:endParaRPr lang="en-US" altLang="zh-CN" sz="2800" b="1" kern="100">
              <a:solidFill>
                <a:prstClr val="black"/>
              </a:solidFill>
              <a:latin typeface="微软雅黑" panose="020B0503020204020204" charset="-122"/>
              <a:ea typeface="微软雅黑" panose="020B0503020204020204" charset="-122"/>
              <a:cs typeface="Times New Roman" panose="02020603050405020304"/>
            </a:endParaRPr>
          </a:p>
          <a:p>
            <a:pPr marL="252095" indent="-457200">
              <a:lnSpc>
                <a:spcPct val="150000"/>
              </a:lnSpc>
              <a:tabLst>
                <a:tab pos="2250440" algn="l"/>
              </a:tabLst>
            </a:pP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结构被称为</a:t>
            </a:r>
            <a:r>
              <a:rPr lang="en-US" altLang="zh-CN" sz="2800" b="1" kern="100">
                <a:solidFill>
                  <a:prstClr val="black"/>
                </a:solidFill>
                <a:latin typeface="微软雅黑" panose="020B0503020204020204" charset="-122"/>
                <a:ea typeface="微软雅黑" panose="020B0503020204020204" charset="-122"/>
                <a:cs typeface="Times New Roman" panose="02020603050405020304"/>
              </a:rPr>
              <a:t>“</a:t>
            </a: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显微结构</a:t>
            </a:r>
            <a:r>
              <a:rPr lang="en-US" altLang="zh-CN" sz="2800" b="1" kern="100">
                <a:solidFill>
                  <a:prstClr val="black"/>
                </a:solidFill>
                <a:latin typeface="微软雅黑" panose="020B0503020204020204" charset="-122"/>
                <a:ea typeface="微软雅黑" panose="020B0503020204020204" charset="-122"/>
                <a:cs typeface="Times New Roman" panose="02020603050405020304"/>
              </a:rPr>
              <a:t>”</a:t>
            </a: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a:t>
            </a:r>
            <a:endParaRPr lang="en-US" altLang="zh-CN" sz="2800" b="1" kern="100">
              <a:solidFill>
                <a:prstClr val="black"/>
              </a:solidFill>
              <a:latin typeface="微软雅黑" panose="020B0503020204020204" charset="-122"/>
              <a:ea typeface="微软雅黑" panose="020B0503020204020204" charset="-122"/>
              <a:cs typeface="Times New Roman" panose="02020603050405020304"/>
            </a:endParaRPr>
          </a:p>
          <a:p>
            <a:pPr marL="252095" indent="-457200">
              <a:lnSpc>
                <a:spcPct val="150000"/>
              </a:lnSpc>
              <a:tabLst>
                <a:tab pos="2250440" algn="l"/>
              </a:tabLst>
            </a:pP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电子显微镜下观察到的细胞</a:t>
            </a:r>
            <a:endParaRPr lang="en-US" altLang="zh-CN" sz="2800" b="1" kern="100">
              <a:solidFill>
                <a:prstClr val="black"/>
              </a:solidFill>
              <a:latin typeface="微软雅黑" panose="020B0503020204020204" charset="-122"/>
              <a:ea typeface="微软雅黑" panose="020B0503020204020204" charset="-122"/>
              <a:cs typeface="Times New Roman" panose="02020603050405020304"/>
            </a:endParaRPr>
          </a:p>
          <a:p>
            <a:pPr marL="252095" indent="-457200">
              <a:lnSpc>
                <a:spcPct val="150000"/>
              </a:lnSpc>
              <a:tabLst>
                <a:tab pos="2250440" algn="l"/>
              </a:tabLst>
            </a:pP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结构被称为</a:t>
            </a:r>
            <a:r>
              <a:rPr lang="en-US" altLang="zh-CN" sz="2800" b="1" kern="100">
                <a:solidFill>
                  <a:prstClr val="black"/>
                </a:solidFill>
                <a:latin typeface="微软雅黑" panose="020B0503020204020204" charset="-122"/>
                <a:ea typeface="微软雅黑" panose="020B0503020204020204" charset="-122"/>
                <a:cs typeface="Times New Roman" panose="02020603050405020304"/>
              </a:rPr>
              <a:t>“</a:t>
            </a: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亚显微结构</a:t>
            </a:r>
            <a:r>
              <a:rPr lang="en-US" altLang="zh-CN" sz="2800" b="1" kern="100">
                <a:solidFill>
                  <a:prstClr val="black"/>
                </a:solidFill>
                <a:latin typeface="微软雅黑" panose="020B0503020204020204" charset="-122"/>
                <a:ea typeface="微软雅黑" panose="020B0503020204020204" charset="-122"/>
                <a:cs typeface="Times New Roman" panose="02020603050405020304"/>
              </a:rPr>
              <a:t>”</a:t>
            </a: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a:t>
            </a:r>
            <a:endParaRPr lang="en-US" altLang="zh-CN" sz="2800" b="1" kern="100">
              <a:solidFill>
                <a:prstClr val="black"/>
              </a:solidFill>
              <a:latin typeface="微软雅黑" panose="020B0503020204020204" charset="-122"/>
              <a:ea typeface="微软雅黑" panose="020B0503020204020204" charset="-122"/>
              <a:cs typeface="Times New Roman" panose="02020603050405020304"/>
            </a:endParaRPr>
          </a:p>
          <a:p>
            <a:pPr marL="252095" indent="-457200">
              <a:lnSpc>
                <a:spcPct val="150000"/>
              </a:lnSpc>
              <a:tabLst>
                <a:tab pos="2250440" algn="l"/>
              </a:tabLst>
            </a:pPr>
            <a:r>
              <a:rPr lang="zh-CN" altLang="en-US" sz="2800" b="1" kern="100">
                <a:solidFill>
                  <a:prstClr val="black"/>
                </a:solidFill>
                <a:latin typeface="微软雅黑" panose="020B0503020204020204" charset="-122"/>
                <a:ea typeface="微软雅黑" panose="020B0503020204020204" charset="-122"/>
                <a:cs typeface="Times New Roman" panose="02020603050405020304"/>
              </a:rPr>
              <a:t>如</a:t>
            </a: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图比较了肉眼、光学显微</a:t>
            </a:r>
            <a:endParaRPr lang="en-US" altLang="zh-CN" sz="2800" b="1" kern="100">
              <a:solidFill>
                <a:prstClr val="black"/>
              </a:solidFill>
              <a:latin typeface="微软雅黑" panose="020B0503020204020204" charset="-122"/>
              <a:ea typeface="微软雅黑" panose="020B0503020204020204" charset="-122"/>
              <a:cs typeface="Times New Roman" panose="02020603050405020304"/>
            </a:endParaRPr>
          </a:p>
          <a:p>
            <a:pPr marL="252095" indent="-457200">
              <a:lnSpc>
                <a:spcPct val="150000"/>
              </a:lnSpc>
              <a:tabLst>
                <a:tab pos="2250440" algn="l"/>
              </a:tabLst>
            </a:pPr>
            <a:r>
              <a:rPr lang="zh-CN" altLang="zh-CN" sz="2800" b="1" kern="100">
                <a:solidFill>
                  <a:prstClr val="black"/>
                </a:solidFill>
                <a:latin typeface="微软雅黑" panose="020B0503020204020204" charset="-122"/>
                <a:ea typeface="微软雅黑" panose="020B0503020204020204" charset="-122"/>
                <a:cs typeface="Times New Roman" panose="02020603050405020304"/>
              </a:rPr>
              <a:t>镜、电子显微镜的分辨率。</a:t>
            </a:r>
            <a:endParaRPr lang="zh-CN" altLang="zh-CN" sz="1100" b="1" kern="100">
              <a:solidFill>
                <a:prstClr val="black"/>
              </a:solidFill>
              <a:latin typeface="微软雅黑" panose="020B0503020204020204" charset="-122"/>
              <a:ea typeface="微软雅黑" panose="020B0503020204020204" charset="-122"/>
              <a:cs typeface="Courier New" panose="02070309020205020404"/>
            </a:endParaRPr>
          </a:p>
        </p:txBody>
      </p:sp>
      <p:pic>
        <p:nvPicPr>
          <p:cNvPr id="3" name="Picture 2"/>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543912" y="982027"/>
            <a:ext cx="7490412" cy="3853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5"/>
            </p:custDataLst>
          </p:nvPr>
        </p:nvSpPr>
        <p:spPr>
          <a:xfrm>
            <a:off x="88071" y="4871725"/>
            <a:ext cx="11972813" cy="1985776"/>
          </a:xfrm>
          <a:prstGeom prst="rect">
            <a:avLst/>
          </a:prstGeom>
        </p:spPr>
        <p:txBody>
          <a:bodyPr wrap="square" lIns="121898" tIns="60948" rIns="121898" bIns="60948">
            <a:spAutoFit/>
          </a:bodyPr>
          <a:lstStyle/>
          <a:p>
            <a:pPr algn="just">
              <a:lnSpc>
                <a:spcPct val="110000"/>
              </a:lnSpc>
              <a:tabLst>
                <a:tab pos="2250440" algn="l"/>
              </a:tabLst>
            </a:pP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(1)</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下列结构中属于显微结构的是</a:t>
            </a: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____________</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，属于亚显微结构的是</a:t>
            </a:r>
            <a:r>
              <a:rPr lang="en-US" altLang="zh-CN" sz="2800" kern="100">
                <a:solidFill>
                  <a:prstClr val="black"/>
                </a:solidFill>
                <a:latin typeface="华文中宋" panose="02010600040101010101" pitchFamily="2" charset="-122"/>
                <a:ea typeface="华文中宋" panose="02010600040101010101" pitchFamily="2" charset="-122"/>
                <a:cs typeface="Courier New" panose="02070309020205020404"/>
              </a:rPr>
              <a:t>____________</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a:t>
            </a:r>
            <a:endParaRPr lang="zh-CN" altLang="zh-CN" sz="2800" kern="100">
              <a:solidFill>
                <a:prstClr val="black"/>
              </a:solidFill>
              <a:latin typeface="华文中宋" panose="02010600040101010101" pitchFamily="2" charset="-122"/>
              <a:ea typeface="华文中宋" panose="02010600040101010101" pitchFamily="2" charset="-122"/>
              <a:cs typeface="Courier New" panose="02070309020205020404"/>
            </a:endParaRPr>
          </a:p>
          <a:p>
            <a:pPr algn="just">
              <a:lnSpc>
                <a:spcPct val="110000"/>
              </a:lnSpc>
              <a:tabLst>
                <a:tab pos="2250440" algn="l"/>
              </a:tabLst>
            </a:pP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①</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大液泡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②</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细胞核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③</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叶绿体形态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④</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染色后的线粒体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⑤</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核孔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⑥</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中心体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⑦</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内质网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⑧</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核糖体　</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⑨</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细胞膜的</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a:t>
            </a:r>
            <a:r>
              <a:rPr lang="zh-CN"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三层结构</a:t>
            </a:r>
            <a:r>
              <a:rPr lang="en-US" altLang="zh-CN" sz="2800" kern="100">
                <a:solidFill>
                  <a:prstClr val="black"/>
                </a:solidFill>
                <a:latin typeface="华文中宋" panose="02010600040101010101" pitchFamily="2" charset="-122"/>
                <a:ea typeface="华文中宋" panose="02010600040101010101" pitchFamily="2" charset="-122"/>
                <a:cs typeface="Times New Roman" panose="02020603050405020304"/>
              </a:rPr>
              <a:t>”</a:t>
            </a:r>
            <a:endParaRPr lang="zh-CN" altLang="zh-CN" sz="2800" kern="100">
              <a:solidFill>
                <a:prstClr val="black"/>
              </a:solidFill>
              <a:latin typeface="华文中宋" panose="02010600040101010101" pitchFamily="2" charset="-122"/>
              <a:ea typeface="华文中宋" panose="02010600040101010101" pitchFamily="2" charset="-122"/>
              <a:cs typeface="Courier New" panose="02070309020205020404"/>
            </a:endParaRPr>
          </a:p>
        </p:txBody>
      </p:sp>
      <p:sp>
        <p:nvSpPr>
          <p:cNvPr id="5" name="矩形 4"/>
          <p:cNvSpPr/>
          <p:nvPr>
            <p:custDataLst>
              <p:tags r:id="rId6"/>
            </p:custDataLst>
          </p:nvPr>
        </p:nvSpPr>
        <p:spPr>
          <a:xfrm>
            <a:off x="6096000" y="4849598"/>
            <a:ext cx="1620957" cy="523220"/>
          </a:xfrm>
          <a:prstGeom prst="rect">
            <a:avLst/>
          </a:prstGeom>
        </p:spPr>
        <p:txBody>
          <a:bodyPr wrap="none">
            <a:spAutoFit/>
          </a:bodyPr>
          <a:lstStyle/>
          <a:p>
            <a:r>
              <a:rPr lang="en-US" altLang="zh-CN" sz="2800" kern="100">
                <a:solidFill>
                  <a:srgbClr val="C00000"/>
                </a:solidFill>
                <a:latin typeface="华文中宋" panose="02010600040101010101" pitchFamily="2" charset="-122"/>
                <a:ea typeface="华文中宋" panose="02010600040101010101" pitchFamily="2" charset="-122"/>
                <a:cs typeface="Times New Roman" panose="02020603050405020304"/>
                <a:sym typeface="Times New Roman" panose="02020603050405020304"/>
              </a:rPr>
              <a:t>①②③④</a:t>
            </a:r>
            <a:endParaRPr lang="zh-CN" altLang="en-US" sz="2800">
              <a:solidFill>
                <a:srgbClr val="C00000"/>
              </a:solidFill>
              <a:latin typeface="华文中宋" panose="02010600040101010101" pitchFamily="2" charset="-122"/>
              <a:ea typeface="华文中宋" panose="02010600040101010101" pitchFamily="2" charset="-122"/>
              <a:sym typeface="Times New Roman" panose="02020603050405020304"/>
            </a:endParaRPr>
          </a:p>
        </p:txBody>
      </p:sp>
      <p:sp>
        <p:nvSpPr>
          <p:cNvPr id="6" name="矩形 5"/>
          <p:cNvSpPr/>
          <p:nvPr>
            <p:custDataLst>
              <p:tags r:id="rId7"/>
            </p:custDataLst>
          </p:nvPr>
        </p:nvSpPr>
        <p:spPr>
          <a:xfrm>
            <a:off x="264808" y="5341393"/>
            <a:ext cx="1980029" cy="523220"/>
          </a:xfrm>
          <a:prstGeom prst="rect">
            <a:avLst/>
          </a:prstGeom>
        </p:spPr>
        <p:txBody>
          <a:bodyPr wrap="none">
            <a:spAutoFit/>
          </a:bodyPr>
          <a:lstStyle/>
          <a:p>
            <a:r>
              <a:rPr lang="en-US" altLang="zh-CN" sz="2800" kern="100">
                <a:solidFill>
                  <a:srgbClr val="C00000"/>
                </a:solidFill>
                <a:latin typeface="华文中宋" panose="02010600040101010101" pitchFamily="2" charset="-122"/>
                <a:ea typeface="华文中宋" panose="02010600040101010101" pitchFamily="2" charset="-122"/>
                <a:cs typeface="Times New Roman" panose="02020603050405020304"/>
                <a:sym typeface="Times New Roman" panose="02020603050405020304"/>
              </a:rPr>
              <a:t>⑤⑥⑦⑧⑨</a:t>
            </a:r>
            <a:endParaRPr lang="zh-CN" altLang="en-US" sz="2800">
              <a:solidFill>
                <a:srgbClr val="C00000"/>
              </a:solidFill>
              <a:latin typeface="华文中宋" panose="02010600040101010101" pitchFamily="2" charset="-122"/>
              <a:ea typeface="华文中宋" panose="02010600040101010101" pitchFamily="2" charset="-122"/>
              <a:sym typeface="Times New Roman" panose="02020603050405020304"/>
            </a:endParaRPr>
          </a:p>
        </p:txBody>
      </p:sp>
      <p:sp>
        <p:nvSpPr>
          <p:cNvPr id="33" name="任意多边形: 形状 32"/>
          <p:cNvSpPr/>
          <p:nvPr>
            <p:custDataLst>
              <p:tags r:id="rId8"/>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4" name="文本框 33"/>
          <p:cNvSpPr txBox="1"/>
          <p:nvPr>
            <p:custDataLst>
              <p:tags r:id="rId9"/>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35" name="组合 34"/>
          <p:cNvGrpSpPr/>
          <p:nvPr>
            <p:custDataLst>
              <p:tags r:id="rId10"/>
            </p:custDataLst>
          </p:nvPr>
        </p:nvGrpSpPr>
        <p:grpSpPr>
          <a:xfrm>
            <a:off x="273476" y="280289"/>
            <a:ext cx="1092734" cy="555028"/>
            <a:chOff x="10045" y="1443"/>
            <a:chExt cx="1831" cy="930"/>
          </a:xfrm>
          <a:effectLst>
            <a:outerShdw blurRad="50800" dist="38100" dir="5400000" algn="t" rotWithShape="0">
              <a:prstClr val="black">
                <a:alpha val="40000"/>
              </a:prstClr>
            </a:outerShdw>
          </a:effectLst>
        </p:grpSpPr>
        <p:sp>
          <p:nvSpPr>
            <p:cNvPr id="36" name="Oval 1699"/>
            <p:cNvSpPr>
              <a:spLocks noChangeArrowheads="1"/>
            </p:cNvSpPr>
            <p:nvPr>
              <p:custDataLst>
                <p:tags r:id="rId11"/>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37" name="Freeform 1700"/>
            <p:cNvSpPr/>
            <p:nvPr>
              <p:custDataLst>
                <p:tags r:id="rId12"/>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38" name="Freeform 1701"/>
            <p:cNvSpPr/>
            <p:nvPr>
              <p:custDataLst>
                <p:tags r:id="rId13"/>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39" name="Freeform 1702"/>
            <p:cNvSpPr/>
            <p:nvPr>
              <p:custDataLst>
                <p:tags r:id="rId14"/>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0" name="Freeform 1703"/>
            <p:cNvSpPr/>
            <p:nvPr>
              <p:custDataLst>
                <p:tags r:id="rId15"/>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1" name="Oval 1704"/>
            <p:cNvSpPr>
              <a:spLocks noChangeArrowheads="1"/>
            </p:cNvSpPr>
            <p:nvPr>
              <p:custDataLst>
                <p:tags r:id="rId16"/>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2" name="Oval 1705"/>
            <p:cNvSpPr>
              <a:spLocks noChangeArrowheads="1"/>
            </p:cNvSpPr>
            <p:nvPr>
              <p:custDataLst>
                <p:tags r:id="rId17"/>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3" name="Freeform 1706"/>
            <p:cNvSpPr/>
            <p:nvPr>
              <p:custDataLst>
                <p:tags r:id="rId18"/>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4" name="Freeform 1707"/>
            <p:cNvSpPr/>
            <p:nvPr>
              <p:custDataLst>
                <p:tags r:id="rId19"/>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5" name="Freeform 1708"/>
            <p:cNvSpPr/>
            <p:nvPr>
              <p:custDataLst>
                <p:tags r:id="rId20"/>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6" name="Oval 1709"/>
            <p:cNvSpPr>
              <a:spLocks noChangeArrowheads="1"/>
            </p:cNvSpPr>
            <p:nvPr>
              <p:custDataLst>
                <p:tags r:id="rId21"/>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7" name="Freeform 1710"/>
            <p:cNvSpPr/>
            <p:nvPr>
              <p:custDataLst>
                <p:tags r:id="rId22"/>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8" name="Freeform 1711"/>
            <p:cNvSpPr/>
            <p:nvPr>
              <p:custDataLst>
                <p:tags r:id="rId23"/>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9" name="Freeform 1712"/>
            <p:cNvSpPr/>
            <p:nvPr>
              <p:custDataLst>
                <p:tags r:id="rId24"/>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0" name="Freeform 1713"/>
            <p:cNvSpPr/>
            <p:nvPr>
              <p:custDataLst>
                <p:tags r:id="rId25"/>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1" name="Freeform 1714"/>
            <p:cNvSpPr/>
            <p:nvPr>
              <p:custDataLst>
                <p:tags r:id="rId26"/>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2" name="Freeform 1715"/>
            <p:cNvSpPr/>
            <p:nvPr>
              <p:custDataLst>
                <p:tags r:id="rId27"/>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3" name="Oval 1716"/>
            <p:cNvSpPr>
              <a:spLocks noChangeArrowheads="1"/>
            </p:cNvSpPr>
            <p:nvPr>
              <p:custDataLst>
                <p:tags r:id="rId28"/>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4" name="Freeform 1717"/>
            <p:cNvSpPr/>
            <p:nvPr>
              <p:custDataLst>
                <p:tags r:id="rId29"/>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5" name="Freeform 1718"/>
            <p:cNvSpPr/>
            <p:nvPr>
              <p:custDataLst>
                <p:tags r:id="rId30"/>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6" name="Freeform 1719"/>
            <p:cNvSpPr/>
            <p:nvPr>
              <p:custDataLst>
                <p:tags r:id="rId31"/>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7" name="Freeform 1720"/>
            <p:cNvSpPr/>
            <p:nvPr>
              <p:custDataLst>
                <p:tags r:id="rId32"/>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7" name="圆角矩形 18"/>
          <p:cNvSpPr/>
          <p:nvPr>
            <p:custDataLst>
              <p:tags r:id="rId1"/>
            </p:custDataLst>
          </p:nvPr>
        </p:nvSpPr>
        <p:spPr>
          <a:xfrm>
            <a:off x="176348" y="969729"/>
            <a:ext cx="11884536" cy="4809228"/>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pic>
        <p:nvPicPr>
          <p:cNvPr id="28" name="图片 27"/>
          <p:cNvPicPr>
            <a:picLocks noChangeAspect="1"/>
          </p:cNvPicPr>
          <p:nvPr>
            <p:custDataLst>
              <p:tags r:id="rId2"/>
            </p:custDataLst>
          </p:nvPr>
        </p:nvPicPr>
        <p:blipFill>
          <a:blip r:embed="rId3"/>
          <a:srcRect b="15766"/>
          <a:stretch>
            <a:fillRect/>
          </a:stretch>
        </p:blipFill>
        <p:spPr>
          <a:xfrm>
            <a:off x="9037977" y="1002843"/>
            <a:ext cx="2882900" cy="1821180"/>
          </a:xfrm>
          <a:prstGeom prst="rect">
            <a:avLst/>
          </a:prstGeom>
          <a:effectLst>
            <a:softEdge rad="127000"/>
          </a:effectLst>
        </p:spPr>
      </p:pic>
      <p:pic>
        <p:nvPicPr>
          <p:cNvPr id="31" name="图片 30"/>
          <p:cNvPicPr>
            <a:picLocks noChangeAspect="1"/>
          </p:cNvPicPr>
          <p:nvPr>
            <p:custDataLst>
              <p:tags r:id="rId4"/>
            </p:custDataLst>
          </p:nvPr>
        </p:nvPicPr>
        <p:blipFill>
          <a:blip r:embed="rId5"/>
          <a:srcRect b="5896"/>
          <a:stretch>
            <a:fillRect/>
          </a:stretch>
        </p:blipFill>
        <p:spPr>
          <a:xfrm>
            <a:off x="9037977" y="2844343"/>
            <a:ext cx="2882900" cy="1716405"/>
          </a:xfrm>
          <a:prstGeom prst="rect">
            <a:avLst/>
          </a:prstGeom>
          <a:effectLst>
            <a:softEdge rad="127000"/>
          </a:effectLst>
        </p:spPr>
      </p:pic>
      <p:sp>
        <p:nvSpPr>
          <p:cNvPr id="32" name="矩形 31"/>
          <p:cNvSpPr/>
          <p:nvPr>
            <p:custDataLst>
              <p:tags r:id="rId6"/>
            </p:custDataLst>
          </p:nvPr>
        </p:nvSpPr>
        <p:spPr>
          <a:xfrm>
            <a:off x="124245" y="826107"/>
            <a:ext cx="9057856" cy="3278437"/>
          </a:xfrm>
          <a:prstGeom prst="rect">
            <a:avLst/>
          </a:prstGeom>
        </p:spPr>
        <p:txBody>
          <a:bodyPr wrap="square" lIns="121898" tIns="60948" rIns="121898" bIns="60948">
            <a:spAutoFit/>
          </a:bodyPr>
          <a:lstStyle/>
          <a:p>
            <a:pPr marL="179705" indent="-457200">
              <a:lnSpc>
                <a:spcPct val="150000"/>
              </a:lnSpc>
              <a:spcAft>
                <a:spcPct val="0"/>
              </a:spcAft>
              <a:tabLst>
                <a:tab pos="2250440" algn="l"/>
              </a:tabLst>
            </a:pPr>
            <a:r>
              <a:rPr lang="en-US" altLang="zh-CN" sz="2800" kern="100">
                <a:latin typeface="华文中宋" panose="02010600040101010101" pitchFamily="2" charset="-122"/>
                <a:ea typeface="华文中宋" panose="02010600040101010101" pitchFamily="2" charset="-122"/>
                <a:cs typeface="Courier New" panose="02070309020205020404"/>
              </a:rPr>
              <a:t>(2)</a:t>
            </a:r>
            <a:r>
              <a:rPr lang="zh-CN" altLang="zh-CN" sz="2800" kern="100">
                <a:latin typeface="华文中宋" panose="02010600040101010101" pitchFamily="2" charset="-122"/>
                <a:ea typeface="华文中宋" panose="02010600040101010101" pitchFamily="2" charset="-122"/>
                <a:cs typeface="Times New Roman" panose="02020603050405020304"/>
              </a:rPr>
              <a:t>大部分动植物体是不透明的，不能直接在显微镜下观察，一般要经过处理，如将标本做成很薄的切片。但酵母菌、水绵、洋葱表皮等材料却可以直接做成装片放在显微镜下观察，其主要原因</a:t>
            </a:r>
            <a:r>
              <a:rPr lang="en-US" altLang="zh-CN" sz="2800" kern="100">
                <a:latin typeface="华文中宋" panose="02010600040101010101" pitchFamily="2" charset="-122"/>
                <a:ea typeface="华文中宋" panose="02010600040101010101" pitchFamily="2" charset="-122"/>
                <a:cs typeface="Courier New" panose="02070309020205020404"/>
              </a:rPr>
              <a:t>_______________________</a:t>
            </a:r>
            <a:endParaRPr lang="en-US" altLang="zh-CN" sz="2800" kern="100">
              <a:latin typeface="华文中宋" panose="02010600040101010101" pitchFamily="2" charset="-122"/>
              <a:ea typeface="华文中宋" panose="02010600040101010101" pitchFamily="2" charset="-122"/>
              <a:cs typeface="Courier New" panose="02070309020205020404"/>
            </a:endParaRPr>
          </a:p>
          <a:p>
            <a:pPr marL="179705" indent="-457200">
              <a:lnSpc>
                <a:spcPct val="150000"/>
              </a:lnSpc>
              <a:spcAft>
                <a:spcPct val="0"/>
              </a:spcAft>
              <a:tabLst>
                <a:tab pos="2250440" algn="l"/>
              </a:tabLst>
            </a:pPr>
            <a:r>
              <a:rPr lang="en-US" altLang="zh-CN" sz="2800" kern="100">
                <a:latin typeface="华文中宋" panose="02010600040101010101" pitchFamily="2" charset="-122"/>
                <a:ea typeface="华文中宋" panose="02010600040101010101" pitchFamily="2" charset="-122"/>
                <a:cs typeface="Courier New" panose="02070309020205020404"/>
              </a:rPr>
              <a:t>	_________________________________________</a:t>
            </a:r>
            <a:r>
              <a:rPr lang="zh-CN" altLang="zh-CN" sz="2800" kern="100">
                <a:latin typeface="华文中宋" panose="02010600040101010101" pitchFamily="2" charset="-122"/>
                <a:ea typeface="华文中宋" panose="02010600040101010101" pitchFamily="2" charset="-122"/>
                <a:cs typeface="Times New Roman" panose="02020603050405020304"/>
              </a:rPr>
              <a:t>。</a:t>
            </a:r>
            <a:endParaRPr lang="zh-CN" altLang="zh-CN" sz="1100" kern="100">
              <a:latin typeface="华文中宋" panose="02010600040101010101" pitchFamily="2" charset="-122"/>
              <a:ea typeface="华文中宋" panose="02010600040101010101" pitchFamily="2" charset="-122"/>
              <a:cs typeface="Courier New" panose="02070309020205020404"/>
            </a:endParaRPr>
          </a:p>
        </p:txBody>
      </p:sp>
      <p:sp>
        <p:nvSpPr>
          <p:cNvPr id="33" name="矩形 32"/>
          <p:cNvSpPr/>
          <p:nvPr>
            <p:custDataLst>
              <p:tags r:id="rId7"/>
            </p:custDataLst>
          </p:nvPr>
        </p:nvSpPr>
        <p:spPr>
          <a:xfrm>
            <a:off x="216613" y="2708725"/>
            <a:ext cx="8717952" cy="1308628"/>
          </a:xfrm>
          <a:prstGeom prst="rect">
            <a:avLst/>
          </a:prstGeom>
        </p:spPr>
        <p:txBody>
          <a:bodyPr wrap="square">
            <a:spAutoFit/>
          </a:bodyPr>
          <a:lstStyle/>
          <a:p>
            <a:pPr>
              <a:lnSpc>
                <a:spcPct val="150000"/>
              </a:lnSpc>
            </a:pPr>
            <a:r>
              <a:rPr lang="en-US" altLang="zh-CN" sz="2800" kern="100">
                <a:solidFill>
                  <a:srgbClr val="C00000"/>
                </a:solidFill>
                <a:latin typeface="华文中宋" panose="02010600040101010101" pitchFamily="2" charset="-122"/>
                <a:ea typeface="华文中宋" panose="02010600040101010101" pitchFamily="2" charset="-122"/>
                <a:cs typeface="Times New Roman" panose="02020603050405020304"/>
                <a:sym typeface="Times New Roman" panose="02020603050405020304"/>
              </a:rPr>
              <a:t>				        </a:t>
            </a:r>
            <a:r>
              <a:rPr lang="zh-CN" altLang="zh-CN" sz="2800" kern="100">
                <a:solidFill>
                  <a:srgbClr val="C00000"/>
                </a:solidFill>
                <a:latin typeface="华文中宋" panose="02010600040101010101" pitchFamily="2" charset="-122"/>
                <a:ea typeface="华文中宋" panose="02010600040101010101" pitchFamily="2" charset="-122"/>
                <a:cs typeface="Times New Roman" panose="02020603050405020304"/>
                <a:sym typeface="Times New Roman" panose="02020603050405020304"/>
              </a:rPr>
              <a:t>酵母菌、水绵、洋葱表皮等材料都是由单个细胞或单层细胞构成的，光能透过</a:t>
            </a:r>
            <a:endParaRPr lang="zh-CN" altLang="en-US" sz="2800">
              <a:solidFill>
                <a:srgbClr val="C00000"/>
              </a:solidFill>
              <a:latin typeface="华文中宋" panose="02010600040101010101" pitchFamily="2" charset="-122"/>
              <a:ea typeface="华文中宋" panose="02010600040101010101" pitchFamily="2" charset="-122"/>
              <a:sym typeface="Times New Roman" panose="02020603050405020304"/>
            </a:endParaRPr>
          </a:p>
        </p:txBody>
      </p:sp>
      <p:sp>
        <p:nvSpPr>
          <p:cNvPr id="37" name="矩形 36"/>
          <p:cNvSpPr/>
          <p:nvPr>
            <p:custDataLst>
              <p:tags r:id="rId8"/>
            </p:custDataLst>
          </p:nvPr>
        </p:nvSpPr>
        <p:spPr>
          <a:xfrm>
            <a:off x="176348" y="3822145"/>
            <a:ext cx="11829018" cy="1985776"/>
          </a:xfrm>
          <a:prstGeom prst="rect">
            <a:avLst/>
          </a:prstGeom>
        </p:spPr>
        <p:txBody>
          <a:bodyPr wrap="square" lIns="121898" tIns="60948" rIns="121898" bIns="60948">
            <a:spAutoFit/>
          </a:bodyPr>
          <a:lstStyle/>
          <a:p>
            <a:pPr marL="252095" indent="-457200" algn="just">
              <a:lnSpc>
                <a:spcPct val="150000"/>
              </a:lnSpc>
              <a:spcAft>
                <a:spcPct val="0"/>
              </a:spcAft>
              <a:tabLst>
                <a:tab pos="2250440" algn="l"/>
              </a:tabLst>
            </a:pPr>
            <a:r>
              <a:rPr lang="en-US" altLang="zh-CN" sz="2800" kern="100">
                <a:latin typeface="华文中宋" panose="02010600040101010101" pitchFamily="2" charset="-122"/>
                <a:ea typeface="华文中宋" panose="02010600040101010101" pitchFamily="2" charset="-122"/>
                <a:cs typeface="Courier New" panose="02070309020205020404"/>
              </a:rPr>
              <a:t>(3)</a:t>
            </a:r>
            <a:r>
              <a:rPr lang="zh-CN" altLang="zh-CN" sz="2800" kern="100">
                <a:latin typeface="华文中宋" panose="02010600040101010101" pitchFamily="2" charset="-122"/>
                <a:ea typeface="华文中宋" panose="02010600040101010101" pitchFamily="2" charset="-122"/>
                <a:cs typeface="Times New Roman" panose="02020603050405020304"/>
              </a:rPr>
              <a:t>用显微镜观察洋葱的根尖细胞时，一般需经染色才能</a:t>
            </a:r>
            <a:endParaRPr lang="en-US" altLang="zh-CN" sz="2800" kern="100">
              <a:latin typeface="华文中宋" panose="02010600040101010101" pitchFamily="2" charset="-122"/>
              <a:ea typeface="华文中宋" panose="02010600040101010101" pitchFamily="2" charset="-122"/>
              <a:cs typeface="Times New Roman" panose="02020603050405020304"/>
            </a:endParaRPr>
          </a:p>
          <a:p>
            <a:pPr marL="252095" indent="-457200" algn="just">
              <a:lnSpc>
                <a:spcPct val="150000"/>
              </a:lnSpc>
              <a:spcAft>
                <a:spcPct val="0"/>
              </a:spcAft>
              <a:tabLst>
                <a:tab pos="2250440" algn="l"/>
              </a:tabLst>
            </a:pPr>
            <a:r>
              <a:rPr lang="zh-CN" altLang="zh-CN" sz="2800" kern="100">
                <a:latin typeface="华文中宋" panose="02010600040101010101" pitchFamily="2" charset="-122"/>
                <a:ea typeface="华文中宋" panose="02010600040101010101" pitchFamily="2" charset="-122"/>
                <a:cs typeface="Times New Roman" panose="02020603050405020304"/>
              </a:rPr>
              <a:t>较清楚地观察到，若无染色剂，应</a:t>
            </a:r>
            <a:r>
              <a:rPr lang="en-US" altLang="zh-CN" sz="2800" kern="100">
                <a:latin typeface="华文中宋" panose="02010600040101010101" pitchFamily="2" charset="-122"/>
                <a:ea typeface="华文中宋" panose="02010600040101010101" pitchFamily="2" charset="-122"/>
                <a:cs typeface="Courier New" panose="02070309020205020404"/>
              </a:rPr>
              <a:t>___________</a:t>
            </a:r>
            <a:r>
              <a:rPr lang="zh-CN" altLang="zh-CN" sz="2800" kern="100">
                <a:latin typeface="华文中宋" panose="02010600040101010101" pitchFamily="2" charset="-122"/>
                <a:ea typeface="华文中宋" panose="02010600040101010101" pitchFamily="2" charset="-122"/>
                <a:cs typeface="Times New Roman" panose="02020603050405020304"/>
              </a:rPr>
              <a:t>或</a:t>
            </a:r>
            <a:r>
              <a:rPr lang="en-US" altLang="zh-CN" sz="2800" kern="100">
                <a:latin typeface="华文中宋" panose="02010600040101010101" pitchFamily="2" charset="-122"/>
                <a:ea typeface="华文中宋" panose="02010600040101010101" pitchFamily="2" charset="-122"/>
                <a:cs typeface="Courier New" panose="02070309020205020404"/>
              </a:rPr>
              <a:t>_______________</a:t>
            </a:r>
            <a:r>
              <a:rPr lang="zh-CN" altLang="zh-CN" sz="2800" kern="100">
                <a:latin typeface="华文中宋" panose="02010600040101010101" pitchFamily="2" charset="-122"/>
                <a:ea typeface="华文中宋" panose="02010600040101010101" pitchFamily="2" charset="-122"/>
                <a:cs typeface="Times New Roman" panose="02020603050405020304"/>
              </a:rPr>
              <a:t>，以降低视野的亮度，也可较清楚地观察到洋葱的根尖细胞。</a:t>
            </a:r>
            <a:endParaRPr lang="zh-CN" altLang="zh-CN" sz="1100" kern="100">
              <a:latin typeface="华文中宋" panose="02010600040101010101" pitchFamily="2" charset="-122"/>
              <a:ea typeface="华文中宋" panose="02010600040101010101" pitchFamily="2" charset="-122"/>
              <a:cs typeface="Courier New" panose="02070309020205020404"/>
            </a:endParaRPr>
          </a:p>
        </p:txBody>
      </p:sp>
      <p:sp>
        <p:nvSpPr>
          <p:cNvPr id="38" name="矩形 37"/>
          <p:cNvSpPr/>
          <p:nvPr>
            <p:custDataLst>
              <p:tags r:id="rId9"/>
            </p:custDataLst>
          </p:nvPr>
        </p:nvSpPr>
        <p:spPr>
          <a:xfrm>
            <a:off x="5938983" y="4610223"/>
            <a:ext cx="1524776" cy="492443"/>
          </a:xfrm>
          <a:prstGeom prst="rect">
            <a:avLst/>
          </a:prstGeom>
        </p:spPr>
        <p:txBody>
          <a:bodyPr wrap="none">
            <a:spAutoFit/>
          </a:bodyPr>
          <a:lstStyle/>
          <a:p>
            <a:r>
              <a:rPr lang="zh-CN" altLang="zh-CN" sz="2600"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缩小光圈</a:t>
            </a:r>
            <a:endParaRPr lang="zh-CN" altLang="en-US" sz="2600">
              <a:solidFill>
                <a:srgbClr val="C00000"/>
              </a:solidFill>
              <a:latin typeface="Times New Roman" panose="02020603050405020304"/>
              <a:ea typeface="微软雅黑" panose="020B0503020204020204" charset="-122"/>
              <a:sym typeface="Times New Roman" panose="02020603050405020304"/>
            </a:endParaRPr>
          </a:p>
        </p:txBody>
      </p:sp>
      <p:sp>
        <p:nvSpPr>
          <p:cNvPr id="39" name="矩形 38"/>
          <p:cNvSpPr/>
          <p:nvPr>
            <p:custDataLst>
              <p:tags r:id="rId10"/>
            </p:custDataLst>
          </p:nvPr>
        </p:nvSpPr>
        <p:spPr>
          <a:xfrm>
            <a:off x="8252198" y="4622295"/>
            <a:ext cx="1859805" cy="492443"/>
          </a:xfrm>
          <a:prstGeom prst="rect">
            <a:avLst/>
          </a:prstGeom>
        </p:spPr>
        <p:txBody>
          <a:bodyPr wrap="none">
            <a:spAutoFit/>
          </a:bodyPr>
          <a:lstStyle/>
          <a:p>
            <a:r>
              <a:rPr lang="zh-CN" altLang="zh-CN" sz="2600" kern="10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调节反光镜</a:t>
            </a:r>
            <a:endParaRPr lang="zh-CN" altLang="en-US" sz="2600">
              <a:solidFill>
                <a:srgbClr val="C00000"/>
              </a:solidFill>
              <a:latin typeface="Times New Roman" panose="02020603050405020304"/>
              <a:ea typeface="微软雅黑" panose="020B0503020204020204" charset="-122"/>
              <a:sym typeface="Times New Roman" panose="02020603050405020304"/>
            </a:endParaRPr>
          </a:p>
        </p:txBody>
      </p:sp>
      <p:sp>
        <p:nvSpPr>
          <p:cNvPr id="29" name="任意多边形: 形状 28"/>
          <p:cNvSpPr/>
          <p:nvPr>
            <p:custDataLst>
              <p:tags r:id="rId11"/>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0" name="文本框 29"/>
          <p:cNvSpPr txBox="1"/>
          <p:nvPr>
            <p:custDataLst>
              <p:tags r:id="rId12"/>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34" name="组合 33"/>
          <p:cNvGrpSpPr/>
          <p:nvPr>
            <p:custDataLst>
              <p:tags r:id="rId13"/>
            </p:custDataLst>
          </p:nvPr>
        </p:nvGrpSpPr>
        <p:grpSpPr>
          <a:xfrm>
            <a:off x="273476" y="280289"/>
            <a:ext cx="1092734" cy="555028"/>
            <a:chOff x="10045" y="1443"/>
            <a:chExt cx="1831" cy="930"/>
          </a:xfrm>
          <a:effectLst>
            <a:outerShdw blurRad="50800" dist="38100" dir="5400000" algn="t" rotWithShape="0">
              <a:prstClr val="black">
                <a:alpha val="40000"/>
              </a:prstClr>
            </a:outerShdw>
          </a:effectLst>
        </p:grpSpPr>
        <p:sp>
          <p:nvSpPr>
            <p:cNvPr id="35" name="Oval 1699"/>
            <p:cNvSpPr>
              <a:spLocks noChangeArrowheads="1"/>
            </p:cNvSpPr>
            <p:nvPr>
              <p:custDataLst>
                <p:tags r:id="rId14"/>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36" name="Freeform 1700"/>
            <p:cNvSpPr/>
            <p:nvPr>
              <p:custDataLst>
                <p:tags r:id="rId15"/>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0" name="Freeform 1701"/>
            <p:cNvSpPr/>
            <p:nvPr>
              <p:custDataLst>
                <p:tags r:id="rId16"/>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1" name="Freeform 1702"/>
            <p:cNvSpPr/>
            <p:nvPr>
              <p:custDataLst>
                <p:tags r:id="rId17"/>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2" name="Freeform 1703"/>
            <p:cNvSpPr/>
            <p:nvPr>
              <p:custDataLst>
                <p:tags r:id="rId18"/>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3" name="Oval 1704"/>
            <p:cNvSpPr>
              <a:spLocks noChangeArrowheads="1"/>
            </p:cNvSpPr>
            <p:nvPr>
              <p:custDataLst>
                <p:tags r:id="rId19"/>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4" name="Oval 1705"/>
            <p:cNvSpPr>
              <a:spLocks noChangeArrowheads="1"/>
            </p:cNvSpPr>
            <p:nvPr>
              <p:custDataLst>
                <p:tags r:id="rId20"/>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5" name="Freeform 1706"/>
            <p:cNvSpPr/>
            <p:nvPr>
              <p:custDataLst>
                <p:tags r:id="rId21"/>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6" name="Freeform 1707"/>
            <p:cNvSpPr/>
            <p:nvPr>
              <p:custDataLst>
                <p:tags r:id="rId22"/>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7" name="Freeform 1708"/>
            <p:cNvSpPr/>
            <p:nvPr>
              <p:custDataLst>
                <p:tags r:id="rId23"/>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8" name="Oval 1709"/>
            <p:cNvSpPr>
              <a:spLocks noChangeArrowheads="1"/>
            </p:cNvSpPr>
            <p:nvPr>
              <p:custDataLst>
                <p:tags r:id="rId24"/>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9" name="Freeform 1710"/>
            <p:cNvSpPr/>
            <p:nvPr>
              <p:custDataLst>
                <p:tags r:id="rId25"/>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0" name="Freeform 1711"/>
            <p:cNvSpPr/>
            <p:nvPr>
              <p:custDataLst>
                <p:tags r:id="rId26"/>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1" name="Freeform 1712"/>
            <p:cNvSpPr/>
            <p:nvPr>
              <p:custDataLst>
                <p:tags r:id="rId27"/>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2" name="Freeform 1713"/>
            <p:cNvSpPr/>
            <p:nvPr>
              <p:custDataLst>
                <p:tags r:id="rId28"/>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3" name="Freeform 1714"/>
            <p:cNvSpPr/>
            <p:nvPr>
              <p:custDataLst>
                <p:tags r:id="rId29"/>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4" name="Freeform 1715"/>
            <p:cNvSpPr/>
            <p:nvPr>
              <p:custDataLst>
                <p:tags r:id="rId30"/>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5" name="Oval 1716"/>
            <p:cNvSpPr>
              <a:spLocks noChangeArrowheads="1"/>
            </p:cNvSpPr>
            <p:nvPr>
              <p:custDataLst>
                <p:tags r:id="rId31"/>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6" name="Freeform 1717"/>
            <p:cNvSpPr/>
            <p:nvPr>
              <p:custDataLst>
                <p:tags r:id="rId32"/>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7" name="Freeform 1718"/>
            <p:cNvSpPr/>
            <p:nvPr>
              <p:custDataLst>
                <p:tags r:id="rId33"/>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8" name="Freeform 1719"/>
            <p:cNvSpPr/>
            <p:nvPr>
              <p:custDataLst>
                <p:tags r:id="rId34"/>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9" name="Freeform 1720"/>
            <p:cNvSpPr/>
            <p:nvPr>
              <p:custDataLst>
                <p:tags r:id="rId35"/>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linds(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linds(horizont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blinds(horizontal)">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8" grpId="0"/>
      <p:bldP spid="39"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圆角矩形 18"/>
          <p:cNvSpPr/>
          <p:nvPr>
            <p:custDataLst>
              <p:tags r:id="rId1"/>
            </p:custDataLst>
          </p:nvPr>
        </p:nvSpPr>
        <p:spPr>
          <a:xfrm>
            <a:off x="4573828" y="1199339"/>
            <a:ext cx="7249872" cy="5506261"/>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p:spPr>
        <p:txBody>
          <a:bodyPr rtlCol="0" anchor="ctr"/>
          <a:lstStyle>
            <a:defPPr>
              <a:defRPr lang="zh-CN"/>
            </a:defPPr>
            <a:lvl1pPr marL="0" lvl="0"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609600" lvl="1" indent="-381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762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165" lvl="3" indent="-1143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7765" lvl="4"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143000" lvl="5"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1371600" lvl="6"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1599565" lvl="7"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1828165" lvl="8"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54" name="圆角矩形 44"/>
          <p:cNvSpPr/>
          <p:nvPr>
            <p:custDataLst>
              <p:tags r:id="rId2"/>
            </p:custDataLst>
          </p:nvPr>
        </p:nvSpPr>
        <p:spPr>
          <a:xfrm>
            <a:off x="6736409" y="1367473"/>
            <a:ext cx="3289300" cy="5190018"/>
          </a:xfrm>
          <a:prstGeom prst="roundRect">
            <a:avLst>
              <a:gd name="adj" fmla="val 9741"/>
            </a:avLst>
          </a:prstGeom>
          <a:gradFill flip="none" rotWithShape="1">
            <a:gsLst>
              <a:gs pos="59000">
                <a:srgbClr val="EFEFEF"/>
              </a:gs>
              <a:gs pos="6000">
                <a:srgbClr val="DFDFDF"/>
              </a:gs>
              <a:gs pos="0">
                <a:srgbClr val="FFFFFF"/>
              </a:gs>
              <a:gs pos="96000">
                <a:srgbClr val="FFFFFF">
                  <a:lumMod val="85000"/>
                </a:srgbClr>
              </a:gs>
              <a:gs pos="100000">
                <a:srgbClr val="FFFFFF"/>
              </a:gs>
            </a:gsLst>
            <a:lin ang="0" scaled="0"/>
          </a:gradFill>
          <a:ln w="25400" cap="flat" cmpd="sng" algn="ctr">
            <a:noFill/>
            <a:prstDash val="solid"/>
          </a:ln>
          <a:effectLst>
            <a:outerShdw blurRad="190500" dist="63500" dir="7800000" algn="tr" rotWithShape="0">
              <a:prstClr val="black">
                <a:alpha val="35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pic>
        <p:nvPicPr>
          <p:cNvPr id="55" name="图片 54"/>
          <p:cNvPicPr>
            <a:picLocks noChangeAspect="1"/>
          </p:cNvPicPr>
          <p:nvPr>
            <p:custDataLst>
              <p:tags r:id="rId3"/>
            </p:custDataLst>
          </p:nvPr>
        </p:nvPicPr>
        <p:blipFill>
          <a:blip r:embed="rId4"/>
          <a:stretch>
            <a:fillRect/>
          </a:stretch>
        </p:blipFill>
        <p:spPr>
          <a:xfrm>
            <a:off x="7095184" y="1520507"/>
            <a:ext cx="2422525" cy="4934585"/>
          </a:xfrm>
          <a:prstGeom prst="rect">
            <a:avLst/>
          </a:prstGeom>
          <a:effectLst>
            <a:glow rad="114300">
              <a:srgbClr val="000000">
                <a:alpha val="11000"/>
              </a:srgbClr>
            </a:glow>
            <a:softEdge rad="12700"/>
          </a:effectLst>
        </p:spPr>
      </p:pic>
      <p:cxnSp>
        <p:nvCxnSpPr>
          <p:cNvPr id="56" name="Straight Arrow Connector 25"/>
          <p:cNvCxnSpPr/>
          <p:nvPr>
            <p:custDataLst>
              <p:tags r:id="rId5"/>
            </p:custDataLst>
          </p:nvPr>
        </p:nvCxnSpPr>
        <p:spPr bwMode="auto">
          <a:xfrm>
            <a:off x="8491921" y="1800705"/>
            <a:ext cx="2074636" cy="0"/>
          </a:xfrm>
          <a:prstGeom prst="straightConnector1">
            <a:avLst/>
          </a:prstGeom>
          <a:noFill/>
          <a:ln w="19050" cap="flat" cmpd="sng" algn="ctr">
            <a:solidFill>
              <a:srgbClr val="002060"/>
            </a:solidFill>
            <a:prstDash val="solid"/>
            <a:tailEnd type="none"/>
          </a:ln>
          <a:effectLst/>
        </p:spPr>
      </p:cxnSp>
      <p:sp>
        <p:nvSpPr>
          <p:cNvPr id="57" name="TextBox 59"/>
          <p:cNvSpPr txBox="1"/>
          <p:nvPr>
            <p:custDataLst>
              <p:tags r:id="rId6"/>
            </p:custDataLst>
          </p:nvPr>
        </p:nvSpPr>
        <p:spPr bwMode="auto">
          <a:xfrm flipH="1">
            <a:off x="10837239" y="1586710"/>
            <a:ext cx="84899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目镜</a:t>
            </a:r>
            <a:endParaRPr lang="zh-CN" altLang="en-US" sz="2000" b="1">
              <a:solidFill>
                <a:prstClr val="black"/>
              </a:solidFill>
              <a:latin typeface="字魂176号-创粗圆" charset="-122"/>
              <a:ea typeface="字魂176号-创粗圆" charset="-122"/>
              <a:cs typeface="字魂176号-创粗圆" charset="-122"/>
            </a:endParaRPr>
          </a:p>
        </p:txBody>
      </p:sp>
      <p:sp>
        <p:nvSpPr>
          <p:cNvPr id="58" name="椭圆 57"/>
          <p:cNvSpPr/>
          <p:nvPr>
            <p:custDataLst>
              <p:tags r:id="rId7"/>
            </p:custDataLst>
          </p:nvPr>
        </p:nvSpPr>
        <p:spPr>
          <a:xfrm>
            <a:off x="10546861" y="1628127"/>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cxnSp>
        <p:nvCxnSpPr>
          <p:cNvPr id="59" name="Straight Arrow Connector 25"/>
          <p:cNvCxnSpPr/>
          <p:nvPr>
            <p:custDataLst>
              <p:tags r:id="rId8"/>
            </p:custDataLst>
          </p:nvPr>
        </p:nvCxnSpPr>
        <p:spPr bwMode="auto">
          <a:xfrm>
            <a:off x="8475411" y="2860520"/>
            <a:ext cx="2074636" cy="0"/>
          </a:xfrm>
          <a:prstGeom prst="straightConnector1">
            <a:avLst/>
          </a:prstGeom>
          <a:noFill/>
          <a:ln w="19050" cap="flat" cmpd="sng" algn="ctr">
            <a:solidFill>
              <a:srgbClr val="002060"/>
            </a:solidFill>
            <a:prstDash val="solid"/>
            <a:tailEnd type="none"/>
          </a:ln>
          <a:effectLst/>
        </p:spPr>
      </p:cxnSp>
      <p:sp>
        <p:nvSpPr>
          <p:cNvPr id="60" name="TextBox 59"/>
          <p:cNvSpPr txBox="1"/>
          <p:nvPr>
            <p:custDataLst>
              <p:tags r:id="rId9"/>
            </p:custDataLst>
          </p:nvPr>
        </p:nvSpPr>
        <p:spPr bwMode="auto">
          <a:xfrm flipH="1">
            <a:off x="10837239" y="2646525"/>
            <a:ext cx="84899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镜筒</a:t>
            </a:r>
            <a:endParaRPr lang="zh-CN" altLang="en-US" sz="2000" b="1">
              <a:solidFill>
                <a:prstClr val="black"/>
              </a:solidFill>
              <a:latin typeface="字魂176号-创粗圆" charset="-122"/>
              <a:ea typeface="字魂176号-创粗圆" charset="-122"/>
              <a:cs typeface="字魂176号-创粗圆" charset="-122"/>
            </a:endParaRPr>
          </a:p>
        </p:txBody>
      </p:sp>
      <p:sp>
        <p:nvSpPr>
          <p:cNvPr id="61" name="椭圆 60"/>
          <p:cNvSpPr/>
          <p:nvPr>
            <p:custDataLst>
              <p:tags r:id="rId10"/>
            </p:custDataLst>
          </p:nvPr>
        </p:nvSpPr>
        <p:spPr>
          <a:xfrm>
            <a:off x="10546861" y="2687942"/>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cxnSp>
        <p:nvCxnSpPr>
          <p:cNvPr id="62" name="Straight Arrow Connector 25"/>
          <p:cNvCxnSpPr/>
          <p:nvPr>
            <p:custDataLst>
              <p:tags r:id="rId11"/>
            </p:custDataLst>
          </p:nvPr>
        </p:nvCxnSpPr>
        <p:spPr bwMode="auto">
          <a:xfrm>
            <a:off x="9121206" y="4152110"/>
            <a:ext cx="1584000" cy="0"/>
          </a:xfrm>
          <a:prstGeom prst="straightConnector1">
            <a:avLst/>
          </a:prstGeom>
          <a:noFill/>
          <a:ln w="19050" cap="flat" cmpd="sng" algn="ctr">
            <a:solidFill>
              <a:srgbClr val="002060"/>
            </a:solidFill>
            <a:prstDash val="solid"/>
            <a:tailEnd type="none"/>
          </a:ln>
          <a:effectLst/>
        </p:spPr>
      </p:cxnSp>
      <p:sp>
        <p:nvSpPr>
          <p:cNvPr id="63" name="TextBox 59"/>
          <p:cNvSpPr txBox="1"/>
          <p:nvPr>
            <p:custDataLst>
              <p:tags r:id="rId12"/>
            </p:custDataLst>
          </p:nvPr>
        </p:nvSpPr>
        <p:spPr bwMode="auto">
          <a:xfrm flipH="1">
            <a:off x="10837239" y="3938115"/>
            <a:ext cx="84899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物镜</a:t>
            </a:r>
            <a:endParaRPr lang="zh-CN" altLang="en-US" sz="2000" b="1">
              <a:solidFill>
                <a:prstClr val="black"/>
              </a:solidFill>
              <a:latin typeface="字魂176号-创粗圆" charset="-122"/>
              <a:ea typeface="字魂176号-创粗圆" charset="-122"/>
              <a:cs typeface="字魂176号-创粗圆" charset="-122"/>
            </a:endParaRPr>
          </a:p>
        </p:txBody>
      </p:sp>
      <p:sp>
        <p:nvSpPr>
          <p:cNvPr id="64" name="椭圆 63"/>
          <p:cNvSpPr/>
          <p:nvPr>
            <p:custDataLst>
              <p:tags r:id="rId13"/>
            </p:custDataLst>
          </p:nvPr>
        </p:nvSpPr>
        <p:spPr>
          <a:xfrm>
            <a:off x="10546861" y="3979532"/>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65" name="组合 64"/>
          <p:cNvGrpSpPr/>
          <p:nvPr>
            <p:custDataLst>
              <p:tags r:id="rId14"/>
            </p:custDataLst>
          </p:nvPr>
        </p:nvGrpSpPr>
        <p:grpSpPr>
          <a:xfrm flipH="1">
            <a:off x="9050984" y="3432492"/>
            <a:ext cx="1516380" cy="434340"/>
            <a:chOff x="3279710" y="3713495"/>
            <a:chExt cx="1872464" cy="325928"/>
          </a:xfrm>
        </p:grpSpPr>
        <p:cxnSp>
          <p:nvCxnSpPr>
            <p:cNvPr id="66" name="Straight Arrow Connector 62"/>
            <p:cNvCxnSpPr/>
            <p:nvPr>
              <p:custDataLst>
                <p:tags r:id="rId15"/>
              </p:custDataLst>
            </p:nvPr>
          </p:nvCxnSpPr>
          <p:spPr>
            <a:xfrm flipH="1">
              <a:off x="3279710" y="3713495"/>
              <a:ext cx="1412285" cy="4452"/>
            </a:xfrm>
            <a:prstGeom prst="straightConnector1">
              <a:avLst/>
            </a:prstGeom>
            <a:noFill/>
            <a:ln w="19050" cap="flat" cmpd="sng" algn="ctr">
              <a:solidFill>
                <a:srgbClr val="002060"/>
              </a:solidFill>
              <a:prstDash val="solid"/>
              <a:tailEnd type="none"/>
            </a:ln>
            <a:effectLst/>
          </p:spPr>
        </p:cxnSp>
        <p:cxnSp>
          <p:nvCxnSpPr>
            <p:cNvPr id="67" name="Straight Connector 64"/>
            <p:cNvCxnSpPr/>
            <p:nvPr>
              <p:custDataLst>
                <p:tags r:id="rId16"/>
              </p:custDataLst>
            </p:nvPr>
          </p:nvCxnSpPr>
          <p:spPr>
            <a:xfrm flipH="1" flipV="1">
              <a:off x="4690107" y="3717947"/>
              <a:ext cx="462067" cy="321476"/>
            </a:xfrm>
            <a:prstGeom prst="line">
              <a:avLst/>
            </a:prstGeom>
            <a:noFill/>
            <a:ln w="19050" cap="flat" cmpd="sng" algn="ctr">
              <a:solidFill>
                <a:srgbClr val="002060"/>
              </a:solidFill>
              <a:prstDash val="solid"/>
              <a:tailEnd type="none"/>
            </a:ln>
            <a:effectLst/>
          </p:spPr>
        </p:cxnSp>
      </p:grpSp>
      <p:sp>
        <p:nvSpPr>
          <p:cNvPr id="68" name="TextBox 59"/>
          <p:cNvSpPr txBox="1"/>
          <p:nvPr>
            <p:custDataLst>
              <p:tags r:id="rId17"/>
            </p:custDataLst>
          </p:nvPr>
        </p:nvSpPr>
        <p:spPr bwMode="auto">
          <a:xfrm flipH="1">
            <a:off x="10837239" y="3220824"/>
            <a:ext cx="1189990"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转换器</a:t>
            </a:r>
            <a:endParaRPr lang="zh-CN" altLang="en-US" sz="2000" b="1">
              <a:solidFill>
                <a:prstClr val="black"/>
              </a:solidFill>
              <a:latin typeface="字魂176号-创粗圆" charset="-122"/>
              <a:ea typeface="字魂176号-创粗圆" charset="-122"/>
              <a:cs typeface="字魂176号-创粗圆" charset="-122"/>
            </a:endParaRPr>
          </a:p>
        </p:txBody>
      </p:sp>
      <p:sp>
        <p:nvSpPr>
          <p:cNvPr id="69" name="椭圆 68"/>
          <p:cNvSpPr/>
          <p:nvPr>
            <p:custDataLst>
              <p:tags r:id="rId18"/>
            </p:custDataLst>
          </p:nvPr>
        </p:nvSpPr>
        <p:spPr>
          <a:xfrm>
            <a:off x="10546861" y="3262241"/>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cxnSp>
        <p:nvCxnSpPr>
          <p:cNvPr id="70" name="Straight Arrow Connector 25"/>
          <p:cNvCxnSpPr/>
          <p:nvPr>
            <p:custDataLst>
              <p:tags r:id="rId19"/>
            </p:custDataLst>
          </p:nvPr>
        </p:nvCxnSpPr>
        <p:spPr bwMode="auto">
          <a:xfrm>
            <a:off x="8530656" y="4637885"/>
            <a:ext cx="2074636" cy="0"/>
          </a:xfrm>
          <a:prstGeom prst="straightConnector1">
            <a:avLst/>
          </a:prstGeom>
          <a:noFill/>
          <a:ln w="19050" cap="flat" cmpd="sng" algn="ctr">
            <a:solidFill>
              <a:srgbClr val="002060"/>
            </a:solidFill>
            <a:prstDash val="solid"/>
            <a:tailEnd type="none"/>
          </a:ln>
          <a:effectLst/>
        </p:spPr>
      </p:cxnSp>
      <p:sp>
        <p:nvSpPr>
          <p:cNvPr id="71" name="TextBox 59"/>
          <p:cNvSpPr txBox="1"/>
          <p:nvPr>
            <p:custDataLst>
              <p:tags r:id="rId20"/>
            </p:custDataLst>
          </p:nvPr>
        </p:nvSpPr>
        <p:spPr bwMode="auto">
          <a:xfrm flipH="1">
            <a:off x="10837239" y="4423890"/>
            <a:ext cx="158432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通光孔</a:t>
            </a:r>
            <a:endParaRPr lang="zh-CN" altLang="en-US" sz="2000" b="1">
              <a:solidFill>
                <a:prstClr val="black"/>
              </a:solidFill>
              <a:latin typeface="字魂176号-创粗圆" charset="-122"/>
              <a:ea typeface="字魂176号-创粗圆" charset="-122"/>
              <a:cs typeface="字魂176号-创粗圆" charset="-122"/>
            </a:endParaRPr>
          </a:p>
        </p:txBody>
      </p:sp>
      <p:sp>
        <p:nvSpPr>
          <p:cNvPr id="72" name="椭圆 71"/>
          <p:cNvSpPr/>
          <p:nvPr>
            <p:custDataLst>
              <p:tags r:id="rId21"/>
            </p:custDataLst>
          </p:nvPr>
        </p:nvSpPr>
        <p:spPr>
          <a:xfrm>
            <a:off x="10546861" y="4465307"/>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73" name="组合 72"/>
          <p:cNvGrpSpPr/>
          <p:nvPr>
            <p:custDataLst>
              <p:tags r:id="rId22"/>
            </p:custDataLst>
          </p:nvPr>
        </p:nvGrpSpPr>
        <p:grpSpPr>
          <a:xfrm>
            <a:off x="9273869" y="4901247"/>
            <a:ext cx="1345894" cy="299137"/>
            <a:chOff x="7906727" y="4839864"/>
            <a:chExt cx="1128321" cy="200797"/>
          </a:xfrm>
        </p:grpSpPr>
        <p:cxnSp>
          <p:nvCxnSpPr>
            <p:cNvPr id="74" name="Straight Arrow Connector 42"/>
            <p:cNvCxnSpPr/>
            <p:nvPr>
              <p:custDataLst>
                <p:tags r:id="rId23"/>
              </p:custDataLst>
            </p:nvPr>
          </p:nvCxnSpPr>
          <p:spPr>
            <a:xfrm>
              <a:off x="8401261" y="5040661"/>
              <a:ext cx="633787" cy="0"/>
            </a:xfrm>
            <a:prstGeom prst="straightConnector1">
              <a:avLst/>
            </a:prstGeom>
            <a:noFill/>
            <a:ln w="19050" cap="flat" cmpd="sng" algn="ctr">
              <a:solidFill>
                <a:srgbClr val="002060"/>
              </a:solidFill>
              <a:prstDash val="solid"/>
              <a:tailEnd type="none"/>
            </a:ln>
            <a:effectLst/>
          </p:spPr>
        </p:cxnSp>
        <p:cxnSp>
          <p:nvCxnSpPr>
            <p:cNvPr id="75" name="Straight Connector 45"/>
            <p:cNvCxnSpPr/>
            <p:nvPr>
              <p:custDataLst>
                <p:tags r:id="rId24"/>
              </p:custDataLst>
            </p:nvPr>
          </p:nvCxnSpPr>
          <p:spPr>
            <a:xfrm flipH="1" flipV="1">
              <a:off x="7906727" y="4839864"/>
              <a:ext cx="494551" cy="200762"/>
            </a:xfrm>
            <a:prstGeom prst="line">
              <a:avLst/>
            </a:prstGeom>
            <a:noFill/>
            <a:ln w="19050" cap="flat" cmpd="sng" algn="ctr">
              <a:solidFill>
                <a:srgbClr val="002060"/>
              </a:solidFill>
              <a:prstDash val="solid"/>
              <a:tailEnd type="none"/>
            </a:ln>
            <a:effectLst/>
          </p:spPr>
        </p:cxnSp>
      </p:grpSp>
      <p:sp>
        <p:nvSpPr>
          <p:cNvPr id="76" name="TextBox 59"/>
          <p:cNvSpPr txBox="1"/>
          <p:nvPr>
            <p:custDataLst>
              <p:tags r:id="rId25"/>
            </p:custDataLst>
          </p:nvPr>
        </p:nvSpPr>
        <p:spPr bwMode="auto">
          <a:xfrm flipH="1">
            <a:off x="10837239" y="4686946"/>
            <a:ext cx="2132993"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遮光器</a:t>
            </a:r>
            <a:endParaRPr lang="zh-CN" altLang="en-US" sz="2000" b="1">
              <a:solidFill>
                <a:prstClr val="black"/>
              </a:solidFill>
              <a:latin typeface="字魂176号-创粗圆" charset="-122"/>
              <a:ea typeface="字魂176号-创粗圆" charset="-122"/>
              <a:cs typeface="字魂176号-创粗圆" charset="-122"/>
            </a:endParaRPr>
          </a:p>
        </p:txBody>
      </p:sp>
      <p:sp>
        <p:nvSpPr>
          <p:cNvPr id="77" name="椭圆 76"/>
          <p:cNvSpPr/>
          <p:nvPr>
            <p:custDataLst>
              <p:tags r:id="rId26"/>
            </p:custDataLst>
          </p:nvPr>
        </p:nvSpPr>
        <p:spPr>
          <a:xfrm>
            <a:off x="10546861" y="5033163"/>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cxnSp>
        <p:nvCxnSpPr>
          <p:cNvPr id="78" name="Straight Arrow Connector 25"/>
          <p:cNvCxnSpPr/>
          <p:nvPr>
            <p:custDataLst>
              <p:tags r:id="rId27"/>
            </p:custDataLst>
          </p:nvPr>
        </p:nvCxnSpPr>
        <p:spPr bwMode="auto">
          <a:xfrm>
            <a:off x="8530656" y="5714210"/>
            <a:ext cx="2074636" cy="0"/>
          </a:xfrm>
          <a:prstGeom prst="straightConnector1">
            <a:avLst/>
          </a:prstGeom>
          <a:noFill/>
          <a:ln w="19050" cap="flat" cmpd="sng" algn="ctr">
            <a:solidFill>
              <a:srgbClr val="002060"/>
            </a:solidFill>
            <a:prstDash val="solid"/>
            <a:tailEnd type="none"/>
          </a:ln>
          <a:effectLst/>
        </p:spPr>
      </p:cxnSp>
      <p:sp>
        <p:nvSpPr>
          <p:cNvPr id="79" name="TextBox 59"/>
          <p:cNvSpPr txBox="1"/>
          <p:nvPr>
            <p:custDataLst>
              <p:tags r:id="rId28"/>
            </p:custDataLst>
          </p:nvPr>
        </p:nvSpPr>
        <p:spPr bwMode="auto">
          <a:xfrm flipH="1">
            <a:off x="10837239" y="5500215"/>
            <a:ext cx="127190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反光镜</a:t>
            </a:r>
            <a:endParaRPr lang="zh-CN" altLang="en-US" sz="2000" b="1">
              <a:solidFill>
                <a:prstClr val="black"/>
              </a:solidFill>
              <a:latin typeface="字魂176号-创粗圆" charset="-122"/>
              <a:ea typeface="字魂176号-创粗圆" charset="-122"/>
              <a:cs typeface="字魂176号-创粗圆" charset="-122"/>
            </a:endParaRPr>
          </a:p>
        </p:txBody>
      </p:sp>
      <p:sp>
        <p:nvSpPr>
          <p:cNvPr id="80" name="椭圆 79"/>
          <p:cNvSpPr/>
          <p:nvPr>
            <p:custDataLst>
              <p:tags r:id="rId29"/>
            </p:custDataLst>
          </p:nvPr>
        </p:nvSpPr>
        <p:spPr>
          <a:xfrm>
            <a:off x="10546861" y="5541632"/>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cxnSp>
        <p:nvCxnSpPr>
          <p:cNvPr id="81" name="Straight Arrow Connector 25"/>
          <p:cNvCxnSpPr/>
          <p:nvPr>
            <p:custDataLst>
              <p:tags r:id="rId30"/>
            </p:custDataLst>
          </p:nvPr>
        </p:nvCxnSpPr>
        <p:spPr bwMode="auto">
          <a:xfrm>
            <a:off x="8657656" y="6343495"/>
            <a:ext cx="2074636" cy="0"/>
          </a:xfrm>
          <a:prstGeom prst="straightConnector1">
            <a:avLst/>
          </a:prstGeom>
          <a:noFill/>
          <a:ln w="19050" cap="flat" cmpd="sng" algn="ctr">
            <a:solidFill>
              <a:srgbClr val="002060"/>
            </a:solidFill>
            <a:prstDash val="solid"/>
            <a:tailEnd type="none"/>
          </a:ln>
          <a:effectLst/>
        </p:spPr>
      </p:cxnSp>
      <p:sp>
        <p:nvSpPr>
          <p:cNvPr id="82" name="TextBox 59"/>
          <p:cNvSpPr txBox="1"/>
          <p:nvPr>
            <p:custDataLst>
              <p:tags r:id="rId31"/>
            </p:custDataLst>
          </p:nvPr>
        </p:nvSpPr>
        <p:spPr bwMode="auto">
          <a:xfrm flipH="1">
            <a:off x="10837239" y="6129500"/>
            <a:ext cx="1271905"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1219200">
              <a:defRPr/>
            </a:pPr>
            <a:r>
              <a:rPr lang="zh-CN" altLang="en-US" sz="2000" b="1">
                <a:solidFill>
                  <a:prstClr val="black"/>
                </a:solidFill>
                <a:latin typeface="字魂176号-创粗圆" charset="-122"/>
                <a:ea typeface="字魂176号-创粗圆" charset="-122"/>
                <a:cs typeface="字魂176号-创粗圆" charset="-122"/>
              </a:rPr>
              <a:t>镜座</a:t>
            </a:r>
            <a:endParaRPr lang="zh-CN" altLang="en-US" sz="2000" b="1">
              <a:solidFill>
                <a:prstClr val="black"/>
              </a:solidFill>
              <a:latin typeface="字魂176号-创粗圆" charset="-122"/>
              <a:ea typeface="字魂176号-创粗圆" charset="-122"/>
              <a:cs typeface="字魂176号-创粗圆" charset="-122"/>
            </a:endParaRPr>
          </a:p>
        </p:txBody>
      </p:sp>
      <p:sp>
        <p:nvSpPr>
          <p:cNvPr id="83" name="椭圆 82"/>
          <p:cNvSpPr/>
          <p:nvPr>
            <p:custDataLst>
              <p:tags r:id="rId32"/>
            </p:custDataLst>
          </p:nvPr>
        </p:nvSpPr>
        <p:spPr>
          <a:xfrm>
            <a:off x="10546861" y="6170917"/>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84" name="组合 83"/>
          <p:cNvGrpSpPr/>
          <p:nvPr>
            <p:custDataLst>
              <p:tags r:id="rId33"/>
            </p:custDataLst>
          </p:nvPr>
        </p:nvGrpSpPr>
        <p:grpSpPr>
          <a:xfrm>
            <a:off x="5663866" y="2574775"/>
            <a:ext cx="2331723" cy="434571"/>
            <a:chOff x="3279710" y="3713495"/>
            <a:chExt cx="1872464" cy="325928"/>
          </a:xfrm>
        </p:grpSpPr>
        <p:cxnSp>
          <p:nvCxnSpPr>
            <p:cNvPr id="85" name="Straight Arrow Connector 62"/>
            <p:cNvCxnSpPr/>
            <p:nvPr>
              <p:custDataLst>
                <p:tags r:id="rId34"/>
              </p:custDataLst>
            </p:nvPr>
          </p:nvCxnSpPr>
          <p:spPr>
            <a:xfrm flipH="1">
              <a:off x="3279710" y="3713495"/>
              <a:ext cx="1412285" cy="4452"/>
            </a:xfrm>
            <a:prstGeom prst="straightConnector1">
              <a:avLst/>
            </a:prstGeom>
            <a:noFill/>
            <a:ln w="19050" cap="flat" cmpd="sng" algn="ctr">
              <a:solidFill>
                <a:srgbClr val="002060"/>
              </a:solidFill>
              <a:prstDash val="solid"/>
              <a:tailEnd type="none"/>
            </a:ln>
            <a:effectLst/>
          </p:spPr>
        </p:cxnSp>
        <p:cxnSp>
          <p:nvCxnSpPr>
            <p:cNvPr id="86" name="Straight Connector 64"/>
            <p:cNvCxnSpPr/>
            <p:nvPr>
              <p:custDataLst>
                <p:tags r:id="rId35"/>
              </p:custDataLst>
            </p:nvPr>
          </p:nvCxnSpPr>
          <p:spPr>
            <a:xfrm flipH="1" flipV="1">
              <a:off x="4690107" y="3717947"/>
              <a:ext cx="462067" cy="321476"/>
            </a:xfrm>
            <a:prstGeom prst="line">
              <a:avLst/>
            </a:prstGeom>
            <a:noFill/>
            <a:ln w="19050" cap="flat" cmpd="sng" algn="ctr">
              <a:solidFill>
                <a:srgbClr val="002060"/>
              </a:solidFill>
              <a:prstDash val="solid"/>
              <a:tailEnd type="none"/>
            </a:ln>
            <a:effectLst/>
          </p:spPr>
        </p:cxnSp>
      </p:grpSp>
      <p:sp>
        <p:nvSpPr>
          <p:cNvPr id="87" name="TextBox 59"/>
          <p:cNvSpPr txBox="1"/>
          <p:nvPr>
            <p:custDataLst>
              <p:tags r:id="rId36"/>
            </p:custDataLst>
          </p:nvPr>
        </p:nvSpPr>
        <p:spPr bwMode="auto">
          <a:xfrm flipH="1">
            <a:off x="4493589" y="2140902"/>
            <a:ext cx="1129664" cy="735965"/>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9200">
              <a:defRPr/>
            </a:pPr>
            <a:r>
              <a:rPr lang="zh-CN" altLang="en-US" sz="2000" b="1">
                <a:solidFill>
                  <a:prstClr val="black"/>
                </a:solidFill>
                <a:latin typeface="字魂176号-创粗圆" charset="-122"/>
                <a:ea typeface="字魂176号-创粗圆" charset="-122"/>
                <a:cs typeface="字魂176号-创粗圆" charset="-122"/>
              </a:rPr>
              <a:t>粗准焦</a:t>
            </a:r>
            <a:endParaRPr lang="zh-CN" altLang="en-US" sz="2000" b="1">
              <a:solidFill>
                <a:prstClr val="black"/>
              </a:solidFill>
              <a:latin typeface="字魂176号-创粗圆" charset="-122"/>
              <a:ea typeface="字魂176号-创粗圆" charset="-122"/>
              <a:cs typeface="字魂176号-创粗圆" charset="-122"/>
            </a:endParaRPr>
          </a:p>
          <a:p>
            <a:pPr algn="ctr" defTabSz="1219200">
              <a:defRPr/>
            </a:pPr>
            <a:r>
              <a:rPr lang="zh-CN" altLang="en-US" sz="2000" b="1">
                <a:solidFill>
                  <a:prstClr val="black"/>
                </a:solidFill>
                <a:latin typeface="字魂176号-创粗圆" charset="-122"/>
                <a:ea typeface="字魂176号-创粗圆" charset="-122"/>
                <a:cs typeface="字魂176号-创粗圆" charset="-122"/>
              </a:rPr>
              <a:t>螺旋</a:t>
            </a:r>
            <a:endParaRPr lang="zh-CN" altLang="en-US" sz="2000" b="1">
              <a:solidFill>
                <a:prstClr val="black"/>
              </a:solidFill>
              <a:latin typeface="字魂176号-创粗圆" charset="-122"/>
              <a:ea typeface="字魂176号-创粗圆" charset="-122"/>
              <a:cs typeface="字魂176号-创粗圆" charset="-122"/>
            </a:endParaRPr>
          </a:p>
        </p:txBody>
      </p:sp>
      <p:sp>
        <p:nvSpPr>
          <p:cNvPr id="88" name="椭圆 87"/>
          <p:cNvSpPr/>
          <p:nvPr>
            <p:custDataLst>
              <p:tags r:id="rId37"/>
            </p:custDataLst>
          </p:nvPr>
        </p:nvSpPr>
        <p:spPr>
          <a:xfrm>
            <a:off x="5569415" y="2393561"/>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89" name="组合 88"/>
          <p:cNvGrpSpPr/>
          <p:nvPr>
            <p:custDataLst>
              <p:tags r:id="rId38"/>
            </p:custDataLst>
          </p:nvPr>
        </p:nvGrpSpPr>
        <p:grpSpPr>
          <a:xfrm>
            <a:off x="5575601" y="3204060"/>
            <a:ext cx="2331723" cy="434571"/>
            <a:chOff x="3279710" y="3713495"/>
            <a:chExt cx="1872464" cy="325928"/>
          </a:xfrm>
        </p:grpSpPr>
        <p:cxnSp>
          <p:nvCxnSpPr>
            <p:cNvPr id="90" name="Straight Arrow Connector 62"/>
            <p:cNvCxnSpPr/>
            <p:nvPr>
              <p:custDataLst>
                <p:tags r:id="rId39"/>
              </p:custDataLst>
            </p:nvPr>
          </p:nvCxnSpPr>
          <p:spPr>
            <a:xfrm flipH="1">
              <a:off x="3279710" y="3713495"/>
              <a:ext cx="1412285" cy="4452"/>
            </a:xfrm>
            <a:prstGeom prst="straightConnector1">
              <a:avLst/>
            </a:prstGeom>
            <a:noFill/>
            <a:ln w="19050" cap="flat" cmpd="sng" algn="ctr">
              <a:solidFill>
                <a:srgbClr val="002060"/>
              </a:solidFill>
              <a:prstDash val="solid"/>
              <a:tailEnd type="none"/>
            </a:ln>
            <a:effectLst/>
          </p:spPr>
        </p:cxnSp>
        <p:cxnSp>
          <p:nvCxnSpPr>
            <p:cNvPr id="91" name="Straight Connector 64"/>
            <p:cNvCxnSpPr/>
            <p:nvPr>
              <p:custDataLst>
                <p:tags r:id="rId40"/>
              </p:custDataLst>
            </p:nvPr>
          </p:nvCxnSpPr>
          <p:spPr>
            <a:xfrm flipH="1" flipV="1">
              <a:off x="4690107" y="3717947"/>
              <a:ext cx="462067" cy="321476"/>
            </a:xfrm>
            <a:prstGeom prst="line">
              <a:avLst/>
            </a:prstGeom>
            <a:noFill/>
            <a:ln w="19050" cap="flat" cmpd="sng" algn="ctr">
              <a:solidFill>
                <a:srgbClr val="002060"/>
              </a:solidFill>
              <a:prstDash val="solid"/>
              <a:tailEnd type="none"/>
            </a:ln>
            <a:effectLst/>
          </p:spPr>
        </p:cxnSp>
      </p:grpSp>
      <p:sp>
        <p:nvSpPr>
          <p:cNvPr id="92" name="TextBox 59"/>
          <p:cNvSpPr txBox="1"/>
          <p:nvPr>
            <p:custDataLst>
              <p:tags r:id="rId41"/>
            </p:custDataLst>
          </p:nvPr>
        </p:nvSpPr>
        <p:spPr bwMode="auto">
          <a:xfrm flipH="1">
            <a:off x="4404689" y="2841942"/>
            <a:ext cx="1129665" cy="735965"/>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defTabSz="1219200">
              <a:defRPr/>
            </a:pPr>
            <a:r>
              <a:rPr lang="zh-CN" altLang="en-US" sz="2000" b="1">
                <a:solidFill>
                  <a:prstClr val="black"/>
                </a:solidFill>
                <a:latin typeface="字魂176号-创粗圆" charset="-122"/>
                <a:ea typeface="字魂176号-创粗圆" charset="-122"/>
                <a:cs typeface="字魂176号-创粗圆" charset="-122"/>
              </a:rPr>
              <a:t>细准焦</a:t>
            </a:r>
            <a:endParaRPr lang="zh-CN" altLang="en-US" sz="2000" b="1">
              <a:solidFill>
                <a:prstClr val="black"/>
              </a:solidFill>
              <a:latin typeface="字魂176号-创粗圆" charset="-122"/>
              <a:ea typeface="字魂176号-创粗圆" charset="-122"/>
              <a:cs typeface="字魂176号-创粗圆" charset="-122"/>
            </a:endParaRPr>
          </a:p>
          <a:p>
            <a:pPr algn="r" defTabSz="1219200">
              <a:defRPr/>
            </a:pPr>
            <a:r>
              <a:rPr lang="zh-CN" altLang="en-US" sz="2000" b="1">
                <a:solidFill>
                  <a:prstClr val="black"/>
                </a:solidFill>
                <a:latin typeface="字魂176号-创粗圆" charset="-122"/>
                <a:ea typeface="字魂176号-创粗圆" charset="-122"/>
                <a:cs typeface="字魂176号-创粗圆" charset="-122"/>
              </a:rPr>
              <a:t>螺旋</a:t>
            </a:r>
            <a:endParaRPr lang="zh-CN" altLang="en-US" sz="2000" b="1">
              <a:solidFill>
                <a:prstClr val="black"/>
              </a:solidFill>
              <a:latin typeface="字魂176号-创粗圆" charset="-122"/>
              <a:ea typeface="字魂176号-创粗圆" charset="-122"/>
              <a:cs typeface="字魂176号-创粗圆" charset="-122"/>
            </a:endParaRPr>
          </a:p>
        </p:txBody>
      </p:sp>
      <p:sp>
        <p:nvSpPr>
          <p:cNvPr id="93" name="椭圆 92"/>
          <p:cNvSpPr/>
          <p:nvPr>
            <p:custDataLst>
              <p:tags r:id="rId42"/>
            </p:custDataLst>
          </p:nvPr>
        </p:nvSpPr>
        <p:spPr>
          <a:xfrm>
            <a:off x="5569415" y="3025386"/>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94" name="组合 93"/>
          <p:cNvGrpSpPr/>
          <p:nvPr>
            <p:custDataLst>
              <p:tags r:id="rId43"/>
            </p:custDataLst>
          </p:nvPr>
        </p:nvGrpSpPr>
        <p:grpSpPr>
          <a:xfrm>
            <a:off x="5846110" y="3976855"/>
            <a:ext cx="1542419" cy="434571"/>
            <a:chOff x="3913552" y="3713495"/>
            <a:chExt cx="1238622" cy="325928"/>
          </a:xfrm>
        </p:grpSpPr>
        <p:cxnSp>
          <p:nvCxnSpPr>
            <p:cNvPr id="95" name="Straight Arrow Connector 62"/>
            <p:cNvCxnSpPr/>
            <p:nvPr>
              <p:custDataLst>
                <p:tags r:id="rId44"/>
              </p:custDataLst>
            </p:nvPr>
          </p:nvCxnSpPr>
          <p:spPr>
            <a:xfrm flipH="1">
              <a:off x="3913552" y="3713495"/>
              <a:ext cx="780554" cy="4452"/>
            </a:xfrm>
            <a:prstGeom prst="straightConnector1">
              <a:avLst/>
            </a:prstGeom>
            <a:noFill/>
            <a:ln w="19050" cap="flat" cmpd="sng" algn="ctr">
              <a:solidFill>
                <a:srgbClr val="002060"/>
              </a:solidFill>
              <a:prstDash val="solid"/>
              <a:tailEnd type="none"/>
            </a:ln>
            <a:effectLst/>
          </p:spPr>
        </p:cxnSp>
        <p:cxnSp>
          <p:nvCxnSpPr>
            <p:cNvPr id="96" name="Straight Connector 64"/>
            <p:cNvCxnSpPr/>
            <p:nvPr>
              <p:custDataLst>
                <p:tags r:id="rId45"/>
              </p:custDataLst>
            </p:nvPr>
          </p:nvCxnSpPr>
          <p:spPr>
            <a:xfrm flipH="1" flipV="1">
              <a:off x="4690107" y="3717947"/>
              <a:ext cx="462067" cy="321476"/>
            </a:xfrm>
            <a:prstGeom prst="line">
              <a:avLst/>
            </a:prstGeom>
            <a:noFill/>
            <a:ln w="19050" cap="flat" cmpd="sng" algn="ctr">
              <a:solidFill>
                <a:srgbClr val="002060"/>
              </a:solidFill>
              <a:prstDash val="solid"/>
              <a:tailEnd type="none"/>
            </a:ln>
            <a:effectLst/>
          </p:spPr>
        </p:cxnSp>
      </p:grpSp>
      <p:sp>
        <p:nvSpPr>
          <p:cNvPr id="97" name="TextBox 59"/>
          <p:cNvSpPr txBox="1"/>
          <p:nvPr>
            <p:custDataLst>
              <p:tags r:id="rId46"/>
            </p:custDataLst>
          </p:nvPr>
        </p:nvSpPr>
        <p:spPr bwMode="auto">
          <a:xfrm flipH="1">
            <a:off x="4614874" y="3686492"/>
            <a:ext cx="919480"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defTabSz="1219200">
              <a:defRPr/>
            </a:pPr>
            <a:r>
              <a:rPr lang="zh-CN" altLang="en-US" sz="2000" b="1">
                <a:solidFill>
                  <a:prstClr val="black"/>
                </a:solidFill>
                <a:latin typeface="字魂176号-创粗圆" charset="-122"/>
                <a:ea typeface="字魂176号-创粗圆" charset="-122"/>
                <a:cs typeface="字魂176号-创粗圆" charset="-122"/>
              </a:rPr>
              <a:t>镜臂</a:t>
            </a:r>
            <a:endParaRPr lang="zh-CN" altLang="en-US" sz="2000" b="1">
              <a:solidFill>
                <a:prstClr val="black"/>
              </a:solidFill>
              <a:latin typeface="字魂176号-创粗圆" charset="-122"/>
              <a:ea typeface="字魂176号-创粗圆" charset="-122"/>
              <a:cs typeface="字魂176号-创粗圆" charset="-122"/>
            </a:endParaRPr>
          </a:p>
        </p:txBody>
      </p:sp>
      <p:sp>
        <p:nvSpPr>
          <p:cNvPr id="98" name="椭圆 97"/>
          <p:cNvSpPr/>
          <p:nvPr>
            <p:custDataLst>
              <p:tags r:id="rId47"/>
            </p:custDataLst>
          </p:nvPr>
        </p:nvSpPr>
        <p:spPr>
          <a:xfrm>
            <a:off x="5569415" y="3798181"/>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grpSp>
        <p:nvGrpSpPr>
          <p:cNvPr id="99" name="组合 98"/>
          <p:cNvGrpSpPr/>
          <p:nvPr>
            <p:custDataLst>
              <p:tags r:id="rId48"/>
            </p:custDataLst>
          </p:nvPr>
        </p:nvGrpSpPr>
        <p:grpSpPr>
          <a:xfrm>
            <a:off x="5846111" y="5411955"/>
            <a:ext cx="1757683" cy="434571"/>
            <a:chOff x="3740686" y="3713495"/>
            <a:chExt cx="1411488" cy="325928"/>
          </a:xfrm>
        </p:grpSpPr>
        <p:cxnSp>
          <p:nvCxnSpPr>
            <p:cNvPr id="100" name="Straight Arrow Connector 62"/>
            <p:cNvCxnSpPr/>
            <p:nvPr>
              <p:custDataLst>
                <p:tags r:id="rId49"/>
              </p:custDataLst>
            </p:nvPr>
          </p:nvCxnSpPr>
          <p:spPr>
            <a:xfrm flipH="1">
              <a:off x="3740686" y="3713495"/>
              <a:ext cx="954010" cy="4452"/>
            </a:xfrm>
            <a:prstGeom prst="straightConnector1">
              <a:avLst/>
            </a:prstGeom>
            <a:noFill/>
            <a:ln w="19050" cap="flat" cmpd="sng" algn="ctr">
              <a:solidFill>
                <a:srgbClr val="002060"/>
              </a:solidFill>
              <a:prstDash val="solid"/>
              <a:tailEnd type="none"/>
            </a:ln>
            <a:effectLst/>
          </p:spPr>
        </p:cxnSp>
        <p:cxnSp>
          <p:nvCxnSpPr>
            <p:cNvPr id="101" name="Straight Connector 64"/>
            <p:cNvCxnSpPr/>
            <p:nvPr>
              <p:custDataLst>
                <p:tags r:id="rId50"/>
              </p:custDataLst>
            </p:nvPr>
          </p:nvCxnSpPr>
          <p:spPr>
            <a:xfrm flipH="1" flipV="1">
              <a:off x="4690107" y="3717947"/>
              <a:ext cx="462067" cy="321476"/>
            </a:xfrm>
            <a:prstGeom prst="line">
              <a:avLst/>
            </a:prstGeom>
            <a:noFill/>
            <a:ln w="19050" cap="flat" cmpd="sng" algn="ctr">
              <a:solidFill>
                <a:srgbClr val="002060"/>
              </a:solidFill>
              <a:prstDash val="solid"/>
              <a:tailEnd type="none"/>
            </a:ln>
            <a:effectLst/>
          </p:spPr>
        </p:cxnSp>
      </p:grpSp>
      <p:sp>
        <p:nvSpPr>
          <p:cNvPr id="102" name="TextBox 59"/>
          <p:cNvSpPr txBox="1"/>
          <p:nvPr>
            <p:custDataLst>
              <p:tags r:id="rId51"/>
            </p:custDataLst>
          </p:nvPr>
        </p:nvSpPr>
        <p:spPr bwMode="auto">
          <a:xfrm flipH="1">
            <a:off x="4457394" y="5193347"/>
            <a:ext cx="1076960" cy="427990"/>
          </a:xfrm>
          <a:prstGeom prst="rect">
            <a:avLst/>
          </a:prstGeom>
          <a:noFill/>
          <a:ln>
            <a:noFill/>
          </a:ln>
        </p:spPr>
        <p:txBody>
          <a:bodyPr wrap="square" lIns="121908" tIns="60955" rIns="121908" bIns="6095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defTabSz="1219200">
              <a:defRPr/>
            </a:pPr>
            <a:r>
              <a:rPr lang="zh-CN" altLang="en-US" sz="2000" b="1">
                <a:solidFill>
                  <a:prstClr val="black"/>
                </a:solidFill>
                <a:latin typeface="字魂176号-创粗圆" charset="-122"/>
                <a:ea typeface="字魂176号-创粗圆" charset="-122"/>
                <a:cs typeface="字魂176号-创粗圆" charset="-122"/>
              </a:rPr>
              <a:t>镜柱</a:t>
            </a:r>
            <a:endParaRPr lang="zh-CN" altLang="en-US" sz="2000" b="1">
              <a:solidFill>
                <a:prstClr val="black"/>
              </a:solidFill>
              <a:latin typeface="字魂176号-创粗圆" charset="-122"/>
              <a:ea typeface="字魂176号-创粗圆" charset="-122"/>
              <a:cs typeface="字魂176号-创粗圆" charset="-122"/>
            </a:endParaRPr>
          </a:p>
        </p:txBody>
      </p:sp>
      <p:sp>
        <p:nvSpPr>
          <p:cNvPr id="103" name="椭圆 102"/>
          <p:cNvSpPr/>
          <p:nvPr>
            <p:custDataLst>
              <p:tags r:id="rId52"/>
            </p:custDataLst>
          </p:nvPr>
        </p:nvSpPr>
        <p:spPr>
          <a:xfrm>
            <a:off x="5569415" y="5233281"/>
            <a:ext cx="345155" cy="345155"/>
          </a:xfrm>
          <a:prstGeom prst="ellipse">
            <a:avLst/>
          </a:prstGeom>
          <a:solidFill>
            <a:srgbClr val="002060"/>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12192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字魂176号-创粗圆" charset="-122"/>
              <a:ea typeface="字魂176号-创粗圆" charset="-122"/>
              <a:cs typeface="字魂176号-创粗圆" charset="-122"/>
            </a:endParaRPr>
          </a:p>
        </p:txBody>
      </p:sp>
      <p:sp>
        <p:nvSpPr>
          <p:cNvPr id="108" name="TextBox 24"/>
          <p:cNvSpPr txBox="1"/>
          <p:nvPr>
            <p:custDataLst>
              <p:tags r:id="rId53"/>
            </p:custDataLst>
          </p:nvPr>
        </p:nvSpPr>
        <p:spPr>
          <a:xfrm>
            <a:off x="282530" y="1174924"/>
            <a:ext cx="4274820" cy="4366708"/>
          </a:xfrm>
          <a:prstGeom prst="rect">
            <a:avLst/>
          </a:prstGeom>
          <a:noFill/>
        </p:spPr>
        <p:txBody>
          <a:bodyPr wrap="square" lIns="0" tIns="0" rIns="0" bIns="0" rtlCol="0">
            <a:spAutoFit/>
          </a:bodyPr>
          <a:lstStyle/>
          <a:p>
            <a:pPr algn="just" defTabSz="1218565">
              <a:lnSpc>
                <a:spcPct val="150000"/>
              </a:lnSpc>
            </a:pP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1.</a:t>
            </a:r>
            <a:r>
              <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如何正确的使用高倍镜？</a:t>
            </a:r>
            <a:endPar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endParaRPr>
          </a:p>
          <a:p>
            <a:pPr algn="just" defTabSz="1218565">
              <a:lnSpc>
                <a:spcPct val="150000"/>
              </a:lnSpc>
            </a:pPr>
            <a:r>
              <a:rPr 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2.</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目镜与物镜</a:t>
            </a:r>
            <a:r>
              <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有何</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区别？</a:t>
            </a:r>
            <a:endParaRPr sz="2400" b="1">
              <a:solidFill>
                <a:srgbClr val="0070C0"/>
              </a:solidFill>
              <a:latin typeface="华文中宋" panose="02010600040101010101" pitchFamily="2" charset="-122"/>
              <a:ea typeface="华文中宋" panose="02010600040101010101" pitchFamily="2" charset="-122"/>
              <a:cs typeface="微软雅黑" panose="020B0503020204020204" charset="-122"/>
            </a:endParaRPr>
          </a:p>
          <a:p>
            <a:pPr algn="just" defTabSz="1218565">
              <a:lnSpc>
                <a:spcPct val="150000"/>
              </a:lnSpc>
            </a:pPr>
            <a:r>
              <a:rPr 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3</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.若要将视野</a:t>
            </a:r>
            <a:r>
              <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边</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的物像移至中央应向哪个方向移动装片？</a:t>
            </a:r>
            <a:endParaRPr sz="2400" b="1">
              <a:solidFill>
                <a:srgbClr val="0070C0"/>
              </a:solidFill>
              <a:latin typeface="华文中宋" panose="02010600040101010101" pitchFamily="2" charset="-122"/>
              <a:ea typeface="华文中宋" panose="02010600040101010101" pitchFamily="2" charset="-122"/>
              <a:cs typeface="微软雅黑" panose="020B0503020204020204" charset="-122"/>
            </a:endParaRPr>
          </a:p>
          <a:p>
            <a:pPr algn="just" defTabSz="1218565">
              <a:lnSpc>
                <a:spcPct val="150000"/>
              </a:lnSpc>
            </a:pPr>
            <a:r>
              <a:rPr 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4</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a:t>
            </a:r>
            <a:r>
              <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怎么判断</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视野中污点(异物)可能存在的位置？</a:t>
            </a:r>
            <a:endParaRPr sz="2400" b="1">
              <a:solidFill>
                <a:srgbClr val="0070C0"/>
              </a:solidFill>
              <a:latin typeface="华文中宋" panose="02010600040101010101" pitchFamily="2" charset="-122"/>
              <a:ea typeface="华文中宋" panose="02010600040101010101" pitchFamily="2" charset="-122"/>
              <a:cs typeface="微软雅黑" panose="020B0503020204020204" charset="-122"/>
            </a:endParaRPr>
          </a:p>
          <a:p>
            <a:pPr algn="just" defTabSz="1218565">
              <a:lnSpc>
                <a:spcPct val="150000"/>
              </a:lnSpc>
            </a:pPr>
            <a:r>
              <a:rPr 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5</a:t>
            </a:r>
            <a:r>
              <a:rPr sz="2400" b="1">
                <a:solidFill>
                  <a:srgbClr val="0070C0"/>
                </a:solidFill>
                <a:latin typeface="华文中宋" panose="02010600040101010101" pitchFamily="2" charset="-122"/>
                <a:ea typeface="华文中宋" panose="02010600040101010101" pitchFamily="2" charset="-122"/>
                <a:cs typeface="微软雅黑" panose="020B0503020204020204" charset="-122"/>
              </a:rPr>
              <a:t>.</a:t>
            </a:r>
            <a:r>
              <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rPr>
              <a:t>显微镜中观察到的物像与实际的物像有什么区别？</a:t>
            </a:r>
            <a:endParaRPr lang="zh-CN" altLang="en-US" sz="2400" b="1">
              <a:solidFill>
                <a:srgbClr val="0070C0"/>
              </a:solidFill>
              <a:latin typeface="华文中宋" panose="02010600040101010101" pitchFamily="2" charset="-122"/>
              <a:ea typeface="华文中宋" panose="02010600040101010101" pitchFamily="2" charset="-122"/>
              <a:cs typeface="微软雅黑" panose="020B0503020204020204" charset="-122"/>
            </a:endParaRPr>
          </a:p>
        </p:txBody>
      </p:sp>
      <p:sp>
        <p:nvSpPr>
          <p:cNvPr id="12" name="矩形 11"/>
          <p:cNvSpPr/>
          <p:nvPr>
            <p:custDataLst>
              <p:tags r:id="rId54"/>
            </p:custDataLst>
          </p:nvPr>
        </p:nvSpPr>
        <p:spPr>
          <a:xfrm>
            <a:off x="2231374" y="700518"/>
            <a:ext cx="8146339"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结合显微镜的结构思考以下问题</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a:endParaRPr>
          </a:p>
        </p:txBody>
      </p:sp>
      <p:sp>
        <p:nvSpPr>
          <p:cNvPr id="13" name="Freeform 7"/>
          <p:cNvSpPr/>
          <p:nvPr>
            <p:custDataLst>
              <p:tags r:id="rId55"/>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4" name="图片 53"/>
          <p:cNvPicPr>
            <a:picLocks noChangeAspect="1"/>
          </p:cNvPicPr>
          <p:nvPr>
            <p:custDataLst>
              <p:tags r:id="rId56"/>
            </p:custDataLst>
          </p:nvPr>
        </p:nvPicPr>
        <p:blipFill>
          <a:blip r:embed="rId57">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圆角矩形 606"/>
          <p:cNvSpPr>
            <a:spLocks noChangeArrowheads="1"/>
          </p:cNvSpPr>
          <p:nvPr>
            <p:custDataLst>
              <p:tags r:id="rId58"/>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6" name="圆角矩形 606"/>
          <p:cNvSpPr>
            <a:spLocks noChangeArrowheads="1"/>
          </p:cNvSpPr>
          <p:nvPr>
            <p:custDataLst>
              <p:tags r:id="rId59"/>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5</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7" name="图形 16"/>
          <p:cNvPicPr>
            <a:picLocks noChangeAspect="1"/>
          </p:cNvPicPr>
          <p:nvPr>
            <p:custDataLst>
              <p:tags r:id="rId60"/>
            </p:custDataLst>
          </p:nvPr>
        </p:nvPicPr>
        <p:blipFill>
          <a:blip r:embed="rId61">
            <a:extLst>
              <a:ext uri="{96DAC541-7B7A-43D3-8B79-37D633B846F1}">
                <asvg:svgBlip xmlns:asvg="http://schemas.microsoft.com/office/drawing/2016/SVG/main" r:embed="rId62"/>
              </a:ext>
            </a:extLst>
          </a:blip>
          <a:stretch>
            <a:fillRect/>
          </a:stretch>
        </p:blipFill>
        <p:spPr>
          <a:xfrm>
            <a:off x="174635" y="741522"/>
            <a:ext cx="373501" cy="343420"/>
          </a:xfrm>
          <a:prstGeom prst="rect">
            <a:avLst/>
          </a:prstGeom>
        </p:spPr>
      </p:pic>
      <p:grpSp>
        <p:nvGrpSpPr>
          <p:cNvPr id="2" name="组合 1"/>
          <p:cNvGrpSpPr/>
          <p:nvPr>
            <p:custDataLst>
              <p:tags r:id="rId63"/>
            </p:custDataLst>
          </p:nvPr>
        </p:nvGrpSpPr>
        <p:grpSpPr>
          <a:xfrm>
            <a:off x="5582611" y="-238948"/>
            <a:ext cx="2080354" cy="1525022"/>
            <a:chOff x="5546035" y="-238948"/>
            <a:chExt cx="2080354" cy="1525022"/>
          </a:xfrm>
        </p:grpSpPr>
        <p:sp>
          <p:nvSpPr>
            <p:cNvPr id="3" name="椭圆 2"/>
            <p:cNvSpPr/>
            <p:nvPr>
              <p:custDataLst>
                <p:tags r:id="rId64"/>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65"/>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53" presetClass="entr" presetSubtype="16" fill="hold" grpId="0" nodeType="withEffect">
                                  <p:stCondLst>
                                    <p:cond delay="600"/>
                                  </p:stCondLst>
                                  <p:childTnLst>
                                    <p:set>
                                      <p:cBhvr>
                                        <p:cTn id="9" dur="1" fill="hold">
                                          <p:stCondLst>
                                            <p:cond delay="0"/>
                                          </p:stCondLst>
                                        </p:cTn>
                                        <p:tgtEl>
                                          <p:spTgt spid="58"/>
                                        </p:tgtEl>
                                        <p:attrNameLst>
                                          <p:attrName>style.visibility</p:attrName>
                                        </p:attrNameLst>
                                      </p:cBhvr>
                                      <p:to>
                                        <p:strVal val="visible"/>
                                      </p:to>
                                    </p:set>
                                    <p:anim calcmode="lin" valueType="num">
                                      <p:cBhvr>
                                        <p:cTn id="10" dur="800" fill="hold"/>
                                        <p:tgtEl>
                                          <p:spTgt spid="58"/>
                                        </p:tgtEl>
                                        <p:attrNameLst>
                                          <p:attrName>ppt_w</p:attrName>
                                        </p:attrNameLst>
                                      </p:cBhvr>
                                      <p:tavLst>
                                        <p:tav tm="0">
                                          <p:val>
                                            <p:fltVal val="0"/>
                                          </p:val>
                                        </p:tav>
                                        <p:tav tm="100000">
                                          <p:val>
                                            <p:strVal val="#ppt_w"/>
                                          </p:val>
                                        </p:tav>
                                      </p:tavLst>
                                    </p:anim>
                                    <p:anim calcmode="lin" valueType="num">
                                      <p:cBhvr>
                                        <p:cTn id="11" dur="800" fill="hold"/>
                                        <p:tgtEl>
                                          <p:spTgt spid="58"/>
                                        </p:tgtEl>
                                        <p:attrNameLst>
                                          <p:attrName>ppt_h</p:attrName>
                                        </p:attrNameLst>
                                      </p:cBhvr>
                                      <p:tavLst>
                                        <p:tav tm="0">
                                          <p:val>
                                            <p:fltVal val="0"/>
                                          </p:val>
                                        </p:tav>
                                        <p:tav tm="100000">
                                          <p:val>
                                            <p:strVal val="#ppt_h"/>
                                          </p:val>
                                        </p:tav>
                                      </p:tavLst>
                                    </p:anim>
                                    <p:animEffect transition="in" filter="fade">
                                      <p:cBhvr>
                                        <p:cTn id="12" dur="800"/>
                                        <p:tgtEl>
                                          <p:spTgt spid="5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ipe(left)">
                                      <p:cBhvr>
                                        <p:cTn id="16" dur="500"/>
                                        <p:tgtEl>
                                          <p:spTgt spid="5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wipe(left)">
                                      <p:cBhvr>
                                        <p:cTn id="20" dur="500"/>
                                        <p:tgtEl>
                                          <p:spTgt spid="57"/>
                                        </p:tgtEl>
                                      </p:cBhvr>
                                    </p:animEffect>
                                  </p:childTnLst>
                                </p:cTn>
                              </p:par>
                              <p:par>
                                <p:cTn id="21" presetID="53" presetClass="entr" presetSubtype="16" fill="hold" grpId="0" nodeType="withEffect">
                                  <p:stCondLst>
                                    <p:cond delay="600"/>
                                  </p:stCondLst>
                                  <p:childTnLst>
                                    <p:set>
                                      <p:cBhvr>
                                        <p:cTn id="22" dur="1" fill="hold">
                                          <p:stCondLst>
                                            <p:cond delay="0"/>
                                          </p:stCondLst>
                                        </p:cTn>
                                        <p:tgtEl>
                                          <p:spTgt spid="61"/>
                                        </p:tgtEl>
                                        <p:attrNameLst>
                                          <p:attrName>style.visibility</p:attrName>
                                        </p:attrNameLst>
                                      </p:cBhvr>
                                      <p:to>
                                        <p:strVal val="visible"/>
                                      </p:to>
                                    </p:set>
                                    <p:anim calcmode="lin" valueType="num">
                                      <p:cBhvr>
                                        <p:cTn id="23" dur="800" fill="hold"/>
                                        <p:tgtEl>
                                          <p:spTgt spid="61"/>
                                        </p:tgtEl>
                                        <p:attrNameLst>
                                          <p:attrName>ppt_w</p:attrName>
                                        </p:attrNameLst>
                                      </p:cBhvr>
                                      <p:tavLst>
                                        <p:tav tm="0">
                                          <p:val>
                                            <p:fltVal val="0"/>
                                          </p:val>
                                        </p:tav>
                                        <p:tav tm="100000">
                                          <p:val>
                                            <p:strVal val="#ppt_w"/>
                                          </p:val>
                                        </p:tav>
                                      </p:tavLst>
                                    </p:anim>
                                    <p:anim calcmode="lin" valueType="num">
                                      <p:cBhvr>
                                        <p:cTn id="24" dur="800" fill="hold"/>
                                        <p:tgtEl>
                                          <p:spTgt spid="61"/>
                                        </p:tgtEl>
                                        <p:attrNameLst>
                                          <p:attrName>ppt_h</p:attrName>
                                        </p:attrNameLst>
                                      </p:cBhvr>
                                      <p:tavLst>
                                        <p:tav tm="0">
                                          <p:val>
                                            <p:fltVal val="0"/>
                                          </p:val>
                                        </p:tav>
                                        <p:tav tm="100000">
                                          <p:val>
                                            <p:strVal val="#ppt_h"/>
                                          </p:val>
                                        </p:tav>
                                      </p:tavLst>
                                    </p:anim>
                                    <p:animEffect transition="in" filter="fade">
                                      <p:cBhvr>
                                        <p:cTn id="25" dur="800"/>
                                        <p:tgtEl>
                                          <p:spTgt spid="61"/>
                                        </p:tgtEl>
                                      </p:cBhvr>
                                    </p:animEffect>
                                  </p:childTnLst>
                                </p:cTn>
                              </p:par>
                            </p:childTnLst>
                          </p:cTn>
                        </p:par>
                        <p:par>
                          <p:cTn id="26" fill="hold">
                            <p:stCondLst>
                              <p:cond delay="1500"/>
                            </p:stCondLst>
                            <p:childTnLst>
                              <p:par>
                                <p:cTn id="27" presetID="22" presetClass="entr" presetSubtype="8"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wipe(left)">
                                      <p:cBhvr>
                                        <p:cTn id="29" dur="500"/>
                                        <p:tgtEl>
                                          <p:spTgt spid="59"/>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left)">
                                      <p:cBhvr>
                                        <p:cTn id="33" dur="500"/>
                                        <p:tgtEl>
                                          <p:spTgt spid="60"/>
                                        </p:tgtEl>
                                      </p:cBhvr>
                                    </p:animEffect>
                                  </p:childTnLst>
                                </p:cTn>
                              </p:par>
                              <p:par>
                                <p:cTn id="34" presetID="53" presetClass="entr" presetSubtype="16" fill="hold" grpId="0" nodeType="withEffect">
                                  <p:stCondLst>
                                    <p:cond delay="600"/>
                                  </p:stCondLst>
                                  <p:childTnLst>
                                    <p:set>
                                      <p:cBhvr>
                                        <p:cTn id="35" dur="1" fill="hold">
                                          <p:stCondLst>
                                            <p:cond delay="0"/>
                                          </p:stCondLst>
                                        </p:cTn>
                                        <p:tgtEl>
                                          <p:spTgt spid="64"/>
                                        </p:tgtEl>
                                        <p:attrNameLst>
                                          <p:attrName>style.visibility</p:attrName>
                                        </p:attrNameLst>
                                      </p:cBhvr>
                                      <p:to>
                                        <p:strVal val="visible"/>
                                      </p:to>
                                    </p:set>
                                    <p:anim calcmode="lin" valueType="num">
                                      <p:cBhvr>
                                        <p:cTn id="36" dur="800" fill="hold"/>
                                        <p:tgtEl>
                                          <p:spTgt spid="64"/>
                                        </p:tgtEl>
                                        <p:attrNameLst>
                                          <p:attrName>ppt_w</p:attrName>
                                        </p:attrNameLst>
                                      </p:cBhvr>
                                      <p:tavLst>
                                        <p:tav tm="0">
                                          <p:val>
                                            <p:fltVal val="0"/>
                                          </p:val>
                                        </p:tav>
                                        <p:tav tm="100000">
                                          <p:val>
                                            <p:strVal val="#ppt_w"/>
                                          </p:val>
                                        </p:tav>
                                      </p:tavLst>
                                    </p:anim>
                                    <p:anim calcmode="lin" valueType="num">
                                      <p:cBhvr>
                                        <p:cTn id="37" dur="800" fill="hold"/>
                                        <p:tgtEl>
                                          <p:spTgt spid="64"/>
                                        </p:tgtEl>
                                        <p:attrNameLst>
                                          <p:attrName>ppt_h</p:attrName>
                                        </p:attrNameLst>
                                      </p:cBhvr>
                                      <p:tavLst>
                                        <p:tav tm="0">
                                          <p:val>
                                            <p:fltVal val="0"/>
                                          </p:val>
                                        </p:tav>
                                        <p:tav tm="100000">
                                          <p:val>
                                            <p:strVal val="#ppt_h"/>
                                          </p:val>
                                        </p:tav>
                                      </p:tavLst>
                                    </p:anim>
                                    <p:animEffect transition="in" filter="fade">
                                      <p:cBhvr>
                                        <p:cTn id="38" dur="800"/>
                                        <p:tgtEl>
                                          <p:spTgt spid="64"/>
                                        </p:tgtEl>
                                      </p:cBhvr>
                                    </p:animEffect>
                                  </p:childTnLst>
                                </p:cTn>
                              </p:par>
                            </p:childTnLst>
                          </p:cTn>
                        </p:par>
                        <p:par>
                          <p:cTn id="39" fill="hold">
                            <p:stCondLst>
                              <p:cond delay="2500"/>
                            </p:stCondLst>
                            <p:childTnLst>
                              <p:par>
                                <p:cTn id="40" presetID="22" presetClass="entr" presetSubtype="8" fill="hold" nodeType="after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wipe(left)">
                                      <p:cBhvr>
                                        <p:cTn id="42" dur="500"/>
                                        <p:tgtEl>
                                          <p:spTgt spid="62"/>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par>
                                <p:cTn id="47" presetID="53" presetClass="entr" presetSubtype="16" fill="hold" grpId="0" nodeType="withEffect">
                                  <p:stCondLst>
                                    <p:cond delay="900"/>
                                  </p:stCondLst>
                                  <p:childTnLst>
                                    <p:set>
                                      <p:cBhvr>
                                        <p:cTn id="48" dur="1" fill="hold">
                                          <p:stCondLst>
                                            <p:cond delay="0"/>
                                          </p:stCondLst>
                                        </p:cTn>
                                        <p:tgtEl>
                                          <p:spTgt spid="69"/>
                                        </p:tgtEl>
                                        <p:attrNameLst>
                                          <p:attrName>style.visibility</p:attrName>
                                        </p:attrNameLst>
                                      </p:cBhvr>
                                      <p:to>
                                        <p:strVal val="visible"/>
                                      </p:to>
                                    </p:set>
                                    <p:anim calcmode="lin" valueType="num">
                                      <p:cBhvr>
                                        <p:cTn id="49" dur="500" fill="hold"/>
                                        <p:tgtEl>
                                          <p:spTgt spid="69"/>
                                        </p:tgtEl>
                                        <p:attrNameLst>
                                          <p:attrName>ppt_w</p:attrName>
                                        </p:attrNameLst>
                                      </p:cBhvr>
                                      <p:tavLst>
                                        <p:tav tm="0">
                                          <p:val>
                                            <p:fltVal val="0"/>
                                          </p:val>
                                        </p:tav>
                                        <p:tav tm="100000">
                                          <p:val>
                                            <p:strVal val="#ppt_w"/>
                                          </p:val>
                                        </p:tav>
                                      </p:tavLst>
                                    </p:anim>
                                    <p:anim calcmode="lin" valueType="num">
                                      <p:cBhvr>
                                        <p:cTn id="50" dur="500" fill="hold"/>
                                        <p:tgtEl>
                                          <p:spTgt spid="69"/>
                                        </p:tgtEl>
                                        <p:attrNameLst>
                                          <p:attrName>ppt_h</p:attrName>
                                        </p:attrNameLst>
                                      </p:cBhvr>
                                      <p:tavLst>
                                        <p:tav tm="0">
                                          <p:val>
                                            <p:fltVal val="0"/>
                                          </p:val>
                                        </p:tav>
                                        <p:tav tm="100000">
                                          <p:val>
                                            <p:strVal val="#ppt_h"/>
                                          </p:val>
                                        </p:tav>
                                      </p:tavLst>
                                    </p:anim>
                                    <p:animEffect transition="in" filter="fade">
                                      <p:cBhvr>
                                        <p:cTn id="51" dur="500"/>
                                        <p:tgtEl>
                                          <p:spTgt spid="69"/>
                                        </p:tgtEl>
                                      </p:cBhvr>
                                    </p:animEffect>
                                  </p:childTnLst>
                                </p:cTn>
                              </p:par>
                            </p:childTnLst>
                          </p:cTn>
                        </p:par>
                        <p:par>
                          <p:cTn id="52" fill="hold">
                            <p:stCondLst>
                              <p:cond delay="3500"/>
                            </p:stCondLst>
                            <p:childTnLst>
                              <p:par>
                                <p:cTn id="53" presetID="22" presetClass="entr" presetSubtype="2" fill="hold" nodeType="afterEffect">
                                  <p:stCondLst>
                                    <p:cond delay="0"/>
                                  </p:stCondLst>
                                  <p:childTnLst>
                                    <p:set>
                                      <p:cBhvr>
                                        <p:cTn id="54" dur="1" fill="hold">
                                          <p:stCondLst>
                                            <p:cond delay="0"/>
                                          </p:stCondLst>
                                        </p:cTn>
                                        <p:tgtEl>
                                          <p:spTgt spid="65"/>
                                        </p:tgtEl>
                                        <p:attrNameLst>
                                          <p:attrName>style.visibility</p:attrName>
                                        </p:attrNameLst>
                                      </p:cBhvr>
                                      <p:to>
                                        <p:strVal val="visible"/>
                                      </p:to>
                                    </p:set>
                                    <p:animEffect transition="in" filter="wipe(right)">
                                      <p:cBhvr>
                                        <p:cTn id="55" dur="500"/>
                                        <p:tgtEl>
                                          <p:spTgt spid="65"/>
                                        </p:tgtEl>
                                      </p:cBhvr>
                                    </p:animEffect>
                                  </p:childTnLst>
                                </p:cTn>
                              </p:par>
                            </p:childTnLst>
                          </p:cTn>
                        </p:par>
                        <p:par>
                          <p:cTn id="56" fill="hold">
                            <p:stCondLst>
                              <p:cond delay="4000"/>
                            </p:stCondLst>
                            <p:childTnLst>
                              <p:par>
                                <p:cTn id="57" presetID="22" presetClass="entr" presetSubtype="2" fill="hold" grpId="0"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wipe(right)">
                                      <p:cBhvr>
                                        <p:cTn id="59" dur="500"/>
                                        <p:tgtEl>
                                          <p:spTgt spid="68"/>
                                        </p:tgtEl>
                                      </p:cBhvr>
                                    </p:animEffect>
                                  </p:childTnLst>
                                </p:cTn>
                              </p:par>
                              <p:par>
                                <p:cTn id="60" presetID="53" presetClass="entr" presetSubtype="16" fill="hold" grpId="0" nodeType="withEffect">
                                  <p:stCondLst>
                                    <p:cond delay="600"/>
                                  </p:stCondLst>
                                  <p:childTnLst>
                                    <p:set>
                                      <p:cBhvr>
                                        <p:cTn id="61" dur="1" fill="hold">
                                          <p:stCondLst>
                                            <p:cond delay="0"/>
                                          </p:stCondLst>
                                        </p:cTn>
                                        <p:tgtEl>
                                          <p:spTgt spid="72"/>
                                        </p:tgtEl>
                                        <p:attrNameLst>
                                          <p:attrName>style.visibility</p:attrName>
                                        </p:attrNameLst>
                                      </p:cBhvr>
                                      <p:to>
                                        <p:strVal val="visible"/>
                                      </p:to>
                                    </p:set>
                                    <p:anim calcmode="lin" valueType="num">
                                      <p:cBhvr>
                                        <p:cTn id="62" dur="800" fill="hold"/>
                                        <p:tgtEl>
                                          <p:spTgt spid="72"/>
                                        </p:tgtEl>
                                        <p:attrNameLst>
                                          <p:attrName>ppt_w</p:attrName>
                                        </p:attrNameLst>
                                      </p:cBhvr>
                                      <p:tavLst>
                                        <p:tav tm="0">
                                          <p:val>
                                            <p:fltVal val="0"/>
                                          </p:val>
                                        </p:tav>
                                        <p:tav tm="100000">
                                          <p:val>
                                            <p:strVal val="#ppt_w"/>
                                          </p:val>
                                        </p:tav>
                                      </p:tavLst>
                                    </p:anim>
                                    <p:anim calcmode="lin" valueType="num">
                                      <p:cBhvr>
                                        <p:cTn id="63" dur="800" fill="hold"/>
                                        <p:tgtEl>
                                          <p:spTgt spid="72"/>
                                        </p:tgtEl>
                                        <p:attrNameLst>
                                          <p:attrName>ppt_h</p:attrName>
                                        </p:attrNameLst>
                                      </p:cBhvr>
                                      <p:tavLst>
                                        <p:tav tm="0">
                                          <p:val>
                                            <p:fltVal val="0"/>
                                          </p:val>
                                        </p:tav>
                                        <p:tav tm="100000">
                                          <p:val>
                                            <p:strVal val="#ppt_h"/>
                                          </p:val>
                                        </p:tav>
                                      </p:tavLst>
                                    </p:anim>
                                    <p:animEffect transition="in" filter="fade">
                                      <p:cBhvr>
                                        <p:cTn id="64" dur="800"/>
                                        <p:tgtEl>
                                          <p:spTgt spid="72"/>
                                        </p:tgtEl>
                                      </p:cBhvr>
                                    </p:animEffect>
                                  </p:childTnLst>
                                </p:cTn>
                              </p:par>
                            </p:childTnLst>
                          </p:cTn>
                        </p:par>
                        <p:par>
                          <p:cTn id="65" fill="hold">
                            <p:stCondLst>
                              <p:cond delay="4500"/>
                            </p:stCondLst>
                            <p:childTnLst>
                              <p:par>
                                <p:cTn id="66" presetID="22" presetClass="entr" presetSubtype="8" fill="hold" nodeType="afterEffect">
                                  <p:stCondLst>
                                    <p:cond delay="0"/>
                                  </p:stCondLst>
                                  <p:childTnLst>
                                    <p:set>
                                      <p:cBhvr>
                                        <p:cTn id="67" dur="1" fill="hold">
                                          <p:stCondLst>
                                            <p:cond delay="0"/>
                                          </p:stCondLst>
                                        </p:cTn>
                                        <p:tgtEl>
                                          <p:spTgt spid="70"/>
                                        </p:tgtEl>
                                        <p:attrNameLst>
                                          <p:attrName>style.visibility</p:attrName>
                                        </p:attrNameLst>
                                      </p:cBhvr>
                                      <p:to>
                                        <p:strVal val="visible"/>
                                      </p:to>
                                    </p:set>
                                    <p:animEffect transition="in" filter="wipe(left)">
                                      <p:cBhvr>
                                        <p:cTn id="68" dur="500"/>
                                        <p:tgtEl>
                                          <p:spTgt spid="70"/>
                                        </p:tgtEl>
                                      </p:cBhvr>
                                    </p:animEffect>
                                  </p:childTnLst>
                                </p:cTn>
                              </p:par>
                            </p:childTnLst>
                          </p:cTn>
                        </p:par>
                        <p:par>
                          <p:cTn id="69" fill="hold">
                            <p:stCondLst>
                              <p:cond delay="5000"/>
                            </p:stCondLst>
                            <p:childTnLst>
                              <p:par>
                                <p:cTn id="70" presetID="22" presetClass="entr" presetSubtype="8" fill="hold" grpId="0" nodeType="after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wipe(left)">
                                      <p:cBhvr>
                                        <p:cTn id="72" dur="500"/>
                                        <p:tgtEl>
                                          <p:spTgt spid="71"/>
                                        </p:tgtEl>
                                      </p:cBhvr>
                                    </p:animEffect>
                                  </p:childTnLst>
                                </p:cTn>
                              </p:par>
                              <p:par>
                                <p:cTn id="73" presetID="53" presetClass="entr" presetSubtype="16" fill="hold" grpId="0" nodeType="withEffect">
                                  <p:stCondLst>
                                    <p:cond delay="700"/>
                                  </p:stCondLst>
                                  <p:childTnLst>
                                    <p:set>
                                      <p:cBhvr>
                                        <p:cTn id="74" dur="1" fill="hold">
                                          <p:stCondLst>
                                            <p:cond delay="0"/>
                                          </p:stCondLst>
                                        </p:cTn>
                                        <p:tgtEl>
                                          <p:spTgt spid="77"/>
                                        </p:tgtEl>
                                        <p:attrNameLst>
                                          <p:attrName>style.visibility</p:attrName>
                                        </p:attrNameLst>
                                      </p:cBhvr>
                                      <p:to>
                                        <p:strVal val="visible"/>
                                      </p:to>
                                    </p:set>
                                    <p:anim calcmode="lin" valueType="num">
                                      <p:cBhvr>
                                        <p:cTn id="75" dur="500" fill="hold"/>
                                        <p:tgtEl>
                                          <p:spTgt spid="77"/>
                                        </p:tgtEl>
                                        <p:attrNameLst>
                                          <p:attrName>ppt_w</p:attrName>
                                        </p:attrNameLst>
                                      </p:cBhvr>
                                      <p:tavLst>
                                        <p:tav tm="0">
                                          <p:val>
                                            <p:fltVal val="0"/>
                                          </p:val>
                                        </p:tav>
                                        <p:tav tm="100000">
                                          <p:val>
                                            <p:strVal val="#ppt_w"/>
                                          </p:val>
                                        </p:tav>
                                      </p:tavLst>
                                    </p:anim>
                                    <p:anim calcmode="lin" valueType="num">
                                      <p:cBhvr>
                                        <p:cTn id="76" dur="500" fill="hold"/>
                                        <p:tgtEl>
                                          <p:spTgt spid="77"/>
                                        </p:tgtEl>
                                        <p:attrNameLst>
                                          <p:attrName>ppt_h</p:attrName>
                                        </p:attrNameLst>
                                      </p:cBhvr>
                                      <p:tavLst>
                                        <p:tav tm="0">
                                          <p:val>
                                            <p:fltVal val="0"/>
                                          </p:val>
                                        </p:tav>
                                        <p:tav tm="100000">
                                          <p:val>
                                            <p:strVal val="#ppt_h"/>
                                          </p:val>
                                        </p:tav>
                                      </p:tavLst>
                                    </p:anim>
                                    <p:animEffect transition="in" filter="fade">
                                      <p:cBhvr>
                                        <p:cTn id="77" dur="500"/>
                                        <p:tgtEl>
                                          <p:spTgt spid="77"/>
                                        </p:tgtEl>
                                      </p:cBhvr>
                                    </p:animEffect>
                                  </p:childTnLst>
                                </p:cTn>
                              </p:par>
                            </p:childTnLst>
                          </p:cTn>
                        </p:par>
                        <p:par>
                          <p:cTn id="78" fill="hold">
                            <p:stCondLst>
                              <p:cond delay="5500"/>
                            </p:stCondLst>
                            <p:childTnLst>
                              <p:par>
                                <p:cTn id="79" presetID="22" presetClass="entr" presetSubtype="8" fill="hold" nodeType="afterEffect">
                                  <p:stCondLst>
                                    <p:cond delay="0"/>
                                  </p:stCondLst>
                                  <p:childTnLst>
                                    <p:set>
                                      <p:cBhvr>
                                        <p:cTn id="80" dur="1" fill="hold">
                                          <p:stCondLst>
                                            <p:cond delay="0"/>
                                          </p:stCondLst>
                                        </p:cTn>
                                        <p:tgtEl>
                                          <p:spTgt spid="73"/>
                                        </p:tgtEl>
                                        <p:attrNameLst>
                                          <p:attrName>style.visibility</p:attrName>
                                        </p:attrNameLst>
                                      </p:cBhvr>
                                      <p:to>
                                        <p:strVal val="visible"/>
                                      </p:to>
                                    </p:set>
                                    <p:animEffect transition="in" filter="wipe(left)">
                                      <p:cBhvr>
                                        <p:cTn id="81" dur="500"/>
                                        <p:tgtEl>
                                          <p:spTgt spid="73"/>
                                        </p:tgtEl>
                                      </p:cBhvr>
                                    </p:animEffect>
                                  </p:childTnLst>
                                </p:cTn>
                              </p:par>
                            </p:childTnLst>
                          </p:cTn>
                        </p:par>
                        <p:par>
                          <p:cTn id="82" fill="hold">
                            <p:stCondLst>
                              <p:cond delay="6000"/>
                            </p:stCondLst>
                            <p:childTnLst>
                              <p:par>
                                <p:cTn id="83" presetID="22" presetClass="entr" presetSubtype="8" fill="hold" grpId="0" nodeType="after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wipe(left)">
                                      <p:cBhvr>
                                        <p:cTn id="85" dur="500"/>
                                        <p:tgtEl>
                                          <p:spTgt spid="76"/>
                                        </p:tgtEl>
                                      </p:cBhvr>
                                    </p:animEffect>
                                  </p:childTnLst>
                                </p:cTn>
                              </p:par>
                              <p:par>
                                <p:cTn id="86" presetID="53" presetClass="entr" presetSubtype="16" fill="hold" grpId="0" nodeType="withEffect">
                                  <p:stCondLst>
                                    <p:cond delay="600"/>
                                  </p:stCondLst>
                                  <p:childTnLst>
                                    <p:set>
                                      <p:cBhvr>
                                        <p:cTn id="87" dur="1" fill="hold">
                                          <p:stCondLst>
                                            <p:cond delay="0"/>
                                          </p:stCondLst>
                                        </p:cTn>
                                        <p:tgtEl>
                                          <p:spTgt spid="80"/>
                                        </p:tgtEl>
                                        <p:attrNameLst>
                                          <p:attrName>style.visibility</p:attrName>
                                        </p:attrNameLst>
                                      </p:cBhvr>
                                      <p:to>
                                        <p:strVal val="visible"/>
                                      </p:to>
                                    </p:set>
                                    <p:anim calcmode="lin" valueType="num">
                                      <p:cBhvr>
                                        <p:cTn id="88" dur="800" fill="hold"/>
                                        <p:tgtEl>
                                          <p:spTgt spid="80"/>
                                        </p:tgtEl>
                                        <p:attrNameLst>
                                          <p:attrName>ppt_w</p:attrName>
                                        </p:attrNameLst>
                                      </p:cBhvr>
                                      <p:tavLst>
                                        <p:tav tm="0">
                                          <p:val>
                                            <p:fltVal val="0"/>
                                          </p:val>
                                        </p:tav>
                                        <p:tav tm="100000">
                                          <p:val>
                                            <p:strVal val="#ppt_w"/>
                                          </p:val>
                                        </p:tav>
                                      </p:tavLst>
                                    </p:anim>
                                    <p:anim calcmode="lin" valueType="num">
                                      <p:cBhvr>
                                        <p:cTn id="89" dur="800" fill="hold"/>
                                        <p:tgtEl>
                                          <p:spTgt spid="80"/>
                                        </p:tgtEl>
                                        <p:attrNameLst>
                                          <p:attrName>ppt_h</p:attrName>
                                        </p:attrNameLst>
                                      </p:cBhvr>
                                      <p:tavLst>
                                        <p:tav tm="0">
                                          <p:val>
                                            <p:fltVal val="0"/>
                                          </p:val>
                                        </p:tav>
                                        <p:tav tm="100000">
                                          <p:val>
                                            <p:strVal val="#ppt_h"/>
                                          </p:val>
                                        </p:tav>
                                      </p:tavLst>
                                    </p:anim>
                                    <p:animEffect transition="in" filter="fade">
                                      <p:cBhvr>
                                        <p:cTn id="90" dur="800"/>
                                        <p:tgtEl>
                                          <p:spTgt spid="80"/>
                                        </p:tgtEl>
                                      </p:cBhvr>
                                    </p:animEffect>
                                  </p:childTnLst>
                                </p:cTn>
                              </p:par>
                            </p:childTnLst>
                          </p:cTn>
                        </p:par>
                        <p:par>
                          <p:cTn id="91" fill="hold">
                            <p:stCondLst>
                              <p:cond delay="6500"/>
                            </p:stCondLst>
                            <p:childTnLst>
                              <p:par>
                                <p:cTn id="92" presetID="22" presetClass="entr" presetSubtype="8" fill="hold" nodeType="afterEffect">
                                  <p:stCondLst>
                                    <p:cond delay="0"/>
                                  </p:stCondLst>
                                  <p:childTnLst>
                                    <p:set>
                                      <p:cBhvr>
                                        <p:cTn id="93" dur="1" fill="hold">
                                          <p:stCondLst>
                                            <p:cond delay="0"/>
                                          </p:stCondLst>
                                        </p:cTn>
                                        <p:tgtEl>
                                          <p:spTgt spid="78"/>
                                        </p:tgtEl>
                                        <p:attrNameLst>
                                          <p:attrName>style.visibility</p:attrName>
                                        </p:attrNameLst>
                                      </p:cBhvr>
                                      <p:to>
                                        <p:strVal val="visible"/>
                                      </p:to>
                                    </p:set>
                                    <p:animEffect transition="in" filter="wipe(left)">
                                      <p:cBhvr>
                                        <p:cTn id="94" dur="500"/>
                                        <p:tgtEl>
                                          <p:spTgt spid="78"/>
                                        </p:tgtEl>
                                      </p:cBhvr>
                                    </p:animEffect>
                                  </p:childTnLst>
                                </p:cTn>
                              </p:par>
                            </p:childTnLst>
                          </p:cTn>
                        </p:par>
                        <p:par>
                          <p:cTn id="95" fill="hold">
                            <p:stCondLst>
                              <p:cond delay="7000"/>
                            </p:stCondLst>
                            <p:childTnLst>
                              <p:par>
                                <p:cTn id="96" presetID="22" presetClass="entr" presetSubtype="8" fill="hold" grpId="0" nodeType="afterEffect">
                                  <p:stCondLst>
                                    <p:cond delay="0"/>
                                  </p:stCondLst>
                                  <p:childTnLst>
                                    <p:set>
                                      <p:cBhvr>
                                        <p:cTn id="97" dur="1" fill="hold">
                                          <p:stCondLst>
                                            <p:cond delay="0"/>
                                          </p:stCondLst>
                                        </p:cTn>
                                        <p:tgtEl>
                                          <p:spTgt spid="79"/>
                                        </p:tgtEl>
                                        <p:attrNameLst>
                                          <p:attrName>style.visibility</p:attrName>
                                        </p:attrNameLst>
                                      </p:cBhvr>
                                      <p:to>
                                        <p:strVal val="visible"/>
                                      </p:to>
                                    </p:set>
                                    <p:animEffect transition="in" filter="wipe(left)">
                                      <p:cBhvr>
                                        <p:cTn id="98" dur="500"/>
                                        <p:tgtEl>
                                          <p:spTgt spid="79"/>
                                        </p:tgtEl>
                                      </p:cBhvr>
                                    </p:animEffect>
                                  </p:childTnLst>
                                </p:cTn>
                              </p:par>
                              <p:par>
                                <p:cTn id="99" presetID="53" presetClass="entr" presetSubtype="16" fill="hold" grpId="0" nodeType="withEffect">
                                  <p:stCondLst>
                                    <p:cond delay="600"/>
                                  </p:stCondLst>
                                  <p:childTnLst>
                                    <p:set>
                                      <p:cBhvr>
                                        <p:cTn id="100" dur="1" fill="hold">
                                          <p:stCondLst>
                                            <p:cond delay="0"/>
                                          </p:stCondLst>
                                        </p:cTn>
                                        <p:tgtEl>
                                          <p:spTgt spid="83"/>
                                        </p:tgtEl>
                                        <p:attrNameLst>
                                          <p:attrName>style.visibility</p:attrName>
                                        </p:attrNameLst>
                                      </p:cBhvr>
                                      <p:to>
                                        <p:strVal val="visible"/>
                                      </p:to>
                                    </p:set>
                                    <p:anim calcmode="lin" valueType="num">
                                      <p:cBhvr>
                                        <p:cTn id="101" dur="800" fill="hold"/>
                                        <p:tgtEl>
                                          <p:spTgt spid="83"/>
                                        </p:tgtEl>
                                        <p:attrNameLst>
                                          <p:attrName>ppt_w</p:attrName>
                                        </p:attrNameLst>
                                      </p:cBhvr>
                                      <p:tavLst>
                                        <p:tav tm="0">
                                          <p:val>
                                            <p:fltVal val="0"/>
                                          </p:val>
                                        </p:tav>
                                        <p:tav tm="100000">
                                          <p:val>
                                            <p:strVal val="#ppt_w"/>
                                          </p:val>
                                        </p:tav>
                                      </p:tavLst>
                                    </p:anim>
                                    <p:anim calcmode="lin" valueType="num">
                                      <p:cBhvr>
                                        <p:cTn id="102" dur="800" fill="hold"/>
                                        <p:tgtEl>
                                          <p:spTgt spid="83"/>
                                        </p:tgtEl>
                                        <p:attrNameLst>
                                          <p:attrName>ppt_h</p:attrName>
                                        </p:attrNameLst>
                                      </p:cBhvr>
                                      <p:tavLst>
                                        <p:tav tm="0">
                                          <p:val>
                                            <p:fltVal val="0"/>
                                          </p:val>
                                        </p:tav>
                                        <p:tav tm="100000">
                                          <p:val>
                                            <p:strVal val="#ppt_h"/>
                                          </p:val>
                                        </p:tav>
                                      </p:tavLst>
                                    </p:anim>
                                    <p:animEffect transition="in" filter="fade">
                                      <p:cBhvr>
                                        <p:cTn id="103" dur="800"/>
                                        <p:tgtEl>
                                          <p:spTgt spid="83"/>
                                        </p:tgtEl>
                                      </p:cBhvr>
                                    </p:animEffect>
                                  </p:childTnLst>
                                </p:cTn>
                              </p:par>
                            </p:childTnLst>
                          </p:cTn>
                        </p:par>
                        <p:par>
                          <p:cTn id="104" fill="hold">
                            <p:stCondLst>
                              <p:cond delay="7500"/>
                            </p:stCondLst>
                            <p:childTnLst>
                              <p:par>
                                <p:cTn id="105" presetID="22" presetClass="entr" presetSubtype="8" fill="hold" nodeType="afterEffect">
                                  <p:stCondLst>
                                    <p:cond delay="0"/>
                                  </p:stCondLst>
                                  <p:childTnLst>
                                    <p:set>
                                      <p:cBhvr>
                                        <p:cTn id="106" dur="1" fill="hold">
                                          <p:stCondLst>
                                            <p:cond delay="0"/>
                                          </p:stCondLst>
                                        </p:cTn>
                                        <p:tgtEl>
                                          <p:spTgt spid="81"/>
                                        </p:tgtEl>
                                        <p:attrNameLst>
                                          <p:attrName>style.visibility</p:attrName>
                                        </p:attrNameLst>
                                      </p:cBhvr>
                                      <p:to>
                                        <p:strVal val="visible"/>
                                      </p:to>
                                    </p:set>
                                    <p:animEffect transition="in" filter="wipe(left)">
                                      <p:cBhvr>
                                        <p:cTn id="107" dur="500"/>
                                        <p:tgtEl>
                                          <p:spTgt spid="81"/>
                                        </p:tgtEl>
                                      </p:cBhvr>
                                    </p:animEffect>
                                  </p:childTnLst>
                                </p:cTn>
                              </p:par>
                            </p:childTnLst>
                          </p:cTn>
                        </p:par>
                        <p:par>
                          <p:cTn id="108" fill="hold">
                            <p:stCondLst>
                              <p:cond delay="8000"/>
                            </p:stCondLst>
                            <p:childTnLst>
                              <p:par>
                                <p:cTn id="109" presetID="22" presetClass="entr" presetSubtype="8" fill="hold" grpId="0" nodeType="afterEffect">
                                  <p:stCondLst>
                                    <p:cond delay="0"/>
                                  </p:stCondLst>
                                  <p:childTnLst>
                                    <p:set>
                                      <p:cBhvr>
                                        <p:cTn id="110" dur="1" fill="hold">
                                          <p:stCondLst>
                                            <p:cond delay="0"/>
                                          </p:stCondLst>
                                        </p:cTn>
                                        <p:tgtEl>
                                          <p:spTgt spid="82"/>
                                        </p:tgtEl>
                                        <p:attrNameLst>
                                          <p:attrName>style.visibility</p:attrName>
                                        </p:attrNameLst>
                                      </p:cBhvr>
                                      <p:to>
                                        <p:strVal val="visible"/>
                                      </p:to>
                                    </p:set>
                                    <p:animEffect transition="in" filter="wipe(left)">
                                      <p:cBhvr>
                                        <p:cTn id="111" dur="500"/>
                                        <p:tgtEl>
                                          <p:spTgt spid="82"/>
                                        </p:tgtEl>
                                      </p:cBhvr>
                                    </p:animEffect>
                                  </p:childTnLst>
                                </p:cTn>
                              </p:par>
                              <p:par>
                                <p:cTn id="112" presetID="53" presetClass="entr" presetSubtype="16" fill="hold" grpId="0" nodeType="withEffect">
                                  <p:stCondLst>
                                    <p:cond delay="900"/>
                                  </p:stCondLst>
                                  <p:childTnLst>
                                    <p:set>
                                      <p:cBhvr>
                                        <p:cTn id="113" dur="1" fill="hold">
                                          <p:stCondLst>
                                            <p:cond delay="0"/>
                                          </p:stCondLst>
                                        </p:cTn>
                                        <p:tgtEl>
                                          <p:spTgt spid="88"/>
                                        </p:tgtEl>
                                        <p:attrNameLst>
                                          <p:attrName>style.visibility</p:attrName>
                                        </p:attrNameLst>
                                      </p:cBhvr>
                                      <p:to>
                                        <p:strVal val="visible"/>
                                      </p:to>
                                    </p:set>
                                    <p:anim calcmode="lin" valueType="num">
                                      <p:cBhvr>
                                        <p:cTn id="114" dur="500" fill="hold"/>
                                        <p:tgtEl>
                                          <p:spTgt spid="88"/>
                                        </p:tgtEl>
                                        <p:attrNameLst>
                                          <p:attrName>ppt_w</p:attrName>
                                        </p:attrNameLst>
                                      </p:cBhvr>
                                      <p:tavLst>
                                        <p:tav tm="0">
                                          <p:val>
                                            <p:fltVal val="0"/>
                                          </p:val>
                                        </p:tav>
                                        <p:tav tm="100000">
                                          <p:val>
                                            <p:strVal val="#ppt_w"/>
                                          </p:val>
                                        </p:tav>
                                      </p:tavLst>
                                    </p:anim>
                                    <p:anim calcmode="lin" valueType="num">
                                      <p:cBhvr>
                                        <p:cTn id="115" dur="500" fill="hold"/>
                                        <p:tgtEl>
                                          <p:spTgt spid="88"/>
                                        </p:tgtEl>
                                        <p:attrNameLst>
                                          <p:attrName>ppt_h</p:attrName>
                                        </p:attrNameLst>
                                      </p:cBhvr>
                                      <p:tavLst>
                                        <p:tav tm="0">
                                          <p:val>
                                            <p:fltVal val="0"/>
                                          </p:val>
                                        </p:tav>
                                        <p:tav tm="100000">
                                          <p:val>
                                            <p:strVal val="#ppt_h"/>
                                          </p:val>
                                        </p:tav>
                                      </p:tavLst>
                                    </p:anim>
                                    <p:animEffect transition="in" filter="fade">
                                      <p:cBhvr>
                                        <p:cTn id="116" dur="500"/>
                                        <p:tgtEl>
                                          <p:spTgt spid="88"/>
                                        </p:tgtEl>
                                      </p:cBhvr>
                                    </p:animEffect>
                                  </p:childTnLst>
                                </p:cTn>
                              </p:par>
                            </p:childTnLst>
                          </p:cTn>
                        </p:par>
                        <p:par>
                          <p:cTn id="117" fill="hold">
                            <p:stCondLst>
                              <p:cond delay="8500"/>
                            </p:stCondLst>
                            <p:childTnLst>
                              <p:par>
                                <p:cTn id="118" presetID="22" presetClass="entr" presetSubtype="2" fill="hold" nodeType="afterEffect">
                                  <p:stCondLst>
                                    <p:cond delay="0"/>
                                  </p:stCondLst>
                                  <p:childTnLst>
                                    <p:set>
                                      <p:cBhvr>
                                        <p:cTn id="119" dur="1" fill="hold">
                                          <p:stCondLst>
                                            <p:cond delay="0"/>
                                          </p:stCondLst>
                                        </p:cTn>
                                        <p:tgtEl>
                                          <p:spTgt spid="84"/>
                                        </p:tgtEl>
                                        <p:attrNameLst>
                                          <p:attrName>style.visibility</p:attrName>
                                        </p:attrNameLst>
                                      </p:cBhvr>
                                      <p:to>
                                        <p:strVal val="visible"/>
                                      </p:to>
                                    </p:set>
                                    <p:animEffect transition="in" filter="wipe(right)">
                                      <p:cBhvr>
                                        <p:cTn id="120" dur="500"/>
                                        <p:tgtEl>
                                          <p:spTgt spid="84"/>
                                        </p:tgtEl>
                                      </p:cBhvr>
                                    </p:animEffect>
                                  </p:childTnLst>
                                </p:cTn>
                              </p:par>
                            </p:childTnLst>
                          </p:cTn>
                        </p:par>
                        <p:par>
                          <p:cTn id="121" fill="hold">
                            <p:stCondLst>
                              <p:cond delay="9000"/>
                            </p:stCondLst>
                            <p:childTnLst>
                              <p:par>
                                <p:cTn id="122" presetID="22" presetClass="entr" presetSubtype="2" fill="hold" grpId="0" nodeType="afterEffect">
                                  <p:stCondLst>
                                    <p:cond delay="0"/>
                                  </p:stCondLst>
                                  <p:childTnLst>
                                    <p:set>
                                      <p:cBhvr>
                                        <p:cTn id="123" dur="1" fill="hold">
                                          <p:stCondLst>
                                            <p:cond delay="0"/>
                                          </p:stCondLst>
                                        </p:cTn>
                                        <p:tgtEl>
                                          <p:spTgt spid="87"/>
                                        </p:tgtEl>
                                        <p:attrNameLst>
                                          <p:attrName>style.visibility</p:attrName>
                                        </p:attrNameLst>
                                      </p:cBhvr>
                                      <p:to>
                                        <p:strVal val="visible"/>
                                      </p:to>
                                    </p:set>
                                    <p:animEffect transition="in" filter="wipe(right)">
                                      <p:cBhvr>
                                        <p:cTn id="124" dur="500"/>
                                        <p:tgtEl>
                                          <p:spTgt spid="87"/>
                                        </p:tgtEl>
                                      </p:cBhvr>
                                    </p:animEffect>
                                  </p:childTnLst>
                                </p:cTn>
                              </p:par>
                              <p:par>
                                <p:cTn id="125" presetID="53" presetClass="entr" presetSubtype="16" fill="hold" grpId="0" nodeType="withEffect">
                                  <p:stCondLst>
                                    <p:cond delay="900"/>
                                  </p:stCondLst>
                                  <p:childTnLst>
                                    <p:set>
                                      <p:cBhvr>
                                        <p:cTn id="126" dur="1" fill="hold">
                                          <p:stCondLst>
                                            <p:cond delay="0"/>
                                          </p:stCondLst>
                                        </p:cTn>
                                        <p:tgtEl>
                                          <p:spTgt spid="93"/>
                                        </p:tgtEl>
                                        <p:attrNameLst>
                                          <p:attrName>style.visibility</p:attrName>
                                        </p:attrNameLst>
                                      </p:cBhvr>
                                      <p:to>
                                        <p:strVal val="visible"/>
                                      </p:to>
                                    </p:set>
                                    <p:anim calcmode="lin" valueType="num">
                                      <p:cBhvr>
                                        <p:cTn id="127" dur="500" fill="hold"/>
                                        <p:tgtEl>
                                          <p:spTgt spid="93"/>
                                        </p:tgtEl>
                                        <p:attrNameLst>
                                          <p:attrName>ppt_w</p:attrName>
                                        </p:attrNameLst>
                                      </p:cBhvr>
                                      <p:tavLst>
                                        <p:tav tm="0">
                                          <p:val>
                                            <p:fltVal val="0"/>
                                          </p:val>
                                        </p:tav>
                                        <p:tav tm="100000">
                                          <p:val>
                                            <p:strVal val="#ppt_w"/>
                                          </p:val>
                                        </p:tav>
                                      </p:tavLst>
                                    </p:anim>
                                    <p:anim calcmode="lin" valueType="num">
                                      <p:cBhvr>
                                        <p:cTn id="128" dur="500" fill="hold"/>
                                        <p:tgtEl>
                                          <p:spTgt spid="93"/>
                                        </p:tgtEl>
                                        <p:attrNameLst>
                                          <p:attrName>ppt_h</p:attrName>
                                        </p:attrNameLst>
                                      </p:cBhvr>
                                      <p:tavLst>
                                        <p:tav tm="0">
                                          <p:val>
                                            <p:fltVal val="0"/>
                                          </p:val>
                                        </p:tav>
                                        <p:tav tm="100000">
                                          <p:val>
                                            <p:strVal val="#ppt_h"/>
                                          </p:val>
                                        </p:tav>
                                      </p:tavLst>
                                    </p:anim>
                                    <p:animEffect transition="in" filter="fade">
                                      <p:cBhvr>
                                        <p:cTn id="129" dur="500"/>
                                        <p:tgtEl>
                                          <p:spTgt spid="93"/>
                                        </p:tgtEl>
                                      </p:cBhvr>
                                    </p:animEffect>
                                  </p:childTnLst>
                                </p:cTn>
                              </p:par>
                            </p:childTnLst>
                          </p:cTn>
                        </p:par>
                        <p:par>
                          <p:cTn id="130" fill="hold">
                            <p:stCondLst>
                              <p:cond delay="9500"/>
                            </p:stCondLst>
                            <p:childTnLst>
                              <p:par>
                                <p:cTn id="131" presetID="22" presetClass="entr" presetSubtype="2" fill="hold" nodeType="afterEffect">
                                  <p:stCondLst>
                                    <p:cond delay="0"/>
                                  </p:stCondLst>
                                  <p:childTnLst>
                                    <p:set>
                                      <p:cBhvr>
                                        <p:cTn id="132" dur="1" fill="hold">
                                          <p:stCondLst>
                                            <p:cond delay="0"/>
                                          </p:stCondLst>
                                        </p:cTn>
                                        <p:tgtEl>
                                          <p:spTgt spid="89"/>
                                        </p:tgtEl>
                                        <p:attrNameLst>
                                          <p:attrName>style.visibility</p:attrName>
                                        </p:attrNameLst>
                                      </p:cBhvr>
                                      <p:to>
                                        <p:strVal val="visible"/>
                                      </p:to>
                                    </p:set>
                                    <p:animEffect transition="in" filter="wipe(right)">
                                      <p:cBhvr>
                                        <p:cTn id="133" dur="500"/>
                                        <p:tgtEl>
                                          <p:spTgt spid="89"/>
                                        </p:tgtEl>
                                      </p:cBhvr>
                                    </p:animEffect>
                                  </p:childTnLst>
                                </p:cTn>
                              </p:par>
                            </p:childTnLst>
                          </p:cTn>
                        </p:par>
                        <p:par>
                          <p:cTn id="134" fill="hold">
                            <p:stCondLst>
                              <p:cond delay="10000"/>
                            </p:stCondLst>
                            <p:childTnLst>
                              <p:par>
                                <p:cTn id="135" presetID="22" presetClass="entr" presetSubtype="2" fill="hold" grpId="0" nodeType="afterEffect">
                                  <p:stCondLst>
                                    <p:cond delay="0"/>
                                  </p:stCondLst>
                                  <p:childTnLst>
                                    <p:set>
                                      <p:cBhvr>
                                        <p:cTn id="136" dur="1" fill="hold">
                                          <p:stCondLst>
                                            <p:cond delay="0"/>
                                          </p:stCondLst>
                                        </p:cTn>
                                        <p:tgtEl>
                                          <p:spTgt spid="92"/>
                                        </p:tgtEl>
                                        <p:attrNameLst>
                                          <p:attrName>style.visibility</p:attrName>
                                        </p:attrNameLst>
                                      </p:cBhvr>
                                      <p:to>
                                        <p:strVal val="visible"/>
                                      </p:to>
                                    </p:set>
                                    <p:animEffect transition="in" filter="wipe(right)">
                                      <p:cBhvr>
                                        <p:cTn id="137" dur="500"/>
                                        <p:tgtEl>
                                          <p:spTgt spid="92"/>
                                        </p:tgtEl>
                                      </p:cBhvr>
                                    </p:animEffect>
                                  </p:childTnLst>
                                </p:cTn>
                              </p:par>
                              <p:par>
                                <p:cTn id="138" presetID="53" presetClass="entr" presetSubtype="16" fill="hold" grpId="0" nodeType="withEffect">
                                  <p:stCondLst>
                                    <p:cond delay="900"/>
                                  </p:stCondLst>
                                  <p:childTnLst>
                                    <p:set>
                                      <p:cBhvr>
                                        <p:cTn id="139" dur="1" fill="hold">
                                          <p:stCondLst>
                                            <p:cond delay="0"/>
                                          </p:stCondLst>
                                        </p:cTn>
                                        <p:tgtEl>
                                          <p:spTgt spid="98"/>
                                        </p:tgtEl>
                                        <p:attrNameLst>
                                          <p:attrName>style.visibility</p:attrName>
                                        </p:attrNameLst>
                                      </p:cBhvr>
                                      <p:to>
                                        <p:strVal val="visible"/>
                                      </p:to>
                                    </p:set>
                                    <p:anim calcmode="lin" valueType="num">
                                      <p:cBhvr>
                                        <p:cTn id="140" dur="500" fill="hold"/>
                                        <p:tgtEl>
                                          <p:spTgt spid="98"/>
                                        </p:tgtEl>
                                        <p:attrNameLst>
                                          <p:attrName>ppt_w</p:attrName>
                                        </p:attrNameLst>
                                      </p:cBhvr>
                                      <p:tavLst>
                                        <p:tav tm="0">
                                          <p:val>
                                            <p:fltVal val="0"/>
                                          </p:val>
                                        </p:tav>
                                        <p:tav tm="100000">
                                          <p:val>
                                            <p:strVal val="#ppt_w"/>
                                          </p:val>
                                        </p:tav>
                                      </p:tavLst>
                                    </p:anim>
                                    <p:anim calcmode="lin" valueType="num">
                                      <p:cBhvr>
                                        <p:cTn id="141" dur="500" fill="hold"/>
                                        <p:tgtEl>
                                          <p:spTgt spid="98"/>
                                        </p:tgtEl>
                                        <p:attrNameLst>
                                          <p:attrName>ppt_h</p:attrName>
                                        </p:attrNameLst>
                                      </p:cBhvr>
                                      <p:tavLst>
                                        <p:tav tm="0">
                                          <p:val>
                                            <p:fltVal val="0"/>
                                          </p:val>
                                        </p:tav>
                                        <p:tav tm="100000">
                                          <p:val>
                                            <p:strVal val="#ppt_h"/>
                                          </p:val>
                                        </p:tav>
                                      </p:tavLst>
                                    </p:anim>
                                    <p:animEffect transition="in" filter="fade">
                                      <p:cBhvr>
                                        <p:cTn id="142" dur="500"/>
                                        <p:tgtEl>
                                          <p:spTgt spid="98"/>
                                        </p:tgtEl>
                                      </p:cBhvr>
                                    </p:animEffect>
                                  </p:childTnLst>
                                </p:cTn>
                              </p:par>
                            </p:childTnLst>
                          </p:cTn>
                        </p:par>
                        <p:par>
                          <p:cTn id="143" fill="hold">
                            <p:stCondLst>
                              <p:cond delay="10500"/>
                            </p:stCondLst>
                            <p:childTnLst>
                              <p:par>
                                <p:cTn id="144" presetID="22" presetClass="entr" presetSubtype="2" fill="hold" nodeType="afterEffect">
                                  <p:stCondLst>
                                    <p:cond delay="0"/>
                                  </p:stCondLst>
                                  <p:childTnLst>
                                    <p:set>
                                      <p:cBhvr>
                                        <p:cTn id="145" dur="1" fill="hold">
                                          <p:stCondLst>
                                            <p:cond delay="0"/>
                                          </p:stCondLst>
                                        </p:cTn>
                                        <p:tgtEl>
                                          <p:spTgt spid="94"/>
                                        </p:tgtEl>
                                        <p:attrNameLst>
                                          <p:attrName>style.visibility</p:attrName>
                                        </p:attrNameLst>
                                      </p:cBhvr>
                                      <p:to>
                                        <p:strVal val="visible"/>
                                      </p:to>
                                    </p:set>
                                    <p:animEffect transition="in" filter="wipe(right)">
                                      <p:cBhvr>
                                        <p:cTn id="146" dur="500"/>
                                        <p:tgtEl>
                                          <p:spTgt spid="94"/>
                                        </p:tgtEl>
                                      </p:cBhvr>
                                    </p:animEffect>
                                  </p:childTnLst>
                                </p:cTn>
                              </p:par>
                            </p:childTnLst>
                          </p:cTn>
                        </p:par>
                        <p:par>
                          <p:cTn id="147" fill="hold">
                            <p:stCondLst>
                              <p:cond delay="11000"/>
                            </p:stCondLst>
                            <p:childTnLst>
                              <p:par>
                                <p:cTn id="148" presetID="22" presetClass="entr" presetSubtype="2" fill="hold" grpId="0" nodeType="afterEffect">
                                  <p:stCondLst>
                                    <p:cond delay="0"/>
                                  </p:stCondLst>
                                  <p:childTnLst>
                                    <p:set>
                                      <p:cBhvr>
                                        <p:cTn id="149" dur="1" fill="hold">
                                          <p:stCondLst>
                                            <p:cond delay="0"/>
                                          </p:stCondLst>
                                        </p:cTn>
                                        <p:tgtEl>
                                          <p:spTgt spid="97"/>
                                        </p:tgtEl>
                                        <p:attrNameLst>
                                          <p:attrName>style.visibility</p:attrName>
                                        </p:attrNameLst>
                                      </p:cBhvr>
                                      <p:to>
                                        <p:strVal val="visible"/>
                                      </p:to>
                                    </p:set>
                                    <p:animEffect transition="in" filter="wipe(right)">
                                      <p:cBhvr>
                                        <p:cTn id="150" dur="500"/>
                                        <p:tgtEl>
                                          <p:spTgt spid="97"/>
                                        </p:tgtEl>
                                      </p:cBhvr>
                                    </p:animEffect>
                                  </p:childTnLst>
                                </p:cTn>
                              </p:par>
                              <p:par>
                                <p:cTn id="151" presetID="53" presetClass="entr" presetSubtype="16" fill="hold" grpId="0" nodeType="withEffect">
                                  <p:stCondLst>
                                    <p:cond delay="900"/>
                                  </p:stCondLst>
                                  <p:childTnLst>
                                    <p:set>
                                      <p:cBhvr>
                                        <p:cTn id="152" dur="1" fill="hold">
                                          <p:stCondLst>
                                            <p:cond delay="0"/>
                                          </p:stCondLst>
                                        </p:cTn>
                                        <p:tgtEl>
                                          <p:spTgt spid="103"/>
                                        </p:tgtEl>
                                        <p:attrNameLst>
                                          <p:attrName>style.visibility</p:attrName>
                                        </p:attrNameLst>
                                      </p:cBhvr>
                                      <p:to>
                                        <p:strVal val="visible"/>
                                      </p:to>
                                    </p:set>
                                    <p:anim calcmode="lin" valueType="num">
                                      <p:cBhvr>
                                        <p:cTn id="153" dur="500" fill="hold"/>
                                        <p:tgtEl>
                                          <p:spTgt spid="103"/>
                                        </p:tgtEl>
                                        <p:attrNameLst>
                                          <p:attrName>ppt_w</p:attrName>
                                        </p:attrNameLst>
                                      </p:cBhvr>
                                      <p:tavLst>
                                        <p:tav tm="0">
                                          <p:val>
                                            <p:fltVal val="0"/>
                                          </p:val>
                                        </p:tav>
                                        <p:tav tm="100000">
                                          <p:val>
                                            <p:strVal val="#ppt_w"/>
                                          </p:val>
                                        </p:tav>
                                      </p:tavLst>
                                    </p:anim>
                                    <p:anim calcmode="lin" valueType="num">
                                      <p:cBhvr>
                                        <p:cTn id="154" dur="500" fill="hold"/>
                                        <p:tgtEl>
                                          <p:spTgt spid="103"/>
                                        </p:tgtEl>
                                        <p:attrNameLst>
                                          <p:attrName>ppt_h</p:attrName>
                                        </p:attrNameLst>
                                      </p:cBhvr>
                                      <p:tavLst>
                                        <p:tav tm="0">
                                          <p:val>
                                            <p:fltVal val="0"/>
                                          </p:val>
                                        </p:tav>
                                        <p:tav tm="100000">
                                          <p:val>
                                            <p:strVal val="#ppt_h"/>
                                          </p:val>
                                        </p:tav>
                                      </p:tavLst>
                                    </p:anim>
                                    <p:animEffect transition="in" filter="fade">
                                      <p:cBhvr>
                                        <p:cTn id="155" dur="500"/>
                                        <p:tgtEl>
                                          <p:spTgt spid="103"/>
                                        </p:tgtEl>
                                      </p:cBhvr>
                                    </p:animEffect>
                                  </p:childTnLst>
                                </p:cTn>
                              </p:par>
                            </p:childTnLst>
                          </p:cTn>
                        </p:par>
                        <p:par>
                          <p:cTn id="156" fill="hold">
                            <p:stCondLst>
                              <p:cond delay="11500"/>
                            </p:stCondLst>
                            <p:childTnLst>
                              <p:par>
                                <p:cTn id="157" presetID="22" presetClass="entr" presetSubtype="2" fill="hold" nodeType="afterEffect">
                                  <p:stCondLst>
                                    <p:cond delay="0"/>
                                  </p:stCondLst>
                                  <p:childTnLst>
                                    <p:set>
                                      <p:cBhvr>
                                        <p:cTn id="158" dur="1" fill="hold">
                                          <p:stCondLst>
                                            <p:cond delay="0"/>
                                          </p:stCondLst>
                                        </p:cTn>
                                        <p:tgtEl>
                                          <p:spTgt spid="99"/>
                                        </p:tgtEl>
                                        <p:attrNameLst>
                                          <p:attrName>style.visibility</p:attrName>
                                        </p:attrNameLst>
                                      </p:cBhvr>
                                      <p:to>
                                        <p:strVal val="visible"/>
                                      </p:to>
                                    </p:set>
                                    <p:animEffect transition="in" filter="wipe(right)">
                                      <p:cBhvr>
                                        <p:cTn id="159" dur="500"/>
                                        <p:tgtEl>
                                          <p:spTgt spid="99"/>
                                        </p:tgtEl>
                                      </p:cBhvr>
                                    </p:animEffect>
                                  </p:childTnLst>
                                </p:cTn>
                              </p:par>
                            </p:childTnLst>
                          </p:cTn>
                        </p:par>
                        <p:par>
                          <p:cTn id="160" fill="hold">
                            <p:stCondLst>
                              <p:cond delay="12000"/>
                            </p:stCondLst>
                            <p:childTnLst>
                              <p:par>
                                <p:cTn id="161" presetID="22" presetClass="entr" presetSubtype="2" fill="hold" grpId="0" nodeType="afterEffect">
                                  <p:stCondLst>
                                    <p:cond delay="0"/>
                                  </p:stCondLst>
                                  <p:childTnLst>
                                    <p:set>
                                      <p:cBhvr>
                                        <p:cTn id="162" dur="1" fill="hold">
                                          <p:stCondLst>
                                            <p:cond delay="0"/>
                                          </p:stCondLst>
                                        </p:cTn>
                                        <p:tgtEl>
                                          <p:spTgt spid="102"/>
                                        </p:tgtEl>
                                        <p:attrNameLst>
                                          <p:attrName>style.visibility</p:attrName>
                                        </p:attrNameLst>
                                      </p:cBhvr>
                                      <p:to>
                                        <p:strVal val="visible"/>
                                      </p:to>
                                    </p:set>
                                    <p:animEffect transition="in" filter="wipe(right)">
                                      <p:cBhvr>
                                        <p:cTn id="163"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7" grpId="0"/>
      <p:bldP spid="58" grpId="0" animBg="1"/>
      <p:bldP spid="60" grpId="0"/>
      <p:bldP spid="61" grpId="0" animBg="1"/>
      <p:bldP spid="63" grpId="0"/>
      <p:bldP spid="64" grpId="0" animBg="1"/>
      <p:bldP spid="68" grpId="0"/>
      <p:bldP spid="69" grpId="0" animBg="1"/>
      <p:bldP spid="71" grpId="0"/>
      <p:bldP spid="72" grpId="0" animBg="1"/>
      <p:bldP spid="76" grpId="0"/>
      <p:bldP spid="77" grpId="0" animBg="1"/>
      <p:bldP spid="79" grpId="0"/>
      <p:bldP spid="80" grpId="0" animBg="1"/>
      <p:bldP spid="82" grpId="0"/>
      <p:bldP spid="83" grpId="0" animBg="1"/>
      <p:bldP spid="87" grpId="0"/>
      <p:bldP spid="88" grpId="0" animBg="1"/>
      <p:bldP spid="92" grpId="0"/>
      <p:bldP spid="93" grpId="0" animBg="1"/>
      <p:bldP spid="97" grpId="0"/>
      <p:bldP spid="98" grpId="0" animBg="1"/>
      <p:bldP spid="102" grpId="0"/>
      <p:bldP spid="10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5" name="内容占位符 1"/>
          <p:cNvSpPr txBox="1"/>
          <p:nvPr>
            <p:custDataLst>
              <p:tags r:id="rId1"/>
            </p:custDataLst>
          </p:nvPr>
        </p:nvSpPr>
        <p:spPr>
          <a:xfrm>
            <a:off x="2316944" y="998304"/>
            <a:ext cx="7587670" cy="632545"/>
          </a:xfrm>
          <a:prstGeom prst="rect">
            <a:avLst/>
          </a:prstGeom>
        </p:spPr>
        <p:txBody>
          <a:bodyPr vert="horz" wrap="square" lIns="91440" tIns="45720" rIns="91440" bIns="45720" rtlCol="0">
            <a:spAutoFit/>
          </a:bodyPr>
          <a:lstStyle>
            <a:lvl1pPr marL="0" indent="720090" algn="just" defTabSz="914400" rtl="0" eaLnBrk="1" latinLnBrk="0" hangingPunct="0">
              <a:lnSpc>
                <a:spcPct val="140000"/>
              </a:lnSpc>
              <a:spcBef>
                <a:spcPct val="0"/>
              </a:spcBef>
              <a:buFontTx/>
              <a:buNone/>
              <a:tabLst>
                <a:tab pos="5648325" algn="l"/>
                <a:tab pos="10046970" algn="l"/>
              </a:tabLst>
              <a:defRPr sz="2800" b="1" kern="1200" baseline="0">
                <a:solidFill>
                  <a:schemeClr val="tx1"/>
                </a:solidFill>
                <a:latin typeface="+mj-lt"/>
                <a:ea typeface="宋体" panose="02010600030101010101" pitchFamily="2" charset="-122"/>
                <a:cs typeface="+mn-cs"/>
              </a:defRPr>
            </a:lvl1pPr>
            <a:lvl2pPr marL="457200" indent="0" algn="l" defTabSz="914400" rtl="0" eaLnBrk="1" latinLnBrk="0" hangingPunct="1">
              <a:spcBef>
                <a:spcPct val="20000"/>
              </a:spcBef>
              <a:buFontTx/>
              <a:buNone/>
              <a:defRPr sz="2800" b="1" kern="1200">
                <a:solidFill>
                  <a:schemeClr val="tx1"/>
                </a:solidFill>
                <a:latin typeface="+mn-lt"/>
                <a:ea typeface="+mn-ea"/>
                <a:cs typeface="+mn-cs"/>
              </a:defRPr>
            </a:lvl2pPr>
            <a:lvl3pPr marL="914400" indent="0" algn="l" defTabSz="914400" rtl="0" eaLnBrk="1" latinLnBrk="0" hangingPunct="1">
              <a:spcBef>
                <a:spcPct val="20000"/>
              </a:spcBef>
              <a:buFontTx/>
              <a:buNone/>
              <a:defRPr sz="2800" b="1" kern="1200">
                <a:solidFill>
                  <a:schemeClr val="tx1"/>
                </a:solidFill>
                <a:latin typeface="+mn-lt"/>
                <a:ea typeface="+mn-ea"/>
                <a:cs typeface="+mn-cs"/>
              </a:defRPr>
            </a:lvl3pPr>
            <a:lvl4pPr marL="1371600" indent="0" algn="l" defTabSz="914400" rtl="0" eaLnBrk="1" latinLnBrk="0" hangingPunct="1">
              <a:spcBef>
                <a:spcPct val="20000"/>
              </a:spcBef>
              <a:buFontTx/>
              <a:buNone/>
              <a:defRPr sz="2800" b="1" kern="1200">
                <a:solidFill>
                  <a:schemeClr val="tx1"/>
                </a:solidFill>
                <a:latin typeface="+mn-lt"/>
                <a:ea typeface="+mn-ea"/>
                <a:cs typeface="+mn-cs"/>
              </a:defRPr>
            </a:lvl4pPr>
            <a:lvl5pPr marL="1828800" indent="0" algn="l" defTabSz="914400" rtl="0" eaLnBrk="1" latinLnBrk="0" hangingPunct="1">
              <a:spcBef>
                <a:spcPct val="20000"/>
              </a:spcBef>
              <a:buFontTx/>
              <a:buNone/>
              <a:defRPr sz="28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0" algn="l">
              <a:tabLst>
                <a:tab pos="5600700" algn="l"/>
              </a:tabLst>
            </a:pPr>
            <a:r>
              <a:rPr lang="zh-CN" altLang="zh-CN" kern="100">
                <a:latin typeface="华文中宋" panose="02010600040101010101" pitchFamily="2" charset="-122"/>
                <a:ea typeface="华文中宋" panose="02010600040101010101" pitchFamily="2" charset="-122"/>
                <a:cs typeface="Times New Roman" panose="02020603050405020304"/>
              </a:rPr>
              <a:t>取镜</a:t>
            </a:r>
            <a:r>
              <a:rPr lang="en-US" altLang="zh-CN" kern="100">
                <a:latin typeface="华文中宋" panose="02010600040101010101" pitchFamily="2" charset="-122"/>
                <a:ea typeface="华文中宋" panose="02010600040101010101" pitchFamily="2" charset="-122"/>
                <a:cs typeface="Times New Roman" panose="02020603050405020304"/>
              </a:rPr>
              <a:t>→</a:t>
            </a:r>
            <a:r>
              <a:rPr lang="zh-CN" altLang="zh-CN" kern="100">
                <a:latin typeface="华文中宋" panose="02010600040101010101" pitchFamily="2" charset="-122"/>
                <a:ea typeface="华文中宋" panose="02010600040101010101" pitchFamily="2" charset="-122"/>
                <a:cs typeface="Times New Roman" panose="02020603050405020304"/>
              </a:rPr>
              <a:t>安放</a:t>
            </a:r>
            <a:r>
              <a:rPr lang="en-US" altLang="zh-CN" kern="100">
                <a:latin typeface="华文中宋" panose="02010600040101010101" pitchFamily="2" charset="-122"/>
                <a:ea typeface="华文中宋" panose="02010600040101010101" pitchFamily="2" charset="-122"/>
                <a:cs typeface="Times New Roman" panose="02020603050405020304"/>
              </a:rPr>
              <a:t>→</a:t>
            </a:r>
            <a:r>
              <a:rPr lang="en-US" altLang="zh-CN" kern="100">
                <a:solidFill>
                  <a:srgbClr val="000000"/>
                </a:solidFill>
                <a:latin typeface="华文中宋" panose="02010600040101010101" pitchFamily="2" charset="-122"/>
                <a:ea typeface="华文中宋" panose="02010600040101010101" pitchFamily="2" charset="-122"/>
                <a:cs typeface="Courier New" panose="02070309020205020404"/>
              </a:rPr>
              <a:t>______</a:t>
            </a:r>
            <a:r>
              <a:rPr lang="en-US" altLang="zh-CN" kern="100">
                <a:latin typeface="华文中宋" panose="02010600040101010101" pitchFamily="2" charset="-122"/>
                <a:ea typeface="华文中宋" panose="02010600040101010101" pitchFamily="2" charset="-122"/>
                <a:cs typeface="Times New Roman" panose="02020603050405020304"/>
              </a:rPr>
              <a:t>→</a:t>
            </a:r>
            <a:r>
              <a:rPr lang="zh-CN" altLang="zh-CN" kern="100">
                <a:latin typeface="华文中宋" panose="02010600040101010101" pitchFamily="2" charset="-122"/>
                <a:ea typeface="华文中宋" panose="02010600040101010101" pitchFamily="2" charset="-122"/>
                <a:cs typeface="Times New Roman" panose="02020603050405020304"/>
              </a:rPr>
              <a:t>压片</a:t>
            </a:r>
            <a:r>
              <a:rPr lang="en-US" altLang="zh-CN" kern="100">
                <a:latin typeface="华文中宋" panose="02010600040101010101" pitchFamily="2" charset="-122"/>
                <a:ea typeface="华文中宋" panose="02010600040101010101" pitchFamily="2" charset="-122"/>
                <a:cs typeface="Times New Roman" panose="02020603050405020304"/>
              </a:rPr>
              <a:t>→</a:t>
            </a:r>
            <a:r>
              <a:rPr lang="en-US" altLang="zh-CN" kern="100">
                <a:solidFill>
                  <a:srgbClr val="000000"/>
                </a:solidFill>
                <a:latin typeface="华文中宋" panose="02010600040101010101" pitchFamily="2" charset="-122"/>
                <a:ea typeface="华文中宋" panose="02010600040101010101" pitchFamily="2" charset="-122"/>
                <a:cs typeface="Courier New" panose="02070309020205020404"/>
              </a:rPr>
              <a:t>______</a:t>
            </a:r>
            <a:r>
              <a:rPr lang="en-US" altLang="zh-CN" kern="100">
                <a:latin typeface="华文中宋" panose="02010600040101010101" pitchFamily="2" charset="-122"/>
                <a:ea typeface="华文中宋" panose="02010600040101010101" pitchFamily="2" charset="-122"/>
                <a:cs typeface="Times New Roman" panose="02020603050405020304"/>
              </a:rPr>
              <a:t>→</a:t>
            </a:r>
            <a:r>
              <a:rPr lang="zh-CN" altLang="zh-CN" kern="100">
                <a:latin typeface="华文中宋" panose="02010600040101010101" pitchFamily="2" charset="-122"/>
                <a:ea typeface="华文中宋" panose="02010600040101010101" pitchFamily="2" charset="-122"/>
                <a:cs typeface="Times New Roman" panose="02020603050405020304"/>
              </a:rPr>
              <a:t>观察。</a:t>
            </a:r>
            <a:endParaRPr lang="zh-CN" altLang="zh-CN" sz="1050" kern="100">
              <a:latin typeface="华文中宋" panose="02010600040101010101" pitchFamily="2" charset="-122"/>
              <a:ea typeface="华文中宋" panose="02010600040101010101" pitchFamily="2" charset="-122"/>
              <a:cs typeface="Courier New" panose="02070309020205020404"/>
            </a:endParaRPr>
          </a:p>
        </p:txBody>
      </p:sp>
      <p:sp>
        <p:nvSpPr>
          <p:cNvPr id="9" name="Rectangle 3"/>
          <p:cNvSpPr>
            <a:spLocks noChangeArrowheads="1"/>
          </p:cNvSpPr>
          <p:nvPr>
            <p:custDataLst>
              <p:tags r:id="rId2"/>
            </p:custDataLst>
          </p:nvPr>
        </p:nvSpPr>
        <p:spPr bwMode="auto">
          <a:xfrm>
            <a:off x="4641236" y="1052966"/>
            <a:ext cx="972426"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algn="just"/>
            <a:r>
              <a:rPr lang="zh-CN" altLang="zh-CN" sz="2800" b="1" kern="100">
                <a:solidFill>
                  <a:srgbClr val="FF0000"/>
                </a:solidFill>
                <a:latin typeface="Times New Roman" panose="02020603050405020304"/>
              </a:rPr>
              <a:t>对光　</a:t>
            </a:r>
            <a:endParaRPr lang="zh-CN" altLang="zh-CN" sz="1050" kern="100">
              <a:solidFill>
                <a:prstClr val="black"/>
              </a:solidFill>
              <a:latin typeface="Times New Roman" panose="02020603050405020304"/>
            </a:endParaRPr>
          </a:p>
        </p:txBody>
      </p:sp>
      <p:sp>
        <p:nvSpPr>
          <p:cNvPr id="10" name="Rectangle 3"/>
          <p:cNvSpPr>
            <a:spLocks noChangeArrowheads="1"/>
          </p:cNvSpPr>
          <p:nvPr>
            <p:custDataLst>
              <p:tags r:id="rId3"/>
            </p:custDataLst>
          </p:nvPr>
        </p:nvSpPr>
        <p:spPr bwMode="auto">
          <a:xfrm>
            <a:off x="7189881" y="1052966"/>
            <a:ext cx="1101712" cy="52322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00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algn="just"/>
            <a:r>
              <a:rPr lang="zh-CN" altLang="zh-CN" sz="2800" b="1" kern="100">
                <a:solidFill>
                  <a:srgbClr val="FF0000"/>
                </a:solidFill>
                <a:latin typeface="Times New Roman" panose="02020603050405020304"/>
              </a:rPr>
              <a:t>调焦　</a:t>
            </a:r>
            <a:endParaRPr lang="zh-CN" altLang="zh-CN" sz="1050" kern="100">
              <a:solidFill>
                <a:prstClr val="black"/>
              </a:solidFill>
              <a:latin typeface="Times New Roman" panose="02020603050405020304"/>
            </a:endParaRPr>
          </a:p>
        </p:txBody>
      </p:sp>
      <p:pic>
        <p:nvPicPr>
          <p:cNvPr id="12" name="图片 11"/>
          <p:cNvPicPr>
            <a:picLocks noChangeAspect="1"/>
          </p:cNvPicPr>
          <p:nvPr>
            <p:custDataLst>
              <p:tags r:id="rId4"/>
            </p:custDataLst>
          </p:nvPr>
        </p:nvPicPr>
        <p:blipFill>
          <a:blip r:embed="rId5"/>
          <a:stretch>
            <a:fillRect/>
          </a:stretch>
        </p:blipFill>
        <p:spPr>
          <a:xfrm>
            <a:off x="3381306" y="1521538"/>
            <a:ext cx="1736017" cy="1389494"/>
          </a:xfrm>
          <a:prstGeom prst="rect">
            <a:avLst/>
          </a:prstGeom>
          <a:ln>
            <a:noFill/>
          </a:ln>
          <a:effectLst>
            <a:softEdge rad="112500"/>
          </a:effectLst>
        </p:spPr>
      </p:pic>
      <p:pic>
        <p:nvPicPr>
          <p:cNvPr id="13" name="图片 12"/>
          <p:cNvPicPr>
            <a:picLocks noChangeAspect="1"/>
          </p:cNvPicPr>
          <p:nvPr>
            <p:custDataLst>
              <p:tags r:id="rId6"/>
            </p:custDataLst>
          </p:nvPr>
        </p:nvPicPr>
        <p:blipFill>
          <a:blip r:embed="rId7"/>
          <a:stretch>
            <a:fillRect/>
          </a:stretch>
        </p:blipFill>
        <p:spPr>
          <a:xfrm>
            <a:off x="3381063" y="2831386"/>
            <a:ext cx="1736503" cy="1389008"/>
          </a:xfrm>
          <a:prstGeom prst="rect">
            <a:avLst/>
          </a:prstGeom>
          <a:ln>
            <a:noFill/>
          </a:ln>
          <a:effectLst>
            <a:softEdge rad="112500"/>
          </a:effectLst>
        </p:spPr>
      </p:pic>
      <p:pic>
        <p:nvPicPr>
          <p:cNvPr id="14" name="图片 13"/>
          <p:cNvPicPr>
            <a:picLocks noChangeAspect="1"/>
          </p:cNvPicPr>
          <p:nvPr>
            <p:custDataLst>
              <p:tags r:id="rId8"/>
            </p:custDataLst>
          </p:nvPr>
        </p:nvPicPr>
        <p:blipFill>
          <a:blip r:embed="rId9"/>
          <a:stretch>
            <a:fillRect/>
          </a:stretch>
        </p:blipFill>
        <p:spPr>
          <a:xfrm>
            <a:off x="3381063" y="4140748"/>
            <a:ext cx="1736503" cy="1388522"/>
          </a:xfrm>
          <a:prstGeom prst="rect">
            <a:avLst/>
          </a:prstGeom>
          <a:ln>
            <a:noFill/>
          </a:ln>
          <a:effectLst>
            <a:softEdge rad="112500"/>
          </a:effectLst>
        </p:spPr>
      </p:pic>
      <p:pic>
        <p:nvPicPr>
          <p:cNvPr id="15" name="图片 14"/>
          <p:cNvPicPr>
            <a:picLocks noChangeAspect="1"/>
          </p:cNvPicPr>
          <p:nvPr>
            <p:custDataLst>
              <p:tags r:id="rId10"/>
            </p:custDataLst>
          </p:nvPr>
        </p:nvPicPr>
        <p:blipFill>
          <a:blip r:embed="rId11"/>
          <a:stretch>
            <a:fillRect/>
          </a:stretch>
        </p:blipFill>
        <p:spPr>
          <a:xfrm>
            <a:off x="3381306" y="5508344"/>
            <a:ext cx="1736017" cy="1280301"/>
          </a:xfrm>
          <a:prstGeom prst="rect">
            <a:avLst/>
          </a:prstGeom>
          <a:ln>
            <a:noFill/>
          </a:ln>
          <a:effectLst>
            <a:softEdge rad="112500"/>
          </a:effectLst>
        </p:spPr>
      </p:pic>
      <p:sp>
        <p:nvSpPr>
          <p:cNvPr id="16" name="文本框 15"/>
          <p:cNvSpPr txBox="1"/>
          <p:nvPr>
            <p:custDataLst>
              <p:tags r:id="rId12"/>
            </p:custDataLst>
          </p:nvPr>
        </p:nvSpPr>
        <p:spPr>
          <a:xfrm>
            <a:off x="2695257" y="2118670"/>
            <a:ext cx="543739" cy="523220"/>
          </a:xfrm>
          <a:prstGeom prst="rect">
            <a:avLst/>
          </a:prstGeom>
        </p:spPr>
        <p:style>
          <a:lnRef idx="0">
            <a:schemeClr val="accent5"/>
          </a:lnRef>
          <a:fillRef idx="3">
            <a:schemeClr val="accent5"/>
          </a:fillRef>
          <a:effectRef idx="3">
            <a:schemeClr val="accent5"/>
          </a:effectRef>
          <a:fontRef idx="minor">
            <a:schemeClr val="lt1"/>
          </a:fontRef>
        </p:style>
        <p:txBody>
          <a:bodyPr wrap="none" rtlCol="0" anchor="t">
            <a:spAutoFit/>
          </a:bodyPr>
          <a:lstStyle/>
          <a:p>
            <a:r>
              <a:rPr kumimoji="1" lang="zh-CN" altLang="en-US" sz="2800" b="1">
                <a:solidFill>
                  <a:srgbClr val="FFFF00"/>
                </a:solidFill>
                <a:latin typeface="微软雅黑" panose="020B0503020204020204" charset="-122"/>
                <a:ea typeface="微软雅黑" panose="020B0503020204020204" charset="-122"/>
                <a:sym typeface="+mn-ea"/>
              </a:rPr>
              <a:t>找</a:t>
            </a:r>
            <a:endParaRPr kumimoji="1" lang="zh-CN" altLang="en-US" sz="2800" b="1">
              <a:solidFill>
                <a:srgbClr val="FFFF00"/>
              </a:solidFill>
              <a:latin typeface="微软雅黑" panose="020B0503020204020204" charset="-122"/>
              <a:ea typeface="微软雅黑" panose="020B0503020204020204" charset="-122"/>
              <a:sym typeface="+mn-ea"/>
            </a:endParaRPr>
          </a:p>
        </p:txBody>
      </p:sp>
      <p:sp>
        <p:nvSpPr>
          <p:cNvPr id="17" name="文本框 16"/>
          <p:cNvSpPr txBox="1"/>
          <p:nvPr>
            <p:custDataLst>
              <p:tags r:id="rId13"/>
            </p:custDataLst>
          </p:nvPr>
        </p:nvSpPr>
        <p:spPr>
          <a:xfrm>
            <a:off x="2695257" y="3470629"/>
            <a:ext cx="543739" cy="523220"/>
          </a:xfrm>
          <a:prstGeom prst="rect">
            <a:avLst/>
          </a:prstGeom>
        </p:spPr>
        <p:style>
          <a:lnRef idx="0">
            <a:schemeClr val="accent5"/>
          </a:lnRef>
          <a:fillRef idx="3">
            <a:schemeClr val="accent5"/>
          </a:fillRef>
          <a:effectRef idx="3">
            <a:schemeClr val="accent5"/>
          </a:effectRef>
          <a:fontRef idx="minor">
            <a:schemeClr val="lt1"/>
          </a:fontRef>
        </p:style>
        <p:txBody>
          <a:bodyPr wrap="none" rtlCol="0" anchor="t">
            <a:spAutoFit/>
          </a:bodyPr>
          <a:lstStyle/>
          <a:p>
            <a:r>
              <a:rPr kumimoji="1" lang="zh-CN" altLang="en-US" sz="2800" b="1">
                <a:solidFill>
                  <a:srgbClr val="FFFF00"/>
                </a:solidFill>
                <a:latin typeface="微软雅黑" panose="020B0503020204020204" charset="-122"/>
                <a:ea typeface="微软雅黑" panose="020B0503020204020204" charset="-122"/>
                <a:sym typeface="+mn-ea"/>
              </a:rPr>
              <a:t>移</a:t>
            </a:r>
            <a:endParaRPr kumimoji="1" lang="zh-CN" altLang="en-US" sz="2800" b="1">
              <a:solidFill>
                <a:srgbClr val="FFFF00"/>
              </a:solidFill>
              <a:latin typeface="微软雅黑" panose="020B0503020204020204" charset="-122"/>
              <a:ea typeface="微软雅黑" panose="020B0503020204020204" charset="-122"/>
              <a:sym typeface="+mn-ea"/>
            </a:endParaRPr>
          </a:p>
        </p:txBody>
      </p:sp>
      <p:sp>
        <p:nvSpPr>
          <p:cNvPr id="18" name="文本框 17"/>
          <p:cNvSpPr txBox="1"/>
          <p:nvPr>
            <p:custDataLst>
              <p:tags r:id="rId14"/>
            </p:custDataLst>
          </p:nvPr>
        </p:nvSpPr>
        <p:spPr>
          <a:xfrm>
            <a:off x="2695257" y="4636372"/>
            <a:ext cx="543739" cy="523220"/>
          </a:xfrm>
          <a:prstGeom prst="rect">
            <a:avLst/>
          </a:prstGeom>
        </p:spPr>
        <p:style>
          <a:lnRef idx="0">
            <a:schemeClr val="accent5"/>
          </a:lnRef>
          <a:fillRef idx="3">
            <a:schemeClr val="accent5"/>
          </a:fillRef>
          <a:effectRef idx="3">
            <a:schemeClr val="accent5"/>
          </a:effectRef>
          <a:fontRef idx="minor">
            <a:schemeClr val="lt1"/>
          </a:fontRef>
        </p:style>
        <p:txBody>
          <a:bodyPr wrap="none" rtlCol="0" anchor="t">
            <a:spAutoFit/>
          </a:bodyPr>
          <a:lstStyle/>
          <a:p>
            <a:r>
              <a:rPr kumimoji="1" lang="zh-CN" altLang="en-US" sz="2800" b="1">
                <a:solidFill>
                  <a:srgbClr val="FFFF00"/>
                </a:solidFill>
                <a:latin typeface="微软雅黑" panose="020B0503020204020204" charset="-122"/>
                <a:ea typeface="微软雅黑" panose="020B0503020204020204" charset="-122"/>
                <a:sym typeface="+mn-ea"/>
              </a:rPr>
              <a:t>转</a:t>
            </a:r>
            <a:endParaRPr kumimoji="1" lang="zh-CN" altLang="en-US" sz="2800" b="1">
              <a:solidFill>
                <a:srgbClr val="FFFF00"/>
              </a:solidFill>
              <a:latin typeface="微软雅黑" panose="020B0503020204020204" charset="-122"/>
              <a:ea typeface="微软雅黑" panose="020B0503020204020204" charset="-122"/>
              <a:sym typeface="+mn-ea"/>
            </a:endParaRPr>
          </a:p>
        </p:txBody>
      </p:sp>
      <p:sp>
        <p:nvSpPr>
          <p:cNvPr id="19" name="文本框 18"/>
          <p:cNvSpPr txBox="1"/>
          <p:nvPr>
            <p:custDataLst>
              <p:tags r:id="rId15"/>
            </p:custDataLst>
          </p:nvPr>
        </p:nvSpPr>
        <p:spPr>
          <a:xfrm>
            <a:off x="2695257" y="5928247"/>
            <a:ext cx="543739" cy="523220"/>
          </a:xfrm>
          <a:prstGeom prst="rect">
            <a:avLst/>
          </a:prstGeom>
        </p:spPr>
        <p:style>
          <a:lnRef idx="0">
            <a:schemeClr val="accent5"/>
          </a:lnRef>
          <a:fillRef idx="3">
            <a:schemeClr val="accent5"/>
          </a:fillRef>
          <a:effectRef idx="3">
            <a:schemeClr val="accent5"/>
          </a:effectRef>
          <a:fontRef idx="minor">
            <a:schemeClr val="lt1"/>
          </a:fontRef>
        </p:style>
        <p:txBody>
          <a:bodyPr wrap="none" rtlCol="0" anchor="t">
            <a:spAutoFit/>
          </a:bodyPr>
          <a:lstStyle/>
          <a:p>
            <a:r>
              <a:rPr kumimoji="1" lang="zh-CN" altLang="en-US" sz="2800" b="1">
                <a:solidFill>
                  <a:srgbClr val="FFFF00"/>
                </a:solidFill>
                <a:latin typeface="微软雅黑" panose="020B0503020204020204" charset="-122"/>
                <a:ea typeface="微软雅黑" panose="020B0503020204020204" charset="-122"/>
                <a:sym typeface="+mn-ea"/>
              </a:rPr>
              <a:t>调</a:t>
            </a:r>
            <a:endParaRPr kumimoji="1" lang="zh-CN" altLang="en-US" sz="2800" b="1">
              <a:solidFill>
                <a:srgbClr val="FFFF00"/>
              </a:solidFill>
              <a:latin typeface="微软雅黑" panose="020B0503020204020204" charset="-122"/>
              <a:ea typeface="微软雅黑" panose="020B0503020204020204" charset="-122"/>
              <a:sym typeface="+mn-ea"/>
            </a:endParaRPr>
          </a:p>
        </p:txBody>
      </p:sp>
      <p:sp>
        <p:nvSpPr>
          <p:cNvPr id="20" name="文本框 19"/>
          <p:cNvSpPr txBox="1"/>
          <p:nvPr>
            <p:custDataLst>
              <p:tags r:id="rId16"/>
            </p:custDataLst>
          </p:nvPr>
        </p:nvSpPr>
        <p:spPr>
          <a:xfrm>
            <a:off x="4975321" y="1955300"/>
            <a:ext cx="4277163" cy="52197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rPr>
              <a:t>①在低倍镜下找到目标。</a:t>
            </a:r>
            <a:endParaRPr lang="zh-CN" altLang="en-US" sz="2800" b="1">
              <a:solidFill>
                <a:srgbClr val="0070C0"/>
              </a:solidFill>
              <a:latin typeface="楷体" panose="02010609060101010101" pitchFamily="49" charset="-122"/>
              <a:ea typeface="楷体" panose="02010609060101010101" pitchFamily="49" charset="-122"/>
            </a:endParaRPr>
          </a:p>
        </p:txBody>
      </p:sp>
      <p:sp>
        <p:nvSpPr>
          <p:cNvPr id="21" name="文本框 20"/>
          <p:cNvSpPr txBox="1"/>
          <p:nvPr>
            <p:custDataLst>
              <p:tags r:id="rId17"/>
            </p:custDataLst>
          </p:nvPr>
        </p:nvSpPr>
        <p:spPr>
          <a:xfrm>
            <a:off x="4975321" y="3264280"/>
            <a:ext cx="5560941" cy="52322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rPr>
              <a:t>②多动装片</a:t>
            </a:r>
            <a:r>
              <a:rPr lang="en-US" altLang="zh-CN" sz="2800" b="1">
                <a:solidFill>
                  <a:srgbClr val="0070C0"/>
                </a:solidFill>
                <a:latin typeface="楷体" panose="02010609060101010101" pitchFamily="49" charset="-122"/>
                <a:ea typeface="楷体" panose="02010609060101010101" pitchFamily="49" charset="-122"/>
              </a:rPr>
              <a:t>,</a:t>
            </a:r>
            <a:r>
              <a:rPr lang="zh-CN" altLang="en-US" sz="2800" b="1">
                <a:solidFill>
                  <a:srgbClr val="0070C0"/>
                </a:solidFill>
                <a:latin typeface="楷体" panose="02010609060101010101" pitchFamily="49" charset="-122"/>
                <a:ea typeface="楷体" panose="02010609060101010101" pitchFamily="49" charset="-122"/>
              </a:rPr>
              <a:t>使目标位于视野中央</a:t>
            </a:r>
            <a:endParaRPr lang="zh-CN" altLang="en-US" sz="2800" b="1">
              <a:solidFill>
                <a:srgbClr val="0070C0"/>
              </a:solidFill>
              <a:latin typeface="楷体" panose="02010609060101010101" pitchFamily="49" charset="-122"/>
              <a:ea typeface="楷体" panose="02010609060101010101" pitchFamily="49" charset="-122"/>
            </a:endParaRPr>
          </a:p>
        </p:txBody>
      </p:sp>
      <p:sp>
        <p:nvSpPr>
          <p:cNvPr id="22" name="文本框 21"/>
          <p:cNvSpPr txBox="1"/>
          <p:nvPr>
            <p:custDataLst>
              <p:tags r:id="rId18"/>
            </p:custDataLst>
          </p:nvPr>
        </p:nvSpPr>
        <p:spPr>
          <a:xfrm>
            <a:off x="4975321" y="4574024"/>
            <a:ext cx="4929293" cy="521970"/>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rPr>
              <a:t>③转动转换器换成高倍物镜。</a:t>
            </a:r>
            <a:endParaRPr lang="zh-CN" altLang="en-US" sz="2800" b="1">
              <a:solidFill>
                <a:srgbClr val="0070C0"/>
              </a:solidFill>
              <a:latin typeface="楷体" panose="02010609060101010101" pitchFamily="49" charset="-122"/>
              <a:ea typeface="楷体" panose="02010609060101010101" pitchFamily="49" charset="-122"/>
            </a:endParaRPr>
          </a:p>
        </p:txBody>
      </p:sp>
      <p:sp>
        <p:nvSpPr>
          <p:cNvPr id="23" name="文本框 22"/>
          <p:cNvSpPr txBox="1"/>
          <p:nvPr>
            <p:custDataLst>
              <p:tags r:id="rId19"/>
            </p:custDataLst>
          </p:nvPr>
        </p:nvSpPr>
        <p:spPr>
          <a:xfrm>
            <a:off x="4975321" y="5762996"/>
            <a:ext cx="5204793" cy="954107"/>
          </a:xfrm>
          <a:prstGeom prst="rect">
            <a:avLst/>
          </a:prstGeom>
          <a:noFill/>
        </p:spPr>
        <p:txBody>
          <a:bodyPr wrap="square" rtlCol="0" anchor="t">
            <a:spAutoFit/>
          </a:bodyPr>
          <a:lstStyle/>
          <a:p>
            <a:r>
              <a:rPr lang="zh-CN" altLang="en-US" sz="2800" b="1">
                <a:solidFill>
                  <a:srgbClr val="0070C0"/>
                </a:solidFill>
                <a:latin typeface="楷体" panose="02010609060101010101" pitchFamily="49" charset="-122"/>
                <a:ea typeface="楷体" panose="02010609060101010101" pitchFamily="49" charset="-122"/>
              </a:rPr>
              <a:t>④调节光圈，使视野亮度适宜</a:t>
            </a:r>
            <a:r>
              <a:rPr lang="en-US" altLang="zh-CN" sz="2800" b="1">
                <a:solidFill>
                  <a:srgbClr val="0070C0"/>
                </a:solidFill>
                <a:latin typeface="楷体" panose="02010609060101010101" pitchFamily="49" charset="-122"/>
                <a:ea typeface="楷体" panose="02010609060101010101" pitchFamily="49" charset="-122"/>
              </a:rPr>
              <a:t>;</a:t>
            </a:r>
            <a:r>
              <a:rPr lang="zh-CN" altLang="en-US" sz="2800" b="1">
                <a:solidFill>
                  <a:srgbClr val="0070C0"/>
                </a:solidFill>
                <a:latin typeface="楷体" panose="02010609060101010101" pitchFamily="49" charset="-122"/>
                <a:ea typeface="楷体" panose="02010609060101010101" pitchFamily="49" charset="-122"/>
              </a:rPr>
              <a:t>调节细准焦螺旋，使物像清晰</a:t>
            </a:r>
            <a:endParaRPr lang="zh-CN" altLang="en-US" sz="2800" b="1">
              <a:solidFill>
                <a:srgbClr val="0070C0"/>
              </a:solidFill>
              <a:latin typeface="楷体" panose="02010609060101010101" pitchFamily="49" charset="-122"/>
              <a:ea typeface="楷体" panose="02010609060101010101" pitchFamily="49" charset="-122"/>
            </a:endParaRPr>
          </a:p>
        </p:txBody>
      </p:sp>
      <p:sp>
        <p:nvSpPr>
          <p:cNvPr id="36" name="文本框 35"/>
          <p:cNvSpPr txBox="1"/>
          <p:nvPr>
            <p:custDataLst>
              <p:tags r:id="rId20"/>
            </p:custDataLst>
          </p:nvPr>
        </p:nvSpPr>
        <p:spPr>
          <a:xfrm>
            <a:off x="198574" y="1096508"/>
            <a:ext cx="1964054"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800" kern="100">
                <a:latin typeface="华文中宋" panose="02010600040101010101" pitchFamily="2" charset="-122"/>
                <a:ea typeface="华文中宋" panose="02010600040101010101" pitchFamily="2" charset="-122"/>
                <a:cs typeface="Times New Roman" panose="02020603050405020304"/>
              </a:rPr>
              <a:t>低倍镜使用</a:t>
            </a:r>
            <a:endParaRPr lang="zh-CN" altLang="en-US" sz="2800">
              <a:latin typeface="华文中宋" panose="02010600040101010101" pitchFamily="2" charset="-122"/>
              <a:ea typeface="华文中宋" panose="02010600040101010101" pitchFamily="2" charset="-122"/>
            </a:endParaRPr>
          </a:p>
        </p:txBody>
      </p:sp>
      <p:sp>
        <p:nvSpPr>
          <p:cNvPr id="37" name="文本框 36"/>
          <p:cNvSpPr txBox="1"/>
          <p:nvPr>
            <p:custDataLst>
              <p:tags r:id="rId21"/>
            </p:custDataLst>
          </p:nvPr>
        </p:nvSpPr>
        <p:spPr>
          <a:xfrm>
            <a:off x="198574" y="4029924"/>
            <a:ext cx="1964054"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800" kern="100">
                <a:latin typeface="华文中宋" panose="02010600040101010101" pitchFamily="2" charset="-122"/>
                <a:ea typeface="华文中宋" panose="02010600040101010101" pitchFamily="2" charset="-122"/>
                <a:cs typeface="Times New Roman" panose="02020603050405020304"/>
              </a:rPr>
              <a:t>高倍镜使用</a:t>
            </a:r>
            <a:endParaRPr lang="zh-CN" altLang="en-US" sz="2800">
              <a:latin typeface="华文中宋" panose="02010600040101010101" pitchFamily="2" charset="-122"/>
              <a:ea typeface="华文中宋" panose="02010600040101010101" pitchFamily="2" charset="-122"/>
            </a:endParaRPr>
          </a:p>
        </p:txBody>
      </p:sp>
      <p:sp>
        <p:nvSpPr>
          <p:cNvPr id="38" name="左大括号 37"/>
          <p:cNvSpPr/>
          <p:nvPr>
            <p:custDataLst>
              <p:tags r:id="rId22"/>
            </p:custDataLst>
          </p:nvPr>
        </p:nvSpPr>
        <p:spPr>
          <a:xfrm>
            <a:off x="2287386" y="2298375"/>
            <a:ext cx="410961" cy="4017606"/>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44" name="箭头: 下 43"/>
          <p:cNvSpPr/>
          <p:nvPr>
            <p:custDataLst>
              <p:tags r:id="rId23"/>
            </p:custDataLst>
          </p:nvPr>
        </p:nvSpPr>
        <p:spPr>
          <a:xfrm>
            <a:off x="1054828" y="1709671"/>
            <a:ext cx="251547" cy="2204663"/>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47" name="矩形 46"/>
          <p:cNvSpPr/>
          <p:nvPr>
            <p:custDataLst>
              <p:tags r:id="rId24"/>
            </p:custDataLst>
          </p:nvPr>
        </p:nvSpPr>
        <p:spPr>
          <a:xfrm>
            <a:off x="0" y="555021"/>
            <a:ext cx="4165600" cy="523220"/>
          </a:xfrm>
          <a:prstGeom prst="rect">
            <a:avLst/>
          </a:prstGeom>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800" b="1">
                <a:solidFill>
                  <a:srgbClr val="FF0000"/>
                </a:solidFill>
                <a:latin typeface="微软雅黑" panose="020B0503020204020204" charset="-122"/>
                <a:ea typeface="微软雅黑" panose="020B0503020204020204" charset="-122"/>
              </a:rPr>
              <a:t>1.</a:t>
            </a:r>
            <a:r>
              <a:rPr lang="zh-CN" altLang="en-US" sz="2800" b="1">
                <a:solidFill>
                  <a:srgbClr val="FF0000"/>
                </a:solidFill>
                <a:latin typeface="微软雅黑" panose="020B0503020204020204" charset="-122"/>
                <a:ea typeface="微软雅黑" panose="020B0503020204020204" charset="-122"/>
              </a:rPr>
              <a:t>显微镜的使用</a:t>
            </a:r>
            <a:endParaRPr lang="zh-CN" altLang="en-US" sz="2800" b="1">
              <a:solidFill>
                <a:srgbClr val="FF0000"/>
              </a:solidFill>
              <a:latin typeface="微软雅黑" panose="020B0503020204020204" charset="-122"/>
              <a:ea typeface="微软雅黑" panose="020B0503020204020204" charset="-122"/>
            </a:endParaRPr>
          </a:p>
        </p:txBody>
      </p:sp>
      <p:sp>
        <p:nvSpPr>
          <p:cNvPr id="7" name="文本框 6"/>
          <p:cNvSpPr txBox="1"/>
          <p:nvPr>
            <p:custDataLst>
              <p:tags r:id="rId25"/>
            </p:custDataLst>
          </p:nvPr>
        </p:nvSpPr>
        <p:spPr>
          <a:xfrm>
            <a:off x="4975321" y="5273780"/>
            <a:ext cx="5204793" cy="461665"/>
          </a:xfrm>
          <a:prstGeom prst="rect">
            <a:avLst/>
          </a:prstGeom>
          <a:noFill/>
        </p:spPr>
        <p:txBody>
          <a:bodyPr wrap="square">
            <a:spAutoFit/>
          </a:bodyPr>
          <a:lstStyle/>
          <a:p>
            <a:r>
              <a:rPr lang="zh-CN" altLang="en-US" sz="2400">
                <a:solidFill>
                  <a:srgbClr val="FF0000"/>
                </a:solidFill>
                <a:latin typeface="楷体" panose="02010609060101010101" pitchFamily="49" charset="-122"/>
                <a:ea typeface="楷体" panose="02010609060101010101" pitchFamily="49" charset="-122"/>
              </a:rPr>
              <a:t>若视野太暗</a:t>
            </a:r>
            <a:r>
              <a:rPr lang="en-US" altLang="zh-CN" sz="2400">
                <a:solidFill>
                  <a:srgbClr val="FF0000"/>
                </a:solidFill>
                <a:latin typeface="楷体" panose="02010609060101010101" pitchFamily="49" charset="-122"/>
                <a:ea typeface="楷体" panose="02010609060101010101" pitchFamily="49" charset="-122"/>
              </a:rPr>
              <a:t>,</a:t>
            </a:r>
            <a:r>
              <a:rPr lang="zh-CN" altLang="en-US" sz="2400">
                <a:solidFill>
                  <a:srgbClr val="FF0000"/>
                </a:solidFill>
                <a:latin typeface="楷体" panose="02010609060101010101" pitchFamily="49" charset="-122"/>
                <a:ea typeface="楷体" panose="02010609060101010101" pitchFamily="49" charset="-122"/>
              </a:rPr>
              <a:t>使用大光圈</a:t>
            </a:r>
            <a:r>
              <a:rPr lang="en-US" altLang="zh-CN" sz="2400">
                <a:solidFill>
                  <a:srgbClr val="FF0000"/>
                </a:solidFill>
                <a:latin typeface="楷体" panose="02010609060101010101" pitchFamily="49" charset="-122"/>
                <a:ea typeface="楷体" panose="02010609060101010101" pitchFamily="49" charset="-122"/>
              </a:rPr>
              <a:t>,</a:t>
            </a:r>
            <a:r>
              <a:rPr lang="zh-CN" altLang="en-US" sz="2400">
                <a:solidFill>
                  <a:srgbClr val="FF0000"/>
                </a:solidFill>
                <a:latin typeface="楷体" panose="02010609060101010101" pitchFamily="49" charset="-122"/>
                <a:ea typeface="楷体" panose="02010609060101010101" pitchFamily="49" charset="-122"/>
              </a:rPr>
              <a:t>改用凹面镜</a:t>
            </a:r>
            <a:endParaRPr lang="zh-CN" altLang="en-US" sz="2400">
              <a:solidFill>
                <a:srgbClr val="FF0000"/>
              </a:solidFill>
              <a:latin typeface="楷体" panose="02010609060101010101" pitchFamily="49" charset="-122"/>
              <a:ea typeface="楷体" panose="02010609060101010101" pitchFamily="49" charset="-122"/>
            </a:endParaRPr>
          </a:p>
        </p:txBody>
      </p:sp>
      <p:grpSp>
        <p:nvGrpSpPr>
          <p:cNvPr id="2" name="组合 1"/>
          <p:cNvGrpSpPr/>
          <p:nvPr>
            <p:custDataLst>
              <p:tags r:id="rId26"/>
            </p:custDataLst>
          </p:nvPr>
        </p:nvGrpSpPr>
        <p:grpSpPr>
          <a:xfrm>
            <a:off x="5582611" y="-238948"/>
            <a:ext cx="2080354" cy="1525022"/>
            <a:chOff x="5546035" y="-238948"/>
            <a:chExt cx="2080354" cy="1525022"/>
          </a:xfrm>
        </p:grpSpPr>
        <p:sp>
          <p:nvSpPr>
            <p:cNvPr id="3" name="椭圆 2"/>
            <p:cNvSpPr/>
            <p:nvPr>
              <p:custDataLst>
                <p:tags r:id="rId27"/>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28"/>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par>
                          <p:cTn id="13" fill="hold">
                            <p:stCondLst>
                              <p:cond delay="500"/>
                            </p:stCondLst>
                            <p:childTnLst>
                              <p:par>
                                <p:cTn id="14" presetID="21" presetClass="entr" presetSubtype="1"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heel(1)">
                                      <p:cBhvr>
                                        <p:cTn id="16" dur="2000"/>
                                        <p:tgtEl>
                                          <p:spTgt spid="12"/>
                                        </p:tgtEl>
                                      </p:cBhvr>
                                    </p:animEffect>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par>
                          <p:cTn id="26" fill="hold">
                            <p:stCondLst>
                              <p:cond delay="3000"/>
                            </p:stCondLst>
                            <p:childTnLst>
                              <p:par>
                                <p:cTn id="27" presetID="14" presetClass="entr" presetSubtype="10"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par>
                          <p:cTn id="49" fill="hold">
                            <p:stCondLst>
                              <p:cond delay="3000"/>
                            </p:stCondLst>
                            <p:childTnLst>
                              <p:par>
                                <p:cTn id="50" presetID="42" presetClass="entr" presetSubtype="0"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ipe(left)">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wipe(left)">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wipe(left)">
                                      <p:cBhvr>
                                        <p:cTn id="74" dur="500"/>
                                        <p:tgtEl>
                                          <p:spTgt spid="23"/>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randombar(horizontal)">
                                      <p:cBhvr>
                                        <p:cTn id="7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p:bldP spid="21" grpId="0"/>
      <p:bldP spid="22" grpId="0"/>
      <p:bldP spid="23" grpId="0"/>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609610"/>
            <a:ext cx="3381054" cy="523220"/>
          </a:xfrm>
          <a:prstGeom prst="rect">
            <a:avLst/>
          </a:prstGeom>
        </p:spPr>
        <p:txBody>
          <a:bodyPr wrap="none">
            <a:spAutoFit/>
          </a:bodyPr>
          <a:lstStyle/>
          <a:p>
            <a:pPr defTabSz="1218565"/>
            <a:r>
              <a:rPr lang="en-US" altLang="zh-CN" sz="2800" b="1">
                <a:solidFill>
                  <a:srgbClr val="FF0000"/>
                </a:solidFill>
                <a:latin typeface="微软雅黑" panose="020B0503020204020204" charset="-122"/>
                <a:ea typeface="微软雅黑" panose="020B0503020204020204" charset="-122"/>
              </a:rPr>
              <a:t>2.</a:t>
            </a:r>
            <a:r>
              <a:rPr lang="zh-CN" altLang="en-US" sz="2800" b="1">
                <a:solidFill>
                  <a:srgbClr val="FF0000"/>
                </a:solidFill>
                <a:latin typeface="微软雅黑" panose="020B0503020204020204" charset="-122"/>
                <a:ea typeface="微软雅黑" panose="020B0503020204020204" charset="-122"/>
              </a:rPr>
              <a:t>目镜与物镜的区别</a:t>
            </a:r>
            <a:endParaRPr lang="zh-CN" altLang="en-US" sz="2800" b="1">
              <a:solidFill>
                <a:srgbClr val="FF0000"/>
              </a:solidFill>
              <a:latin typeface="微软雅黑" panose="020B0503020204020204" charset="-122"/>
              <a:ea typeface="微软雅黑" panose="020B0503020204020204" charset="-122"/>
            </a:endParaRPr>
          </a:p>
        </p:txBody>
      </p:sp>
      <p:graphicFrame>
        <p:nvGraphicFramePr>
          <p:cNvPr id="38" name="Group 33"/>
          <p:cNvGraphicFramePr>
            <a:graphicFrameLocks noGrp="1"/>
          </p:cNvGraphicFramePr>
          <p:nvPr>
            <p:custDataLst>
              <p:tags r:id="rId2"/>
            </p:custDataLst>
          </p:nvPr>
        </p:nvGraphicFramePr>
        <p:xfrm>
          <a:off x="182375" y="1084944"/>
          <a:ext cx="11966082" cy="5651834"/>
        </p:xfrm>
        <a:graphic>
          <a:graphicData uri="http://schemas.openxmlformats.org/drawingml/2006/table">
            <a:tbl>
              <a:tblPr>
                <a:tableStyleId>{5940675A-B579-460E-94D1-54222C63F5DA}</a:tableStyleId>
              </a:tblPr>
              <a:tblGrid>
                <a:gridCol w="1322137"/>
                <a:gridCol w="5230591"/>
                <a:gridCol w="5413354"/>
              </a:tblGrid>
              <a:tr h="1963056">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en-US" altLang="zh-CN"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endParaRP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en-US" altLang="zh-CN"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endParaRP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rPr>
                        <a:t>镜头</a:t>
                      </a:r>
                      <a:endParaRPr kumimoji="0" lang="zh-CN" altLang="zh-CN"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chemeClr val="tx1">
                            <a:lumMod val="95000"/>
                            <a:lumOff val="5000"/>
                          </a:schemeClr>
                        </a:solidFill>
                        <a:effectLst/>
                        <a:latin typeface="华文中宋" panose="02010600040101010101" pitchFamily="2" charset="-122"/>
                        <a:ea typeface="华文中宋" panose="02010600040101010101" pitchFamily="2" charset="-122"/>
                      </a:endParaRPr>
                    </a:p>
                  </a:txBody>
                  <a:tcPr vert="horz" horzOverflow="overflow"/>
                </a:tc>
              </a:tr>
              <a:tr h="592220">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位置</a:t>
                      </a: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r>
              <a:tr h="583583">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螺纹</a:t>
                      </a: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r>
              <a:tr h="1498317">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镜长与</a:t>
                      </a:r>
                      <a:endParaRPr kumimoji="0" lang="en-US" altLang="zh-CN"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放大倍</a:t>
                      </a:r>
                      <a:endParaRPr kumimoji="0" lang="en-US" altLang="zh-CN"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数关系</a:t>
                      </a: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en-US" altLang="zh-CN"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r>
              <a:tr h="970687">
                <a:tc>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rPr>
                        <a:t>放大倍数组合</a:t>
                      </a: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gridSpan="2">
                  <a:txBody>
                    <a:bodyPr wrap="square"/>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pPr>
                      <a:endParaRPr kumimoji="0" lang="zh-CN" altLang="en-US" sz="2800" b="0" i="0" u="none" strike="noStrike" cap="none" normalizeH="0" baseline="0">
                        <a:ln>
                          <a:noFill/>
                        </a:ln>
                        <a:solidFill>
                          <a:srgbClr val="404040"/>
                        </a:solidFill>
                        <a:effectLst/>
                        <a:latin typeface="华文中宋" panose="02010600040101010101" pitchFamily="2" charset="-122"/>
                        <a:ea typeface="华文中宋" panose="02010600040101010101" pitchFamily="2" charset="-122"/>
                      </a:endParaRPr>
                    </a:p>
                  </a:txBody>
                  <a:tcPr vert="horz" horzOverflow="overflow"/>
                </a:tc>
                <a:tc hMerge="1">
                  <a:tcPr horzOverflow="overflow"/>
                </a:tc>
              </a:tr>
            </a:tbl>
          </a:graphicData>
        </a:graphic>
      </p:graphicFrame>
      <p:pic>
        <p:nvPicPr>
          <p:cNvPr id="39" name="Picture 43"/>
          <p:cNvPicPr>
            <a:picLocks noChangeAspect="1" noChangeArrowheads="1"/>
          </p:cNvPicPr>
          <p:nvPr>
            <p:custDataLst>
              <p:tags r:id="rId3"/>
            </p:custDataLst>
          </p:nvPr>
        </p:nvPicPr>
        <p:blipFill>
          <a:blip r:embed="rId4">
            <a:clrChange>
              <a:clrFrom>
                <a:srgbClr val="FFFFFF">
                  <a:alpha val="100000"/>
                </a:srgbClr>
              </a:clrFrom>
              <a:clrTo>
                <a:srgbClr val="FFFFFF">
                  <a:alpha val="100000"/>
                  <a:alpha val="0"/>
                </a:srgbClr>
              </a:clrTo>
            </a:clrChange>
            <a:lum bright="-12000" contrast="18000"/>
            <a:extLst>
              <a:ext uri="{28A0092B-C50C-407E-A947-70E740481C1C}">
                <a14:useLocalDpi xmlns:a14="http://schemas.microsoft.com/office/drawing/2010/main" val="0"/>
              </a:ext>
            </a:extLst>
          </a:blip>
          <a:stretch>
            <a:fillRect/>
          </a:stretch>
        </p:blipFill>
        <p:spPr bwMode="auto">
          <a:xfrm>
            <a:off x="7205347" y="1001039"/>
            <a:ext cx="4932045" cy="185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8"/>
          <p:cNvPicPr>
            <a:picLocks noChangeAspect="1" noChangeArrowheads="1"/>
          </p:cNvPicPr>
          <p:nvPr>
            <p:custDataLst>
              <p:tags r:id="rId5"/>
            </p:custDataLst>
          </p:nvPr>
        </p:nvPicPr>
        <p:blipFill>
          <a:blip r:embed="rId6">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r="24343"/>
          <a:stretch>
            <a:fillRect/>
          </a:stretch>
        </p:blipFill>
        <p:spPr bwMode="auto">
          <a:xfrm>
            <a:off x="2255090" y="1241195"/>
            <a:ext cx="3949065" cy="1543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椭圆 40"/>
          <p:cNvSpPr/>
          <p:nvPr>
            <p:custDataLst>
              <p:tags r:id="rId7"/>
            </p:custDataLst>
          </p:nvPr>
        </p:nvSpPr>
        <p:spPr>
          <a:xfrm>
            <a:off x="8656322" y="1814474"/>
            <a:ext cx="365760" cy="257175"/>
          </a:xfrm>
          <a:prstGeom prst="ellipse">
            <a:avLst/>
          </a:prstGeom>
          <a:noFill/>
          <a:ln w="28575" cap="flat" cmpd="sng" algn="ctr">
            <a:solidFill>
              <a:srgbClr val="C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2" name="椭圆 41"/>
          <p:cNvSpPr/>
          <p:nvPr>
            <p:custDataLst>
              <p:tags r:id="rId8"/>
            </p:custDataLst>
          </p:nvPr>
        </p:nvSpPr>
        <p:spPr>
          <a:xfrm>
            <a:off x="9860917" y="1710969"/>
            <a:ext cx="353695" cy="360680"/>
          </a:xfrm>
          <a:prstGeom prst="ellipse">
            <a:avLst/>
          </a:prstGeom>
          <a:noFill/>
          <a:ln w="28575" cap="flat" cmpd="sng" algn="ctr">
            <a:solidFill>
              <a:srgbClr val="C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3" name="椭圆 42"/>
          <p:cNvSpPr/>
          <p:nvPr>
            <p:custDataLst>
              <p:tags r:id="rId9"/>
            </p:custDataLst>
          </p:nvPr>
        </p:nvSpPr>
        <p:spPr>
          <a:xfrm>
            <a:off x="11033127" y="1745894"/>
            <a:ext cx="247015" cy="347980"/>
          </a:xfrm>
          <a:prstGeom prst="ellipse">
            <a:avLst/>
          </a:prstGeom>
          <a:noFill/>
          <a:ln w="28575" cap="flat" cmpd="sng" algn="ctr">
            <a:solidFill>
              <a:srgbClr val="C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4" name="椭圆 43"/>
          <p:cNvSpPr/>
          <p:nvPr>
            <p:custDataLst>
              <p:tags r:id="rId10"/>
            </p:custDataLst>
          </p:nvPr>
        </p:nvSpPr>
        <p:spPr>
          <a:xfrm>
            <a:off x="7568567" y="1745894"/>
            <a:ext cx="485140" cy="391795"/>
          </a:xfrm>
          <a:prstGeom prst="ellipse">
            <a:avLst/>
          </a:prstGeom>
          <a:noFill/>
          <a:ln w="28575" cap="flat" cmpd="sng" algn="ctr">
            <a:solidFill>
              <a:srgbClr val="C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5" name="椭圆 44"/>
          <p:cNvSpPr/>
          <p:nvPr>
            <p:custDataLst>
              <p:tags r:id="rId11"/>
            </p:custDataLst>
          </p:nvPr>
        </p:nvSpPr>
        <p:spPr>
          <a:xfrm>
            <a:off x="5328752" y="1842859"/>
            <a:ext cx="603885" cy="426720"/>
          </a:xfrm>
          <a:prstGeom prst="ellipse">
            <a:avLst/>
          </a:prstGeom>
          <a:noFill/>
          <a:ln w="28575" cap="flat" cmpd="sng" algn="ctr">
            <a:solidFill>
              <a:srgbClr val="FFFF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6" name="椭圆 45"/>
          <p:cNvSpPr/>
          <p:nvPr>
            <p:custDataLst>
              <p:tags r:id="rId12"/>
            </p:custDataLst>
          </p:nvPr>
        </p:nvSpPr>
        <p:spPr>
          <a:xfrm>
            <a:off x="3947365" y="1672995"/>
            <a:ext cx="722630" cy="426720"/>
          </a:xfrm>
          <a:prstGeom prst="ellipse">
            <a:avLst/>
          </a:prstGeom>
          <a:noFill/>
          <a:ln w="28575" cap="flat" cmpd="sng" algn="ctr">
            <a:solidFill>
              <a:srgbClr val="FFFF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sp>
        <p:nvSpPr>
          <p:cNvPr id="47" name="椭圆 46"/>
          <p:cNvSpPr/>
          <p:nvPr>
            <p:custDataLst>
              <p:tags r:id="rId13"/>
            </p:custDataLst>
          </p:nvPr>
        </p:nvSpPr>
        <p:spPr>
          <a:xfrm>
            <a:off x="2509725" y="1707920"/>
            <a:ext cx="722630" cy="391795"/>
          </a:xfrm>
          <a:prstGeom prst="ellipse">
            <a:avLst/>
          </a:prstGeom>
          <a:noFill/>
          <a:ln w="28575" cap="flat" cmpd="sng" algn="ctr">
            <a:solidFill>
              <a:srgbClr val="FFFF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white"/>
              </a:solidFill>
              <a:effectLst/>
              <a:uLnTx/>
              <a:uFillTx/>
              <a:latin typeface="Arial" panose="020B0604020202020204"/>
              <a:ea typeface="微软雅黑" panose="020B0503020204020204" charset="-122"/>
              <a:cs typeface="+mn-cs"/>
            </a:endParaRPr>
          </a:p>
        </p:txBody>
      </p:sp>
      <p:pic>
        <p:nvPicPr>
          <p:cNvPr id="48" name="图片 47"/>
          <p:cNvPicPr>
            <a:picLocks noChangeAspect="1"/>
          </p:cNvPicPr>
          <p:nvPr>
            <p:custDataLst>
              <p:tags r:id="rId14"/>
            </p:custDataLst>
          </p:nvPr>
        </p:nvPicPr>
        <p:blipFill>
          <a:blip r:embed="rId15"/>
          <a:srcRect l="17232" t="30047" r="53016" b="8818"/>
          <a:stretch>
            <a:fillRect/>
          </a:stretch>
        </p:blipFill>
        <p:spPr>
          <a:xfrm>
            <a:off x="1973037" y="4448214"/>
            <a:ext cx="1904365" cy="1047750"/>
          </a:xfrm>
          <a:prstGeom prst="rect">
            <a:avLst/>
          </a:prstGeom>
          <a:noFill/>
          <a:ln w="9525">
            <a:noFill/>
          </a:ln>
        </p:spPr>
      </p:pic>
      <p:pic>
        <p:nvPicPr>
          <p:cNvPr id="49" name="图片3"/>
          <p:cNvPicPr>
            <a:picLocks noChangeAspect="1"/>
          </p:cNvPicPr>
          <p:nvPr>
            <p:custDataLst>
              <p:tags r:id="rId16"/>
            </p:custDataLst>
          </p:nvPr>
        </p:nvPicPr>
        <p:blipFill>
          <a:blip r:embed="rId17"/>
          <a:srcRect l="51225" t="3495" b="23495"/>
          <a:stretch>
            <a:fillRect/>
          </a:stretch>
        </p:blipFill>
        <p:spPr>
          <a:xfrm>
            <a:off x="7335427" y="4322235"/>
            <a:ext cx="2196955" cy="1370329"/>
          </a:xfrm>
          <a:prstGeom prst="rect">
            <a:avLst/>
          </a:prstGeom>
        </p:spPr>
      </p:pic>
      <p:sp>
        <p:nvSpPr>
          <p:cNvPr id="50" name="文本框 49"/>
          <p:cNvSpPr txBox="1"/>
          <p:nvPr>
            <p:custDataLst>
              <p:tags r:id="rId18"/>
            </p:custDataLst>
          </p:nvPr>
        </p:nvSpPr>
        <p:spPr>
          <a:xfrm>
            <a:off x="7140034" y="5238915"/>
            <a:ext cx="635000" cy="460375"/>
          </a:xfrm>
          <a:prstGeom prst="rect">
            <a:avLst/>
          </a:prstGeom>
          <a:noFill/>
        </p:spPr>
        <p:txBody>
          <a:bodyPr wrap="square" rtlCol="0">
            <a:spAutoFit/>
          </a:bodyPr>
          <a:lstStyle/>
          <a:p>
            <a:r>
              <a:rPr lang="zh-CN" altLang="en-US" sz="2400" b="1">
                <a:solidFill>
                  <a:srgbClr val="C00000"/>
                </a:solidFill>
                <a:latin typeface="黑体" panose="02010609060101010101" charset="-122"/>
                <a:ea typeface="黑体" panose="02010609060101010101" charset="-122"/>
              </a:rPr>
              <a:t>近</a:t>
            </a:r>
            <a:endParaRPr lang="zh-CN" altLang="en-US" sz="2400" b="1">
              <a:solidFill>
                <a:srgbClr val="C00000"/>
              </a:solidFill>
              <a:latin typeface="黑体" panose="02010609060101010101" charset="-122"/>
              <a:ea typeface="黑体" panose="02010609060101010101" charset="-122"/>
            </a:endParaRPr>
          </a:p>
        </p:txBody>
      </p:sp>
      <p:sp>
        <p:nvSpPr>
          <p:cNvPr id="51" name="文本框 50"/>
          <p:cNvSpPr txBox="1"/>
          <p:nvPr>
            <p:custDataLst>
              <p:tags r:id="rId19"/>
            </p:custDataLst>
          </p:nvPr>
        </p:nvSpPr>
        <p:spPr>
          <a:xfrm>
            <a:off x="8589754" y="5238915"/>
            <a:ext cx="484709" cy="460375"/>
          </a:xfrm>
          <a:prstGeom prst="rect">
            <a:avLst/>
          </a:prstGeom>
          <a:noFill/>
        </p:spPr>
        <p:txBody>
          <a:bodyPr wrap="square" rtlCol="0">
            <a:spAutoFit/>
          </a:bodyPr>
          <a:lstStyle/>
          <a:p>
            <a:r>
              <a:rPr lang="zh-CN" altLang="en-US" sz="2400" b="1">
                <a:solidFill>
                  <a:srgbClr val="C00000"/>
                </a:solidFill>
                <a:latin typeface="黑体" panose="02010609060101010101" charset="-122"/>
                <a:ea typeface="黑体" panose="02010609060101010101" charset="-122"/>
              </a:rPr>
              <a:t>远</a:t>
            </a:r>
            <a:endParaRPr lang="zh-CN" altLang="en-US" sz="2400" b="1">
              <a:solidFill>
                <a:srgbClr val="C00000"/>
              </a:solidFill>
              <a:latin typeface="黑体" panose="02010609060101010101" charset="-122"/>
              <a:ea typeface="黑体" panose="02010609060101010101" charset="-122"/>
            </a:endParaRPr>
          </a:p>
        </p:txBody>
      </p:sp>
      <p:sp>
        <p:nvSpPr>
          <p:cNvPr id="52" name="文本框 51"/>
          <p:cNvSpPr txBox="1"/>
          <p:nvPr>
            <p:custDataLst>
              <p:tags r:id="rId20"/>
            </p:custDataLst>
          </p:nvPr>
        </p:nvSpPr>
        <p:spPr>
          <a:xfrm>
            <a:off x="3334291" y="3061782"/>
            <a:ext cx="1281120" cy="523220"/>
          </a:xfrm>
          <a:prstGeom prst="rect">
            <a:avLst/>
          </a:prstGeom>
          <a:noFill/>
        </p:spPr>
        <p:txBody>
          <a:bodyPr wrap="none" rtlCol="0" anchor="t">
            <a:spAutoFit/>
          </a:bodyPr>
          <a:lstStyle/>
          <a:p>
            <a:pPr algn="ctr" defTabSz="914400" fontAlgn="base">
              <a:spcBef>
                <a:spcPct val="20000"/>
              </a:spcBef>
              <a:buClrTx/>
              <a:buSzTx/>
              <a:buFont typeface="Wingdings" panose="05000000000000000000" pitchFamily="2" charset="2"/>
            </a:pPr>
            <a:r>
              <a:rPr lang="zh-CN" altLang="en-US" sz="2800" b="1">
                <a:ln>
                  <a:noFill/>
                </a:ln>
                <a:solidFill>
                  <a:srgbClr val="7030A0"/>
                </a:solidFill>
                <a:effectLst/>
                <a:latin typeface="楷体" panose="02010609060101010101" pitchFamily="49" charset="-122"/>
                <a:ea typeface="楷体" panose="02010609060101010101" pitchFamily="49" charset="-122"/>
                <a:sym typeface="+mn-ea"/>
              </a:rPr>
              <a:t>镜筒上</a:t>
            </a:r>
            <a:endParaRPr lang="zh-CN" altLang="en-US" sz="2800" b="1">
              <a:ln>
                <a:noFill/>
              </a:ln>
              <a:solidFill>
                <a:srgbClr val="7030A0"/>
              </a:solidFill>
              <a:effectLst/>
              <a:latin typeface="楷体" panose="02010609060101010101" pitchFamily="49" charset="-122"/>
              <a:ea typeface="楷体" panose="02010609060101010101" pitchFamily="49" charset="-122"/>
              <a:sym typeface="+mn-ea"/>
            </a:endParaRPr>
          </a:p>
        </p:txBody>
      </p:sp>
      <p:sp>
        <p:nvSpPr>
          <p:cNvPr id="53" name="文本框 52"/>
          <p:cNvSpPr txBox="1"/>
          <p:nvPr>
            <p:custDataLst>
              <p:tags r:id="rId21"/>
            </p:custDataLst>
          </p:nvPr>
        </p:nvSpPr>
        <p:spPr>
          <a:xfrm>
            <a:off x="7802694" y="3061782"/>
            <a:ext cx="1620957" cy="523220"/>
          </a:xfrm>
          <a:prstGeom prst="rect">
            <a:avLst/>
          </a:prstGeom>
          <a:noFill/>
        </p:spPr>
        <p:txBody>
          <a:bodyPr wrap="none" rtlCol="0" anchor="t">
            <a:spAutoFit/>
          </a:bodyPr>
          <a:lstStyle/>
          <a:p>
            <a:pPr algn="ctr" defTabSz="914400" fontAlgn="base">
              <a:spcBef>
                <a:spcPct val="20000"/>
              </a:spcBef>
              <a:buClrTx/>
              <a:buSzTx/>
              <a:buFont typeface="Wingdings" panose="05000000000000000000" pitchFamily="2" charset="2"/>
            </a:pPr>
            <a:r>
              <a:rPr lang="zh-CN" altLang="en-US" sz="2800" b="1">
                <a:ln>
                  <a:noFill/>
                </a:ln>
                <a:solidFill>
                  <a:srgbClr val="404040"/>
                </a:solidFill>
                <a:effectLst/>
                <a:latin typeface="楷体" panose="02010609060101010101" pitchFamily="49" charset="-122"/>
                <a:ea typeface="楷体" panose="02010609060101010101" pitchFamily="49" charset="-122"/>
                <a:sym typeface="+mn-ea"/>
              </a:rPr>
              <a:t>转换器上</a:t>
            </a:r>
            <a:endParaRPr lang="zh-CN" altLang="en-US" sz="2800" b="1">
              <a:ln>
                <a:noFill/>
              </a:ln>
              <a:solidFill>
                <a:srgbClr val="404040"/>
              </a:solidFill>
              <a:effectLst/>
              <a:latin typeface="楷体" panose="02010609060101010101" pitchFamily="49" charset="-122"/>
              <a:ea typeface="楷体" panose="02010609060101010101" pitchFamily="49" charset="-122"/>
              <a:sym typeface="+mn-ea"/>
            </a:endParaRPr>
          </a:p>
        </p:txBody>
      </p:sp>
      <p:sp>
        <p:nvSpPr>
          <p:cNvPr id="54" name="文本框 53"/>
          <p:cNvSpPr txBox="1"/>
          <p:nvPr>
            <p:custDataLst>
              <p:tags r:id="rId22"/>
            </p:custDataLst>
          </p:nvPr>
        </p:nvSpPr>
        <p:spPr>
          <a:xfrm>
            <a:off x="3334291" y="3623832"/>
            <a:ext cx="1281120" cy="523220"/>
          </a:xfrm>
          <a:prstGeom prst="rect">
            <a:avLst/>
          </a:prstGeom>
          <a:noFill/>
        </p:spPr>
        <p:txBody>
          <a:bodyPr wrap="none" rtlCol="0" anchor="t">
            <a:spAutoFit/>
          </a:bodyPr>
          <a:lstStyle/>
          <a:p>
            <a:pPr algn="ctr" fontAlgn="base">
              <a:spcBef>
                <a:spcPct val="20000"/>
              </a:spcBef>
              <a:buFont typeface="Wingdings" panose="05000000000000000000" pitchFamily="2" charset="2"/>
            </a:pPr>
            <a:r>
              <a:rPr lang="zh-CN" altLang="en-US" sz="2800" b="1">
                <a:ln>
                  <a:noFill/>
                </a:ln>
                <a:solidFill>
                  <a:srgbClr val="7030A0"/>
                </a:solidFill>
                <a:effectLst/>
                <a:latin typeface="楷体" panose="02010609060101010101" pitchFamily="49" charset="-122"/>
                <a:ea typeface="楷体" panose="02010609060101010101" pitchFamily="49" charset="-122"/>
                <a:sym typeface="+mn-ea"/>
              </a:rPr>
              <a:t>无</a:t>
            </a:r>
            <a:r>
              <a:rPr lang="zh-CN" altLang="en-US" sz="2800" b="1" kern="0">
                <a:solidFill>
                  <a:prstClr val="black"/>
                </a:solidFill>
                <a:latin typeface="楷体" panose="02010609060101010101" pitchFamily="49" charset="-122"/>
                <a:ea typeface="楷体" panose="02010609060101010101" pitchFamily="49" charset="-122"/>
              </a:rPr>
              <a:t>螺纹</a:t>
            </a:r>
            <a:endParaRPr lang="zh-CN" altLang="en-US" sz="2800" b="1">
              <a:ln>
                <a:noFill/>
              </a:ln>
              <a:solidFill>
                <a:srgbClr val="7030A0"/>
              </a:solidFill>
              <a:effectLst/>
              <a:latin typeface="楷体" panose="02010609060101010101" pitchFamily="49" charset="-122"/>
              <a:ea typeface="楷体" panose="02010609060101010101" pitchFamily="49" charset="-122"/>
              <a:sym typeface="+mn-ea"/>
            </a:endParaRPr>
          </a:p>
        </p:txBody>
      </p:sp>
      <p:sp>
        <p:nvSpPr>
          <p:cNvPr id="55" name="文本框 54"/>
          <p:cNvSpPr txBox="1"/>
          <p:nvPr>
            <p:custDataLst>
              <p:tags r:id="rId23"/>
            </p:custDataLst>
          </p:nvPr>
        </p:nvSpPr>
        <p:spPr>
          <a:xfrm>
            <a:off x="7912357" y="3623832"/>
            <a:ext cx="1281120" cy="523220"/>
          </a:xfrm>
          <a:prstGeom prst="rect">
            <a:avLst/>
          </a:prstGeom>
          <a:noFill/>
        </p:spPr>
        <p:txBody>
          <a:bodyPr wrap="none" rtlCol="0" anchor="t">
            <a:spAutoFit/>
          </a:bodyPr>
          <a:lstStyle/>
          <a:p>
            <a:pPr algn="ctr" fontAlgn="base">
              <a:spcBef>
                <a:spcPct val="20000"/>
              </a:spcBef>
              <a:buFont typeface="Wingdings" panose="05000000000000000000" pitchFamily="2" charset="2"/>
            </a:pPr>
            <a:r>
              <a:rPr lang="zh-CN" altLang="en-US" sz="2800" b="1">
                <a:ln>
                  <a:noFill/>
                </a:ln>
                <a:solidFill>
                  <a:srgbClr val="404040"/>
                </a:solidFill>
                <a:effectLst/>
                <a:latin typeface="楷体" panose="02010609060101010101" pitchFamily="49" charset="-122"/>
                <a:ea typeface="楷体" panose="02010609060101010101" pitchFamily="49" charset="-122"/>
                <a:sym typeface="+mn-ea"/>
              </a:rPr>
              <a:t>有</a:t>
            </a:r>
            <a:r>
              <a:rPr lang="zh-CN" altLang="en-US" sz="2800" b="1" kern="0">
                <a:solidFill>
                  <a:prstClr val="black"/>
                </a:solidFill>
                <a:latin typeface="楷体" panose="02010609060101010101" pitchFamily="49" charset="-122"/>
                <a:ea typeface="楷体" panose="02010609060101010101" pitchFamily="49" charset="-122"/>
              </a:rPr>
              <a:t>螺纹</a:t>
            </a:r>
            <a:endParaRPr lang="zh-CN" altLang="en-US" sz="2800" b="1">
              <a:ln>
                <a:noFill/>
              </a:ln>
              <a:solidFill>
                <a:srgbClr val="404040"/>
              </a:solidFill>
              <a:effectLst/>
              <a:latin typeface="楷体" panose="02010609060101010101" pitchFamily="49" charset="-122"/>
              <a:ea typeface="楷体" panose="02010609060101010101" pitchFamily="49" charset="-122"/>
              <a:sym typeface="+mn-ea"/>
            </a:endParaRPr>
          </a:p>
        </p:txBody>
      </p:sp>
      <p:sp>
        <p:nvSpPr>
          <p:cNvPr id="56" name="文本框 55"/>
          <p:cNvSpPr txBox="1"/>
          <p:nvPr>
            <p:custDataLst>
              <p:tags r:id="rId24"/>
            </p:custDataLst>
          </p:nvPr>
        </p:nvSpPr>
        <p:spPr>
          <a:xfrm>
            <a:off x="9452369" y="4295569"/>
            <a:ext cx="2105301" cy="1384995"/>
          </a:xfrm>
          <a:prstGeom prst="rect">
            <a:avLst/>
          </a:prstGeom>
          <a:noFill/>
        </p:spPr>
        <p:txBody>
          <a:bodyPr wrap="square">
            <a:spAutoFit/>
          </a:bodyPr>
          <a:lstStyle/>
          <a:p>
            <a:r>
              <a:rPr lang="zh-CN" altLang="en-US" sz="2800" b="1">
                <a:solidFill>
                  <a:srgbClr val="C00000"/>
                </a:solidFill>
                <a:latin typeface="楷体" panose="02010609060101010101" pitchFamily="49" charset="-122"/>
                <a:ea typeface="楷体" panose="02010609060101010101" pitchFamily="49" charset="-122"/>
              </a:rPr>
              <a:t>越长放大倍数越大，离盖玻片越近</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57" name="文本框 56"/>
          <p:cNvSpPr txBox="1"/>
          <p:nvPr>
            <p:custDataLst>
              <p:tags r:id="rId25"/>
            </p:custDataLst>
          </p:nvPr>
        </p:nvSpPr>
        <p:spPr>
          <a:xfrm>
            <a:off x="3918460" y="4495036"/>
            <a:ext cx="1765241" cy="954107"/>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越长放大倍数越小</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58" name="文本框 57"/>
          <p:cNvSpPr txBox="1"/>
          <p:nvPr>
            <p:custDataLst>
              <p:tags r:id="rId26"/>
            </p:custDataLst>
          </p:nvPr>
        </p:nvSpPr>
        <p:spPr>
          <a:xfrm>
            <a:off x="1446617" y="5579905"/>
            <a:ext cx="10422262" cy="1157881"/>
          </a:xfrm>
          <a:prstGeom prst="rect">
            <a:avLst/>
          </a:prstGeom>
          <a:noFill/>
        </p:spPr>
        <p:txBody>
          <a:bodyPr wrap="square">
            <a:spAutoFit/>
          </a:bodyPr>
          <a:lstStyle/>
          <a:p>
            <a:pPr>
              <a:lnSpc>
                <a:spcPct val="130000"/>
              </a:lnSpc>
            </a:pPr>
            <a:r>
              <a:rPr lang="zh-CN" altLang="en-US" sz="2800" b="0" i="0" u="none" strike="noStrike">
                <a:solidFill>
                  <a:srgbClr val="000000"/>
                </a:solidFill>
                <a:effectLst/>
                <a:latin typeface="华文中宋" panose="02010600040101010101" pitchFamily="2" charset="-122"/>
                <a:ea typeface="华文中宋" panose="02010600040101010101" pitchFamily="2" charset="-122"/>
              </a:rPr>
              <a:t>要使放大倍数最大，显微镜的目镜、物镜及其与玻片间距离的组合应为</a:t>
            </a:r>
            <a:r>
              <a:rPr lang="en-US" altLang="zh-CN" sz="2800">
                <a:latin typeface="华文中宋" panose="02010600040101010101" pitchFamily="2" charset="-122"/>
                <a:ea typeface="华文中宋" panose="02010600040101010101" pitchFamily="2" charset="-122"/>
              </a:rPr>
              <a:t>______</a:t>
            </a:r>
            <a:r>
              <a:rPr lang="zh-CN" altLang="en-US" sz="2800" b="0" i="0" u="none" strike="noStrike">
                <a:solidFill>
                  <a:srgbClr val="000000"/>
                </a:solidFill>
                <a:effectLst/>
                <a:latin typeface="华文中宋" panose="02010600040101010101" pitchFamily="2" charset="-122"/>
                <a:ea typeface="华文中宋" panose="02010600040101010101" pitchFamily="2" charset="-122"/>
              </a:rPr>
              <a:t>（填序号）</a:t>
            </a:r>
            <a:endParaRPr lang="zh-CN" altLang="en-US" sz="2800">
              <a:latin typeface="华文中宋" panose="02010600040101010101" pitchFamily="2" charset="-122"/>
              <a:ea typeface="华文中宋" panose="02010600040101010101" pitchFamily="2" charset="-122"/>
            </a:endParaRPr>
          </a:p>
        </p:txBody>
      </p:sp>
      <p:sp>
        <p:nvSpPr>
          <p:cNvPr id="59" name="文本框 58"/>
          <p:cNvSpPr txBox="1"/>
          <p:nvPr>
            <p:custDataLst>
              <p:tags r:id="rId27"/>
            </p:custDataLst>
          </p:nvPr>
        </p:nvSpPr>
        <p:spPr>
          <a:xfrm>
            <a:off x="2494148" y="6172367"/>
            <a:ext cx="1298334"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③④</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0" name="文本框 59"/>
          <p:cNvSpPr txBox="1"/>
          <p:nvPr>
            <p:custDataLst>
              <p:tags r:id="rId28"/>
            </p:custDataLst>
          </p:nvPr>
        </p:nvSpPr>
        <p:spPr>
          <a:xfrm>
            <a:off x="6677403" y="1787883"/>
            <a:ext cx="1013876" cy="523220"/>
          </a:xfrm>
          <a:prstGeom prst="rect">
            <a:avLst/>
          </a:prstGeom>
          <a:noFill/>
        </p:spPr>
        <p:txBody>
          <a:bodyPr wrap="square">
            <a:spAutoFit/>
          </a:bodyPr>
          <a:lstStyle/>
          <a:p>
            <a:r>
              <a:rPr kumimoji="0" lang="zh-CN" altLang="en-US" sz="2800" b="1" i="0" u="none" strike="noStrike" kern="1200" cap="none" spc="0" normalizeH="0" baseline="0" noProof="0">
                <a:ln>
                  <a:noFill/>
                </a:ln>
                <a:solidFill>
                  <a:prstClr val="black">
                    <a:lumMod val="95000"/>
                    <a:lumOff val="5000"/>
                  </a:prstClr>
                </a:solidFill>
                <a:effectLst/>
                <a:uLnTx/>
                <a:uFillTx/>
                <a:latin typeface="华文中宋" panose="02010600040101010101" pitchFamily="2" charset="-122"/>
                <a:ea typeface="华文中宋" panose="02010600040101010101" pitchFamily="2" charset="-122"/>
                <a:cs typeface="+mn-cs"/>
              </a:rPr>
              <a:t>物镜</a:t>
            </a:r>
            <a:endParaRPr lang="zh-CN" altLang="en-US" b="1"/>
          </a:p>
        </p:txBody>
      </p:sp>
      <p:sp>
        <p:nvSpPr>
          <p:cNvPr id="61" name="文本框 60"/>
          <p:cNvSpPr txBox="1"/>
          <p:nvPr>
            <p:custDataLst>
              <p:tags r:id="rId29"/>
            </p:custDataLst>
          </p:nvPr>
        </p:nvSpPr>
        <p:spPr>
          <a:xfrm>
            <a:off x="1290208" y="1846629"/>
            <a:ext cx="1092200"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zh-CN" altLang="en-US" sz="2800" b="1" i="0" u="none" strike="noStrike" kern="1200" cap="none" spc="0" normalizeH="0" baseline="0" noProof="0">
                <a:ln>
                  <a:noFill/>
                </a:ln>
                <a:solidFill>
                  <a:prstClr val="black">
                    <a:lumMod val="95000"/>
                    <a:lumOff val="5000"/>
                  </a:prstClr>
                </a:solidFill>
                <a:effectLst/>
                <a:uLnTx/>
                <a:uFillTx/>
                <a:latin typeface="华文中宋" panose="02010600040101010101" pitchFamily="2" charset="-122"/>
                <a:ea typeface="华文中宋" panose="02010600040101010101" pitchFamily="2" charset="-122"/>
                <a:cs typeface="+mn-cs"/>
              </a:rPr>
              <a:t>目镜</a:t>
            </a:r>
            <a:endParaRPr kumimoji="0" lang="zh-CN" altLang="en-US" sz="2800" b="1" i="0" u="none" strike="noStrike" kern="1200" cap="none" spc="0" normalizeH="0" baseline="0" noProof="0">
              <a:ln>
                <a:noFill/>
              </a:ln>
              <a:solidFill>
                <a:prstClr val="black">
                  <a:lumMod val="95000"/>
                  <a:lumOff val="5000"/>
                </a:prstClr>
              </a:solidFill>
              <a:effectLst/>
              <a:uLnTx/>
              <a:uFillTx/>
              <a:latin typeface="华文中宋" panose="02010600040101010101" pitchFamily="2" charset="-122"/>
              <a:ea typeface="华文中宋" panose="02010600040101010101" pitchFamily="2" charset="-122"/>
              <a:cs typeface="+mn-cs"/>
            </a:endParaRPr>
          </a:p>
        </p:txBody>
      </p:sp>
      <p:sp>
        <p:nvSpPr>
          <p:cNvPr id="62" name="文本框 61"/>
          <p:cNvSpPr txBox="1"/>
          <p:nvPr>
            <p:custDataLst>
              <p:tags r:id="rId30"/>
            </p:custDataLst>
          </p:nvPr>
        </p:nvSpPr>
        <p:spPr>
          <a:xfrm>
            <a:off x="2537688"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①</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3" name="文本框 62"/>
          <p:cNvSpPr txBox="1"/>
          <p:nvPr>
            <p:custDataLst>
              <p:tags r:id="rId31"/>
            </p:custDataLst>
          </p:nvPr>
        </p:nvSpPr>
        <p:spPr>
          <a:xfrm>
            <a:off x="3977306"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②</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4" name="文本框 63"/>
          <p:cNvSpPr txBox="1"/>
          <p:nvPr>
            <p:custDataLst>
              <p:tags r:id="rId32"/>
            </p:custDataLst>
          </p:nvPr>
        </p:nvSpPr>
        <p:spPr>
          <a:xfrm>
            <a:off x="5339756"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③</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5" name="文本框 64"/>
          <p:cNvSpPr txBox="1"/>
          <p:nvPr>
            <p:custDataLst>
              <p:tags r:id="rId33"/>
            </p:custDataLst>
          </p:nvPr>
        </p:nvSpPr>
        <p:spPr>
          <a:xfrm>
            <a:off x="7547327"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④</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6" name="文本框 65"/>
          <p:cNvSpPr txBox="1"/>
          <p:nvPr>
            <p:custDataLst>
              <p:tags r:id="rId34"/>
            </p:custDataLst>
          </p:nvPr>
        </p:nvSpPr>
        <p:spPr>
          <a:xfrm>
            <a:off x="8754519"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⑤</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7" name="文本框 66"/>
          <p:cNvSpPr txBox="1"/>
          <p:nvPr>
            <p:custDataLst>
              <p:tags r:id="rId35"/>
            </p:custDataLst>
          </p:nvPr>
        </p:nvSpPr>
        <p:spPr>
          <a:xfrm>
            <a:off x="9947031"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⑥</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68" name="文本框 67"/>
          <p:cNvSpPr txBox="1"/>
          <p:nvPr>
            <p:custDataLst>
              <p:tags r:id="rId36"/>
            </p:custDataLst>
          </p:nvPr>
        </p:nvSpPr>
        <p:spPr>
          <a:xfrm>
            <a:off x="11213187" y="2586373"/>
            <a:ext cx="562196" cy="523220"/>
          </a:xfrm>
          <a:prstGeom prst="rect">
            <a:avLst/>
          </a:prstGeom>
          <a:noFill/>
        </p:spPr>
        <p:txBody>
          <a:bodyPr wrap="square">
            <a:spAutoFit/>
          </a:bodyPr>
          <a:lstStyle/>
          <a:p>
            <a:pPr algn="ctr"/>
            <a:r>
              <a:rPr lang="zh-CN" altLang="en-US" sz="2800" b="1">
                <a:solidFill>
                  <a:srgbClr val="C00000"/>
                </a:solidFill>
                <a:latin typeface="楷体" panose="02010609060101010101" pitchFamily="49" charset="-122"/>
                <a:ea typeface="楷体" panose="02010609060101010101" pitchFamily="49" charset="-122"/>
              </a:rPr>
              <a:t>⑦</a:t>
            </a:r>
            <a:endParaRPr lang="zh-CN" altLang="en-US" sz="2800" b="1">
              <a:solidFill>
                <a:srgbClr val="C00000"/>
              </a:solidFill>
              <a:latin typeface="楷体" panose="02010609060101010101" pitchFamily="49" charset="-122"/>
              <a:ea typeface="楷体" panose="02010609060101010101" pitchFamily="49" charset="-122"/>
            </a:endParaRPr>
          </a:p>
        </p:txBody>
      </p:sp>
      <p:grpSp>
        <p:nvGrpSpPr>
          <p:cNvPr id="4" name="组合 3"/>
          <p:cNvGrpSpPr/>
          <p:nvPr>
            <p:custDataLst>
              <p:tags r:id="rId37"/>
            </p:custDataLst>
          </p:nvPr>
        </p:nvGrpSpPr>
        <p:grpSpPr>
          <a:xfrm>
            <a:off x="5582611" y="-238948"/>
            <a:ext cx="2080354" cy="1525022"/>
            <a:chOff x="5546035" y="-238948"/>
            <a:chExt cx="2080354" cy="1525022"/>
          </a:xfrm>
        </p:grpSpPr>
        <p:sp>
          <p:nvSpPr>
            <p:cNvPr id="5" name="椭圆 4"/>
            <p:cNvSpPr/>
            <p:nvPr>
              <p:custDataLst>
                <p:tags r:id="rId38"/>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 name="矩形 8"/>
            <p:cNvSpPr/>
            <p:nvPr>
              <p:custDataLst>
                <p:tags r:id="rId39"/>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linds(horizontal)">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blinds(horizontal)">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blinds(horizontal)">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linds(horizontal)">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blinds(horizontal)">
                                      <p:cBhvr>
                                        <p:cTn id="32" dur="500"/>
                                        <p:tgtEl>
                                          <p:spTgt spid="5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blinds(horizontal)">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blinds(horizontal)">
                                      <p:cBhvr>
                                        <p:cTn id="42" dur="5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blinds(horizontal)">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blinds(horizontal)">
                                      <p:cBhvr>
                                        <p:cTn id="52" dur="5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blinds(horizontal)">
                                      <p:cBhvr>
                                        <p:cTn id="57" dur="500"/>
                                        <p:tgtEl>
                                          <p:spTgt spid="5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blinds(horizontal)">
                                      <p:cBhvr>
                                        <p:cTn id="6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P spid="54" grpId="0"/>
      <p:bldP spid="55" grpId="0"/>
      <p:bldP spid="56" grpId="0"/>
      <p:bldP spid="57" grpId="0"/>
      <p:bldP spid="58" grpId="0"/>
      <p:bldP spid="59"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510792"/>
            <a:ext cx="8757795" cy="687600"/>
          </a:xfrm>
          <a:prstGeom prst="rect">
            <a:avLst/>
          </a:prstGeom>
        </p:spPr>
        <p:txBody>
          <a:bodyPr wrap="square" lIns="121898" tIns="60948" rIns="121898" bIns="60948">
            <a:spAutoFit/>
          </a:bodyPr>
          <a:lstStyle/>
          <a:p>
            <a:pPr algn="just">
              <a:lnSpc>
                <a:spcPct val="150000"/>
              </a:lnSpc>
              <a:spcAft>
                <a:spcPct val="0"/>
              </a:spcAft>
            </a:pPr>
            <a:r>
              <a:rPr lang="en-US" altLang="zh-CN" sz="2800" b="1" kern="100">
                <a:solidFill>
                  <a:srgbClr val="262626"/>
                </a:solidFill>
                <a:latin typeface="微软雅黑" panose="020B0503020204020204" charset="-122"/>
                <a:ea typeface="微软雅黑" panose="020B0503020204020204" charset="-122"/>
                <a:cs typeface="Arial" panose="020B0604020202020204" pitchFamily="34" charset="0"/>
              </a:rPr>
              <a:t>3.</a:t>
            </a:r>
            <a:r>
              <a:rPr lang="zh-CN" altLang="zh-CN" sz="2800" b="1" kern="100">
                <a:solidFill>
                  <a:srgbClr val="262626"/>
                </a:solidFill>
                <a:latin typeface="微软雅黑" panose="020B0503020204020204" charset="-122"/>
                <a:ea typeface="微软雅黑" panose="020B0503020204020204" charset="-122"/>
                <a:cs typeface="Arial" panose="020B0604020202020204" pitchFamily="34" charset="0"/>
              </a:rPr>
              <a:t>显微镜的成像特点和物像移动规律</a:t>
            </a:r>
            <a:endParaRPr lang="zh-CN" altLang="zh-CN" sz="1100" b="1" kern="100">
              <a:effectLst/>
              <a:latin typeface="微软雅黑" panose="020B0503020204020204" charset="-122"/>
              <a:ea typeface="微软雅黑" panose="020B0503020204020204" charset="-122"/>
              <a:cs typeface="Courier New" panose="02070309020205020404" pitchFamily="49" charset="0"/>
            </a:endParaRPr>
          </a:p>
        </p:txBody>
      </p:sp>
      <p:sp>
        <p:nvSpPr>
          <p:cNvPr id="5" name="Rectangle 4"/>
          <p:cNvSpPr>
            <a:spLocks noChangeArrowheads="1"/>
          </p:cNvSpPr>
          <p:nvPr>
            <p:custDataLst>
              <p:tags r:id="rId2"/>
            </p:custDataLst>
          </p:nvPr>
        </p:nvSpPr>
        <p:spPr bwMode="auto">
          <a:xfrm>
            <a:off x="211109" y="1488916"/>
            <a:ext cx="1757947" cy="782472"/>
          </a:xfrm>
          <a:prstGeom prst="rect">
            <a:avLst/>
          </a:prstGeom>
          <a:noFill/>
          <a:ln w="9525">
            <a:solidFill>
              <a:srgbClr val="000000"/>
            </a:solidFill>
            <a:miter lim="800000"/>
          </a:ln>
        </p:spPr>
        <p:txBody>
          <a:bodyPr wrap="none" lIns="92054" tIns="46027" rIns="92054" bIns="46027" anchor="ctr"/>
          <a:lstStyle/>
          <a:p>
            <a:pPr marL="342900" indent="-342900" algn="ctr">
              <a:lnSpc>
                <a:spcPct val="90000"/>
              </a:lnSpc>
              <a:spcBef>
                <a:spcPct val="20000"/>
              </a:spcBef>
              <a:buClr>
                <a:srgbClr val="44546A"/>
              </a:buClr>
            </a:pPr>
            <a:r>
              <a:rPr lang="en-US" altLang="zh-CN" sz="2400" b="1">
                <a:solidFill>
                  <a:srgbClr val="000000"/>
                </a:solidFill>
                <a:latin typeface="微软雅黑" panose="020B0503020204020204" charset="-122"/>
                <a:ea typeface="微软雅黑" panose="020B0503020204020204" charset="-122"/>
                <a:cs typeface="Calibri" panose="020F0502020204030204" charset="0"/>
              </a:rPr>
              <a:t>P</a:t>
            </a:r>
            <a:endParaRPr lang="zh-CN" altLang="en-US" sz="2400" b="1">
              <a:solidFill>
                <a:srgbClr val="000000"/>
              </a:solidFill>
              <a:latin typeface="Arial" panose="020B0604020202020204" pitchFamily="34" charset="0"/>
              <a:ea typeface="华文中宋" panose="02010600040101010101" pitchFamily="2" charset="-122"/>
              <a:cs typeface="Arial" panose="020B0604020202020204" pitchFamily="34" charset="0"/>
            </a:endParaRPr>
          </a:p>
        </p:txBody>
      </p:sp>
      <p:sp>
        <p:nvSpPr>
          <p:cNvPr id="6" name="Oval 7"/>
          <p:cNvSpPr>
            <a:spLocks noChangeArrowheads="1"/>
          </p:cNvSpPr>
          <p:nvPr>
            <p:custDataLst>
              <p:tags r:id="rId3"/>
            </p:custDataLst>
          </p:nvPr>
        </p:nvSpPr>
        <p:spPr bwMode="auto">
          <a:xfrm rot="10800000">
            <a:off x="3440407" y="1166433"/>
            <a:ext cx="1321911" cy="1321911"/>
          </a:xfrm>
          <a:prstGeom prst="ellipse">
            <a:avLst/>
          </a:prstGeom>
          <a:solidFill>
            <a:srgbClr val="F8F8F8"/>
          </a:solidFill>
          <a:ln w="9525">
            <a:solidFill>
              <a:srgbClr val="000000"/>
            </a:solidFill>
            <a:round/>
          </a:ln>
        </p:spPr>
        <p:txBody>
          <a:bodyPr wrap="none" lIns="92054" tIns="46027" rIns="92054" bIns="46027" anchor="ctr"/>
          <a:lstStyle/>
          <a:p>
            <a:pPr marL="342900" indent="-342900" algn="ctr">
              <a:lnSpc>
                <a:spcPct val="90000"/>
              </a:lnSpc>
              <a:spcBef>
                <a:spcPct val="20000"/>
              </a:spcBef>
              <a:buClr>
                <a:srgbClr val="44546A"/>
              </a:buClr>
            </a:pPr>
            <a:r>
              <a:rPr lang="en-US" altLang="zh-CN" sz="3200" b="1">
                <a:solidFill>
                  <a:srgbClr val="FF0000"/>
                </a:solidFill>
                <a:latin typeface="微软雅黑" panose="020B0503020204020204" charset="-122"/>
                <a:ea typeface="微软雅黑" panose="020B0503020204020204" charset="-122"/>
                <a:cs typeface="黑体" panose="02010609060101010101" charset="-122"/>
                <a:sym typeface="+mn-ea"/>
              </a:rPr>
              <a:t>d</a:t>
            </a:r>
            <a:endParaRPr lang="zh-CN" altLang="en-US" sz="3200" b="1">
              <a:solidFill>
                <a:srgbClr val="000000"/>
              </a:solidFill>
              <a:latin typeface="Arial" panose="020B0604020202020204" pitchFamily="34" charset="0"/>
              <a:ea typeface="华文中宋" panose="02010600040101010101" pitchFamily="2" charset="-122"/>
              <a:cs typeface="Arial" panose="020B0604020202020204" pitchFamily="34" charset="0"/>
            </a:endParaRPr>
          </a:p>
        </p:txBody>
      </p:sp>
      <p:sp>
        <p:nvSpPr>
          <p:cNvPr id="7" name="箭头: 下 54"/>
          <p:cNvSpPr/>
          <p:nvPr>
            <p:custDataLst>
              <p:tags r:id="rId4"/>
            </p:custDataLst>
          </p:nvPr>
        </p:nvSpPr>
        <p:spPr>
          <a:xfrm rot="16200000">
            <a:off x="2476286" y="1252859"/>
            <a:ext cx="349068" cy="1118959"/>
          </a:xfrm>
          <a:prstGeom prst="downArrow">
            <a:avLst/>
          </a:prstGeom>
          <a:solidFill>
            <a:sysClr val="window" lastClr="FFFFFF">
              <a:lumMod val="95000"/>
            </a:sysClr>
          </a:solidFill>
          <a:ln w="12700" cap="flat" cmpd="sng" algn="ctr">
            <a:solidFill>
              <a:srgbClr val="000000"/>
            </a:solidFill>
            <a:prstDash val="solid"/>
            <a:miter lim="800000"/>
          </a:ln>
          <a:effectLst/>
        </p:spPr>
        <p:txBody>
          <a:bodyPr rtlCol="0" anchor="ctr"/>
          <a:lstStyle/>
          <a:p>
            <a:pPr algn="ctr" defTabSz="914400">
              <a:defRPr/>
            </a:pPr>
            <a:endParaRPr lang="zh-CN" altLang="en-US" sz="3200" kern="0">
              <a:solidFill>
                <a:srgbClr val="FFFFFF"/>
              </a:solidFill>
              <a:latin typeface="Arial" panose="020B0604020202020204" pitchFamily="34" charset="0"/>
              <a:cs typeface="Arial" panose="020B0604020202020204" pitchFamily="34" charset="0"/>
            </a:endParaRPr>
          </a:p>
        </p:txBody>
      </p:sp>
      <p:sp>
        <p:nvSpPr>
          <p:cNvPr id="8" name="文本框 4"/>
          <p:cNvSpPr txBox="1"/>
          <p:nvPr>
            <p:custDataLst>
              <p:tags r:id="rId5"/>
            </p:custDataLst>
          </p:nvPr>
        </p:nvSpPr>
        <p:spPr>
          <a:xfrm>
            <a:off x="4933179" y="1383785"/>
            <a:ext cx="6732139" cy="953851"/>
          </a:xfrm>
          <a:prstGeom prst="rect">
            <a:avLst/>
          </a:prstGeom>
          <a:noFill/>
          <a:ln w="9525">
            <a:noFill/>
          </a:ln>
        </p:spPr>
        <p:txBody>
          <a:bodyPr wrap="square">
            <a:spAutoFit/>
          </a:bodyPr>
          <a:lstStyle/>
          <a:p>
            <a:pPr defTabSz="914400">
              <a:defRPr/>
            </a:pPr>
            <a:r>
              <a:rPr lang="zh-CN" altLang="en-US" sz="2800" b="1" kern="0">
                <a:solidFill>
                  <a:srgbClr val="C00000"/>
                </a:solidFill>
                <a:latin typeface="华文中宋" panose="02010600040101010101" pitchFamily="2" charset="-122"/>
                <a:ea typeface="华文中宋" panose="02010600040101010101" pitchFamily="2" charset="-122"/>
                <a:cs typeface="华文楷体" panose="02010600040101010101" charset="-122"/>
              </a:rPr>
              <a:t>倒立、放大</a:t>
            </a:r>
            <a:r>
              <a:rPr lang="zh-CN" altLang="en-US" sz="2800" kern="0">
                <a:solidFill>
                  <a:prstClr val="black"/>
                </a:solidFill>
                <a:latin typeface="华文中宋" panose="02010600040101010101" pitchFamily="2" charset="-122"/>
                <a:ea typeface="华文中宋" panose="02010600040101010101" pitchFamily="2" charset="-122"/>
                <a:cs typeface="华文楷体" panose="02010600040101010101" charset="-122"/>
              </a:rPr>
              <a:t>的虚像。倒立是指</a:t>
            </a:r>
            <a:r>
              <a:rPr lang="zh-CN" altLang="en-US" sz="2800" kern="0">
                <a:solidFill>
                  <a:srgbClr val="C00000"/>
                </a:solidFill>
                <a:latin typeface="华文中宋" panose="02010600040101010101" pitchFamily="2" charset="-122"/>
                <a:ea typeface="华文中宋" panose="02010600040101010101" pitchFamily="2" charset="-122"/>
                <a:cs typeface="华文楷体" panose="02010600040101010101" charset="-122"/>
              </a:rPr>
              <a:t>上下、左右均颠倒</a:t>
            </a:r>
            <a:r>
              <a:rPr lang="zh-CN" altLang="en-US" sz="2800" kern="0">
                <a:solidFill>
                  <a:prstClr val="black"/>
                </a:solidFill>
                <a:latin typeface="华文中宋" panose="02010600040101010101" pitchFamily="2" charset="-122"/>
                <a:ea typeface="华文中宋" panose="02010600040101010101" pitchFamily="2" charset="-122"/>
                <a:cs typeface="华文楷体" panose="02010600040101010101" charset="-122"/>
              </a:rPr>
              <a:t>，相当于将观察物水平旋转</a:t>
            </a:r>
            <a:r>
              <a:rPr lang="en-US" altLang="zh-CN" sz="2800" kern="0">
                <a:solidFill>
                  <a:srgbClr val="C00000"/>
                </a:solidFill>
                <a:latin typeface="华文中宋" panose="02010600040101010101" pitchFamily="2" charset="-122"/>
                <a:ea typeface="华文中宋" panose="02010600040101010101" pitchFamily="2" charset="-122"/>
                <a:cs typeface="华文楷体" panose="02010600040101010101" charset="-122"/>
              </a:rPr>
              <a:t>180</a:t>
            </a:r>
            <a:r>
              <a:rPr lang="zh-CN" altLang="en-US" sz="2800" kern="0">
                <a:solidFill>
                  <a:srgbClr val="C00000"/>
                </a:solidFill>
                <a:latin typeface="华文中宋" panose="02010600040101010101" pitchFamily="2" charset="-122"/>
                <a:ea typeface="华文中宋" panose="02010600040101010101" pitchFamily="2" charset="-122"/>
                <a:cs typeface="华文楷体" panose="02010600040101010101" charset="-122"/>
              </a:rPr>
              <a:t>度</a:t>
            </a:r>
            <a:endParaRPr lang="zh-CN" altLang="en-US" sz="2800" kern="0">
              <a:solidFill>
                <a:srgbClr val="FF0000"/>
              </a:solidFill>
              <a:latin typeface="华文中宋" panose="02010600040101010101" pitchFamily="2" charset="-122"/>
              <a:ea typeface="华文中宋" panose="02010600040101010101" pitchFamily="2" charset="-122"/>
              <a:cs typeface="华文楷体" panose="02010600040101010101" charset="-122"/>
            </a:endParaRPr>
          </a:p>
        </p:txBody>
      </p:sp>
      <p:sp>
        <p:nvSpPr>
          <p:cNvPr id="9" name="AutoShape 13"/>
          <p:cNvSpPr/>
          <p:nvPr>
            <p:custDataLst>
              <p:tags r:id="rId6"/>
            </p:custDataLst>
          </p:nvPr>
        </p:nvSpPr>
        <p:spPr bwMode="auto">
          <a:xfrm>
            <a:off x="154164" y="2963174"/>
            <a:ext cx="1249074" cy="1245899"/>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9" y="10800"/>
                </a:moveTo>
                <a:cubicBezTo>
                  <a:pt x="819" y="16312"/>
                  <a:pt x="5288" y="20781"/>
                  <a:pt x="10800" y="20781"/>
                </a:cubicBezTo>
                <a:cubicBezTo>
                  <a:pt x="16312" y="20781"/>
                  <a:pt x="20781" y="16312"/>
                  <a:pt x="20781" y="10800"/>
                </a:cubicBezTo>
                <a:cubicBezTo>
                  <a:pt x="20781" y="5288"/>
                  <a:pt x="16312" y="819"/>
                  <a:pt x="10800" y="819"/>
                </a:cubicBezTo>
                <a:cubicBezTo>
                  <a:pt x="5288" y="819"/>
                  <a:pt x="819" y="5288"/>
                  <a:pt x="819" y="10800"/>
                </a:cubicBezTo>
                <a:close/>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nvGrpSpPr>
          <p:cNvPr id="10" name="Group 23"/>
          <p:cNvGrpSpPr/>
          <p:nvPr>
            <p:custDataLst>
              <p:tags r:id="rId7"/>
            </p:custDataLst>
          </p:nvPr>
        </p:nvGrpSpPr>
        <p:grpSpPr>
          <a:xfrm>
            <a:off x="660459" y="3466294"/>
            <a:ext cx="238070" cy="239658"/>
            <a:chOff x="2835" y="2074"/>
            <a:chExt cx="226" cy="226"/>
          </a:xfrm>
        </p:grpSpPr>
        <p:sp>
          <p:nvSpPr>
            <p:cNvPr id="11" name="Line 21"/>
            <p:cNvSpPr/>
            <p:nvPr>
              <p:custDataLst>
                <p:tags r:id="rId8"/>
              </p:custDataLst>
            </p:nvPr>
          </p:nvSpPr>
          <p:spPr bwMode="auto">
            <a:xfrm flipH="1">
              <a:off x="2948" y="2074"/>
              <a:ext cx="0" cy="226"/>
            </a:xfrm>
            <a:prstGeom prst="line">
              <a:avLst/>
            </a:prstGeom>
            <a:noFill/>
            <a:ln w="19050">
              <a:solidFill>
                <a:schemeClr val="tx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Line 22"/>
            <p:cNvSpPr/>
            <p:nvPr>
              <p:custDataLst>
                <p:tags r:id="rId9"/>
              </p:custDataLst>
            </p:nvPr>
          </p:nvSpPr>
          <p:spPr bwMode="auto">
            <a:xfrm rot="-5400000" flipH="1">
              <a:off x="2948" y="2074"/>
              <a:ext cx="0" cy="226"/>
            </a:xfrm>
            <a:prstGeom prst="line">
              <a:avLst/>
            </a:prstGeom>
            <a:noFill/>
            <a:ln w="19050">
              <a:solidFill>
                <a:schemeClr val="tx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pic>
        <p:nvPicPr>
          <p:cNvPr id="13" name="Picture 24"/>
          <p:cNvPicPr>
            <a:picLocks noChangeAspect="1" noChangeArrowheads="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22335" y="3155217"/>
            <a:ext cx="287272" cy="296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35"/>
          <p:cNvSpPr/>
          <p:nvPr>
            <p:custDataLst>
              <p:tags r:id="rId12"/>
            </p:custDataLst>
          </p:nvPr>
        </p:nvSpPr>
        <p:spPr bwMode="auto">
          <a:xfrm>
            <a:off x="2622155" y="2931715"/>
            <a:ext cx="2590200" cy="1437942"/>
          </a:xfrm>
          <a:prstGeom prst="rect">
            <a:avLst/>
          </a:prstGeom>
          <a:solidFill>
            <a:srgbClr val="4F81BD">
              <a:alpha val="65881"/>
            </a:srgbClr>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微软雅黑 Light" panose="020B0502040204020203" charset="-122"/>
                <a:ea typeface="微软雅黑 Light" panose="020B0502040204020203"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Light" panose="020B0502040204020203" charset="-122"/>
                <a:ea typeface="微软雅黑 Light" panose="020B0502040204020203"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Light" panose="020B0502040204020203" charset="-122"/>
                <a:ea typeface="微软雅黑 Light" panose="020B0502040204020203"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Light" panose="020B0502040204020203" charset="-122"/>
                <a:ea typeface="微软雅黑 Light" panose="020B0502040204020203" charset="-122"/>
              </a:defRPr>
            </a:lvl9pPr>
          </a:lstStyle>
          <a:p>
            <a:pPr>
              <a:lnSpc>
                <a:spcPct val="100000"/>
              </a:lnSpc>
              <a:spcBef>
                <a:spcPct val="0"/>
              </a:spcBef>
              <a:buFontTx/>
              <a:buNone/>
            </a:pPr>
            <a:endParaRPr lang="zh-CN" altLang="en-US" sz="1800">
              <a:latin typeface="Arial" panose="020B0604020202020204" pitchFamily="34" charset="0"/>
              <a:ea typeface="宋体" panose="02010600030101010101" pitchFamily="2" charset="-122"/>
            </a:endParaRPr>
          </a:p>
        </p:txBody>
      </p:sp>
      <p:sp>
        <p:nvSpPr>
          <p:cNvPr id="15" name="AutoShape 36"/>
          <p:cNvSpPr/>
          <p:nvPr>
            <p:custDataLst>
              <p:tags r:id="rId13"/>
            </p:custDataLst>
          </p:nvPr>
        </p:nvSpPr>
        <p:spPr bwMode="auto">
          <a:xfrm>
            <a:off x="3293512" y="2985678"/>
            <a:ext cx="1249074" cy="1247486"/>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9" y="10800"/>
                </a:moveTo>
                <a:cubicBezTo>
                  <a:pt x="819" y="16312"/>
                  <a:pt x="5288" y="20781"/>
                  <a:pt x="10800" y="20781"/>
                </a:cubicBezTo>
                <a:cubicBezTo>
                  <a:pt x="16312" y="20781"/>
                  <a:pt x="20781" y="16312"/>
                  <a:pt x="20781" y="10800"/>
                </a:cubicBezTo>
                <a:cubicBezTo>
                  <a:pt x="20781" y="5288"/>
                  <a:pt x="16312" y="819"/>
                  <a:pt x="10800" y="819"/>
                </a:cubicBezTo>
                <a:cubicBezTo>
                  <a:pt x="5288" y="819"/>
                  <a:pt x="819" y="5288"/>
                  <a:pt x="819" y="10800"/>
                </a:cubicBezTo>
                <a:close/>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pic>
        <p:nvPicPr>
          <p:cNvPr id="16" name="Picture 37"/>
          <p:cNvPicPr>
            <a:picLocks noChangeAspect="1" noChangeArrowheads="1"/>
          </p:cNvPicPr>
          <p:nvPr>
            <p:custDataLst>
              <p:tags r:id="rId14"/>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101363" y="3179308"/>
            <a:ext cx="287271" cy="295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矩形 20"/>
          <p:cNvSpPr/>
          <p:nvPr>
            <p:custDataLst>
              <p:tags r:id="rId15"/>
            </p:custDataLst>
          </p:nvPr>
        </p:nvSpPr>
        <p:spPr>
          <a:xfrm>
            <a:off x="5394347" y="3211689"/>
            <a:ext cx="5809804" cy="953851"/>
          </a:xfrm>
          <a:prstGeom prst="rect">
            <a:avLst/>
          </a:prstGeom>
          <a:noFill/>
          <a:ln w="9525">
            <a:noFill/>
          </a:ln>
        </p:spPr>
        <p:txBody>
          <a:bodyPr wrap="square">
            <a:spAutoFit/>
          </a:bodyPr>
          <a:lstStyle/>
          <a:p>
            <a:pPr defTabSz="914400">
              <a:defRPr/>
            </a:pP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在视野中物像偏向哪个方向，则应向哪个方向移动</a:t>
            </a:r>
            <a:r>
              <a:rPr lang="en-US"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a:t>
            </a: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或</a:t>
            </a:r>
            <a:r>
              <a:rPr lang="zh-CN" altLang="zh-CN" sz="2800" b="1" kern="0">
                <a:solidFill>
                  <a:srgbClr val="C00000"/>
                </a:solidFill>
                <a:latin typeface="华文中宋" panose="02010600040101010101" pitchFamily="2" charset="-122"/>
                <a:ea typeface="华文中宋" panose="02010600040101010101" pitchFamily="2" charset="-122"/>
                <a:cs typeface="华文楷体" panose="02010600040101010101" charset="-122"/>
              </a:rPr>
              <a:t>同向移动</a:t>
            </a:r>
            <a:r>
              <a:rPr lang="en-US"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a:t>
            </a: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装片。</a:t>
            </a:r>
            <a:endPar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endParaRPr>
          </a:p>
        </p:txBody>
      </p:sp>
      <p:grpSp>
        <p:nvGrpSpPr>
          <p:cNvPr id="22" name="组合 21"/>
          <p:cNvGrpSpPr/>
          <p:nvPr>
            <p:custDataLst>
              <p:tags r:id="rId16"/>
            </p:custDataLst>
          </p:nvPr>
        </p:nvGrpSpPr>
        <p:grpSpPr>
          <a:xfrm>
            <a:off x="3631293" y="4594420"/>
            <a:ext cx="1581062" cy="1581062"/>
            <a:chOff x="711952" y="3836020"/>
            <a:chExt cx="1800000" cy="1800000"/>
          </a:xfrm>
        </p:grpSpPr>
        <p:sp>
          <p:nvSpPr>
            <p:cNvPr id="23" name="椭圆 22"/>
            <p:cNvSpPr/>
            <p:nvPr>
              <p:custDataLst>
                <p:tags r:id="rId17"/>
              </p:custDataLst>
            </p:nvPr>
          </p:nvSpPr>
          <p:spPr>
            <a:xfrm>
              <a:off x="711952" y="3836020"/>
              <a:ext cx="1800000" cy="1800000"/>
            </a:xfrm>
            <a:prstGeom prst="ellipse">
              <a:avLst/>
            </a:prstGeom>
            <a:noFill/>
            <a:ln w="28575" cap="flat" cmpd="sng" algn="ctr">
              <a:solidFill>
                <a:srgbClr val="000000"/>
              </a:solidFill>
              <a:prstDash val="solid"/>
              <a:miter lim="800000"/>
              <a:tailEnd type="stealth" w="lg" len="lg"/>
            </a:ln>
            <a:effectLst/>
          </p:spPr>
          <p:txBody>
            <a:bodyPr rtlCol="0" anchor="ctr"/>
            <a:lstStyle/>
            <a:p>
              <a:pPr algn="ctr">
                <a:defRPr/>
              </a:pPr>
              <a:endParaRPr lang="zh-CN" altLang="en-US" sz="3200" kern="0">
                <a:solidFill>
                  <a:srgbClr val="FFFFFF"/>
                </a:solidFill>
                <a:latin typeface="Arial" panose="020B0604020202020204" pitchFamily="34" charset="0"/>
                <a:cs typeface="Arial" panose="020B0604020202020204" pitchFamily="34" charset="0"/>
              </a:endParaRPr>
            </a:p>
          </p:txBody>
        </p:sp>
        <p:cxnSp>
          <p:nvCxnSpPr>
            <p:cNvPr id="24" name="直接箭头连接符 23"/>
            <p:cNvCxnSpPr/>
            <p:nvPr>
              <p:custDataLst>
                <p:tags r:id="rId18"/>
              </p:custDataLst>
            </p:nvPr>
          </p:nvCxnSpPr>
          <p:spPr>
            <a:xfrm>
              <a:off x="1145987" y="4191131"/>
              <a:ext cx="936000" cy="0"/>
            </a:xfrm>
            <a:prstGeom prst="straightConnector1">
              <a:avLst/>
            </a:prstGeom>
            <a:noFill/>
            <a:ln w="28575" cap="flat" cmpd="sng" algn="ctr">
              <a:solidFill>
                <a:srgbClr val="000000"/>
              </a:solidFill>
              <a:prstDash val="solid"/>
              <a:miter lim="800000"/>
              <a:headEnd type="none" w="med" len="med"/>
              <a:tailEnd type="stealth" w="lg" len="lg"/>
            </a:ln>
            <a:effectLst/>
          </p:spPr>
        </p:cxnSp>
        <p:cxnSp>
          <p:nvCxnSpPr>
            <p:cNvPr id="25" name="直接箭头连接符 24"/>
            <p:cNvCxnSpPr/>
            <p:nvPr>
              <p:custDataLst>
                <p:tags r:id="rId19"/>
              </p:custDataLst>
            </p:nvPr>
          </p:nvCxnSpPr>
          <p:spPr>
            <a:xfrm flipH="1">
              <a:off x="2146106" y="4248577"/>
              <a:ext cx="0" cy="936000"/>
            </a:xfrm>
            <a:prstGeom prst="straightConnector1">
              <a:avLst/>
            </a:prstGeom>
            <a:noFill/>
            <a:ln w="28575" cap="flat" cmpd="sng" algn="ctr">
              <a:solidFill>
                <a:srgbClr val="0000FF"/>
              </a:solidFill>
              <a:prstDash val="solid"/>
              <a:miter lim="800000"/>
              <a:headEnd type="none" w="med" len="med"/>
              <a:tailEnd type="stealth" w="lg" len="lg"/>
            </a:ln>
            <a:effectLst/>
          </p:spPr>
        </p:cxnSp>
        <p:cxnSp>
          <p:nvCxnSpPr>
            <p:cNvPr id="26" name="直接箭头连接符 25"/>
            <p:cNvCxnSpPr/>
            <p:nvPr>
              <p:custDataLst>
                <p:tags r:id="rId20"/>
              </p:custDataLst>
            </p:nvPr>
          </p:nvCxnSpPr>
          <p:spPr>
            <a:xfrm flipH="1">
              <a:off x="1136909" y="5224266"/>
              <a:ext cx="936000" cy="0"/>
            </a:xfrm>
            <a:prstGeom prst="straightConnector1">
              <a:avLst/>
            </a:prstGeom>
            <a:noFill/>
            <a:ln w="28575" cap="flat" cmpd="sng" algn="ctr">
              <a:solidFill>
                <a:srgbClr val="00B050"/>
              </a:solidFill>
              <a:prstDash val="solid"/>
              <a:miter lim="800000"/>
              <a:headEnd type="none" w="med" len="med"/>
              <a:tailEnd type="stealth" w="lg" len="lg"/>
            </a:ln>
            <a:effectLst/>
          </p:spPr>
        </p:cxnSp>
        <p:cxnSp>
          <p:nvCxnSpPr>
            <p:cNvPr id="27" name="直接箭头连接符 26"/>
            <p:cNvCxnSpPr/>
            <p:nvPr>
              <p:custDataLst>
                <p:tags r:id="rId21"/>
              </p:custDataLst>
            </p:nvPr>
          </p:nvCxnSpPr>
          <p:spPr>
            <a:xfrm flipH="1" flipV="1">
              <a:off x="1080118" y="4248577"/>
              <a:ext cx="0" cy="936000"/>
            </a:xfrm>
            <a:prstGeom prst="straightConnector1">
              <a:avLst/>
            </a:prstGeom>
            <a:noFill/>
            <a:ln w="28575" cap="flat" cmpd="sng" algn="ctr">
              <a:solidFill>
                <a:srgbClr val="FF0000"/>
              </a:solidFill>
              <a:prstDash val="solid"/>
              <a:miter lim="800000"/>
              <a:headEnd type="none" w="med" len="med"/>
              <a:tailEnd type="stealth" w="lg" len="lg"/>
            </a:ln>
            <a:effectLst/>
          </p:spPr>
        </p:cxnSp>
      </p:grpSp>
      <p:grpSp>
        <p:nvGrpSpPr>
          <p:cNvPr id="28" name="组合 27"/>
          <p:cNvGrpSpPr/>
          <p:nvPr>
            <p:custDataLst>
              <p:tags r:id="rId22"/>
            </p:custDataLst>
          </p:nvPr>
        </p:nvGrpSpPr>
        <p:grpSpPr>
          <a:xfrm rot="10800000">
            <a:off x="252068" y="4781989"/>
            <a:ext cx="2089031" cy="1142926"/>
            <a:chOff x="552689" y="5280051"/>
            <a:chExt cx="1982768" cy="1084789"/>
          </a:xfrm>
        </p:grpSpPr>
        <p:grpSp>
          <p:nvGrpSpPr>
            <p:cNvPr id="29" name="组合 28"/>
            <p:cNvGrpSpPr/>
            <p:nvPr>
              <p:custDataLst>
                <p:tags r:id="rId23"/>
              </p:custDataLst>
            </p:nvPr>
          </p:nvGrpSpPr>
          <p:grpSpPr>
            <a:xfrm>
              <a:off x="552689" y="5280051"/>
              <a:ext cx="1982768" cy="1084789"/>
              <a:chOff x="346877" y="4362686"/>
              <a:chExt cx="1982768" cy="1084789"/>
            </a:xfrm>
          </p:grpSpPr>
          <p:sp>
            <p:nvSpPr>
              <p:cNvPr id="31" name="矩形 30"/>
              <p:cNvSpPr/>
              <p:nvPr>
                <p:custDataLst>
                  <p:tags r:id="rId24"/>
                </p:custDataLst>
              </p:nvPr>
            </p:nvSpPr>
            <p:spPr>
              <a:xfrm>
                <a:off x="346877" y="4362686"/>
                <a:ext cx="1982768" cy="1084789"/>
              </a:xfrm>
              <a:prstGeom prst="rect">
                <a:avLst/>
              </a:prstGeom>
              <a:noFill/>
              <a:ln w="12700" cap="flat" cmpd="sng" algn="ctr">
                <a:solidFill>
                  <a:srgbClr val="000000"/>
                </a:solidFill>
                <a:prstDash val="solid"/>
                <a:miter lim="800000"/>
              </a:ln>
              <a:effectLst/>
            </p:spPr>
            <p:txBody>
              <a:bodyPr rtlCol="0" anchor="ctr"/>
              <a:lstStyle/>
              <a:p>
                <a:pPr algn="ctr">
                  <a:defRPr/>
                </a:pPr>
                <a:endParaRPr lang="zh-CN" altLang="en-US" sz="3200" kern="0">
                  <a:solidFill>
                    <a:srgbClr val="FFFFFF"/>
                  </a:solidFill>
                  <a:latin typeface="Arial" panose="020B0604020202020204" pitchFamily="34" charset="0"/>
                  <a:cs typeface="Arial" panose="020B0604020202020204" pitchFamily="34" charset="0"/>
                </a:endParaRPr>
              </a:p>
            </p:txBody>
          </p:sp>
          <p:cxnSp>
            <p:nvCxnSpPr>
              <p:cNvPr id="32" name="直接箭头连接符 31"/>
              <p:cNvCxnSpPr/>
              <p:nvPr>
                <p:custDataLst>
                  <p:tags r:id="rId25"/>
                </p:custDataLst>
              </p:nvPr>
            </p:nvCxnSpPr>
            <p:spPr>
              <a:xfrm>
                <a:off x="1126276" y="4584533"/>
                <a:ext cx="468000" cy="0"/>
              </a:xfrm>
              <a:prstGeom prst="straightConnector1">
                <a:avLst/>
              </a:prstGeom>
              <a:noFill/>
              <a:ln w="28575" cap="flat" cmpd="sng" algn="ctr">
                <a:solidFill>
                  <a:srgbClr val="00B050"/>
                </a:solidFill>
                <a:prstDash val="solid"/>
                <a:miter lim="800000"/>
                <a:headEnd type="none" w="med" len="med"/>
                <a:tailEnd type="stealth" w="lg" len="lg"/>
              </a:ln>
              <a:effectLst/>
            </p:spPr>
          </p:cxnSp>
          <p:cxnSp>
            <p:nvCxnSpPr>
              <p:cNvPr id="33" name="直接箭头连接符 32"/>
              <p:cNvCxnSpPr/>
              <p:nvPr>
                <p:custDataLst>
                  <p:tags r:id="rId26"/>
                </p:custDataLst>
              </p:nvPr>
            </p:nvCxnSpPr>
            <p:spPr>
              <a:xfrm flipH="1">
                <a:off x="1627798" y="4623770"/>
                <a:ext cx="0" cy="468000"/>
              </a:xfrm>
              <a:prstGeom prst="straightConnector1">
                <a:avLst/>
              </a:prstGeom>
              <a:noFill/>
              <a:ln w="28575" cap="flat" cmpd="sng" algn="ctr">
                <a:solidFill>
                  <a:srgbClr val="FF0000"/>
                </a:solidFill>
                <a:prstDash val="solid"/>
                <a:miter lim="800000"/>
                <a:headEnd type="none" w="med" len="med"/>
                <a:tailEnd type="stealth" w="lg" len="lg"/>
              </a:ln>
              <a:effectLst/>
            </p:spPr>
          </p:cxnSp>
          <p:cxnSp>
            <p:nvCxnSpPr>
              <p:cNvPr id="34" name="直接箭头连接符 33"/>
              <p:cNvCxnSpPr/>
              <p:nvPr>
                <p:custDataLst>
                  <p:tags r:id="rId27"/>
                </p:custDataLst>
              </p:nvPr>
            </p:nvCxnSpPr>
            <p:spPr>
              <a:xfrm flipH="1">
                <a:off x="1105010" y="5143768"/>
                <a:ext cx="468000" cy="0"/>
              </a:xfrm>
              <a:prstGeom prst="straightConnector1">
                <a:avLst/>
              </a:prstGeom>
              <a:noFill/>
              <a:ln w="28575" cap="flat" cmpd="sng" algn="ctr">
                <a:solidFill>
                  <a:srgbClr val="000000"/>
                </a:solidFill>
                <a:prstDash val="solid"/>
                <a:miter lim="800000"/>
                <a:headEnd type="none" w="med" len="med"/>
                <a:tailEnd type="stealth" w="lg" len="lg"/>
              </a:ln>
              <a:effectLst/>
            </p:spPr>
          </p:cxnSp>
          <p:cxnSp>
            <p:nvCxnSpPr>
              <p:cNvPr id="35" name="直接箭头连接符 34"/>
              <p:cNvCxnSpPr/>
              <p:nvPr>
                <p:custDataLst>
                  <p:tags r:id="rId28"/>
                </p:custDataLst>
              </p:nvPr>
            </p:nvCxnSpPr>
            <p:spPr>
              <a:xfrm flipH="1" flipV="1">
                <a:off x="1094849" y="4595166"/>
                <a:ext cx="0" cy="468000"/>
              </a:xfrm>
              <a:prstGeom prst="straightConnector1">
                <a:avLst/>
              </a:prstGeom>
              <a:noFill/>
              <a:ln w="28575" cap="flat" cmpd="sng" algn="ctr">
                <a:solidFill>
                  <a:srgbClr val="0000FF"/>
                </a:solidFill>
                <a:prstDash val="solid"/>
                <a:miter lim="800000"/>
                <a:headEnd type="none" w="med" len="med"/>
                <a:tailEnd type="stealth" w="lg" len="lg"/>
              </a:ln>
              <a:effectLst/>
            </p:spPr>
          </p:cxnSp>
        </p:grpSp>
        <p:sp>
          <p:nvSpPr>
            <p:cNvPr id="30" name="椭圆 29"/>
            <p:cNvSpPr/>
            <p:nvPr>
              <p:custDataLst>
                <p:tags r:id="rId29"/>
              </p:custDataLst>
            </p:nvPr>
          </p:nvSpPr>
          <p:spPr>
            <a:xfrm>
              <a:off x="1109556" y="5360190"/>
              <a:ext cx="900000" cy="900000"/>
            </a:xfrm>
            <a:prstGeom prst="ellipse">
              <a:avLst/>
            </a:prstGeom>
            <a:noFill/>
            <a:ln w="19050" cap="flat" cmpd="sng" algn="ctr">
              <a:solidFill>
                <a:srgbClr val="000000"/>
              </a:solidFill>
              <a:prstDash val="solid"/>
              <a:miter lim="800000"/>
              <a:tailEnd type="stealth" w="lg" len="lg"/>
            </a:ln>
            <a:effectLst/>
          </p:spPr>
          <p:txBody>
            <a:bodyPr rtlCol="0" anchor="ctr"/>
            <a:lstStyle/>
            <a:p>
              <a:pPr algn="ctr">
                <a:defRPr/>
              </a:pPr>
              <a:endParaRPr lang="zh-CN" altLang="en-US" sz="3200" kern="0">
                <a:solidFill>
                  <a:srgbClr val="FFFFFF"/>
                </a:solidFill>
                <a:latin typeface="Arial" panose="020B0604020202020204" pitchFamily="34" charset="0"/>
                <a:cs typeface="Arial" panose="020B0604020202020204" pitchFamily="34" charset="0"/>
              </a:endParaRPr>
            </a:p>
          </p:txBody>
        </p:sp>
      </p:grpSp>
      <p:sp>
        <p:nvSpPr>
          <p:cNvPr id="36" name="箭头: 下 57"/>
          <p:cNvSpPr/>
          <p:nvPr>
            <p:custDataLst>
              <p:tags r:id="rId30"/>
            </p:custDataLst>
          </p:nvPr>
        </p:nvSpPr>
        <p:spPr>
          <a:xfrm rot="16200000">
            <a:off x="2732524" y="4777459"/>
            <a:ext cx="469935" cy="1118960"/>
          </a:xfrm>
          <a:prstGeom prst="downArrow">
            <a:avLst/>
          </a:prstGeom>
          <a:solidFill>
            <a:sysClr val="window" lastClr="FFFFFF">
              <a:lumMod val="95000"/>
            </a:sysClr>
          </a:solidFill>
          <a:ln w="12700" cap="flat" cmpd="sng" algn="ctr">
            <a:solidFill>
              <a:srgbClr val="000000"/>
            </a:solidFill>
            <a:prstDash val="solid"/>
            <a:miter lim="800000"/>
          </a:ln>
          <a:effectLst/>
        </p:spPr>
        <p:txBody>
          <a:bodyPr rtlCol="0" anchor="ctr"/>
          <a:lstStyle/>
          <a:p>
            <a:pPr algn="ctr" defTabSz="914400">
              <a:defRPr/>
            </a:pPr>
            <a:endParaRPr lang="zh-CN" altLang="en-US" sz="3200" kern="0">
              <a:solidFill>
                <a:srgbClr val="FFFFFF"/>
              </a:solidFill>
              <a:latin typeface="Arial" panose="020B0604020202020204" pitchFamily="34" charset="0"/>
              <a:cs typeface="Arial" panose="020B0604020202020204" pitchFamily="34" charset="0"/>
            </a:endParaRPr>
          </a:p>
        </p:txBody>
      </p:sp>
      <p:sp>
        <p:nvSpPr>
          <p:cNvPr id="37" name="TextBox 9"/>
          <p:cNvSpPr txBox="1"/>
          <p:nvPr>
            <p:custDataLst>
              <p:tags r:id="rId31"/>
            </p:custDataLst>
          </p:nvPr>
        </p:nvSpPr>
        <p:spPr>
          <a:xfrm>
            <a:off x="562991" y="5955808"/>
            <a:ext cx="1293231" cy="523099"/>
          </a:xfrm>
          <a:prstGeom prst="rect">
            <a:avLst/>
          </a:prstGeom>
          <a:noFill/>
        </p:spPr>
        <p:txBody>
          <a:bodyPr wrap="square" rtlCol="0">
            <a:spAutoFit/>
          </a:bodyPr>
          <a:lstStyle/>
          <a:p>
            <a:r>
              <a:rPr lang="zh-CN" altLang="en-US" sz="2800">
                <a:solidFill>
                  <a:srgbClr val="000000"/>
                </a:solidFill>
                <a:latin typeface="华文中宋" panose="02010600040101010101" pitchFamily="2" charset="-122"/>
                <a:ea typeface="华文中宋" panose="02010600040101010101" pitchFamily="2" charset="-122"/>
                <a:cs typeface="Arial" panose="020B0604020202020204"/>
              </a:rPr>
              <a:t>顺时针</a:t>
            </a:r>
            <a:endParaRPr lang="zh-CN" altLang="en-US" sz="2800">
              <a:solidFill>
                <a:srgbClr val="000000"/>
              </a:solidFill>
              <a:latin typeface="华文中宋" panose="02010600040101010101" pitchFamily="2" charset="-122"/>
              <a:ea typeface="华文中宋" panose="02010600040101010101" pitchFamily="2" charset="-122"/>
              <a:cs typeface="Arial" panose="020B0604020202020204"/>
            </a:endParaRPr>
          </a:p>
        </p:txBody>
      </p:sp>
      <p:sp>
        <p:nvSpPr>
          <p:cNvPr id="38" name="TextBox 171"/>
          <p:cNvSpPr txBox="1"/>
          <p:nvPr>
            <p:custDataLst>
              <p:tags r:id="rId32"/>
            </p:custDataLst>
          </p:nvPr>
        </p:nvSpPr>
        <p:spPr>
          <a:xfrm>
            <a:off x="3858000" y="6163322"/>
            <a:ext cx="1293231" cy="523099"/>
          </a:xfrm>
          <a:prstGeom prst="rect">
            <a:avLst/>
          </a:prstGeom>
          <a:noFill/>
        </p:spPr>
        <p:txBody>
          <a:bodyPr wrap="square" rtlCol="0">
            <a:spAutoFit/>
          </a:bodyPr>
          <a:lstStyle/>
          <a:p>
            <a:r>
              <a:rPr lang="zh-CN" altLang="en-US" sz="2800">
                <a:solidFill>
                  <a:srgbClr val="000000"/>
                </a:solidFill>
                <a:latin typeface="华文中宋" panose="02010600040101010101" pitchFamily="2" charset="-122"/>
                <a:ea typeface="华文中宋" panose="02010600040101010101" pitchFamily="2" charset="-122"/>
                <a:cs typeface="Arial" panose="020B0604020202020204"/>
              </a:rPr>
              <a:t>顺时针</a:t>
            </a:r>
            <a:endParaRPr lang="zh-CN" altLang="en-US" sz="2800">
              <a:solidFill>
                <a:srgbClr val="000000"/>
              </a:solidFill>
              <a:latin typeface="华文中宋" panose="02010600040101010101" pitchFamily="2" charset="-122"/>
              <a:ea typeface="华文中宋" panose="02010600040101010101" pitchFamily="2" charset="-122"/>
              <a:cs typeface="Arial" panose="020B0604020202020204"/>
            </a:endParaRPr>
          </a:p>
        </p:txBody>
      </p:sp>
      <p:sp>
        <p:nvSpPr>
          <p:cNvPr id="39" name="矩形 38"/>
          <p:cNvSpPr/>
          <p:nvPr>
            <p:custDataLst>
              <p:tags r:id="rId33"/>
            </p:custDataLst>
          </p:nvPr>
        </p:nvSpPr>
        <p:spPr>
          <a:xfrm>
            <a:off x="5394347" y="5048808"/>
            <a:ext cx="5833565" cy="953851"/>
          </a:xfrm>
          <a:prstGeom prst="rect">
            <a:avLst/>
          </a:prstGeom>
          <a:noFill/>
          <a:ln w="9525">
            <a:noFill/>
          </a:ln>
        </p:spPr>
        <p:txBody>
          <a:bodyPr wrap="square">
            <a:spAutoFit/>
          </a:bodyPr>
          <a:lstStyle/>
          <a:p>
            <a:pPr defTabSz="914400">
              <a:defRPr/>
            </a:pP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在视野中物像偏向哪个方向，则应向哪个方向移动</a:t>
            </a:r>
            <a:r>
              <a:rPr lang="en-US"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a:t>
            </a: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或</a:t>
            </a:r>
            <a:r>
              <a:rPr lang="zh-CN" altLang="zh-CN" sz="2800" b="1" kern="0">
                <a:solidFill>
                  <a:srgbClr val="C00000"/>
                </a:solidFill>
                <a:latin typeface="华文中宋" panose="02010600040101010101" pitchFamily="2" charset="-122"/>
                <a:ea typeface="华文中宋" panose="02010600040101010101" pitchFamily="2" charset="-122"/>
                <a:cs typeface="华文楷体" panose="02010600040101010101" charset="-122"/>
              </a:rPr>
              <a:t>同向移动</a:t>
            </a:r>
            <a:r>
              <a:rPr lang="en-US"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a:t>
            </a:r>
            <a:r>
              <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rPr>
              <a:t>装片</a:t>
            </a:r>
            <a:endParaRPr lang="zh-CN" altLang="zh-CN" sz="2800" kern="0">
              <a:solidFill>
                <a:prstClr val="black"/>
              </a:solidFill>
              <a:latin typeface="华文中宋" panose="02010600040101010101" pitchFamily="2" charset="-122"/>
              <a:ea typeface="华文中宋" panose="02010600040101010101" pitchFamily="2" charset="-122"/>
              <a:cs typeface="华文楷体" panose="02010600040101010101" charset="-122"/>
            </a:endParaRPr>
          </a:p>
        </p:txBody>
      </p:sp>
      <p:sp>
        <p:nvSpPr>
          <p:cNvPr id="40" name="箭头: 下 57"/>
          <p:cNvSpPr/>
          <p:nvPr>
            <p:custDataLst>
              <p:tags r:id="rId34"/>
            </p:custDataLst>
          </p:nvPr>
        </p:nvSpPr>
        <p:spPr>
          <a:xfrm rot="16200000">
            <a:off x="1820343" y="3002604"/>
            <a:ext cx="469935" cy="1118960"/>
          </a:xfrm>
          <a:prstGeom prst="downArrow">
            <a:avLst/>
          </a:prstGeom>
          <a:solidFill>
            <a:sysClr val="window" lastClr="FFFFFF">
              <a:lumMod val="95000"/>
            </a:sysClr>
          </a:solidFill>
          <a:ln w="12700" cap="flat" cmpd="sng" algn="ctr">
            <a:solidFill>
              <a:srgbClr val="000000"/>
            </a:solidFill>
            <a:prstDash val="solid"/>
            <a:miter lim="800000"/>
          </a:ln>
          <a:effectLst/>
        </p:spPr>
        <p:txBody>
          <a:bodyPr rtlCol="0" anchor="ctr"/>
          <a:lstStyle/>
          <a:p>
            <a:pPr algn="ctr" defTabSz="914400">
              <a:defRPr/>
            </a:pPr>
            <a:endParaRPr lang="zh-CN" altLang="en-US" sz="3200" kern="0">
              <a:solidFill>
                <a:srgbClr val="FFFFFF"/>
              </a:solidFill>
              <a:latin typeface="Arial" panose="020B0604020202020204" pitchFamily="34" charset="0"/>
              <a:cs typeface="Arial" panose="020B0604020202020204" pitchFamily="34" charset="0"/>
            </a:endParaRPr>
          </a:p>
        </p:txBody>
      </p:sp>
      <p:grpSp>
        <p:nvGrpSpPr>
          <p:cNvPr id="3" name="组合 2"/>
          <p:cNvGrpSpPr/>
          <p:nvPr>
            <p:custDataLst>
              <p:tags r:id="rId35"/>
            </p:custDataLst>
          </p:nvPr>
        </p:nvGrpSpPr>
        <p:grpSpPr>
          <a:xfrm>
            <a:off x="5582611" y="-238948"/>
            <a:ext cx="2080354" cy="1525022"/>
            <a:chOff x="5546035" y="-238948"/>
            <a:chExt cx="2080354" cy="1525022"/>
          </a:xfrm>
        </p:grpSpPr>
        <p:sp>
          <p:nvSpPr>
            <p:cNvPr id="4" name="椭圆 3"/>
            <p:cNvSpPr/>
            <p:nvPr>
              <p:custDataLst>
                <p:tags r:id="rId36"/>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矩形 16"/>
            <p:cNvSpPr/>
            <p:nvPr>
              <p:custDataLst>
                <p:tags r:id="rId37"/>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00"/>
                            </p:stCondLst>
                            <p:childTnLst>
                              <p:par>
                                <p:cTn id="17" presetID="8" presetClass="emph" presetSubtype="0" fill="hold" grpId="1" nodeType="afterEffect">
                                  <p:stCondLst>
                                    <p:cond delay="0"/>
                                  </p:stCondLst>
                                  <p:childTnLst>
                                    <p:animRot by="10800000">
                                      <p:cBhvr>
                                        <p:cTn id="18" dur="2000" fill="hold"/>
                                        <p:tgtEl>
                                          <p:spTgt spid="6"/>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par>
                                <p:cTn id="29" presetID="3" presetClass="entr" presetSubtype="1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linds(horizontal)">
                                      <p:cBhvr>
                                        <p:cTn id="36" dur="500"/>
                                        <p:tgtEl>
                                          <p:spTgt spid="10"/>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par>
                                <p:cTn id="46" presetID="3" presetClass="entr" presetSubtype="1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linds(horizontal)">
                                      <p:cBhvr>
                                        <p:cTn id="48" dur="500"/>
                                        <p:tgtEl>
                                          <p:spTgt spid="16"/>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linds(horizontal)">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0" presetClass="path" presetSubtype="0" accel="50000" decel="50000" fill="hold" nodeType="clickEffect">
                                  <p:stCondLst>
                                    <p:cond delay="0"/>
                                  </p:stCondLst>
                                  <p:childTnLst>
                                    <p:animMotion origin="layout" path="M -1.29704E-06 -1.64314E-07 L -0.02357 0.04189" pathEditMode="relative" rAng="0" ptsTypes="AA">
                                      <p:cBhvr>
                                        <p:cTn id="55" dur="3000" fill="hold"/>
                                        <p:tgtEl>
                                          <p:spTgt spid="16"/>
                                        </p:tgtEl>
                                        <p:attrNameLst>
                                          <p:attrName>ppt_x</p:attrName>
                                          <p:attrName>ppt_y</p:attrName>
                                        </p:attrNameLst>
                                      </p:cBhvr>
                                      <p:rCtr x="-1185" y="2083"/>
                                    </p:animMotion>
                                  </p:childTnLst>
                                </p:cTn>
                              </p:par>
                              <p:par>
                                <p:cTn id="56" presetID="0" presetClass="path" presetSubtype="0" accel="50000" decel="50000" fill="hold" grpId="1" nodeType="withEffect">
                                  <p:stCondLst>
                                    <p:cond delay="0"/>
                                  </p:stCondLst>
                                  <p:childTnLst>
                                    <p:animMotion origin="layout" path="M -4.88736E-06 -1.458E-06 L 0.02358 -0.04189" pathEditMode="relative" rAng="0" ptsTypes="AA">
                                      <p:cBhvr>
                                        <p:cTn id="57" dur="3000" fill="hold"/>
                                        <p:tgtEl>
                                          <p:spTgt spid="14"/>
                                        </p:tgtEl>
                                        <p:attrNameLst>
                                          <p:attrName>ppt_x</p:attrName>
                                          <p:attrName>ppt_y</p:attrName>
                                        </p:attrNameLst>
                                      </p:cBhvr>
                                      <p:rCtr x="1172" y="-2106"/>
                                    </p:animMotion>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left)">
                                      <p:cBhvr>
                                        <p:cTn id="70" dur="500"/>
                                        <p:tgtEl>
                                          <p:spTgt spid="37"/>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500"/>
                                        <p:tgtEl>
                                          <p:spTgt spid="36"/>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childTnLst>
                                </p:cTn>
                              </p:par>
                              <p:par>
                                <p:cTn id="79" presetID="22" presetClass="entr" presetSubtype="8"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wipe(left)">
                                      <p:cBhvr>
                                        <p:cTn id="81" dur="500"/>
                                        <p:tgtEl>
                                          <p:spTgt spid="38"/>
                                        </p:tgtEl>
                                      </p:cBhvr>
                                    </p:animEffect>
                                  </p:childTnLst>
                                </p:cTn>
                              </p:par>
                            </p:childTnLst>
                          </p:cTn>
                        </p:par>
                        <p:par>
                          <p:cTn id="82" fill="hold">
                            <p:stCondLst>
                              <p:cond delay="0"/>
                            </p:stCondLst>
                            <p:childTnLst>
                              <p:par>
                                <p:cTn id="83" presetID="8" presetClass="emph" presetSubtype="0" fill="hold" nodeType="afterEffect">
                                  <p:stCondLst>
                                    <p:cond delay="500"/>
                                  </p:stCondLst>
                                  <p:childTnLst>
                                    <p:animRot by="10800000">
                                      <p:cBhvr>
                                        <p:cTn id="84" dur="1000" fill="hold"/>
                                        <p:tgtEl>
                                          <p:spTgt spid="22"/>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39"/>
                                        </p:tgtEl>
                                        <p:attrNameLst>
                                          <p:attrName>style.visibility</p:attrName>
                                        </p:attrNameLst>
                                      </p:cBhvr>
                                      <p:to>
                                        <p:strVal val="visible"/>
                                      </p:to>
                                    </p:set>
                                    <p:animEffect transition="in" filter="wipe(left)">
                                      <p:cBhvr>
                                        <p:cTn id="8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P spid="8" grpId="0" animBg="1"/>
      <p:bldP spid="9" grpId="0" animBg="1"/>
      <p:bldP spid="14" grpId="0" animBg="1"/>
      <p:bldP spid="14" grpId="1" animBg="1"/>
      <p:bldP spid="15" grpId="0" animBg="1"/>
      <p:bldP spid="21" grpId="0" animBg="1"/>
      <p:bldP spid="36" grpId="0" animBg="1"/>
      <p:bldP spid="37" grpId="0"/>
      <p:bldP spid="38" grpId="0"/>
      <p:bldP spid="39" grpId="0" animBg="1"/>
      <p:bldP spid="40"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442862" y="2487960"/>
            <a:ext cx="900146" cy="953886"/>
          </a:xfrm>
          <a:prstGeom prst="rect">
            <a:avLst/>
          </a:prstGeom>
          <a:noFill/>
          <a:ln w="9525">
            <a:noFill/>
          </a:ln>
        </p:spPr>
        <p:txBody>
          <a:bodyPr wrap="square">
            <a:spAutoFit/>
          </a:bodyPr>
          <a:lstStyle/>
          <a:p>
            <a:pPr algn="ctr"/>
            <a:r>
              <a:rPr lang="zh-CN" altLang="en-US" sz="2800">
                <a:latin typeface="华文中宋" panose="02010600040101010101" pitchFamily="2" charset="-122"/>
                <a:ea typeface="华文中宋" panose="02010600040101010101" pitchFamily="2" charset="-122"/>
              </a:rPr>
              <a:t>移动装片</a:t>
            </a:r>
            <a:endParaRPr lang="zh-CN" altLang="en-US" sz="2800">
              <a:latin typeface="华文中宋" panose="02010600040101010101" pitchFamily="2" charset="-122"/>
              <a:ea typeface="华文中宋" panose="02010600040101010101" pitchFamily="2" charset="-122"/>
            </a:endParaRPr>
          </a:p>
        </p:txBody>
      </p:sp>
      <p:sp>
        <p:nvSpPr>
          <p:cNvPr id="13" name="文本框 12"/>
          <p:cNvSpPr txBox="1"/>
          <p:nvPr>
            <p:custDataLst>
              <p:tags r:id="rId2"/>
            </p:custDataLst>
          </p:nvPr>
        </p:nvSpPr>
        <p:spPr>
          <a:xfrm>
            <a:off x="1626982" y="3355639"/>
            <a:ext cx="3578836" cy="523099"/>
          </a:xfrm>
          <a:prstGeom prst="rect">
            <a:avLst/>
          </a:prstGeom>
          <a:noFill/>
        </p:spPr>
        <p:txBody>
          <a:bodyPr wrap="square" rtlCol="0" anchor="t">
            <a:spAutoFit/>
          </a:bodyPr>
          <a:lstStyle/>
          <a:p>
            <a:r>
              <a:rPr lang="zh-CN" altLang="en-US" sz="2800">
                <a:latin typeface="黑体" panose="02010609060101010101" charset="-122"/>
                <a:ea typeface="黑体" panose="02010609060101010101" charset="-122"/>
                <a:cs typeface="黑体" panose="02010609060101010101" charset="-122"/>
              </a:rPr>
              <a:t>污物不动</a:t>
            </a:r>
            <a:r>
              <a:rPr lang="en-US" altLang="zh-CN" sz="2800">
                <a:latin typeface="黑体" panose="02010609060101010101" charset="-122"/>
                <a:ea typeface="黑体" panose="02010609060101010101" charset="-122"/>
                <a:cs typeface="黑体" panose="02010609060101010101" charset="-122"/>
              </a:rPr>
              <a:t>——</a:t>
            </a:r>
            <a:endParaRPr lang="en-US" altLang="zh-CN" sz="2800">
              <a:latin typeface="黑体" panose="02010609060101010101" charset="-122"/>
              <a:ea typeface="黑体" panose="02010609060101010101" charset="-122"/>
              <a:cs typeface="黑体" panose="02010609060101010101" charset="-122"/>
            </a:endParaRPr>
          </a:p>
        </p:txBody>
      </p:sp>
      <p:sp>
        <p:nvSpPr>
          <p:cNvPr id="14" name="文本框 13"/>
          <p:cNvSpPr txBox="1"/>
          <p:nvPr>
            <p:custDataLst>
              <p:tags r:id="rId3"/>
            </p:custDataLst>
          </p:nvPr>
        </p:nvSpPr>
        <p:spPr>
          <a:xfrm>
            <a:off x="3812206" y="1995395"/>
            <a:ext cx="1789601" cy="491312"/>
          </a:xfrm>
          <a:prstGeom prst="rect">
            <a:avLst/>
          </a:prstGeom>
          <a:noFill/>
        </p:spPr>
        <p:txBody>
          <a:bodyPr wrap="square" rtlCol="0" anchor="t">
            <a:spAutoFit/>
          </a:bodyPr>
          <a:lstStyle/>
          <a:p>
            <a:r>
              <a:rPr lang="zh-CN" altLang="en-US" sz="2600" b="1">
                <a:solidFill>
                  <a:srgbClr val="C00000"/>
                </a:solidFill>
                <a:latin typeface="楷体" panose="02010609060101010101" pitchFamily="49" charset="-122"/>
                <a:ea typeface="楷体" panose="02010609060101010101" pitchFamily="49" charset="-122"/>
                <a:cs typeface="黑体" panose="02010609060101010101" charset="-122"/>
              </a:rPr>
              <a:t>在装片上</a:t>
            </a:r>
            <a:endParaRPr lang="zh-CN" altLang="en-US" sz="2600" b="1">
              <a:solidFill>
                <a:srgbClr val="C00000"/>
              </a:solidFill>
              <a:latin typeface="楷体" panose="02010609060101010101" pitchFamily="49" charset="-122"/>
              <a:ea typeface="楷体" panose="02010609060101010101" pitchFamily="49" charset="-122"/>
              <a:cs typeface="黑体" panose="02010609060101010101" charset="-122"/>
            </a:endParaRPr>
          </a:p>
        </p:txBody>
      </p:sp>
      <p:sp>
        <p:nvSpPr>
          <p:cNvPr id="15" name="文本框 14"/>
          <p:cNvSpPr txBox="1"/>
          <p:nvPr>
            <p:custDataLst>
              <p:tags r:id="rId4"/>
            </p:custDataLst>
          </p:nvPr>
        </p:nvSpPr>
        <p:spPr>
          <a:xfrm>
            <a:off x="3794339" y="3288921"/>
            <a:ext cx="1635168" cy="523099"/>
          </a:xfrm>
          <a:prstGeom prst="rect">
            <a:avLst/>
          </a:prstGeom>
          <a:noFill/>
        </p:spPr>
        <p:txBody>
          <a:bodyPr wrap="square" rtlCol="0" anchor="t">
            <a:spAutoFit/>
          </a:bodyPr>
          <a:lstStyle/>
          <a:p>
            <a:r>
              <a:rPr lang="zh-CN" altLang="en-US" sz="2800">
                <a:latin typeface="华文中宋" panose="02010600040101010101" pitchFamily="2" charset="-122"/>
                <a:ea typeface="华文中宋" panose="02010600040101010101" pitchFamily="2" charset="-122"/>
                <a:cs typeface="黑体" panose="02010609060101010101" charset="-122"/>
              </a:rPr>
              <a:t>转动目镜</a:t>
            </a:r>
            <a:endParaRPr lang="zh-CN" altLang="en-US" sz="2800">
              <a:latin typeface="华文中宋" panose="02010600040101010101" pitchFamily="2" charset="-122"/>
              <a:ea typeface="华文中宋" panose="02010600040101010101" pitchFamily="2" charset="-122"/>
              <a:cs typeface="黑体" panose="02010609060101010101" charset="-122"/>
            </a:endParaRPr>
          </a:p>
        </p:txBody>
      </p:sp>
      <p:sp>
        <p:nvSpPr>
          <p:cNvPr id="16" name="文本框 15"/>
          <p:cNvSpPr txBox="1"/>
          <p:nvPr>
            <p:custDataLst>
              <p:tags r:id="rId5"/>
            </p:custDataLst>
          </p:nvPr>
        </p:nvSpPr>
        <p:spPr>
          <a:xfrm>
            <a:off x="5601808" y="3812020"/>
            <a:ext cx="4702983" cy="523099"/>
          </a:xfrm>
          <a:prstGeom prst="rect">
            <a:avLst/>
          </a:prstGeom>
          <a:noFill/>
        </p:spPr>
        <p:txBody>
          <a:bodyPr wrap="square" rtlCol="0" anchor="t">
            <a:spAutoFit/>
          </a:bodyPr>
          <a:lstStyle/>
          <a:p>
            <a:r>
              <a:rPr lang="zh-CN" altLang="en-US" sz="2800">
                <a:latin typeface="华文中宋" panose="02010600040101010101" pitchFamily="2" charset="-122"/>
                <a:ea typeface="华文中宋" panose="02010600040101010101" pitchFamily="2" charset="-122"/>
                <a:cs typeface="黑体" panose="02010609060101010101" charset="-122"/>
              </a:rPr>
              <a:t>污物不动</a:t>
            </a:r>
            <a:r>
              <a:rPr lang="en-US" altLang="zh-CN" sz="2800">
                <a:latin typeface="华文中宋" panose="02010600040101010101" pitchFamily="2" charset="-122"/>
                <a:ea typeface="华文中宋" panose="02010600040101010101" pitchFamily="2" charset="-122"/>
                <a:cs typeface="黑体" panose="02010609060101010101" charset="-122"/>
              </a:rPr>
              <a:t>——_________</a:t>
            </a:r>
            <a:endParaRPr lang="en-US" altLang="zh-CN" sz="2800">
              <a:latin typeface="华文中宋" panose="02010600040101010101" pitchFamily="2" charset="-122"/>
              <a:ea typeface="华文中宋" panose="02010600040101010101" pitchFamily="2" charset="-122"/>
              <a:cs typeface="黑体" panose="02010609060101010101" charset="-122"/>
            </a:endParaRPr>
          </a:p>
        </p:txBody>
      </p:sp>
      <p:sp>
        <p:nvSpPr>
          <p:cNvPr id="17" name="文本框 16"/>
          <p:cNvSpPr txBox="1"/>
          <p:nvPr>
            <p:custDataLst>
              <p:tags r:id="rId6"/>
            </p:custDataLst>
          </p:nvPr>
        </p:nvSpPr>
        <p:spPr>
          <a:xfrm>
            <a:off x="7910029" y="3812020"/>
            <a:ext cx="1877264" cy="523099"/>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cs typeface="黑体" panose="02010609060101010101" charset="-122"/>
              </a:rPr>
              <a:t>在物镜上</a:t>
            </a:r>
            <a:endParaRPr lang="zh-CN" altLang="en-US" sz="2800" b="1">
              <a:solidFill>
                <a:srgbClr val="C00000"/>
              </a:solidFill>
              <a:latin typeface="楷体" panose="02010609060101010101" pitchFamily="49" charset="-122"/>
              <a:ea typeface="楷体" panose="02010609060101010101" pitchFamily="49" charset="-122"/>
              <a:cs typeface="黑体" panose="02010609060101010101" charset="-122"/>
            </a:endParaRPr>
          </a:p>
        </p:txBody>
      </p:sp>
      <p:sp>
        <p:nvSpPr>
          <p:cNvPr id="23" name="左大括号 22"/>
          <p:cNvSpPr/>
          <p:nvPr>
            <p:custDataLst>
              <p:tags r:id="rId7"/>
            </p:custDataLst>
          </p:nvPr>
        </p:nvSpPr>
        <p:spPr>
          <a:xfrm>
            <a:off x="1343008" y="2315876"/>
            <a:ext cx="321651" cy="1343788"/>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None/>
            </a:pPr>
            <a:endParaRPr lang="zh-CN" altLang="zh-CN" sz="3200">
              <a:solidFill>
                <a:srgbClr val="0070C0"/>
              </a:solidFill>
              <a:latin typeface="微软雅黑" panose="020B0503020204020204" charset="-122"/>
            </a:endParaRPr>
          </a:p>
        </p:txBody>
      </p:sp>
      <p:sp>
        <p:nvSpPr>
          <p:cNvPr id="24" name="文本框 23"/>
          <p:cNvSpPr txBox="1"/>
          <p:nvPr>
            <p:custDataLst>
              <p:tags r:id="rId8"/>
            </p:custDataLst>
          </p:nvPr>
        </p:nvSpPr>
        <p:spPr>
          <a:xfrm>
            <a:off x="1600032" y="2027906"/>
            <a:ext cx="4424351" cy="523099"/>
          </a:xfrm>
          <a:prstGeom prst="rect">
            <a:avLst/>
          </a:prstGeom>
          <a:noFill/>
        </p:spPr>
        <p:txBody>
          <a:bodyPr wrap="square" rtlCol="0" anchor="t">
            <a:spAutoFit/>
          </a:bodyPr>
          <a:lstStyle/>
          <a:p>
            <a:r>
              <a:rPr lang="zh-CN" altLang="en-US" sz="2800">
                <a:latin typeface="华文中宋" panose="02010600040101010101" pitchFamily="2" charset="-122"/>
                <a:ea typeface="华文中宋" panose="02010600040101010101" pitchFamily="2" charset="-122"/>
                <a:cs typeface="黑体" panose="02010609060101010101" charset="-122"/>
              </a:rPr>
              <a:t>污物移动</a:t>
            </a:r>
            <a:r>
              <a:rPr lang="en-US" altLang="zh-CN" sz="2800">
                <a:latin typeface="华文中宋" panose="02010600040101010101" pitchFamily="2" charset="-122"/>
                <a:ea typeface="华文中宋" panose="02010600040101010101" pitchFamily="2" charset="-122"/>
                <a:cs typeface="黑体" panose="02010609060101010101" charset="-122"/>
                <a:sym typeface="+mn-ea"/>
              </a:rPr>
              <a:t>——_________</a:t>
            </a:r>
            <a:endParaRPr lang="en-US" altLang="zh-CN" sz="2800">
              <a:latin typeface="华文中宋" panose="02010600040101010101" pitchFamily="2" charset="-122"/>
              <a:ea typeface="华文中宋" panose="02010600040101010101" pitchFamily="2" charset="-122"/>
              <a:cs typeface="黑体" panose="02010609060101010101" charset="-122"/>
              <a:sym typeface="+mn-ea"/>
            </a:endParaRPr>
          </a:p>
        </p:txBody>
      </p:sp>
      <p:sp>
        <p:nvSpPr>
          <p:cNvPr id="25" name="左大括号 24"/>
          <p:cNvSpPr/>
          <p:nvPr>
            <p:custDataLst>
              <p:tags r:id="rId9"/>
            </p:custDataLst>
          </p:nvPr>
        </p:nvSpPr>
        <p:spPr>
          <a:xfrm>
            <a:off x="5307501" y="2925081"/>
            <a:ext cx="321651" cy="1246568"/>
          </a:xfrm>
          <a:prstGeom prst="leftBrace">
            <a:avLst>
              <a:gd name="adj1" fmla="val 26079"/>
              <a:gd name="adj2" fmla="val 50000"/>
            </a:avLst>
          </a:prstGeom>
          <a:noFill/>
          <a:ln w="41275"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None/>
            </a:pPr>
            <a:endParaRPr lang="zh-CN" altLang="zh-CN" sz="3200">
              <a:solidFill>
                <a:srgbClr val="0070C0"/>
              </a:solidFill>
              <a:latin typeface="微软雅黑" panose="020B0503020204020204" charset="-122"/>
            </a:endParaRPr>
          </a:p>
        </p:txBody>
      </p:sp>
      <p:sp>
        <p:nvSpPr>
          <p:cNvPr id="26" name="文本框 25"/>
          <p:cNvSpPr txBox="1"/>
          <p:nvPr>
            <p:custDataLst>
              <p:tags r:id="rId10"/>
            </p:custDataLst>
          </p:nvPr>
        </p:nvSpPr>
        <p:spPr>
          <a:xfrm>
            <a:off x="5601807" y="2648718"/>
            <a:ext cx="3786406" cy="523099"/>
          </a:xfrm>
          <a:prstGeom prst="rect">
            <a:avLst/>
          </a:prstGeom>
          <a:noFill/>
        </p:spPr>
        <p:txBody>
          <a:bodyPr wrap="square" rtlCol="0" anchor="t">
            <a:spAutoFit/>
          </a:bodyPr>
          <a:lstStyle/>
          <a:p>
            <a:r>
              <a:rPr lang="zh-CN" altLang="en-US" sz="2800">
                <a:latin typeface="华文中宋" panose="02010600040101010101" pitchFamily="2" charset="-122"/>
                <a:ea typeface="华文中宋" panose="02010600040101010101" pitchFamily="2" charset="-122"/>
                <a:cs typeface="黑体" panose="02010609060101010101" charset="-122"/>
              </a:rPr>
              <a:t>污物移动</a:t>
            </a:r>
            <a:r>
              <a:rPr lang="en-US" altLang="zh-CN" sz="2800">
                <a:latin typeface="华文中宋" panose="02010600040101010101" pitchFamily="2" charset="-122"/>
                <a:ea typeface="华文中宋" panose="02010600040101010101" pitchFamily="2" charset="-122"/>
                <a:cs typeface="黑体" panose="02010609060101010101" charset="-122"/>
                <a:sym typeface="+mn-ea"/>
              </a:rPr>
              <a:t>——</a:t>
            </a:r>
            <a:r>
              <a:rPr lang="zh-CN" altLang="en-US" sz="2800">
                <a:latin typeface="华文中宋" panose="02010600040101010101" pitchFamily="2" charset="-122"/>
                <a:ea typeface="华文中宋" panose="02010600040101010101" pitchFamily="2" charset="-122"/>
                <a:cs typeface="黑体" panose="02010609060101010101" charset="-122"/>
                <a:sym typeface="+mn-ea"/>
              </a:rPr>
              <a:t>在目镜上</a:t>
            </a:r>
            <a:endParaRPr lang="en-US" altLang="zh-CN" sz="2800">
              <a:latin typeface="华文中宋" panose="02010600040101010101" pitchFamily="2" charset="-122"/>
              <a:ea typeface="华文中宋" panose="02010600040101010101" pitchFamily="2" charset="-122"/>
              <a:cs typeface="黑体" panose="02010609060101010101" charset="-122"/>
              <a:sym typeface="+mn-ea"/>
            </a:endParaRPr>
          </a:p>
        </p:txBody>
      </p:sp>
      <p:grpSp>
        <p:nvGrpSpPr>
          <p:cNvPr id="27" name="组合 26"/>
          <p:cNvGrpSpPr/>
          <p:nvPr>
            <p:custDataLst>
              <p:tags r:id="rId11"/>
            </p:custDataLst>
          </p:nvPr>
        </p:nvGrpSpPr>
        <p:grpSpPr>
          <a:xfrm>
            <a:off x="91148" y="1332751"/>
            <a:ext cx="2449898" cy="523119"/>
            <a:chOff x="1316" y="5052"/>
            <a:chExt cx="3859" cy="824"/>
          </a:xfrm>
        </p:grpSpPr>
        <p:sp>
          <p:nvSpPr>
            <p:cNvPr id="28" name="AutoShape 264"/>
            <p:cNvSpPr/>
            <p:nvPr>
              <p:custDataLst>
                <p:tags r:id="rId12"/>
              </p:custDataLst>
            </p:nvPr>
          </p:nvSpPr>
          <p:spPr bwMode="gray">
            <a:xfrm>
              <a:off x="1460" y="5100"/>
              <a:ext cx="3635" cy="721"/>
            </a:xfrm>
            <a:prstGeom prst="roundRect">
              <a:avLst>
                <a:gd name="adj" fmla="val 22815"/>
              </a:avLst>
            </a:prstGeom>
            <a:solidFill>
              <a:srgbClr val="4DCEB8"/>
            </a:solidFill>
            <a:ln w="12700" algn="ctr">
              <a:noFill/>
              <a:rou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latin typeface="微软雅黑" panose="020B0503020204020204" charset="-122"/>
                <a:ea typeface="微软雅黑" panose="020B0503020204020204" charset="-122"/>
              </a:endParaRPr>
            </a:p>
          </p:txBody>
        </p:sp>
        <p:sp>
          <p:nvSpPr>
            <p:cNvPr id="29" name="Text Box 267"/>
            <p:cNvSpPr txBox="1"/>
            <p:nvPr>
              <p:custDataLst>
                <p:tags r:id="rId13"/>
              </p:custDataLst>
            </p:nvPr>
          </p:nvSpPr>
          <p:spPr bwMode="white">
            <a:xfrm>
              <a:off x="1316" y="5052"/>
              <a:ext cx="3859"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2800" b="1">
                  <a:solidFill>
                    <a:schemeClr val="bg1"/>
                  </a:solidFill>
                  <a:latin typeface="微软雅黑" panose="020B0503020204020204" charset="-122"/>
                  <a:ea typeface="微软雅黑" panose="020B0503020204020204" charset="-122"/>
                </a:rPr>
                <a:t>污物判断规律</a:t>
              </a:r>
              <a:endParaRPr lang="zh-CN" altLang="en-US" sz="2800" b="1">
                <a:solidFill>
                  <a:schemeClr val="bg1"/>
                </a:solidFill>
                <a:latin typeface="微软雅黑" panose="020B0503020204020204" charset="-122"/>
                <a:ea typeface="微软雅黑" panose="020B0503020204020204" charset="-122"/>
              </a:endParaRPr>
            </a:p>
          </p:txBody>
        </p:sp>
      </p:grpSp>
      <p:pic>
        <p:nvPicPr>
          <p:cNvPr id="2" name="图片 1"/>
          <p:cNvPicPr>
            <a:picLocks noChangeAspect="1"/>
          </p:cNvPicPr>
          <p:nvPr>
            <p:custDataLst>
              <p:tags r:id="rId14"/>
            </p:custDataLst>
          </p:nvPr>
        </p:nvPicPr>
        <p:blipFill>
          <a:blip r:embed="rId15">
            <a:extLst>
              <a:ext uri="{28A0092B-C50C-407E-A947-70E740481C1C}">
                <a14:useLocalDpi xmlns:a14="http://schemas.microsoft.com/office/drawing/2010/main" val="0"/>
              </a:ext>
            </a:extLst>
          </a:blip>
          <a:stretch>
            <a:fillRect/>
          </a:stretch>
        </p:blipFill>
        <p:spPr>
          <a:xfrm>
            <a:off x="9362106" y="4364341"/>
            <a:ext cx="2567854" cy="2400838"/>
          </a:xfrm>
          <a:prstGeom prst="ellipse">
            <a:avLst/>
          </a:prstGeom>
          <a:ln>
            <a:noFill/>
          </a:ln>
          <a:effectLst>
            <a:softEdge rad="112500"/>
          </a:effectLst>
        </p:spPr>
      </p:pic>
      <p:cxnSp>
        <p:nvCxnSpPr>
          <p:cNvPr id="18" name="直接箭头连接符 17"/>
          <p:cNvCxnSpPr/>
          <p:nvPr>
            <p:custDataLst>
              <p:tags r:id="rId16"/>
            </p:custDataLst>
          </p:nvPr>
        </p:nvCxnSpPr>
        <p:spPr>
          <a:xfrm>
            <a:off x="11271328" y="4197409"/>
            <a:ext cx="719739" cy="0"/>
          </a:xfrm>
          <a:prstGeom prst="straightConnector1">
            <a:avLst/>
          </a:prstGeom>
          <a:noFill/>
          <a:ln w="28575" cap="flat" cmpd="sng" algn="ctr">
            <a:solidFill>
              <a:srgbClr val="FF0000"/>
            </a:solidFill>
            <a:prstDash val="solid"/>
            <a:miter lim="800000"/>
            <a:headEnd type="triangle" w="med" len="med"/>
            <a:tailEnd type="triangle" w="med" len="med"/>
          </a:ln>
          <a:effectLst/>
        </p:spPr>
      </p:cxnSp>
      <p:cxnSp>
        <p:nvCxnSpPr>
          <p:cNvPr id="19" name="直接箭头连接符 18"/>
          <p:cNvCxnSpPr/>
          <p:nvPr>
            <p:custDataLst>
              <p:tags r:id="rId17"/>
            </p:custDataLst>
          </p:nvPr>
        </p:nvCxnSpPr>
        <p:spPr>
          <a:xfrm flipH="1" flipV="1">
            <a:off x="11631198" y="3829230"/>
            <a:ext cx="0" cy="719739"/>
          </a:xfrm>
          <a:prstGeom prst="straightConnector1">
            <a:avLst/>
          </a:prstGeom>
          <a:noFill/>
          <a:ln w="28575" cap="flat" cmpd="sng" algn="ctr">
            <a:solidFill>
              <a:srgbClr val="FF0000"/>
            </a:solidFill>
            <a:prstDash val="solid"/>
            <a:miter lim="800000"/>
            <a:headEnd type="triangle" w="med" len="med"/>
            <a:tailEnd type="triangle" w="med" len="med"/>
          </a:ln>
          <a:effectLst/>
        </p:spPr>
      </p:cxnSp>
      <p:grpSp>
        <p:nvGrpSpPr>
          <p:cNvPr id="20" name="组合 19"/>
          <p:cNvGrpSpPr/>
          <p:nvPr>
            <p:custDataLst>
              <p:tags r:id="rId18"/>
            </p:custDataLst>
          </p:nvPr>
        </p:nvGrpSpPr>
        <p:grpSpPr>
          <a:xfrm>
            <a:off x="156322" y="4712199"/>
            <a:ext cx="1795071" cy="523119"/>
            <a:chOff x="1316" y="5052"/>
            <a:chExt cx="3779" cy="824"/>
          </a:xfrm>
        </p:grpSpPr>
        <p:sp>
          <p:nvSpPr>
            <p:cNvPr id="30" name="AutoShape 264"/>
            <p:cNvSpPr/>
            <p:nvPr>
              <p:custDataLst>
                <p:tags r:id="rId19"/>
              </p:custDataLst>
            </p:nvPr>
          </p:nvSpPr>
          <p:spPr bwMode="gray">
            <a:xfrm>
              <a:off x="1460" y="5100"/>
              <a:ext cx="3635" cy="721"/>
            </a:xfrm>
            <a:prstGeom prst="roundRect">
              <a:avLst>
                <a:gd name="adj" fmla="val 22815"/>
              </a:avLst>
            </a:prstGeom>
            <a:solidFill>
              <a:srgbClr val="4DCEB8"/>
            </a:solidFill>
            <a:ln w="12700" algn="ctr">
              <a:noFill/>
              <a:rou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latin typeface="微软雅黑" panose="020B0503020204020204" charset="-122"/>
                <a:ea typeface="微软雅黑" panose="020B0503020204020204" charset="-122"/>
              </a:endParaRPr>
            </a:p>
          </p:txBody>
        </p:sp>
        <p:sp>
          <p:nvSpPr>
            <p:cNvPr id="31" name="Text Box 267"/>
            <p:cNvSpPr txBox="1"/>
            <p:nvPr>
              <p:custDataLst>
                <p:tags r:id="rId20"/>
              </p:custDataLst>
            </p:nvPr>
          </p:nvSpPr>
          <p:spPr bwMode="white">
            <a:xfrm>
              <a:off x="1316" y="5052"/>
              <a:ext cx="3635"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2800" b="1">
                  <a:solidFill>
                    <a:schemeClr val="bg1"/>
                  </a:solidFill>
                  <a:latin typeface="微软雅黑" panose="020B0503020204020204" charset="-122"/>
                  <a:ea typeface="微软雅黑" panose="020B0503020204020204" charset="-122"/>
                </a:rPr>
                <a:t>放大倍数</a:t>
              </a:r>
              <a:endParaRPr lang="zh-CN" altLang="en-US" sz="2800" b="1">
                <a:solidFill>
                  <a:schemeClr val="bg1"/>
                </a:solidFill>
                <a:latin typeface="微软雅黑" panose="020B0503020204020204" charset="-122"/>
                <a:ea typeface="微软雅黑" panose="020B0503020204020204" charset="-122"/>
              </a:endParaRPr>
            </a:p>
          </p:txBody>
        </p:sp>
      </p:grpSp>
      <p:sp>
        <p:nvSpPr>
          <p:cNvPr id="32" name="文本框 31"/>
          <p:cNvSpPr txBox="1"/>
          <p:nvPr>
            <p:custDataLst>
              <p:tags r:id="rId21"/>
            </p:custDataLst>
          </p:nvPr>
        </p:nvSpPr>
        <p:spPr>
          <a:xfrm>
            <a:off x="273543" y="5494316"/>
            <a:ext cx="9646592" cy="523099"/>
          </a:xfrm>
          <a:prstGeom prst="rect">
            <a:avLst/>
          </a:prstGeom>
          <a:noFill/>
        </p:spPr>
        <p:txBody>
          <a:bodyPr wrap="square" rtlCol="0" anchor="t">
            <a:spAutoFit/>
          </a:bodyPr>
          <a:lstStyle/>
          <a:p>
            <a:pPr eaLnBrk="1" hangingPunct="1">
              <a:spcBef>
                <a:spcPct val="0"/>
              </a:spcBef>
              <a:buClrTx/>
              <a:buSzTx/>
              <a:buFontTx/>
              <a:buNone/>
            </a:pPr>
            <a:r>
              <a:rPr lang="zh-CN" altLang="zh-CN" sz="2800">
                <a:latin typeface="华文中宋" panose="02010600040101010101" pitchFamily="2" charset="-122"/>
                <a:ea typeface="华文中宋" panose="02010600040101010101" pitchFamily="2" charset="-122"/>
                <a:sym typeface="+mn-ea"/>
              </a:rPr>
              <a:t>放大倍数</a:t>
            </a:r>
            <a:r>
              <a:rPr lang="zh-CN" altLang="zh-CN" sz="2800">
                <a:solidFill>
                  <a:srgbClr val="0070C0"/>
                </a:solidFill>
                <a:latin typeface="华文中宋" panose="02010600040101010101" pitchFamily="2" charset="-122"/>
                <a:ea typeface="华文中宋" panose="02010600040101010101" pitchFamily="2" charset="-122"/>
                <a:sym typeface="+mn-ea"/>
              </a:rPr>
              <a:t>：</a:t>
            </a:r>
            <a:r>
              <a:rPr lang="zh-CN" altLang="zh-CN" sz="2800">
                <a:solidFill>
                  <a:srgbClr val="080808"/>
                </a:solidFill>
                <a:latin typeface="华文中宋" panose="02010600040101010101" pitchFamily="2" charset="-122"/>
                <a:ea typeface="华文中宋" panose="02010600040101010101" pitchFamily="2" charset="-122"/>
                <a:sym typeface="+mn-ea"/>
              </a:rPr>
              <a:t>指对物体的</a:t>
            </a:r>
            <a:r>
              <a:rPr lang="zh-CN" altLang="zh-CN" sz="2800">
                <a:solidFill>
                  <a:srgbClr val="FF0000"/>
                </a:solidFill>
                <a:latin typeface="华文中宋" panose="02010600040101010101" pitchFamily="2" charset="-122"/>
                <a:ea typeface="华文中宋" panose="02010600040101010101" pitchFamily="2" charset="-122"/>
                <a:sym typeface="+mn-ea"/>
              </a:rPr>
              <a:t>长度或宽度</a:t>
            </a:r>
            <a:r>
              <a:rPr lang="en-US" altLang="zh-CN" sz="2800">
                <a:solidFill>
                  <a:srgbClr val="FF0000"/>
                </a:solidFill>
                <a:latin typeface="华文中宋" panose="02010600040101010101" pitchFamily="2" charset="-122"/>
                <a:ea typeface="华文中宋" panose="02010600040101010101" pitchFamily="2" charset="-122"/>
                <a:sym typeface="+mn-ea"/>
              </a:rPr>
              <a:t>(</a:t>
            </a:r>
            <a:r>
              <a:rPr lang="zh-CN" altLang="zh-CN" sz="2800">
                <a:solidFill>
                  <a:srgbClr val="FF0000"/>
                </a:solidFill>
                <a:latin typeface="华文中宋" panose="02010600040101010101" pitchFamily="2" charset="-122"/>
                <a:ea typeface="华文中宋" panose="02010600040101010101" pitchFamily="2" charset="-122"/>
                <a:sym typeface="+mn-ea"/>
              </a:rPr>
              <a:t>非面积</a:t>
            </a:r>
            <a:r>
              <a:rPr lang="en-US" altLang="zh-CN" sz="2800">
                <a:solidFill>
                  <a:srgbClr val="FF0000"/>
                </a:solidFill>
                <a:latin typeface="华文中宋" panose="02010600040101010101" pitchFamily="2" charset="-122"/>
                <a:ea typeface="华文中宋" panose="02010600040101010101" pitchFamily="2" charset="-122"/>
                <a:sym typeface="+mn-ea"/>
              </a:rPr>
              <a:t>)</a:t>
            </a:r>
            <a:r>
              <a:rPr lang="zh-CN" altLang="zh-CN" sz="2800">
                <a:solidFill>
                  <a:srgbClr val="080808"/>
                </a:solidFill>
                <a:latin typeface="华文中宋" panose="02010600040101010101" pitchFamily="2" charset="-122"/>
                <a:ea typeface="华文中宋" panose="02010600040101010101" pitchFamily="2" charset="-122"/>
                <a:sym typeface="+mn-ea"/>
              </a:rPr>
              <a:t>的放大倍数</a:t>
            </a:r>
            <a:endParaRPr lang="zh-CN" altLang="zh-CN" sz="2800">
              <a:solidFill>
                <a:srgbClr val="080808"/>
              </a:solidFill>
              <a:latin typeface="华文中宋" panose="02010600040101010101" pitchFamily="2" charset="-122"/>
              <a:ea typeface="华文中宋" panose="02010600040101010101" pitchFamily="2" charset="-122"/>
              <a:sym typeface="+mn-ea"/>
            </a:endParaRPr>
          </a:p>
        </p:txBody>
      </p:sp>
      <p:sp>
        <p:nvSpPr>
          <p:cNvPr id="34" name="矩形 33"/>
          <p:cNvSpPr/>
          <p:nvPr>
            <p:custDataLst>
              <p:tags r:id="rId22"/>
            </p:custDataLst>
          </p:nvPr>
        </p:nvSpPr>
        <p:spPr>
          <a:xfrm>
            <a:off x="4631001" y="5968376"/>
            <a:ext cx="591048" cy="523099"/>
          </a:xfrm>
          <a:prstGeom prst="rect">
            <a:avLst/>
          </a:prstGeom>
        </p:spPr>
        <p:txBody>
          <a:bodyPr wrap="square">
            <a:spAutoFit/>
          </a:bodyPr>
          <a:lstStyle/>
          <a:p>
            <a:r>
              <a:rPr lang="zh-CN" altLang="en-US" sz="2800">
                <a:solidFill>
                  <a:srgbClr val="FF0000"/>
                </a:solidFill>
                <a:latin typeface="华文中宋" panose="02010600040101010101" pitchFamily="2" charset="-122"/>
                <a:ea typeface="华文中宋" panose="02010600040101010101" pitchFamily="2" charset="-122"/>
              </a:rPr>
              <a:t>✖</a:t>
            </a:r>
            <a:endParaRPr lang="zh-CN" altLang="en-US" sz="2800">
              <a:solidFill>
                <a:srgbClr val="FF0000"/>
              </a:solidFill>
              <a:latin typeface="华文中宋" panose="02010600040101010101" pitchFamily="2" charset="-122"/>
              <a:ea typeface="华文中宋" panose="02010600040101010101" pitchFamily="2" charset="-122"/>
            </a:endParaRPr>
          </a:p>
        </p:txBody>
      </p:sp>
      <p:sp>
        <p:nvSpPr>
          <p:cNvPr id="35" name="文本框 34"/>
          <p:cNvSpPr txBox="1"/>
          <p:nvPr>
            <p:custDataLst>
              <p:tags r:id="rId23"/>
            </p:custDataLst>
          </p:nvPr>
        </p:nvSpPr>
        <p:spPr>
          <a:xfrm>
            <a:off x="290856" y="5919336"/>
            <a:ext cx="7223383" cy="523099"/>
          </a:xfrm>
          <a:prstGeom prst="rect">
            <a:avLst/>
          </a:prstGeom>
          <a:noFill/>
        </p:spPr>
        <p:txBody>
          <a:bodyPr wrap="none" rtlCol="0">
            <a:spAutoFit/>
          </a:bodyPr>
          <a:lstStyle/>
          <a:p>
            <a:pPr algn="l"/>
            <a:r>
              <a:rPr lang="zh-CN" altLang="en-US" sz="2800">
                <a:solidFill>
                  <a:srgbClr val="080808"/>
                </a:solidFill>
                <a:latin typeface="华文中宋" panose="02010600040101010101" pitchFamily="2" charset="-122"/>
                <a:ea typeface="华文中宋" panose="02010600040101010101" pitchFamily="2" charset="-122"/>
                <a:sym typeface="+mn-ea"/>
              </a:rPr>
              <a:t>总</a:t>
            </a:r>
            <a:r>
              <a:rPr lang="zh-CN" altLang="zh-CN" sz="2800">
                <a:solidFill>
                  <a:srgbClr val="080808"/>
                </a:solidFill>
                <a:latin typeface="华文中宋" panose="02010600040101010101" pitchFamily="2" charset="-122"/>
                <a:ea typeface="华文中宋" panose="02010600040101010101" pitchFamily="2" charset="-122"/>
                <a:sym typeface="+mn-ea"/>
              </a:rPr>
              <a:t>放大倍数＝目镜放大倍数     物镜放大倍数</a:t>
            </a:r>
            <a:endParaRPr lang="zh-CN" altLang="zh-CN" sz="2800">
              <a:solidFill>
                <a:srgbClr val="080808"/>
              </a:solidFill>
              <a:latin typeface="华文中宋" panose="02010600040101010101" pitchFamily="2" charset="-122"/>
              <a:ea typeface="华文中宋" panose="02010600040101010101" pitchFamily="2" charset="-122"/>
              <a:sym typeface="+mn-ea"/>
            </a:endParaRPr>
          </a:p>
        </p:txBody>
      </p:sp>
      <p:sp>
        <p:nvSpPr>
          <p:cNvPr id="36" name="矩形 35"/>
          <p:cNvSpPr/>
          <p:nvPr>
            <p:custDataLst>
              <p:tags r:id="rId24"/>
            </p:custDataLst>
          </p:nvPr>
        </p:nvSpPr>
        <p:spPr>
          <a:xfrm>
            <a:off x="0" y="510792"/>
            <a:ext cx="8757795" cy="693307"/>
          </a:xfrm>
          <a:prstGeom prst="rect">
            <a:avLst/>
          </a:prstGeom>
        </p:spPr>
        <p:txBody>
          <a:bodyPr wrap="square" lIns="121898" tIns="60948" rIns="121898" bIns="60948">
            <a:spAutoFit/>
          </a:bodyPr>
          <a:lstStyle/>
          <a:p>
            <a:pPr algn="just">
              <a:lnSpc>
                <a:spcPct val="150000"/>
              </a:lnSpc>
              <a:spcAft>
                <a:spcPct val="0"/>
              </a:spcAft>
            </a:pPr>
            <a:r>
              <a:rPr lang="en-US" altLang="zh-CN" sz="2800" b="1" kern="100">
                <a:solidFill>
                  <a:srgbClr val="262626"/>
                </a:solidFill>
                <a:latin typeface="微软雅黑" panose="020B0503020204020204" charset="-122"/>
                <a:ea typeface="微软雅黑" panose="020B0503020204020204" charset="-122"/>
                <a:cs typeface="Arial" panose="020B0604020202020204" pitchFamily="34" charset="0"/>
              </a:rPr>
              <a:t>4.</a:t>
            </a:r>
            <a:r>
              <a:rPr lang="zh-CN" altLang="en-US" sz="2800" b="1" kern="100">
                <a:solidFill>
                  <a:srgbClr val="262626"/>
                </a:solidFill>
                <a:latin typeface="微软雅黑" panose="020B0503020204020204" charset="-122"/>
                <a:ea typeface="微软雅黑" panose="020B0503020204020204" charset="-122"/>
                <a:cs typeface="Arial" panose="020B0604020202020204" pitchFamily="34" charset="0"/>
              </a:rPr>
              <a:t>污物判断和放大倍数</a:t>
            </a:r>
            <a:endParaRPr lang="zh-CN" altLang="en-US" sz="2800" b="1" kern="100">
              <a:solidFill>
                <a:srgbClr val="262626"/>
              </a:solidFill>
              <a:latin typeface="微软雅黑" panose="020B0503020204020204" charset="-122"/>
              <a:ea typeface="微软雅黑" panose="020B0503020204020204" charset="-122"/>
              <a:cs typeface="Arial" panose="020B0604020202020204" pitchFamily="34" charset="0"/>
            </a:endParaRPr>
          </a:p>
        </p:txBody>
      </p:sp>
      <p:grpSp>
        <p:nvGrpSpPr>
          <p:cNvPr id="6" name="组合 5"/>
          <p:cNvGrpSpPr/>
          <p:nvPr>
            <p:custDataLst>
              <p:tags r:id="rId25"/>
            </p:custDataLst>
          </p:nvPr>
        </p:nvGrpSpPr>
        <p:grpSpPr>
          <a:xfrm>
            <a:off x="5582611" y="-238948"/>
            <a:ext cx="2080354" cy="1525022"/>
            <a:chOff x="5546035" y="-238948"/>
            <a:chExt cx="2080354" cy="1525022"/>
          </a:xfrm>
        </p:grpSpPr>
        <p:sp>
          <p:nvSpPr>
            <p:cNvPr id="7" name="椭圆 6"/>
            <p:cNvSpPr/>
            <p:nvPr>
              <p:custDataLst>
                <p:tags r:id="rId26"/>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 name="矩形 7"/>
            <p:cNvSpPr/>
            <p:nvPr>
              <p:custDataLst>
                <p:tags r:id="rId27"/>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linds(horizont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linds(horizontal)">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linds(horizont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randombar(horizontal)">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fade">
                                      <p:cBhvr>
                                        <p:cTn id="72" dur="500"/>
                                        <p:tgtEl>
                                          <p:spTgt spid="3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23" grpId="0" animBg="1"/>
      <p:bldP spid="24" grpId="0"/>
      <p:bldP spid="25" grpId="0" animBg="1"/>
      <p:bldP spid="26" grpId="0"/>
      <p:bldP spid="32" grpId="0"/>
      <p:bldP spid="34" grpId="0"/>
      <p:bldP spid="35"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20150" y="969901"/>
            <a:ext cx="11996914" cy="1333931"/>
          </a:xfrm>
          <a:prstGeom prst="rect">
            <a:avLst/>
          </a:prstGeom>
        </p:spPr>
        <p:txBody>
          <a:bodyPr wrap="square" lIns="121898" tIns="60948" rIns="121898" bIns="60948">
            <a:spAutoFit/>
          </a:bodyPr>
          <a:lstStyle/>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1.(2024·</a:t>
            </a:r>
            <a:r>
              <a:rPr lang="zh-CN" altLang="zh-CN" sz="2800" b="1" kern="100">
                <a:latin typeface="微软雅黑" panose="020B0503020204020204" charset="-122"/>
                <a:ea typeface="微软雅黑" panose="020B0503020204020204" charset="-122"/>
                <a:cs typeface="Times New Roman" panose="02020603050405020304"/>
              </a:rPr>
              <a:t>吉林长春期中</a:t>
            </a:r>
            <a:r>
              <a:rPr lang="en-US" altLang="zh-CN" sz="2800" b="1" kern="100">
                <a:latin typeface="微软雅黑" panose="020B0503020204020204" charset="-122"/>
                <a:ea typeface="微软雅黑" panose="020B0503020204020204" charset="-122"/>
                <a:cs typeface="Courier New" panose="02070309020205020404"/>
              </a:rPr>
              <a:t>)</a:t>
            </a:r>
            <a:r>
              <a:rPr lang="zh-CN" altLang="zh-CN" sz="2800" b="1" kern="100">
                <a:latin typeface="微软雅黑" panose="020B0503020204020204" charset="-122"/>
                <a:ea typeface="微软雅黑" panose="020B0503020204020204" charset="-122"/>
                <a:cs typeface="Times New Roman" panose="02020603050405020304"/>
              </a:rPr>
              <a:t>如图</a:t>
            </a:r>
            <a:r>
              <a:rPr lang="en-US" altLang="zh-CN" sz="2800" b="1" kern="100">
                <a:latin typeface="微软雅黑" panose="020B0503020204020204" charset="-122"/>
                <a:ea typeface="微软雅黑" panose="020B0503020204020204" charset="-122"/>
                <a:cs typeface="Times New Roman" panose="02020603050405020304"/>
              </a:rPr>
              <a:t>①</a:t>
            </a:r>
            <a:r>
              <a:rPr lang="zh-CN" altLang="zh-CN" sz="2800" b="1" kern="100">
                <a:latin typeface="微软雅黑" panose="020B0503020204020204" charset="-122"/>
                <a:ea typeface="微软雅黑" panose="020B0503020204020204" charset="-122"/>
                <a:cs typeface="Times New Roman" panose="02020603050405020304"/>
              </a:rPr>
              <a:t>表示两种物镜及其与装片的位置关系，</a:t>
            </a:r>
            <a:r>
              <a:rPr lang="en-US" altLang="zh-CN" sz="2800" b="1" kern="100">
                <a:latin typeface="微软雅黑" panose="020B0503020204020204" charset="-122"/>
                <a:ea typeface="微软雅黑" panose="020B0503020204020204" charset="-122"/>
                <a:cs typeface="Times New Roman" panose="02020603050405020304"/>
              </a:rPr>
              <a:t>②</a:t>
            </a:r>
            <a:r>
              <a:rPr lang="zh-CN" altLang="zh-CN" sz="2800" b="1" kern="100">
                <a:latin typeface="微软雅黑" panose="020B0503020204020204" charset="-122"/>
                <a:ea typeface="微软雅黑" panose="020B0503020204020204" charset="-122"/>
                <a:cs typeface="Times New Roman" panose="02020603050405020304"/>
              </a:rPr>
              <a:t>是低倍镜下的视野。下列相关叙述正确的是</a:t>
            </a:r>
            <a:r>
              <a:rPr lang="en-US" altLang="zh-CN" sz="2800" b="1" kern="100">
                <a:latin typeface="微软雅黑" panose="020B0503020204020204" charset="-122"/>
                <a:ea typeface="微软雅黑" panose="020B0503020204020204" charset="-122"/>
                <a:cs typeface="Courier New" panose="02070309020205020404"/>
              </a:rPr>
              <a:t>(</a:t>
            </a:r>
            <a:r>
              <a:rPr lang="zh-CN" altLang="zh-CN" sz="2800" b="1" kern="100">
                <a:latin typeface="微软雅黑" panose="020B0503020204020204" charset="-122"/>
                <a:ea typeface="微软雅黑" panose="020B0503020204020204" charset="-122"/>
                <a:cs typeface="Times New Roman" panose="02020603050405020304"/>
              </a:rPr>
              <a:t>　　</a:t>
            </a:r>
            <a:r>
              <a:rPr lang="en-US" altLang="zh-CN" sz="2800" b="1" kern="100">
                <a:latin typeface="微软雅黑" panose="020B0503020204020204" charset="-122"/>
                <a:ea typeface="微软雅黑" panose="020B0503020204020204" charset="-122"/>
                <a:cs typeface="Courier New" panose="02070309020205020404"/>
              </a:rPr>
              <a:t>)</a:t>
            </a:r>
            <a:endParaRPr lang="zh-CN" altLang="zh-CN" sz="2800" b="1" kern="100">
              <a:effectLst/>
              <a:latin typeface="微软雅黑" panose="020B0503020204020204" charset="-122"/>
              <a:ea typeface="微软雅黑" panose="020B0503020204020204" charset="-122"/>
              <a:cs typeface="Courier New" panose="02070309020205020404"/>
            </a:endParaRPr>
          </a:p>
        </p:txBody>
      </p:sp>
      <p:sp>
        <p:nvSpPr>
          <p:cNvPr id="2" name="矩形 1"/>
          <p:cNvSpPr/>
          <p:nvPr>
            <p:custDataLst>
              <p:tags r:id="rId2"/>
            </p:custDataLst>
          </p:nvPr>
        </p:nvSpPr>
        <p:spPr>
          <a:xfrm>
            <a:off x="7030921" y="1684742"/>
            <a:ext cx="554960" cy="707886"/>
          </a:xfrm>
          <a:prstGeom prst="rect">
            <a:avLst/>
          </a:prstGeom>
        </p:spPr>
        <p:txBody>
          <a:bodyPr wrap="none">
            <a:spAutoFit/>
          </a:bodyPr>
          <a:lstStyle/>
          <a:p>
            <a:r>
              <a:rPr lang="en-US" altLang="zh-CN" sz="4000" b="1" kern="100">
                <a:solidFill>
                  <a:srgbClr val="C00000"/>
                </a:solidFill>
                <a:latin typeface="Times New Roman" panose="02020603050405020304"/>
              </a:rPr>
              <a:t>C</a:t>
            </a:r>
            <a:endParaRPr lang="zh-CN" altLang="en-US" sz="4000" b="1">
              <a:solidFill>
                <a:srgbClr val="C00000"/>
              </a:solidFill>
            </a:endParaRPr>
          </a:p>
        </p:txBody>
      </p:sp>
      <p:sp>
        <p:nvSpPr>
          <p:cNvPr id="4" name="矩形 3"/>
          <p:cNvSpPr/>
          <p:nvPr>
            <p:custDataLst>
              <p:tags r:id="rId3"/>
            </p:custDataLst>
          </p:nvPr>
        </p:nvSpPr>
        <p:spPr>
          <a:xfrm>
            <a:off x="255379" y="2170447"/>
            <a:ext cx="11299084" cy="4571292"/>
          </a:xfrm>
          <a:prstGeom prst="rect">
            <a:avLst/>
          </a:prstGeom>
        </p:spPr>
        <p:txBody>
          <a:bodyPr wrap="square" lIns="121898" tIns="60948" rIns="121898" bIns="60948">
            <a:spAutoFit/>
          </a:bodyPr>
          <a:lstStyle/>
          <a:p>
            <a:pPr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A.</a:t>
            </a:r>
            <a:r>
              <a:rPr lang="zh-CN" altLang="zh-CN" sz="2800" b="1" kern="100">
                <a:latin typeface="微软雅黑" panose="020B0503020204020204" charset="-122"/>
                <a:ea typeface="微软雅黑" panose="020B0503020204020204" charset="-122"/>
                <a:cs typeface="Times New Roman" panose="02020603050405020304"/>
              </a:rPr>
              <a:t>甲物镜被乙物镜替换后，视野的亮度会</a:t>
            </a:r>
            <a:endParaRPr lang="en-US" altLang="zh-CN" sz="2800" b="1" kern="100">
              <a:latin typeface="微软雅黑" panose="020B0503020204020204" charset="-122"/>
              <a:ea typeface="微软雅黑" panose="020B0503020204020204" charset="-122"/>
              <a:cs typeface="Times New Roman" panose="02020603050405020304"/>
            </a:endParaRPr>
          </a:p>
          <a:p>
            <a:pPr algn="just">
              <a:lnSpc>
                <a:spcPct val="150000"/>
              </a:lnSpc>
              <a:spcAft>
                <a:spcPct val="0"/>
              </a:spcAft>
              <a:tabLst>
                <a:tab pos="2250440" algn="l"/>
              </a:tabLst>
            </a:pPr>
            <a:r>
              <a:rPr lang="zh-CN" altLang="zh-CN" sz="2800" b="1" kern="100">
                <a:latin typeface="微软雅黑" panose="020B0503020204020204" charset="-122"/>
                <a:ea typeface="微软雅黑" panose="020B0503020204020204" charset="-122"/>
                <a:cs typeface="Times New Roman" panose="02020603050405020304"/>
              </a:rPr>
              <a:t>增强，因为乙离装片的距离更近</a:t>
            </a:r>
            <a:endParaRPr lang="zh-CN" altLang="zh-CN" sz="2800" b="1" kern="100">
              <a:latin typeface="微软雅黑" panose="020B0503020204020204" charset="-122"/>
              <a:ea typeface="微软雅黑" panose="020B0503020204020204" charset="-122"/>
              <a:cs typeface="Courier New" panose="02070309020205020404"/>
            </a:endParaRPr>
          </a:p>
          <a:p>
            <a:pPr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B.</a:t>
            </a:r>
            <a:r>
              <a:rPr lang="zh-CN" altLang="zh-CN" sz="2800" b="1" kern="100">
                <a:latin typeface="微软雅黑" panose="020B0503020204020204" charset="-122"/>
                <a:ea typeface="微软雅黑" panose="020B0503020204020204" charset="-122"/>
                <a:cs typeface="Times New Roman" panose="02020603050405020304"/>
              </a:rPr>
              <a:t>乙物镜被甲物镜替换后，在视野中看到</a:t>
            </a:r>
            <a:endParaRPr lang="en-US" altLang="zh-CN" sz="2800" b="1" kern="100">
              <a:latin typeface="微软雅黑" panose="020B0503020204020204" charset="-122"/>
              <a:ea typeface="微软雅黑" panose="020B0503020204020204" charset="-122"/>
              <a:cs typeface="Times New Roman" panose="02020603050405020304"/>
            </a:endParaRPr>
          </a:p>
          <a:p>
            <a:pPr algn="just">
              <a:lnSpc>
                <a:spcPct val="150000"/>
              </a:lnSpc>
              <a:spcAft>
                <a:spcPct val="0"/>
              </a:spcAft>
              <a:tabLst>
                <a:tab pos="2250440" algn="l"/>
              </a:tabLst>
            </a:pPr>
            <a:r>
              <a:rPr lang="zh-CN" altLang="zh-CN" sz="2800" b="1" kern="100">
                <a:latin typeface="微软雅黑" panose="020B0503020204020204" charset="-122"/>
                <a:ea typeface="微软雅黑" panose="020B0503020204020204" charset="-122"/>
                <a:cs typeface="Times New Roman" panose="02020603050405020304"/>
              </a:rPr>
              <a:t>的细胞数量会减少</a:t>
            </a:r>
            <a:endParaRPr lang="zh-CN" altLang="zh-CN" sz="2800" b="1" kern="100">
              <a:latin typeface="微软雅黑" panose="020B0503020204020204" charset="-122"/>
              <a:ea typeface="微软雅黑" panose="020B0503020204020204" charset="-122"/>
              <a:cs typeface="Courier New" panose="02070309020205020404"/>
            </a:endParaRPr>
          </a:p>
          <a:p>
            <a:pPr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C.</a:t>
            </a:r>
            <a:r>
              <a:rPr lang="zh-CN" altLang="zh-CN" sz="2800" b="1" kern="100">
                <a:latin typeface="微软雅黑" panose="020B0503020204020204" charset="-122"/>
                <a:ea typeface="微软雅黑" panose="020B0503020204020204" charset="-122"/>
                <a:cs typeface="Times New Roman" panose="02020603050405020304"/>
              </a:rPr>
              <a:t>要想换用高倍镜观察</a:t>
            </a:r>
            <a:r>
              <a:rPr lang="en-US" altLang="zh-CN" sz="2800" b="1" kern="100">
                <a:latin typeface="微软雅黑" panose="020B0503020204020204" charset="-122"/>
                <a:ea typeface="微软雅黑" panose="020B0503020204020204" charset="-122"/>
                <a:cs typeface="Times New Roman" panose="02020603050405020304"/>
              </a:rPr>
              <a:t>②</a:t>
            </a:r>
            <a:r>
              <a:rPr lang="zh-CN" altLang="zh-CN" sz="2800" b="1" kern="100">
                <a:latin typeface="微软雅黑" panose="020B0503020204020204" charset="-122"/>
                <a:ea typeface="微软雅黑" panose="020B0503020204020204" charset="-122"/>
                <a:cs typeface="Times New Roman" panose="02020603050405020304"/>
              </a:rPr>
              <a:t>中的细胞</a:t>
            </a:r>
            <a:r>
              <a:rPr lang="en-US" altLang="zh-CN" sz="2800" b="1" kern="100">
                <a:latin typeface="微软雅黑" panose="020B0503020204020204" charset="-122"/>
                <a:ea typeface="微软雅黑" panose="020B0503020204020204" charset="-122"/>
                <a:cs typeface="Courier New" panose="02070309020205020404"/>
              </a:rPr>
              <a:t>a</a:t>
            </a:r>
            <a:r>
              <a:rPr lang="zh-CN" altLang="zh-CN" sz="2800" b="1" kern="100">
                <a:latin typeface="微软雅黑" panose="020B0503020204020204" charset="-122"/>
                <a:ea typeface="微软雅黑" panose="020B0503020204020204" charset="-122"/>
                <a:cs typeface="Times New Roman" panose="02020603050405020304"/>
              </a:rPr>
              <a:t>，需要将装片向左移动</a:t>
            </a:r>
            <a:endParaRPr lang="zh-CN" altLang="zh-CN" sz="2800" b="1" kern="100">
              <a:latin typeface="微软雅黑" panose="020B0503020204020204" charset="-122"/>
              <a:ea typeface="微软雅黑" panose="020B0503020204020204" charset="-122"/>
              <a:cs typeface="Courier New" panose="02070309020205020404"/>
            </a:endParaRPr>
          </a:p>
          <a:p>
            <a:pPr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D.</a:t>
            </a:r>
            <a:r>
              <a:rPr lang="zh-CN" altLang="zh-CN" sz="2800" b="1" kern="100">
                <a:latin typeface="微软雅黑" panose="020B0503020204020204" charset="-122"/>
                <a:ea typeface="微软雅黑" panose="020B0503020204020204" charset="-122"/>
                <a:cs typeface="Times New Roman" panose="02020603050405020304"/>
              </a:rPr>
              <a:t>换用乙物镜的操作顺序是：转动转换器→调节光圈→移动装片→转动细准焦螺旋</a:t>
            </a:r>
            <a:endParaRPr lang="zh-CN" altLang="zh-CN" sz="2800" b="1" kern="100">
              <a:effectLst/>
              <a:latin typeface="微软雅黑" panose="020B0503020204020204" charset="-122"/>
              <a:ea typeface="微软雅黑" panose="020B0503020204020204" charset="-122"/>
              <a:cs typeface="Courier New" panose="02070309020205020404"/>
            </a:endParaRPr>
          </a:p>
        </p:txBody>
      </p:sp>
      <p:pic>
        <p:nvPicPr>
          <p:cNvPr id="19458"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030921" y="2508509"/>
            <a:ext cx="4624902" cy="200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custDataLst>
              <p:tags r:id="rId6"/>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考向一：显微镜的使用</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nvGrpSpPr>
          <p:cNvPr id="6" name="组合 5"/>
          <p:cNvGrpSpPr/>
          <p:nvPr>
            <p:custDataLst>
              <p:tags r:id="rId7"/>
            </p:custDataLst>
          </p:nvPr>
        </p:nvGrpSpPr>
        <p:grpSpPr>
          <a:xfrm>
            <a:off x="8324927" y="-320106"/>
            <a:ext cx="2080354" cy="1525022"/>
            <a:chOff x="5546035" y="-326032"/>
            <a:chExt cx="2080354" cy="1525022"/>
          </a:xfrm>
        </p:grpSpPr>
        <p:sp>
          <p:nvSpPr>
            <p:cNvPr id="7" name="椭圆 6"/>
            <p:cNvSpPr/>
            <p:nvPr>
              <p:custDataLst>
                <p:tags r:id="rId8"/>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 name="矩形 7"/>
            <p:cNvSpPr/>
            <p:nvPr>
              <p:custDataLst>
                <p:tags r:id="rId9"/>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183629" y="617869"/>
            <a:ext cx="11656625" cy="5217623"/>
          </a:xfrm>
          <a:prstGeom prst="rect">
            <a:avLst/>
          </a:prstGeom>
        </p:spPr>
        <p:txBody>
          <a:bodyPr wrap="square" lIns="121898" tIns="60948" rIns="121898" bIns="60948">
            <a:spAutoFit/>
          </a:bodyPr>
          <a:lstStyle/>
          <a:p>
            <a:pPr algn="just">
              <a:lnSpc>
                <a:spcPct val="15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解析</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　甲物镜是低倍镜，乙物镜是高倍镜，甲物镜被乙物镜替换后，放大倍数变大，视野的亮度会减弱，细胞数量减少，</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错误；乙物镜被甲物镜替换后，在视野中看到的细胞数量会增多，</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B</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在视野中偏左，用高倍镜观察需要先将物像移至视野中央，装片移动的方向是向左，</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C</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正确；乙物镜是高倍物镜，换用</a:t>
            </a:r>
            <a:endPar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乙物镜的操作顺序是：移动装</a:t>
            </a:r>
            <a:endPar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片</a:t>
            </a:r>
            <a:r>
              <a:rPr lang="en-US" altLang="zh-CN" sz="2800" kern="100">
                <a:solidFill>
                  <a:srgbClr val="0000FF"/>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转动转换器</a:t>
            </a:r>
            <a:r>
              <a:rPr lang="en-US" altLang="zh-CN" sz="2800" kern="100">
                <a:solidFill>
                  <a:srgbClr val="0000FF"/>
                </a:solidFill>
                <a:latin typeface="微软雅黑" panose="020B0503020204020204" charset="-122"/>
                <a:ea typeface="微软雅黑" panose="020B0503020204020204" charset="-122"/>
                <a:cs typeface="Times New Roman" panose="02020603050405020304" pitchFamily="18" charset="0"/>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调节光圈</a:t>
            </a:r>
            <a:r>
              <a:rPr lang="en-US" altLang="zh-CN" sz="2800" kern="100">
                <a:solidFill>
                  <a:srgbClr val="0000FF"/>
                </a:solidFill>
                <a:latin typeface="微软雅黑" panose="020B0503020204020204" charset="-122"/>
                <a:ea typeface="微软雅黑" panose="020B0503020204020204" charset="-122"/>
                <a:cs typeface="Times New Roman" panose="02020603050405020304" pitchFamily="18" charset="0"/>
              </a:rPr>
              <a:t>→</a:t>
            </a:r>
            <a:endParaRPr lang="en-US" altLang="zh-CN" sz="2800" kern="100">
              <a:solidFill>
                <a:srgbClr val="0000FF"/>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tabLst>
                <a:tab pos="2250440" algn="l"/>
              </a:tabLst>
            </a:pP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转动细准焦螺旋，</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D</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a:t>
            </a:r>
            <a:endParaRPr lang="zh-CN" altLang="zh-CN" sz="1100" kern="100">
              <a:solidFill>
                <a:srgbClr val="0000FF"/>
              </a:solidFill>
              <a:effectLst/>
              <a:latin typeface="微软雅黑" panose="020B0503020204020204" charset="-122"/>
              <a:ea typeface="微软雅黑" panose="020B0503020204020204" charset="-122"/>
              <a:cs typeface="Times New Roman" panose="02020603050405020304" pitchFamily="18" charset="0"/>
            </a:endParaRPr>
          </a:p>
        </p:txBody>
      </p:sp>
      <p:pic>
        <p:nvPicPr>
          <p:cNvPr id="3" name="Picture 2"/>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966574" y="3543300"/>
            <a:ext cx="6873680"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custDataLst>
              <p:tags r:id="rId4"/>
            </p:custDataLst>
          </p:nvPr>
        </p:nvGrpSpPr>
        <p:grpSpPr>
          <a:xfrm>
            <a:off x="8324927" y="-320106"/>
            <a:ext cx="2080354" cy="1525022"/>
            <a:chOff x="5546035" y="-326032"/>
            <a:chExt cx="2080354" cy="1525022"/>
          </a:xfrm>
        </p:grpSpPr>
        <p:sp>
          <p:nvSpPr>
            <p:cNvPr id="4" name="椭圆 3"/>
            <p:cNvSpPr/>
            <p:nvPr>
              <p:custDataLst>
                <p:tags r:id="rId5"/>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6" name="矩形 5"/>
            <p:cNvSpPr/>
            <p:nvPr>
              <p:custDataLst>
                <p:tags r:id="rId6"/>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9" name="圆角矩形 18"/>
          <p:cNvSpPr/>
          <p:nvPr>
            <p:custDataLst>
              <p:tags r:id="rId1"/>
            </p:custDataLst>
          </p:nvPr>
        </p:nvSpPr>
        <p:spPr>
          <a:xfrm>
            <a:off x="176348" y="1059693"/>
            <a:ext cx="11884536" cy="5668991"/>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2" name="任意多边形: 形状 1"/>
          <p:cNvSpPr/>
          <p:nvPr>
            <p:custDataLst>
              <p:tags r:id="rId2"/>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 name="文本框 2"/>
          <p:cNvSpPr txBox="1"/>
          <p:nvPr>
            <p:custDataLst>
              <p:tags r:id="rId3"/>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273475" y="280287"/>
            <a:ext cx="1092734" cy="555027"/>
            <a:chOff x="10045" y="1443"/>
            <a:chExt cx="1831" cy="930"/>
          </a:xfrm>
          <a:effectLst>
            <a:outerShdw blurRad="50800" dist="38100" dir="5400000" algn="t" rotWithShape="0">
              <a:prstClr val="black">
                <a:alpha val="40000"/>
              </a:prstClr>
            </a:outerShdw>
          </a:effectLst>
        </p:grpSpPr>
        <p:sp>
          <p:nvSpPr>
            <p:cNvPr id="5" name="Oval 1699"/>
            <p:cNvSpPr>
              <a:spLocks noChangeArrowheads="1"/>
            </p:cNvSpPr>
            <p:nvPr>
              <p:custDataLst>
                <p:tags r:id="rId5"/>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 name="Freeform 1700"/>
            <p:cNvSpPr/>
            <p:nvPr>
              <p:custDataLst>
                <p:tags r:id="rId6"/>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 name="Freeform 1701"/>
            <p:cNvSpPr/>
            <p:nvPr>
              <p:custDataLst>
                <p:tags r:id="rId7"/>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 name="Freeform 1702"/>
            <p:cNvSpPr/>
            <p:nvPr>
              <p:custDataLst>
                <p:tags r:id="rId8"/>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9" name="Freeform 1703"/>
            <p:cNvSpPr/>
            <p:nvPr>
              <p:custDataLst>
                <p:tags r:id="rId9"/>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0" name="Oval 1704"/>
            <p:cNvSpPr>
              <a:spLocks noChangeArrowheads="1"/>
            </p:cNvSpPr>
            <p:nvPr>
              <p:custDataLst>
                <p:tags r:id="rId10"/>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1" name="Oval 1705"/>
            <p:cNvSpPr>
              <a:spLocks noChangeArrowheads="1"/>
            </p:cNvSpPr>
            <p:nvPr>
              <p:custDataLst>
                <p:tags r:id="rId11"/>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2" name="Freeform 1706"/>
            <p:cNvSpPr/>
            <p:nvPr>
              <p:custDataLst>
                <p:tags r:id="rId12"/>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3" name="Freeform 1707"/>
            <p:cNvSpPr/>
            <p:nvPr>
              <p:custDataLst>
                <p:tags r:id="rId13"/>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4" name="Freeform 1708"/>
            <p:cNvSpPr/>
            <p:nvPr>
              <p:custDataLst>
                <p:tags r:id="rId14"/>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5" name="Oval 1709"/>
            <p:cNvSpPr>
              <a:spLocks noChangeArrowheads="1"/>
            </p:cNvSpPr>
            <p:nvPr>
              <p:custDataLst>
                <p:tags r:id="rId15"/>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6" name="Freeform 1710"/>
            <p:cNvSpPr/>
            <p:nvPr>
              <p:custDataLst>
                <p:tags r:id="rId16"/>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7" name="Freeform 1711"/>
            <p:cNvSpPr/>
            <p:nvPr>
              <p:custDataLst>
                <p:tags r:id="rId17"/>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8" name="Freeform 1712"/>
            <p:cNvSpPr/>
            <p:nvPr>
              <p:custDataLst>
                <p:tags r:id="rId18"/>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9" name="Freeform 1713"/>
            <p:cNvSpPr/>
            <p:nvPr>
              <p:custDataLst>
                <p:tags r:id="rId19"/>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0" name="Freeform 1714"/>
            <p:cNvSpPr/>
            <p:nvPr>
              <p:custDataLst>
                <p:tags r:id="rId20"/>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1" name="Freeform 1715"/>
            <p:cNvSpPr/>
            <p:nvPr>
              <p:custDataLst>
                <p:tags r:id="rId21"/>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2" name="Oval 1716"/>
            <p:cNvSpPr>
              <a:spLocks noChangeArrowheads="1"/>
            </p:cNvSpPr>
            <p:nvPr>
              <p:custDataLst>
                <p:tags r:id="rId22"/>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3" name="Freeform 1717"/>
            <p:cNvSpPr/>
            <p:nvPr>
              <p:custDataLst>
                <p:tags r:id="rId23"/>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4" name="Freeform 1718"/>
            <p:cNvSpPr/>
            <p:nvPr>
              <p:custDataLst>
                <p:tags r:id="rId24"/>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5" name="Freeform 1719"/>
            <p:cNvSpPr/>
            <p:nvPr>
              <p:custDataLst>
                <p:tags r:id="rId25"/>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6" name="Freeform 1720"/>
            <p:cNvSpPr/>
            <p:nvPr>
              <p:custDataLst>
                <p:tags r:id="rId26"/>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
        <p:nvSpPr>
          <p:cNvPr id="28" name="文本框 27"/>
          <p:cNvSpPr txBox="1"/>
          <p:nvPr>
            <p:custDataLst>
              <p:tags r:id="rId27"/>
            </p:custDataLst>
          </p:nvPr>
        </p:nvSpPr>
        <p:spPr>
          <a:xfrm>
            <a:off x="221745" y="1017319"/>
            <a:ext cx="5094478" cy="954107"/>
          </a:xfrm>
          <a:prstGeom prst="rect">
            <a:avLst/>
          </a:prstGeom>
          <a:noFill/>
        </p:spPr>
        <p:txBody>
          <a:bodyPr wrap="square">
            <a:spAutoFit/>
          </a:bodyPr>
          <a:lstStyle/>
          <a:p>
            <a:r>
              <a:rPr lang="zh-CN" altLang="en-US" sz="2800" b="1">
                <a:latin typeface="微软雅黑" panose="020B0503020204020204" charset="-122"/>
                <a:ea typeface="微软雅黑" panose="020B0503020204020204" charset="-122"/>
              </a:rPr>
              <a:t>细胞学说的建立过程如图所示，回答下列问题：</a:t>
            </a:r>
            <a:endParaRPr lang="zh-CN" altLang="en-US" sz="2800" b="1">
              <a:latin typeface="微软雅黑" panose="020B0503020204020204" charset="-122"/>
              <a:ea typeface="微软雅黑" panose="020B0503020204020204" charset="-122"/>
            </a:endParaRPr>
          </a:p>
        </p:txBody>
      </p:sp>
      <p:pic>
        <p:nvPicPr>
          <p:cNvPr id="71" name="图片 70"/>
          <p:cNvPicPr>
            <a:picLocks noChangeAspect="1"/>
          </p:cNvPicPr>
          <p:nvPr>
            <p:custDataLst>
              <p:tags r:id="rId28"/>
            </p:custDataLst>
          </p:nvPr>
        </p:nvPicPr>
        <p:blipFill>
          <a:blip r:embed="rId29"/>
          <a:stretch>
            <a:fillRect/>
          </a:stretch>
        </p:blipFill>
        <p:spPr>
          <a:xfrm>
            <a:off x="5316223" y="1203270"/>
            <a:ext cx="6600905" cy="3140384"/>
          </a:xfrm>
          <a:prstGeom prst="rect">
            <a:avLst/>
          </a:prstGeom>
        </p:spPr>
      </p:pic>
      <p:sp>
        <p:nvSpPr>
          <p:cNvPr id="75" name="文本框 74"/>
          <p:cNvSpPr txBox="1"/>
          <p:nvPr>
            <p:custDataLst>
              <p:tags r:id="rId30"/>
            </p:custDataLst>
          </p:nvPr>
        </p:nvSpPr>
        <p:spPr>
          <a:xfrm>
            <a:off x="107777" y="2027634"/>
            <a:ext cx="5559992" cy="954107"/>
          </a:xfrm>
          <a:prstGeom prst="rect">
            <a:avLst/>
          </a:prstGeom>
          <a:noFill/>
        </p:spPr>
        <p:txBody>
          <a:bodyPr wrap="square">
            <a:spAutoFit/>
          </a:bodyPr>
          <a:lstStyle/>
          <a:p>
            <a:r>
              <a:rPr lang="en-US" altLang="zh-CN" sz="2800">
                <a:solidFill>
                  <a:srgbClr val="00B0F0"/>
                </a:solidFill>
                <a:latin typeface="华文中宋" panose="02010600040101010101" pitchFamily="2" charset="-122"/>
                <a:ea typeface="华文中宋" panose="02010600040101010101" pitchFamily="2" charset="-122"/>
              </a:rPr>
              <a:t>(1)</a:t>
            </a:r>
            <a:r>
              <a:rPr lang="zh-CN" altLang="en-US" sz="2800">
                <a:solidFill>
                  <a:srgbClr val="00B0F0"/>
                </a:solidFill>
                <a:latin typeface="华文中宋" panose="02010600040101010101" pitchFamily="2" charset="-122"/>
                <a:ea typeface="华文中宋" panose="02010600040101010101" pitchFamily="2" charset="-122"/>
              </a:rPr>
              <a:t>科学家是如何获得证据来说明动植物体由细胞构成这一结论的？</a:t>
            </a:r>
            <a:endParaRPr lang="zh-CN" altLang="en-US" sz="2800">
              <a:solidFill>
                <a:srgbClr val="00B0F0"/>
              </a:solidFill>
              <a:latin typeface="华文中宋" panose="02010600040101010101" pitchFamily="2" charset="-122"/>
              <a:ea typeface="华文中宋" panose="02010600040101010101" pitchFamily="2" charset="-122"/>
            </a:endParaRPr>
          </a:p>
        </p:txBody>
      </p:sp>
      <p:sp>
        <p:nvSpPr>
          <p:cNvPr id="77" name="文本框 76"/>
          <p:cNvSpPr txBox="1"/>
          <p:nvPr>
            <p:custDataLst>
              <p:tags r:id="rId31"/>
            </p:custDataLst>
          </p:nvPr>
        </p:nvSpPr>
        <p:spPr>
          <a:xfrm>
            <a:off x="221745" y="2911350"/>
            <a:ext cx="4406395" cy="1384995"/>
          </a:xfrm>
          <a:prstGeom prst="rect">
            <a:avLst/>
          </a:prstGeom>
          <a:noFill/>
        </p:spPr>
        <p:txBody>
          <a:bodyPr wrap="square">
            <a:spAutoFit/>
          </a:bodyPr>
          <a:lstStyle/>
          <a:p>
            <a:r>
              <a:rPr lang="zh-CN" altLang="en-US" sz="2800" b="1">
                <a:solidFill>
                  <a:srgbClr val="C00000"/>
                </a:solidFill>
                <a:latin typeface="楷体" panose="02010609060101010101" pitchFamily="49" charset="-122"/>
                <a:ea typeface="楷体" panose="02010609060101010101" pitchFamily="49" charset="-122"/>
              </a:rPr>
              <a:t>通过对动植物体的解剖和显微观察获得证据，并通过归纳概括形成结论</a:t>
            </a:r>
            <a:endParaRPr lang="zh-CN" altLang="en-US" sz="2800" b="1">
              <a:solidFill>
                <a:srgbClr val="C00000"/>
              </a:solidFill>
              <a:latin typeface="楷体" panose="02010609060101010101" pitchFamily="49" charset="-122"/>
              <a:ea typeface="楷体" panose="02010609060101010101" pitchFamily="49" charset="-122"/>
            </a:endParaRPr>
          </a:p>
        </p:txBody>
      </p:sp>
      <p:sp>
        <p:nvSpPr>
          <p:cNvPr id="79" name="文本框 78"/>
          <p:cNvSpPr txBox="1"/>
          <p:nvPr>
            <p:custDataLst>
              <p:tags r:id="rId32"/>
            </p:custDataLst>
          </p:nvPr>
        </p:nvSpPr>
        <p:spPr>
          <a:xfrm>
            <a:off x="129144" y="4399862"/>
            <a:ext cx="11787984" cy="954107"/>
          </a:xfrm>
          <a:prstGeom prst="rect">
            <a:avLst/>
          </a:prstGeom>
          <a:noFill/>
        </p:spPr>
        <p:txBody>
          <a:bodyPr wrap="square">
            <a:spAutoFit/>
          </a:bodyPr>
          <a:lstStyle/>
          <a:p>
            <a:r>
              <a:rPr lang="en-US" altLang="zh-CN" sz="2800">
                <a:solidFill>
                  <a:srgbClr val="00B0F0"/>
                </a:solidFill>
                <a:latin typeface="华文中宋" panose="02010600040101010101" pitchFamily="2" charset="-122"/>
                <a:ea typeface="华文中宋" panose="02010600040101010101" pitchFamily="2" charset="-122"/>
              </a:rPr>
              <a:t>(2)</a:t>
            </a:r>
            <a:r>
              <a:rPr lang="zh-CN" altLang="en-US" sz="2800">
                <a:solidFill>
                  <a:srgbClr val="00B0F0"/>
                </a:solidFill>
                <a:latin typeface="华文中宋" panose="02010600040101010101" pitchFamily="2" charset="-122"/>
                <a:ea typeface="华文中宋" panose="02010600040101010101" pitchFamily="2" charset="-122"/>
              </a:rPr>
              <a:t>施莱登和施旺只是观察了部分动植物的组织，却归纳出“所有的动植物都是由细胞构成的</a:t>
            </a:r>
            <a:r>
              <a:rPr lang="en-US" altLang="zh-CN" sz="2800">
                <a:solidFill>
                  <a:srgbClr val="00B0F0"/>
                </a:solidFill>
                <a:latin typeface="华文中宋" panose="02010600040101010101" pitchFamily="2" charset="-122"/>
                <a:ea typeface="华文中宋" panose="02010600040101010101" pitchFamily="2" charset="-122"/>
              </a:rPr>
              <a:t>”</a:t>
            </a:r>
            <a:r>
              <a:rPr lang="zh-CN" altLang="en-US" sz="2800">
                <a:solidFill>
                  <a:srgbClr val="00B0F0"/>
                </a:solidFill>
                <a:latin typeface="华文中宋" panose="02010600040101010101" pitchFamily="2" charset="-122"/>
                <a:ea typeface="华文中宋" panose="02010600040101010101" pitchFamily="2" charset="-122"/>
              </a:rPr>
              <a:t>。这一结论可信吗</a:t>
            </a:r>
            <a:r>
              <a:rPr lang="en-US" altLang="zh-CN" sz="2800">
                <a:solidFill>
                  <a:srgbClr val="00B0F0"/>
                </a:solidFill>
                <a:latin typeface="华文中宋" panose="02010600040101010101" pitchFamily="2" charset="-122"/>
                <a:ea typeface="华文中宋" panose="02010600040101010101" pitchFamily="2" charset="-122"/>
              </a:rPr>
              <a:t>?</a:t>
            </a:r>
            <a:r>
              <a:rPr lang="zh-CN" altLang="en-US" sz="2800">
                <a:solidFill>
                  <a:srgbClr val="00B0F0"/>
                </a:solidFill>
                <a:latin typeface="华文中宋" panose="02010600040101010101" pitchFamily="2" charset="-122"/>
                <a:ea typeface="华文中宋" panose="02010600040101010101" pitchFamily="2" charset="-122"/>
              </a:rPr>
              <a:t>为什么</a:t>
            </a:r>
            <a:r>
              <a:rPr lang="en-US" altLang="zh-CN" sz="2800">
                <a:solidFill>
                  <a:srgbClr val="00B0F0"/>
                </a:solidFill>
                <a:latin typeface="华文中宋" panose="02010600040101010101" pitchFamily="2" charset="-122"/>
                <a:ea typeface="华文中宋" panose="02010600040101010101" pitchFamily="2" charset="-122"/>
              </a:rPr>
              <a:t>?</a:t>
            </a:r>
            <a:endParaRPr lang="zh-CN" altLang="en-US" sz="2800">
              <a:solidFill>
                <a:srgbClr val="00B0F0"/>
              </a:solidFill>
              <a:latin typeface="华文中宋" panose="02010600040101010101" pitchFamily="2" charset="-122"/>
              <a:ea typeface="华文中宋" panose="02010600040101010101" pitchFamily="2" charset="-122"/>
            </a:endParaRPr>
          </a:p>
        </p:txBody>
      </p:sp>
      <p:sp>
        <p:nvSpPr>
          <p:cNvPr id="81" name="文本框 80"/>
          <p:cNvSpPr txBox="1"/>
          <p:nvPr>
            <p:custDataLst>
              <p:tags r:id="rId33"/>
            </p:custDataLst>
          </p:nvPr>
        </p:nvSpPr>
        <p:spPr>
          <a:xfrm>
            <a:off x="221745" y="5326656"/>
            <a:ext cx="11884536" cy="1384995"/>
          </a:xfrm>
          <a:prstGeom prst="rect">
            <a:avLst/>
          </a:prstGeom>
          <a:noFill/>
        </p:spPr>
        <p:txBody>
          <a:bodyPr wrap="square">
            <a:spAutoFit/>
          </a:bodyPr>
          <a:lstStyle/>
          <a:p>
            <a:r>
              <a:rPr lang="zh-CN" altLang="en-US" sz="2800" b="1">
                <a:solidFill>
                  <a:srgbClr val="C00000"/>
                </a:solidFill>
                <a:latin typeface="楷体" panose="02010609060101010101" pitchFamily="49" charset="-122"/>
                <a:ea typeface="楷体" panose="02010609060101010101" pitchFamily="49" charset="-122"/>
              </a:rPr>
              <a:t>可信。因为在细胞学说的建立过程中，科学家不仅运用了不完全归纳法，还揭示了动植物的个体与细胞的内在规律性联系</a:t>
            </a:r>
            <a:r>
              <a:rPr lang="en-US" altLang="zh-CN" sz="2800" b="1">
                <a:solidFill>
                  <a:srgbClr val="C00000"/>
                </a:solidFill>
                <a:latin typeface="楷体" panose="02010609060101010101" pitchFamily="49" charset="-122"/>
                <a:ea typeface="楷体" panose="02010609060101010101" pitchFamily="49" charset="-122"/>
              </a:rPr>
              <a:t>,</a:t>
            </a:r>
            <a:r>
              <a:rPr lang="zh-CN" altLang="en-US" sz="2800" b="1">
                <a:solidFill>
                  <a:srgbClr val="C00000"/>
                </a:solidFill>
                <a:latin typeface="楷体" panose="02010609060101010101" pitchFamily="49" charset="-122"/>
                <a:ea typeface="楷体" panose="02010609060101010101" pitchFamily="49" charset="-122"/>
              </a:rPr>
              <a:t>这样的科学归纳比一般的不完全归纳法更具可信度</a:t>
            </a:r>
            <a:endParaRPr lang="zh-CN" altLang="en-US" sz="2800" b="1">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randombar(horizont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randombar(horizontal)">
                                      <p:cBhvr>
                                        <p:cTn id="1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81"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96138" y="1197708"/>
            <a:ext cx="10724098" cy="2546902"/>
          </a:xfrm>
          <a:prstGeom prst="rect">
            <a:avLst/>
          </a:prstGeom>
          <a:noFill/>
          <a:ln w="9525">
            <a:noFill/>
          </a:ln>
        </p:spPr>
        <p:txBody>
          <a:bodyPr wrap="square">
            <a:spAutoFit/>
          </a:bodyPr>
          <a:lstStyle/>
          <a:p>
            <a:pPr>
              <a:lnSpc>
                <a:spcPct val="200000"/>
              </a:lnSpc>
            </a:pPr>
            <a:r>
              <a:rPr lang="en-US" sz="2800">
                <a:latin typeface="华文中宋" panose="02010600040101010101" pitchFamily="2" charset="-122"/>
                <a:ea typeface="华文中宋" panose="02010600040101010101" pitchFamily="2" charset="-122"/>
                <a:cs typeface="微软雅黑" panose="020B0503020204020204" charset="-122"/>
              </a:rPr>
              <a:t>①</a:t>
            </a:r>
            <a:r>
              <a:rPr lang="zh-CN" altLang="en-US" sz="2800">
                <a:latin typeface="华文中宋" panose="02010600040101010101" pitchFamily="2" charset="-122"/>
                <a:ea typeface="华文中宋" panose="02010600040101010101" pitchFamily="2" charset="-122"/>
                <a:cs typeface="微软雅黑" panose="020B0503020204020204" charset="-122"/>
              </a:rPr>
              <a:t>观察透明或颜色较浅的细胞</a:t>
            </a:r>
            <a:r>
              <a:rPr lang="en-US" sz="2800">
                <a:latin typeface="华文中宋" panose="02010600040101010101" pitchFamily="2" charset="-122"/>
                <a:ea typeface="华文中宋" panose="02010600040101010101" pitchFamily="2" charset="-122"/>
                <a:cs typeface="微软雅黑" panose="020B0503020204020204" charset="-122"/>
              </a:rPr>
              <a:t>-</a:t>
            </a:r>
            <a:r>
              <a:rPr lang="zh-CN" altLang="en-US" sz="2800">
                <a:latin typeface="华文中宋" panose="02010600040101010101" pitchFamily="2" charset="-122"/>
                <a:ea typeface="华文中宋" panose="02010600040101010101" pitchFamily="2" charset="-122"/>
                <a:cs typeface="微软雅黑" panose="020B0503020204020204" charset="-122"/>
              </a:rPr>
              <a:t>调暗视野：</a:t>
            </a:r>
            <a:r>
              <a:rPr lang="en-US" altLang="zh-CN" sz="2800">
                <a:latin typeface="华文中宋" panose="02010600040101010101" pitchFamily="2" charset="-122"/>
                <a:ea typeface="华文中宋" panose="02010600040101010101" pitchFamily="2" charset="-122"/>
                <a:cs typeface="微软雅黑" panose="020B0503020204020204" charset="-122"/>
              </a:rPr>
              <a:t>___</a:t>
            </a:r>
            <a:r>
              <a:rPr lang="zh-CN" altLang="en-US" sz="2800">
                <a:latin typeface="华文中宋" panose="02010600040101010101" pitchFamily="2" charset="-122"/>
                <a:ea typeface="华文中宋" panose="02010600040101010101" pitchFamily="2" charset="-122"/>
                <a:cs typeface="微软雅黑" panose="020B0503020204020204" charset="-122"/>
              </a:rPr>
              <a:t>光圈，平面镜；</a:t>
            </a:r>
            <a:endParaRPr lang="en-US" sz="2800">
              <a:latin typeface="华文中宋" panose="02010600040101010101" pitchFamily="2" charset="-122"/>
              <a:ea typeface="华文中宋" panose="02010600040101010101" pitchFamily="2" charset="-122"/>
              <a:cs typeface="微软雅黑" panose="020B0503020204020204" charset="-122"/>
            </a:endParaRPr>
          </a:p>
          <a:p>
            <a:pPr>
              <a:lnSpc>
                <a:spcPct val="200000"/>
              </a:lnSpc>
            </a:pPr>
            <a:r>
              <a:rPr lang="en-US" sz="2800">
                <a:latin typeface="华文中宋" panose="02010600040101010101" pitchFamily="2" charset="-122"/>
                <a:ea typeface="华文中宋" panose="02010600040101010101" pitchFamily="2" charset="-122"/>
                <a:cs typeface="微软雅黑" panose="020B0503020204020204" charset="-122"/>
              </a:rPr>
              <a:t>②</a:t>
            </a:r>
            <a:r>
              <a:rPr lang="zh-CN" altLang="en-US" sz="2800">
                <a:latin typeface="华文中宋" panose="02010600040101010101" pitchFamily="2" charset="-122"/>
                <a:ea typeface="华文中宋" panose="02010600040101010101" pitchFamily="2" charset="-122"/>
                <a:cs typeface="微软雅黑" panose="020B0503020204020204" charset="-122"/>
              </a:rPr>
              <a:t>观察染色较深的细胞</a:t>
            </a:r>
            <a:r>
              <a:rPr lang="en-US" sz="2800">
                <a:latin typeface="华文中宋" panose="02010600040101010101" pitchFamily="2" charset="-122"/>
                <a:ea typeface="华文中宋" panose="02010600040101010101" pitchFamily="2" charset="-122"/>
                <a:cs typeface="微软雅黑" panose="020B0503020204020204" charset="-122"/>
              </a:rPr>
              <a:t>-</a:t>
            </a:r>
            <a:r>
              <a:rPr lang="zh-CN" altLang="en-US" sz="2800">
                <a:latin typeface="华文中宋" panose="02010600040101010101" pitchFamily="2" charset="-122"/>
                <a:ea typeface="华文中宋" panose="02010600040101010101" pitchFamily="2" charset="-122"/>
                <a:cs typeface="微软雅黑" panose="020B0503020204020204" charset="-122"/>
              </a:rPr>
              <a:t>调亮视野：大光圈，</a:t>
            </a:r>
            <a:r>
              <a:rPr lang="en-US" altLang="zh-CN" sz="2800">
                <a:latin typeface="华文中宋" panose="02010600040101010101" pitchFamily="2" charset="-122"/>
                <a:ea typeface="华文中宋" panose="02010600040101010101" pitchFamily="2" charset="-122"/>
                <a:cs typeface="微软雅黑" panose="020B0503020204020204" charset="-122"/>
              </a:rPr>
              <a:t>___</a:t>
            </a:r>
            <a:r>
              <a:rPr lang="zh-CN" altLang="en-US" sz="2800">
                <a:latin typeface="华文中宋" panose="02010600040101010101" pitchFamily="2" charset="-122"/>
                <a:ea typeface="华文中宋" panose="02010600040101010101" pitchFamily="2" charset="-122"/>
                <a:cs typeface="微软雅黑" panose="020B0503020204020204" charset="-122"/>
              </a:rPr>
              <a:t>面镜；</a:t>
            </a:r>
            <a:endParaRPr lang="en-US" sz="2800">
              <a:latin typeface="华文中宋" panose="02010600040101010101" pitchFamily="2" charset="-122"/>
              <a:ea typeface="华文中宋" panose="02010600040101010101" pitchFamily="2" charset="-122"/>
              <a:cs typeface="微软雅黑" panose="020B0503020204020204" charset="-122"/>
            </a:endParaRPr>
          </a:p>
          <a:p>
            <a:pPr>
              <a:lnSpc>
                <a:spcPct val="200000"/>
              </a:lnSpc>
            </a:pPr>
            <a:r>
              <a:rPr lang="en-US" sz="2800">
                <a:latin typeface="华文中宋" panose="02010600040101010101" pitchFamily="2" charset="-122"/>
                <a:ea typeface="华文中宋" panose="02010600040101010101" pitchFamily="2" charset="-122"/>
                <a:cs typeface="微软雅黑" panose="020B0503020204020204" charset="-122"/>
              </a:rPr>
              <a:t>③</a:t>
            </a:r>
            <a:r>
              <a:rPr lang="zh-CN" altLang="en-US" sz="2800">
                <a:latin typeface="华文中宋" panose="02010600040101010101" pitchFamily="2" charset="-122"/>
                <a:ea typeface="华文中宋" panose="02010600040101010101" pitchFamily="2" charset="-122"/>
                <a:cs typeface="微软雅黑" panose="020B0503020204020204" charset="-122"/>
              </a:rPr>
              <a:t>从低倍镜转换成高倍镜视野变暗</a:t>
            </a:r>
            <a:r>
              <a:rPr lang="en-US" sz="2800">
                <a:latin typeface="华文中宋" panose="02010600040101010101" pitchFamily="2" charset="-122"/>
                <a:ea typeface="华文中宋" panose="02010600040101010101" pitchFamily="2" charset="-122"/>
                <a:cs typeface="微软雅黑" panose="020B0503020204020204" charset="-122"/>
              </a:rPr>
              <a:t>-</a:t>
            </a:r>
            <a:r>
              <a:rPr lang="zh-CN" altLang="en-US" sz="2800">
                <a:latin typeface="华文中宋" panose="02010600040101010101" pitchFamily="2" charset="-122"/>
                <a:ea typeface="华文中宋" panose="02010600040101010101" pitchFamily="2" charset="-122"/>
                <a:cs typeface="微软雅黑" panose="020B0503020204020204" charset="-122"/>
              </a:rPr>
              <a:t>调亮视野：</a:t>
            </a:r>
            <a:r>
              <a:rPr lang="en-US" altLang="zh-CN" sz="2800">
                <a:latin typeface="华文中宋" panose="02010600040101010101" pitchFamily="2" charset="-122"/>
                <a:ea typeface="华文中宋" panose="02010600040101010101" pitchFamily="2" charset="-122"/>
                <a:cs typeface="微软雅黑" panose="020B0503020204020204" charset="-122"/>
              </a:rPr>
              <a:t>___</a:t>
            </a:r>
            <a:r>
              <a:rPr lang="zh-CN" altLang="en-US" sz="2800">
                <a:latin typeface="华文中宋" panose="02010600040101010101" pitchFamily="2" charset="-122"/>
                <a:ea typeface="华文中宋" panose="02010600040101010101" pitchFamily="2" charset="-122"/>
                <a:cs typeface="微软雅黑" panose="020B0503020204020204" charset="-122"/>
              </a:rPr>
              <a:t>光圈，</a:t>
            </a:r>
            <a:r>
              <a:rPr lang="en-US" altLang="zh-CN" sz="2800">
                <a:latin typeface="华文中宋" panose="02010600040101010101" pitchFamily="2" charset="-122"/>
                <a:ea typeface="华文中宋" panose="02010600040101010101" pitchFamily="2" charset="-122"/>
                <a:cs typeface="微软雅黑" panose="020B0503020204020204" charset="-122"/>
              </a:rPr>
              <a:t>___</a:t>
            </a:r>
            <a:r>
              <a:rPr lang="zh-CN" altLang="en-US" sz="2800">
                <a:latin typeface="华文中宋" panose="02010600040101010101" pitchFamily="2" charset="-122"/>
                <a:ea typeface="华文中宋" panose="02010600040101010101" pitchFamily="2" charset="-122"/>
                <a:cs typeface="微软雅黑" panose="020B0503020204020204" charset="-122"/>
              </a:rPr>
              <a:t>面镜。</a:t>
            </a:r>
            <a:endParaRPr lang="zh-CN" altLang="en-US" sz="2800">
              <a:latin typeface="华文中宋" panose="02010600040101010101" pitchFamily="2" charset="-122"/>
              <a:ea typeface="华文中宋" panose="02010600040101010101" pitchFamily="2" charset="-122"/>
              <a:cs typeface="微软雅黑" panose="020B0503020204020204" charset="-122"/>
            </a:endParaRPr>
          </a:p>
        </p:txBody>
      </p:sp>
      <p:sp>
        <p:nvSpPr>
          <p:cNvPr id="2" name="文本框 1"/>
          <p:cNvSpPr txBox="1"/>
          <p:nvPr>
            <p:custDataLst>
              <p:tags r:id="rId2"/>
            </p:custDataLst>
          </p:nvPr>
        </p:nvSpPr>
        <p:spPr>
          <a:xfrm>
            <a:off x="9221515" y="3119460"/>
            <a:ext cx="719739" cy="523099"/>
          </a:xfrm>
          <a:prstGeom prst="rect">
            <a:avLst/>
          </a:prstGeom>
          <a:noFill/>
        </p:spPr>
        <p:txBody>
          <a:bodyPr wrap="square" rtlCol="0" anchor="t">
            <a:spAutoFit/>
          </a:bodyPr>
          <a:lstStyle/>
          <a:p>
            <a:r>
              <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rPr>
              <a:t>凹</a:t>
            </a:r>
            <a:endPar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endParaRPr>
          </a:p>
        </p:txBody>
      </p:sp>
      <p:sp>
        <p:nvSpPr>
          <p:cNvPr id="3" name="文本框 2"/>
          <p:cNvSpPr txBox="1"/>
          <p:nvPr>
            <p:custDataLst>
              <p:tags r:id="rId3"/>
            </p:custDataLst>
          </p:nvPr>
        </p:nvSpPr>
        <p:spPr>
          <a:xfrm>
            <a:off x="7212547" y="2354696"/>
            <a:ext cx="719739" cy="523099"/>
          </a:xfrm>
          <a:prstGeom prst="rect">
            <a:avLst/>
          </a:prstGeom>
          <a:noFill/>
        </p:spPr>
        <p:txBody>
          <a:bodyPr wrap="square" rtlCol="0" anchor="t">
            <a:spAutoFit/>
          </a:bodyPr>
          <a:lstStyle/>
          <a:p>
            <a:r>
              <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rPr>
              <a:t>凹</a:t>
            </a:r>
            <a:endPar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endParaRPr>
          </a:p>
        </p:txBody>
      </p:sp>
      <p:sp>
        <p:nvSpPr>
          <p:cNvPr id="4" name="文本框 3"/>
          <p:cNvSpPr txBox="1"/>
          <p:nvPr>
            <p:custDataLst>
              <p:tags r:id="rId4"/>
            </p:custDataLst>
          </p:nvPr>
        </p:nvSpPr>
        <p:spPr>
          <a:xfrm>
            <a:off x="6959983" y="1470103"/>
            <a:ext cx="719739" cy="523099"/>
          </a:xfrm>
          <a:prstGeom prst="rect">
            <a:avLst/>
          </a:prstGeom>
          <a:noFill/>
        </p:spPr>
        <p:txBody>
          <a:bodyPr wrap="square" rtlCol="0" anchor="t">
            <a:spAutoFit/>
          </a:bodyPr>
          <a:lstStyle/>
          <a:p>
            <a:r>
              <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rPr>
              <a:t>小</a:t>
            </a:r>
            <a:endPar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endParaRPr>
          </a:p>
        </p:txBody>
      </p:sp>
      <p:sp>
        <p:nvSpPr>
          <p:cNvPr id="6" name="文本框 5"/>
          <p:cNvSpPr txBox="1"/>
          <p:nvPr>
            <p:custDataLst>
              <p:tags r:id="rId5"/>
            </p:custDataLst>
          </p:nvPr>
        </p:nvSpPr>
        <p:spPr>
          <a:xfrm>
            <a:off x="7679723" y="3116601"/>
            <a:ext cx="719739" cy="523099"/>
          </a:xfrm>
          <a:prstGeom prst="rect">
            <a:avLst/>
          </a:prstGeom>
          <a:noFill/>
        </p:spPr>
        <p:txBody>
          <a:bodyPr wrap="square" rtlCol="0" anchor="t">
            <a:spAutoFit/>
          </a:bodyPr>
          <a:lstStyle/>
          <a:p>
            <a:r>
              <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rPr>
              <a:t>大</a:t>
            </a:r>
            <a:endParaRPr lang="zh-CN" altLang="en-US" sz="2800" b="1">
              <a:solidFill>
                <a:srgbClr val="C00000"/>
              </a:solidFill>
              <a:latin typeface="华文中宋" panose="02010600040101010101" pitchFamily="2" charset="-122"/>
              <a:ea typeface="华文中宋" panose="02010600040101010101" pitchFamily="2" charset="-122"/>
              <a:cs typeface="微软雅黑" panose="020B0503020204020204" charset="-122"/>
              <a:sym typeface="+mn-ea"/>
            </a:endParaRPr>
          </a:p>
        </p:txBody>
      </p:sp>
      <p:grpSp>
        <p:nvGrpSpPr>
          <p:cNvPr id="19" name="组合 18"/>
          <p:cNvGrpSpPr/>
          <p:nvPr>
            <p:custDataLst>
              <p:tags r:id="rId6"/>
            </p:custDataLst>
          </p:nvPr>
        </p:nvGrpSpPr>
        <p:grpSpPr>
          <a:xfrm>
            <a:off x="4901337" y="709506"/>
            <a:ext cx="1795071" cy="523119"/>
            <a:chOff x="1316" y="5052"/>
            <a:chExt cx="3779" cy="824"/>
          </a:xfrm>
        </p:grpSpPr>
        <p:sp>
          <p:nvSpPr>
            <p:cNvPr id="20" name="AutoShape 264"/>
            <p:cNvSpPr/>
            <p:nvPr>
              <p:custDataLst>
                <p:tags r:id="rId7"/>
              </p:custDataLst>
            </p:nvPr>
          </p:nvSpPr>
          <p:spPr bwMode="gray">
            <a:xfrm>
              <a:off x="1460" y="5100"/>
              <a:ext cx="3635" cy="721"/>
            </a:xfrm>
            <a:prstGeom prst="roundRect">
              <a:avLst>
                <a:gd name="adj" fmla="val 22815"/>
              </a:avLst>
            </a:prstGeom>
            <a:solidFill>
              <a:srgbClr val="4DCEB8"/>
            </a:solidFill>
            <a:ln w="12700" algn="ctr">
              <a:noFill/>
              <a:rou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latin typeface="微软雅黑" panose="020B0503020204020204" charset="-122"/>
                <a:ea typeface="微软雅黑" panose="020B0503020204020204" charset="-122"/>
              </a:endParaRPr>
            </a:p>
          </p:txBody>
        </p:sp>
        <p:sp>
          <p:nvSpPr>
            <p:cNvPr id="21" name="Text Box 267"/>
            <p:cNvSpPr txBox="1"/>
            <p:nvPr>
              <p:custDataLst>
                <p:tags r:id="rId8"/>
              </p:custDataLst>
            </p:nvPr>
          </p:nvSpPr>
          <p:spPr bwMode="white">
            <a:xfrm>
              <a:off x="1316" y="5052"/>
              <a:ext cx="3635"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2800" b="1">
                  <a:solidFill>
                    <a:schemeClr val="bg1"/>
                  </a:solidFill>
                  <a:latin typeface="微软雅黑" panose="020B0503020204020204" charset="-122"/>
                  <a:ea typeface="微软雅黑" panose="020B0503020204020204" charset="-122"/>
                </a:rPr>
                <a:t>视野问题</a:t>
              </a:r>
              <a:endParaRPr lang="zh-CN" altLang="en-US" sz="2800" b="1">
                <a:solidFill>
                  <a:schemeClr val="bg1"/>
                </a:solidFill>
                <a:latin typeface="微软雅黑" panose="020B0503020204020204" charset="-122"/>
                <a:ea typeface="微软雅黑" panose="020B0503020204020204" charset="-122"/>
              </a:endParaRPr>
            </a:p>
          </p:txBody>
        </p:sp>
      </p:grpSp>
      <p:grpSp>
        <p:nvGrpSpPr>
          <p:cNvPr id="7" name="组合 6"/>
          <p:cNvGrpSpPr/>
          <p:nvPr>
            <p:custDataLst>
              <p:tags r:id="rId9"/>
            </p:custDataLst>
          </p:nvPr>
        </p:nvGrpSpPr>
        <p:grpSpPr>
          <a:xfrm>
            <a:off x="9698935" y="-326032"/>
            <a:ext cx="2080354" cy="1525022"/>
            <a:chOff x="5546035" y="-326032"/>
            <a:chExt cx="2080354" cy="1525022"/>
          </a:xfrm>
        </p:grpSpPr>
        <p:sp>
          <p:nvSpPr>
            <p:cNvPr id="8" name="椭圆 7"/>
            <p:cNvSpPr/>
            <p:nvPr>
              <p:custDataLst>
                <p:tags r:id="rId10"/>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 name="矩形 8"/>
            <p:cNvSpPr/>
            <p:nvPr>
              <p:custDataLst>
                <p:tags r:id="rId11"/>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归纳提升</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ustDataLst>
      <p:tags r:id="rId1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linds(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1" name="矩形 10"/>
          <p:cNvSpPr/>
          <p:nvPr>
            <p:custDataLst>
              <p:tags r:id="rId1"/>
            </p:custDataLst>
          </p:nvPr>
        </p:nvSpPr>
        <p:spPr>
          <a:xfrm>
            <a:off x="2140067" y="625683"/>
            <a:ext cx="7368284" cy="52309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sz="2800" err="1">
                <a:latin typeface="华文中宋" panose="02010600040101010101" pitchFamily="2" charset="-122"/>
                <a:ea typeface="华文中宋" panose="02010600040101010101" pitchFamily="2" charset="-122"/>
                <a:sym typeface="+mn-ea"/>
              </a:rPr>
              <a:t>使用低倍镜与高倍镜观察细胞标本时的不同点</a:t>
            </a:r>
            <a:endParaRPr sz="2800">
              <a:latin typeface="华文中宋" panose="02010600040101010101" pitchFamily="2" charset="-122"/>
              <a:ea typeface="华文中宋" panose="02010600040101010101" pitchFamily="2" charset="-122"/>
            </a:endParaRPr>
          </a:p>
        </p:txBody>
      </p:sp>
      <p:graphicFrame>
        <p:nvGraphicFramePr>
          <p:cNvPr id="3" name="Group 47"/>
          <p:cNvGraphicFramePr>
            <a:graphicFrameLocks noGrp="1"/>
          </p:cNvGraphicFramePr>
          <p:nvPr>
            <p:custDataLst>
              <p:tags r:id="rId2"/>
            </p:custDataLst>
          </p:nvPr>
        </p:nvGraphicFramePr>
        <p:xfrm>
          <a:off x="193697" y="1246606"/>
          <a:ext cx="11680803" cy="5283007"/>
        </p:xfrm>
        <a:graphic>
          <a:graphicData uri="http://schemas.openxmlformats.org/drawingml/2006/table">
            <a:tbl>
              <a:tblPr>
                <a:tableStyleId>{5940675A-B579-460E-94D1-54222C63F5DA}</a:tableStyleId>
              </a:tblPr>
              <a:tblGrid>
                <a:gridCol w="4226373"/>
                <a:gridCol w="3345274"/>
                <a:gridCol w="4109156"/>
              </a:tblGrid>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0" i="0" u="none" strike="noStrike" cap="none" normalizeH="0" baseline="0">
                        <a:ln>
                          <a:noFill/>
                        </a:ln>
                        <a:solidFill>
                          <a:srgbClr val="0070C0"/>
                        </a:solidFill>
                        <a:effectLst/>
                        <a:latin typeface="微软雅黑" panose="020B0503020204020204" charset="-122"/>
                        <a:ea typeface="微软雅黑" panose="020B0503020204020204"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0070C0"/>
                          </a:solidFill>
                          <a:effectLst/>
                          <a:latin typeface="微软雅黑" panose="020B0503020204020204" charset="-122"/>
                          <a:ea typeface="微软雅黑" panose="020B0503020204020204" charset="-122"/>
                        </a:rPr>
                        <a:t>低倍（物）镜</a:t>
                      </a:r>
                      <a:endParaRPr kumimoji="0" lang="zh-CN" altLang="en-US" sz="2800" b="0" i="0" u="none" strike="noStrike" cap="none" normalizeH="0" baseline="0">
                        <a:ln>
                          <a:noFill/>
                        </a:ln>
                        <a:solidFill>
                          <a:srgbClr val="0070C0"/>
                        </a:solidFill>
                        <a:effectLst/>
                        <a:latin typeface="微软雅黑" panose="020B0503020204020204" charset="-122"/>
                        <a:ea typeface="微软雅黑" panose="020B0503020204020204"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0070C0"/>
                          </a:solidFill>
                          <a:effectLst/>
                          <a:latin typeface="微软雅黑" panose="020B0503020204020204" charset="-122"/>
                          <a:ea typeface="微软雅黑" panose="020B0503020204020204" charset="-122"/>
                        </a:rPr>
                        <a:t>高倍（物）镜</a:t>
                      </a:r>
                      <a:endParaRPr kumimoji="0" lang="zh-CN" altLang="en-US" sz="2800" b="0" i="0" u="none" strike="noStrike" cap="none" normalizeH="0" baseline="0">
                        <a:ln>
                          <a:noFill/>
                        </a:ln>
                        <a:solidFill>
                          <a:srgbClr val="0070C0"/>
                        </a:solidFill>
                        <a:effectLst/>
                        <a:latin typeface="微软雅黑" panose="020B0503020204020204" charset="-122"/>
                        <a:ea typeface="微软雅黑" panose="020B0503020204020204" charset="-122"/>
                      </a:endParaRPr>
                    </a:p>
                  </a:txBody>
                  <a:tcPr marL="91419" marR="91419" vert="horz" anchor="ctr" horzOverflow="overflow"/>
                </a:tc>
              </a:tr>
              <a:tr h="710390">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镜长度</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物像清晰后与玻片距离</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所看到细胞的大小</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所看到细胞的数目</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视野的范围</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视野的明暗</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r h="653231">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0" u="none" strike="noStrike" cap="none" normalizeH="0" baseline="0">
                          <a:ln>
                            <a:noFill/>
                          </a:ln>
                          <a:solidFill>
                            <a:srgbClr val="404040"/>
                          </a:solidFill>
                          <a:effectLst/>
                        </a:rPr>
                        <a:t>能否用粗准焦螺旋</a:t>
                      </a:r>
                      <a:endParaRPr kumimoji="0" lang="zh-CN" altLang="en-US" sz="2800" b="0"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i="0" u="none" strike="noStrike" cap="none" normalizeH="0" baseline="0">
                        <a:ln>
                          <a:noFill/>
                        </a:ln>
                        <a:solidFill>
                          <a:srgbClr val="404040"/>
                        </a:solidFill>
                        <a:effectLst/>
                        <a:latin typeface="Arial" panose="020B0604020202020204" pitchFamily="34" charset="0"/>
                        <a:ea typeface="黑体" panose="02010609060101010101" charset="-122"/>
                      </a:endParaRPr>
                    </a:p>
                  </a:txBody>
                  <a:tcPr marL="91419" marR="91419" vert="horz" anchor="ctr" horzOverflow="overflow"/>
                </a:tc>
              </a:tr>
            </a:tbl>
          </a:graphicData>
        </a:graphic>
      </p:graphicFrame>
      <p:sp>
        <p:nvSpPr>
          <p:cNvPr id="6" name="文本框 5"/>
          <p:cNvSpPr txBox="1"/>
          <p:nvPr>
            <p:custDataLst>
              <p:tags r:id="rId3"/>
            </p:custDataLst>
          </p:nvPr>
        </p:nvSpPr>
        <p:spPr>
          <a:xfrm>
            <a:off x="5419262" y="2029827"/>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较短</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8" name="文本框 7"/>
          <p:cNvSpPr txBox="1"/>
          <p:nvPr>
            <p:custDataLst>
              <p:tags r:id="rId4"/>
            </p:custDataLst>
          </p:nvPr>
        </p:nvSpPr>
        <p:spPr>
          <a:xfrm>
            <a:off x="5417267" y="2620268"/>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较远</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9" name="文本框 8"/>
          <p:cNvSpPr txBox="1"/>
          <p:nvPr>
            <p:custDataLst>
              <p:tags r:id="rId5"/>
            </p:custDataLst>
          </p:nvPr>
        </p:nvSpPr>
        <p:spPr>
          <a:xfrm>
            <a:off x="5608808" y="3324321"/>
            <a:ext cx="540260" cy="521849"/>
          </a:xfrm>
          <a:prstGeom prst="rect">
            <a:avLst/>
          </a:prstGeom>
          <a:noFill/>
        </p:spPr>
        <p:txBody>
          <a:bodyPr wrap="squar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小</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10" name="文本框 9"/>
          <p:cNvSpPr txBox="1"/>
          <p:nvPr>
            <p:custDataLst>
              <p:tags r:id="rId6"/>
            </p:custDataLst>
          </p:nvPr>
        </p:nvSpPr>
        <p:spPr>
          <a:xfrm>
            <a:off x="5616350" y="3959726"/>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多</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15" name="文本框 14"/>
          <p:cNvSpPr txBox="1"/>
          <p:nvPr>
            <p:custDataLst>
              <p:tags r:id="rId7"/>
            </p:custDataLst>
          </p:nvPr>
        </p:nvSpPr>
        <p:spPr>
          <a:xfrm>
            <a:off x="5417267" y="4612039"/>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较大</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18" name="文本框 17"/>
          <p:cNvSpPr txBox="1"/>
          <p:nvPr>
            <p:custDataLst>
              <p:tags r:id="rId8"/>
            </p:custDataLst>
          </p:nvPr>
        </p:nvSpPr>
        <p:spPr>
          <a:xfrm>
            <a:off x="5618864" y="5205309"/>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明</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19" name="文本框 18"/>
          <p:cNvSpPr txBox="1"/>
          <p:nvPr>
            <p:custDataLst>
              <p:tags r:id="rId9"/>
            </p:custDataLst>
          </p:nvPr>
        </p:nvSpPr>
        <p:spPr>
          <a:xfrm>
            <a:off x="5597973" y="5929042"/>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7030A0"/>
                </a:solidFill>
                <a:latin typeface="Arial" panose="020B0604020202020204" pitchFamily="34" charset="0"/>
                <a:ea typeface="黑体" panose="02010609060101010101" charset="-122"/>
                <a:sym typeface="+mn-ea"/>
              </a:rPr>
              <a:t>能</a:t>
            </a:r>
            <a:endParaRPr lang="zh-CN" altLang="en-US" sz="2800" b="1">
              <a:solidFill>
                <a:srgbClr val="7030A0"/>
              </a:solidFill>
              <a:latin typeface="Arial" panose="020B0604020202020204" pitchFamily="34" charset="0"/>
              <a:ea typeface="黑体" panose="02010609060101010101" charset="-122"/>
              <a:sym typeface="+mn-ea"/>
            </a:endParaRPr>
          </a:p>
        </p:txBody>
      </p:sp>
      <p:sp>
        <p:nvSpPr>
          <p:cNvPr id="20" name="文本框 19"/>
          <p:cNvSpPr txBox="1"/>
          <p:nvPr>
            <p:custDataLst>
              <p:tags r:id="rId10"/>
            </p:custDataLst>
          </p:nvPr>
        </p:nvSpPr>
        <p:spPr>
          <a:xfrm>
            <a:off x="9059510" y="2029827"/>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较长</a:t>
            </a:r>
            <a:endParaRPr lang="zh-CN" altLang="en-US"/>
          </a:p>
        </p:txBody>
      </p:sp>
      <p:sp>
        <p:nvSpPr>
          <p:cNvPr id="21" name="文本框 20"/>
          <p:cNvSpPr txBox="1"/>
          <p:nvPr>
            <p:custDataLst>
              <p:tags r:id="rId11"/>
            </p:custDataLst>
          </p:nvPr>
        </p:nvSpPr>
        <p:spPr>
          <a:xfrm>
            <a:off x="9057515" y="2600588"/>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较近</a:t>
            </a:r>
            <a:endParaRPr lang="zh-CN" altLang="en-US"/>
          </a:p>
        </p:txBody>
      </p:sp>
      <p:sp>
        <p:nvSpPr>
          <p:cNvPr id="22" name="文本框 21"/>
          <p:cNvSpPr txBox="1"/>
          <p:nvPr>
            <p:custDataLst>
              <p:tags r:id="rId12"/>
            </p:custDataLst>
          </p:nvPr>
        </p:nvSpPr>
        <p:spPr>
          <a:xfrm>
            <a:off x="9249056" y="3304641"/>
            <a:ext cx="540260" cy="521849"/>
          </a:xfrm>
          <a:prstGeom prst="rect">
            <a:avLst/>
          </a:prstGeom>
          <a:noFill/>
        </p:spPr>
        <p:txBody>
          <a:bodyPr wrap="squar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大</a:t>
            </a:r>
            <a:endParaRPr lang="zh-CN" altLang="en-US"/>
          </a:p>
        </p:txBody>
      </p:sp>
      <p:sp>
        <p:nvSpPr>
          <p:cNvPr id="23" name="文本框 22"/>
          <p:cNvSpPr txBox="1"/>
          <p:nvPr>
            <p:custDataLst>
              <p:tags r:id="rId13"/>
            </p:custDataLst>
          </p:nvPr>
        </p:nvSpPr>
        <p:spPr>
          <a:xfrm>
            <a:off x="9256598" y="3940046"/>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少</a:t>
            </a:r>
            <a:endParaRPr lang="zh-CN" altLang="en-US"/>
          </a:p>
        </p:txBody>
      </p:sp>
      <p:sp>
        <p:nvSpPr>
          <p:cNvPr id="24" name="文本框 23"/>
          <p:cNvSpPr txBox="1"/>
          <p:nvPr>
            <p:custDataLst>
              <p:tags r:id="rId14"/>
            </p:custDataLst>
          </p:nvPr>
        </p:nvSpPr>
        <p:spPr>
          <a:xfrm>
            <a:off x="9057515" y="4592358"/>
            <a:ext cx="897682"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较小</a:t>
            </a:r>
            <a:endParaRPr lang="zh-CN" altLang="en-US"/>
          </a:p>
        </p:txBody>
      </p:sp>
      <p:sp>
        <p:nvSpPr>
          <p:cNvPr id="25" name="文本框 24"/>
          <p:cNvSpPr txBox="1"/>
          <p:nvPr>
            <p:custDataLst>
              <p:tags r:id="rId15"/>
            </p:custDataLst>
          </p:nvPr>
        </p:nvSpPr>
        <p:spPr>
          <a:xfrm>
            <a:off x="9259112" y="5224990"/>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暗</a:t>
            </a:r>
            <a:endParaRPr lang="zh-CN" altLang="en-US"/>
          </a:p>
        </p:txBody>
      </p:sp>
      <p:sp>
        <p:nvSpPr>
          <p:cNvPr id="27" name="文本框 26"/>
          <p:cNvSpPr txBox="1"/>
          <p:nvPr>
            <p:custDataLst>
              <p:tags r:id="rId16"/>
            </p:custDataLst>
          </p:nvPr>
        </p:nvSpPr>
        <p:spPr>
          <a:xfrm>
            <a:off x="9238221" y="5968403"/>
            <a:ext cx="540260" cy="521849"/>
          </a:xfrm>
          <a:prstGeom prst="rect">
            <a:avLst/>
          </a:prstGeom>
          <a:noFill/>
        </p:spPr>
        <p:txBody>
          <a:bodyPr wrap="none" rtlCol="0" anchor="t">
            <a:spAutoFit/>
          </a:bodyPr>
          <a:lstStyle/>
          <a:p>
            <a:pPr algn="ctr" defTabSz="914400" fontAlgn="base">
              <a:spcBef>
                <a:spcPct val="20000"/>
              </a:spcBef>
            </a:pPr>
            <a:r>
              <a:rPr lang="zh-CN" altLang="en-US" sz="2800" b="1">
                <a:solidFill>
                  <a:srgbClr val="404040"/>
                </a:solidFill>
                <a:latin typeface="Arial" panose="020B0604020202020204" pitchFamily="34" charset="0"/>
                <a:ea typeface="黑体" panose="02010609060101010101" charset="-122"/>
                <a:sym typeface="+mn-ea"/>
              </a:rPr>
              <a:t>否</a:t>
            </a:r>
            <a:endParaRPr lang="zh-CN" altLang="en-US"/>
          </a:p>
        </p:txBody>
      </p:sp>
      <p:grpSp>
        <p:nvGrpSpPr>
          <p:cNvPr id="14" name="组合 13"/>
          <p:cNvGrpSpPr/>
          <p:nvPr>
            <p:custDataLst>
              <p:tags r:id="rId17"/>
            </p:custDataLst>
          </p:nvPr>
        </p:nvGrpSpPr>
        <p:grpSpPr>
          <a:xfrm>
            <a:off x="9706555" y="-318412"/>
            <a:ext cx="2080354" cy="1525022"/>
            <a:chOff x="5546035" y="-326032"/>
            <a:chExt cx="2080354" cy="1525022"/>
          </a:xfrm>
        </p:grpSpPr>
        <p:sp>
          <p:nvSpPr>
            <p:cNvPr id="16" name="椭圆 15"/>
            <p:cNvSpPr/>
            <p:nvPr>
              <p:custDataLst>
                <p:tags r:id="rId18"/>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矩形 16"/>
            <p:cNvSpPr/>
            <p:nvPr>
              <p:custDataLst>
                <p:tags r:id="rId19"/>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归纳提升</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1000"/>
                                        <p:tgtEl>
                                          <p:spTgt spid="24"/>
                                        </p:tgtEl>
                                      </p:cBhvr>
                                    </p:animEffect>
                                    <p:anim calcmode="lin" valueType="num">
                                      <p:cBhvr>
                                        <p:cTn id="71" dur="1000" fill="hold"/>
                                        <p:tgtEl>
                                          <p:spTgt spid="24"/>
                                        </p:tgtEl>
                                        <p:attrNameLst>
                                          <p:attrName>ppt_x</p:attrName>
                                        </p:attrNameLst>
                                      </p:cBhvr>
                                      <p:tavLst>
                                        <p:tav tm="0">
                                          <p:val>
                                            <p:strVal val="#ppt_x"/>
                                          </p:val>
                                        </p:tav>
                                        <p:tav tm="100000">
                                          <p:val>
                                            <p:strVal val="#ppt_x"/>
                                          </p:val>
                                        </p:tav>
                                      </p:tavLst>
                                    </p:anim>
                                    <p:anim calcmode="lin" valueType="num">
                                      <p:cBhvr>
                                        <p:cTn id="7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1000"/>
                                        <p:tgtEl>
                                          <p:spTgt spid="18"/>
                                        </p:tgtEl>
                                      </p:cBhvr>
                                    </p:animEffect>
                                    <p:anim calcmode="lin" valueType="num">
                                      <p:cBhvr>
                                        <p:cTn id="78" dur="1000" fill="hold"/>
                                        <p:tgtEl>
                                          <p:spTgt spid="18"/>
                                        </p:tgtEl>
                                        <p:attrNameLst>
                                          <p:attrName>ppt_x</p:attrName>
                                        </p:attrNameLst>
                                      </p:cBhvr>
                                      <p:tavLst>
                                        <p:tav tm="0">
                                          <p:val>
                                            <p:strVal val="#ppt_x"/>
                                          </p:val>
                                        </p:tav>
                                        <p:tav tm="100000">
                                          <p:val>
                                            <p:strVal val="#ppt_x"/>
                                          </p:val>
                                        </p:tav>
                                      </p:tavLst>
                                    </p:anim>
                                    <p:anim calcmode="lin" valueType="num">
                                      <p:cBhvr>
                                        <p:cTn id="7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1000"/>
                                        <p:tgtEl>
                                          <p:spTgt spid="25"/>
                                        </p:tgtEl>
                                      </p:cBhvr>
                                    </p:animEffect>
                                    <p:anim calcmode="lin" valueType="num">
                                      <p:cBhvr>
                                        <p:cTn id="85" dur="1000" fill="hold"/>
                                        <p:tgtEl>
                                          <p:spTgt spid="25"/>
                                        </p:tgtEl>
                                        <p:attrNameLst>
                                          <p:attrName>ppt_x</p:attrName>
                                        </p:attrNameLst>
                                      </p:cBhvr>
                                      <p:tavLst>
                                        <p:tav tm="0">
                                          <p:val>
                                            <p:strVal val="#ppt_x"/>
                                          </p:val>
                                        </p:tav>
                                        <p:tav tm="100000">
                                          <p:val>
                                            <p:strVal val="#ppt_x"/>
                                          </p:val>
                                        </p:tav>
                                      </p:tavLst>
                                    </p:anim>
                                    <p:anim calcmode="lin" valueType="num">
                                      <p:cBhvr>
                                        <p:cTn id="8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1000"/>
                                        <p:tgtEl>
                                          <p:spTgt spid="19"/>
                                        </p:tgtEl>
                                      </p:cBhvr>
                                    </p:animEffect>
                                    <p:anim calcmode="lin" valueType="num">
                                      <p:cBhvr>
                                        <p:cTn id="92" dur="1000" fill="hold"/>
                                        <p:tgtEl>
                                          <p:spTgt spid="19"/>
                                        </p:tgtEl>
                                        <p:attrNameLst>
                                          <p:attrName>ppt_x</p:attrName>
                                        </p:attrNameLst>
                                      </p:cBhvr>
                                      <p:tavLst>
                                        <p:tav tm="0">
                                          <p:val>
                                            <p:strVal val="#ppt_x"/>
                                          </p:val>
                                        </p:tav>
                                        <p:tav tm="100000">
                                          <p:val>
                                            <p:strVal val="#ppt_x"/>
                                          </p:val>
                                        </p:tav>
                                      </p:tavLst>
                                    </p:anim>
                                    <p:anim calcmode="lin" valueType="num">
                                      <p:cBhvr>
                                        <p:cTn id="9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1000"/>
                                        <p:tgtEl>
                                          <p:spTgt spid="27"/>
                                        </p:tgtEl>
                                      </p:cBhvr>
                                    </p:animEffect>
                                    <p:anim calcmode="lin" valueType="num">
                                      <p:cBhvr>
                                        <p:cTn id="99" dur="1000" fill="hold"/>
                                        <p:tgtEl>
                                          <p:spTgt spid="27"/>
                                        </p:tgtEl>
                                        <p:attrNameLst>
                                          <p:attrName>ppt_x</p:attrName>
                                        </p:attrNameLst>
                                      </p:cBhvr>
                                      <p:tavLst>
                                        <p:tav tm="0">
                                          <p:val>
                                            <p:strVal val="#ppt_x"/>
                                          </p:val>
                                        </p:tav>
                                        <p:tav tm="100000">
                                          <p:val>
                                            <p:strVal val="#ppt_x"/>
                                          </p:val>
                                        </p:tav>
                                      </p:tavLst>
                                    </p:anim>
                                    <p:anim calcmode="lin" valueType="num">
                                      <p:cBhvr>
                                        <p:cTn id="10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5" grpId="0"/>
      <p:bldP spid="18" grpId="0"/>
      <p:bldP spid="19" grpId="0"/>
      <p:bldP spid="20" grpId="0"/>
      <p:bldP spid="21" grpId="0"/>
      <p:bldP spid="22" grpId="0"/>
      <p:bldP spid="23" grpId="0"/>
      <p:bldP spid="24" grpId="0"/>
      <p:bldP spid="25" grpId="0"/>
      <p:bldP spid="27"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考向一：显微镜的使用</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custDataLst>
              <p:tags r:id="rId2"/>
            </p:custDataLst>
          </p:nvPr>
        </p:nvSpPr>
        <p:spPr>
          <a:xfrm>
            <a:off x="113434" y="931453"/>
            <a:ext cx="12180165" cy="2031325"/>
          </a:xfrm>
          <a:prstGeom prst="rect">
            <a:avLst/>
          </a:prstGeom>
          <a:noFill/>
        </p:spPr>
        <p:txBody>
          <a:bodyPr wrap="square">
            <a:spAutoFit/>
          </a:bodyPr>
          <a:lstStyle/>
          <a:p>
            <a:pPr marL="0" marR="0" algn="l" fontAlgn="ctr">
              <a:lnSpc>
                <a:spcPct val="150000"/>
              </a:lnSpc>
            </a:pPr>
            <a:r>
              <a:rPr lang="en-US" altLang="zh-CN" sz="2800" b="1" kern="100">
                <a:effectLst/>
                <a:latin typeface="微软雅黑" panose="020B0503020204020204" charset="-122"/>
                <a:ea typeface="微软雅黑" panose="020B0503020204020204" charset="-122"/>
              </a:rPr>
              <a:t>2.</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2025·</a:t>
            </a:r>
            <a:r>
              <a:rPr lang="zh-CN" altLang="en-US" sz="2800" b="1" kern="100">
                <a:effectLst/>
                <a:latin typeface="微软雅黑" panose="020B0503020204020204" charset="-122"/>
                <a:ea typeface="微软雅黑" panose="020B0503020204020204" charset="-122"/>
              </a:rPr>
              <a:t>四川眉山</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一模）如下图所示：甲图中①②表示目镜，③④表示物镜，⑤⑥表示物镜与装片之间的距离，乙和丙分别表示不同物镜下观察到的图像。下列叙述中，错误的是（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p:txBody>
      </p:sp>
      <p:pic>
        <p:nvPicPr>
          <p:cNvPr id="12" name="图片 11"/>
          <p:cNvPicPr>
            <a:picLocks noChangeAspect="1"/>
          </p:cNvPicPr>
          <p:nvPr>
            <p:custDataLst>
              <p:tags r:id="rId3"/>
            </p:custDataLst>
          </p:nvPr>
        </p:nvPicPr>
        <p:blipFill>
          <a:blip r:embed="rId4"/>
          <a:stretch>
            <a:fillRect/>
          </a:stretch>
        </p:blipFill>
        <p:spPr>
          <a:xfrm>
            <a:off x="611733" y="2962778"/>
            <a:ext cx="10473460" cy="3244496"/>
          </a:xfrm>
          <a:prstGeom prst="rect">
            <a:avLst/>
          </a:prstGeom>
        </p:spPr>
      </p:pic>
      <p:grpSp>
        <p:nvGrpSpPr>
          <p:cNvPr id="2" name="组合 1"/>
          <p:cNvGrpSpPr/>
          <p:nvPr>
            <p:custDataLst>
              <p:tags r:id="rId5"/>
            </p:custDataLst>
          </p:nvPr>
        </p:nvGrpSpPr>
        <p:grpSpPr>
          <a:xfrm>
            <a:off x="8324927" y="-320106"/>
            <a:ext cx="2080354" cy="1525022"/>
            <a:chOff x="5546035" y="-326032"/>
            <a:chExt cx="2080354" cy="1525022"/>
          </a:xfrm>
        </p:grpSpPr>
        <p:sp>
          <p:nvSpPr>
            <p:cNvPr id="4" name="椭圆 3"/>
            <p:cNvSpPr/>
            <p:nvPr>
              <p:custDataLst>
                <p:tags r:id="rId6"/>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矩形 4"/>
            <p:cNvSpPr/>
            <p:nvPr>
              <p:custDataLst>
                <p:tags r:id="rId7"/>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142463" y="506710"/>
            <a:ext cx="11412000" cy="662554"/>
          </a:xfrm>
          <a:prstGeom prst="rect">
            <a:avLst/>
          </a:prstGeom>
        </p:spPr>
        <p:txBody>
          <a:bodyPr wrap="square">
            <a:spAutoFit/>
          </a:bodyPr>
          <a:lstStyle/>
          <a:p>
            <a:pPr algn="just">
              <a:lnSpc>
                <a:spcPct val="150000"/>
              </a:lnSpc>
              <a:tabLst>
                <a:tab pos="2070735" algn="l"/>
              </a:tabLst>
            </a:pPr>
            <a:r>
              <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rPr>
              <a:t>考向一：显微镜的使用</a:t>
            </a:r>
            <a:endParaRPr lang="zh-CN" altLang="en-US" sz="2800" b="1" kern="100">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custDataLst>
              <p:tags r:id="rId2"/>
            </p:custDataLst>
          </p:nvPr>
        </p:nvSpPr>
        <p:spPr>
          <a:xfrm>
            <a:off x="11835" y="887911"/>
            <a:ext cx="12180165" cy="738664"/>
          </a:xfrm>
          <a:prstGeom prst="rect">
            <a:avLst/>
          </a:prstGeom>
          <a:noFill/>
        </p:spPr>
        <p:txBody>
          <a:bodyPr wrap="square">
            <a:spAutoFit/>
          </a:bodyPr>
          <a:lstStyle/>
          <a:p>
            <a:pPr marL="0" marR="0" algn="l" fontAlgn="ctr">
              <a:lnSpc>
                <a:spcPct val="150000"/>
              </a:lnSpc>
            </a:pPr>
            <a:r>
              <a:rPr lang="zh-CN" altLang="en-US" sz="2800" b="1" kern="100">
                <a:effectLst/>
                <a:latin typeface="微软雅黑" panose="020B0503020204020204" charset="-122"/>
                <a:ea typeface="微软雅黑" panose="020B0503020204020204" charset="-122"/>
              </a:rPr>
              <a:t>下列叙述中，错误的是（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p:txBody>
      </p:sp>
      <p:sp>
        <p:nvSpPr>
          <p:cNvPr id="14" name="文本框 13"/>
          <p:cNvSpPr txBox="1"/>
          <p:nvPr>
            <p:custDataLst>
              <p:tags r:id="rId3"/>
            </p:custDataLst>
          </p:nvPr>
        </p:nvSpPr>
        <p:spPr>
          <a:xfrm>
            <a:off x="43542" y="1554004"/>
            <a:ext cx="12367512" cy="5262979"/>
          </a:xfrm>
          <a:prstGeom prst="rect">
            <a:avLst/>
          </a:prstGeom>
          <a:noFill/>
        </p:spPr>
        <p:txBody>
          <a:bodyPr wrap="square">
            <a:spAutoFit/>
          </a:bodyPr>
          <a:lstStyle/>
          <a:p>
            <a:pPr marR="0" algn="l" fontAlgn="ctr">
              <a:lnSpc>
                <a:spcPct val="120000"/>
              </a:lnSpc>
              <a:buNone/>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．若使物像放大倍数最小，</a:t>
            </a:r>
            <a:endParaRPr lang="en-US" altLang="zh-CN" sz="2800" b="1" kern="100">
              <a:effectLst/>
              <a:latin typeface="微软雅黑" panose="020B0503020204020204" charset="-122"/>
              <a:ea typeface="微软雅黑" panose="020B0503020204020204" charset="-122"/>
            </a:endParaRPr>
          </a:p>
          <a:p>
            <a:pPr marR="0" algn="l" fontAlgn="ctr">
              <a:lnSpc>
                <a:spcPct val="120000"/>
              </a:lnSpc>
              <a:buNone/>
            </a:pPr>
            <a:r>
              <a:rPr lang="zh-CN" altLang="en-US" sz="2800" b="1" kern="100">
                <a:effectLst/>
                <a:latin typeface="微软雅黑" panose="020B0503020204020204" charset="-122"/>
                <a:ea typeface="微软雅黑" panose="020B0503020204020204" charset="-122"/>
              </a:rPr>
              <a:t>甲图中的组合一般是①④⑥</a:t>
            </a:r>
            <a:endParaRPr lang="zh-CN" altLang="en-US" sz="2800" b="1" kern="100">
              <a:effectLst/>
              <a:latin typeface="微软雅黑" panose="020B0503020204020204" charset="-122"/>
              <a:ea typeface="微软雅黑" panose="020B0503020204020204" charset="-122"/>
            </a:endParaRPr>
          </a:p>
          <a:p>
            <a:pPr marR="0" algn="l" fontAlgn="ctr">
              <a:lnSpc>
                <a:spcPct val="120000"/>
              </a:lnSpc>
              <a:buNone/>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．把视野里的标本从图中的</a:t>
            </a:r>
            <a:endParaRPr lang="en-US" altLang="zh-CN" sz="2800" b="1" kern="100">
              <a:effectLst/>
              <a:latin typeface="微软雅黑" panose="020B0503020204020204" charset="-122"/>
              <a:ea typeface="微软雅黑" panose="020B0503020204020204" charset="-122"/>
            </a:endParaRPr>
          </a:p>
          <a:p>
            <a:pPr marR="0" algn="l" fontAlgn="ctr">
              <a:lnSpc>
                <a:spcPct val="120000"/>
              </a:lnSpc>
              <a:buNone/>
            </a:pPr>
            <a:r>
              <a:rPr lang="zh-CN" altLang="en-US" sz="2800" b="1" kern="100">
                <a:effectLst/>
                <a:latin typeface="微软雅黑" panose="020B0503020204020204" charset="-122"/>
                <a:ea typeface="微软雅黑" panose="020B0503020204020204" charset="-122"/>
              </a:rPr>
              <a:t>乙转为丙时</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应选用②③镜头</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但绝不能提升镜筒</a:t>
            </a:r>
            <a:endParaRPr lang="zh-CN" altLang="en-US" sz="2800" b="1" kern="100">
              <a:effectLst/>
              <a:latin typeface="微软雅黑" panose="020B0503020204020204" charset="-122"/>
              <a:ea typeface="微软雅黑" panose="020B0503020204020204" charset="-122"/>
            </a:endParaRPr>
          </a:p>
          <a:p>
            <a:pPr marR="0" algn="l" fontAlgn="ctr">
              <a:lnSpc>
                <a:spcPct val="120000"/>
              </a:lnSpc>
              <a:buNone/>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．在</a:t>
            </a:r>
            <a:r>
              <a:rPr lang="en-US" altLang="zh-CN" sz="2800" b="1" kern="100">
                <a:effectLst/>
                <a:latin typeface="微软雅黑" panose="020B0503020204020204" charset="-122"/>
                <a:ea typeface="微软雅黑" panose="020B0503020204020204" charset="-122"/>
              </a:rPr>
              <a:t>10×10</a:t>
            </a:r>
            <a:r>
              <a:rPr lang="zh-CN" altLang="en-US" sz="2800" b="1" kern="100">
                <a:effectLst/>
                <a:latin typeface="微软雅黑" panose="020B0503020204020204" charset="-122"/>
                <a:ea typeface="微软雅黑" panose="020B0503020204020204" charset="-122"/>
              </a:rPr>
              <a:t>的放大倍数下看到</a:t>
            </a:r>
            <a:r>
              <a:rPr lang="en-US" altLang="zh-CN" sz="2800" b="1" kern="100">
                <a:effectLst/>
                <a:latin typeface="微软雅黑" panose="020B0503020204020204" charset="-122"/>
                <a:ea typeface="微软雅黑" panose="020B0503020204020204" charset="-122"/>
              </a:rPr>
              <a:t>64</a:t>
            </a:r>
            <a:r>
              <a:rPr lang="zh-CN" altLang="en-US" sz="2800" b="1" kern="100">
                <a:effectLst/>
                <a:latin typeface="微软雅黑" panose="020B0503020204020204" charset="-122"/>
                <a:ea typeface="微软雅黑" panose="020B0503020204020204" charset="-122"/>
              </a:rPr>
              <a:t>个细胞，而且在视野的直径上排成一行，则转换为</a:t>
            </a:r>
            <a:r>
              <a:rPr lang="en-US" altLang="zh-CN" sz="2800" b="1" kern="100">
                <a:effectLst/>
                <a:latin typeface="微软雅黑" panose="020B0503020204020204" charset="-122"/>
                <a:ea typeface="微软雅黑" panose="020B0503020204020204" charset="-122"/>
              </a:rPr>
              <a:t>10×40</a:t>
            </a:r>
            <a:r>
              <a:rPr lang="zh-CN" altLang="en-US" sz="2800" b="1" kern="100">
                <a:effectLst/>
                <a:latin typeface="微软雅黑" panose="020B0503020204020204" charset="-122"/>
                <a:ea typeface="微软雅黑" panose="020B0503020204020204" charset="-122"/>
              </a:rPr>
              <a:t>的放大倍数后，看到一行细胞数为</a:t>
            </a:r>
            <a:r>
              <a:rPr lang="en-US" altLang="zh-CN" sz="2800" b="1" kern="100">
                <a:effectLst/>
                <a:latin typeface="微软雅黑" panose="020B0503020204020204" charset="-122"/>
                <a:ea typeface="微软雅黑" panose="020B0503020204020204" charset="-122"/>
              </a:rPr>
              <a:t>16</a:t>
            </a:r>
            <a:r>
              <a:rPr lang="zh-CN" altLang="en-US" sz="2800" b="1" kern="100">
                <a:effectLst/>
                <a:latin typeface="微软雅黑" panose="020B0503020204020204" charset="-122"/>
                <a:ea typeface="微软雅黑" panose="020B0503020204020204" charset="-122"/>
              </a:rPr>
              <a:t>个，若这</a:t>
            </a:r>
            <a:r>
              <a:rPr lang="en-US" altLang="zh-CN" sz="2800" b="1" kern="100">
                <a:effectLst/>
                <a:latin typeface="微软雅黑" panose="020B0503020204020204" charset="-122"/>
                <a:ea typeface="微软雅黑" panose="020B0503020204020204" charset="-122"/>
              </a:rPr>
              <a:t>64</a:t>
            </a:r>
            <a:r>
              <a:rPr lang="zh-CN" altLang="en-US" sz="2800" b="1" kern="100">
                <a:effectLst/>
                <a:latin typeface="微软雅黑" panose="020B0503020204020204" charset="-122"/>
                <a:ea typeface="微软雅黑" panose="020B0503020204020204" charset="-122"/>
              </a:rPr>
              <a:t>个细胞充满视野，则能看到</a:t>
            </a:r>
            <a:r>
              <a:rPr lang="en-US" altLang="zh-CN" sz="2800" b="1" kern="100">
                <a:effectLst/>
                <a:latin typeface="微软雅黑" panose="020B0503020204020204" charset="-122"/>
                <a:ea typeface="微软雅黑" panose="020B0503020204020204" charset="-122"/>
              </a:rPr>
              <a:t>4</a:t>
            </a:r>
            <a:r>
              <a:rPr lang="zh-CN" altLang="en-US" sz="2800" b="1" kern="100">
                <a:effectLst/>
                <a:latin typeface="微软雅黑" panose="020B0503020204020204" charset="-122"/>
                <a:ea typeface="微软雅黑" panose="020B0503020204020204" charset="-122"/>
              </a:rPr>
              <a:t>个细胞</a:t>
            </a:r>
            <a:endParaRPr lang="zh-CN" altLang="en-US" sz="2800" b="1" kern="100">
              <a:effectLst/>
              <a:latin typeface="微软雅黑" panose="020B0503020204020204" charset="-122"/>
              <a:ea typeface="微软雅黑" panose="020B0503020204020204" charset="-122"/>
            </a:endParaRPr>
          </a:p>
          <a:p>
            <a:pPr marR="0" algn="l" fontAlgn="ctr">
              <a:lnSpc>
                <a:spcPct val="120000"/>
              </a:lnSpc>
              <a:buNone/>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．从图中的乙转为丙，操作顺序为：转动转换器→移动装片→调节细准焦螺旋和光圈，若将装片右移，则乙、丙中的物像左移，若使用相同的光圈和反光镜，则乙比丙亮</a:t>
            </a:r>
            <a:endParaRPr lang="zh-CN" altLang="en-US" sz="2800" b="1" kern="100">
              <a:effectLst/>
              <a:latin typeface="微软雅黑" panose="020B0503020204020204" charset="-122"/>
              <a:ea typeface="微软雅黑" panose="020B0503020204020204" charset="-122"/>
            </a:endParaRPr>
          </a:p>
        </p:txBody>
      </p:sp>
      <p:pic>
        <p:nvPicPr>
          <p:cNvPr id="2" name="图片 1"/>
          <p:cNvPicPr>
            <a:picLocks noChangeAspect="1"/>
          </p:cNvPicPr>
          <p:nvPr>
            <p:custDataLst>
              <p:tags r:id="rId4"/>
            </p:custDataLst>
          </p:nvPr>
        </p:nvPicPr>
        <p:blipFill>
          <a:blip r:embed="rId5"/>
          <a:stretch>
            <a:fillRect/>
          </a:stretch>
        </p:blipFill>
        <p:spPr>
          <a:xfrm>
            <a:off x="4881870" y="752456"/>
            <a:ext cx="6991361" cy="2165802"/>
          </a:xfrm>
          <a:prstGeom prst="rect">
            <a:avLst/>
          </a:prstGeom>
        </p:spPr>
      </p:pic>
      <p:sp>
        <p:nvSpPr>
          <p:cNvPr id="4" name="矩形 3"/>
          <p:cNvSpPr/>
          <p:nvPr>
            <p:custDataLst>
              <p:tags r:id="rId6"/>
            </p:custDataLst>
          </p:nvPr>
        </p:nvSpPr>
        <p:spPr>
          <a:xfrm>
            <a:off x="3938441" y="1007691"/>
            <a:ext cx="420120" cy="707886"/>
          </a:xfrm>
          <a:prstGeom prst="rect">
            <a:avLst/>
          </a:prstGeom>
        </p:spPr>
        <p:txBody>
          <a:bodyPr wrap="square">
            <a:spAutoFit/>
          </a:bodyPr>
          <a:lstStyle/>
          <a:p>
            <a:r>
              <a:rPr lang="en-US" altLang="zh-CN" sz="4000" b="1" kern="100">
                <a:solidFill>
                  <a:srgbClr val="C00000"/>
                </a:solidFill>
                <a:latin typeface="Times New Roman" panose="02020603050405020304"/>
              </a:rPr>
              <a:t>D</a:t>
            </a:r>
            <a:endParaRPr lang="zh-CN" altLang="en-US" sz="4000" b="1">
              <a:solidFill>
                <a:srgbClr val="C00000"/>
              </a:solidFill>
            </a:endParaRPr>
          </a:p>
        </p:txBody>
      </p:sp>
      <p:grpSp>
        <p:nvGrpSpPr>
          <p:cNvPr id="5" name="组合 4"/>
          <p:cNvGrpSpPr/>
          <p:nvPr>
            <p:custDataLst>
              <p:tags r:id="rId7"/>
            </p:custDataLst>
          </p:nvPr>
        </p:nvGrpSpPr>
        <p:grpSpPr>
          <a:xfrm>
            <a:off x="8324927" y="-320106"/>
            <a:ext cx="2080354" cy="1525022"/>
            <a:chOff x="5546035" y="-326032"/>
            <a:chExt cx="2080354" cy="1525022"/>
          </a:xfrm>
        </p:grpSpPr>
        <p:sp>
          <p:nvSpPr>
            <p:cNvPr id="6" name="椭圆 5"/>
            <p:cNvSpPr/>
            <p:nvPr>
              <p:custDataLst>
                <p:tags r:id="rId8"/>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9"/>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574961"/>
            <a:ext cx="12148457" cy="6284068"/>
          </a:xfrm>
          <a:prstGeom prst="rect">
            <a:avLst/>
          </a:prstGeom>
        </p:spPr>
        <p:txBody>
          <a:bodyPr wrap="square" lIns="121898" tIns="60948" rIns="121898" bIns="60948">
            <a:spAutoFit/>
          </a:bodyPr>
          <a:lstStyle/>
          <a:p>
            <a:pPr algn="just">
              <a:lnSpc>
                <a:spcPct val="12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详解</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、①和②是目镜，③和④是物镜，①的放大倍数小于②，③的放大倍数大于④，⑤的放大倍数大于⑥，若使物像放大倍数最小，甲图中的组合一般是①④⑥，</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正确；</a:t>
            </a:r>
            <a:endParaRPr lang="zh-CN" altLang="en-US" sz="2800" b="1" kern="100">
              <a:solidFill>
                <a:srgbClr val="0000FF"/>
              </a:solidFill>
              <a:latin typeface="微软雅黑" panose="020B0503020204020204" charset="-122"/>
              <a:ea typeface="微软雅黑" panose="020B0503020204020204" charset="-122"/>
              <a:cs typeface="Times New Roman" panose="02020603050405020304"/>
            </a:endParaRPr>
          </a:p>
          <a:p>
            <a:pPr algn="just">
              <a:lnSpc>
                <a:spcPct val="12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B</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、把视野里的标本从图乙转为图丙，是由低倍镜转换为高倍镜，应选用②③镜头，但绝不能提升镜筒，</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B</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正确；</a:t>
            </a:r>
            <a:endParaRPr lang="zh-CN" altLang="en-US" sz="2800" b="1" kern="100">
              <a:solidFill>
                <a:srgbClr val="0000FF"/>
              </a:solidFill>
              <a:latin typeface="微软雅黑" panose="020B0503020204020204" charset="-122"/>
              <a:ea typeface="微软雅黑" panose="020B0503020204020204" charset="-122"/>
              <a:cs typeface="Times New Roman" panose="02020603050405020304"/>
            </a:endParaRPr>
          </a:p>
          <a:p>
            <a:pPr algn="just">
              <a:lnSpc>
                <a:spcPct val="12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C</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、在</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10×10</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的放大倍数下看到</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64</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个细胞，而且在视野的直径上排成一行，则转换为</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10×40</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的放大倍数后，看到的一行细胞数为</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64÷4=16</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个，若这</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64</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个细胞充满视野，则能看到</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64÷16=4</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个细胞，</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C</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正确；</a:t>
            </a:r>
            <a:endParaRPr lang="zh-CN" altLang="en-US" sz="2800" b="1" kern="100">
              <a:solidFill>
                <a:srgbClr val="0000FF"/>
              </a:solidFill>
              <a:latin typeface="微软雅黑" panose="020B0503020204020204" charset="-122"/>
              <a:ea typeface="微软雅黑" panose="020B0503020204020204" charset="-122"/>
              <a:cs typeface="Times New Roman" panose="02020603050405020304"/>
            </a:endParaRPr>
          </a:p>
          <a:p>
            <a:pPr algn="just">
              <a:lnSpc>
                <a:spcPct val="120000"/>
              </a:lnSpc>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D</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从图乙转为图丙，正确的调节顺序：移动标本→转动转换器→调节光圈→转动细准焦螺旋；显微镜下观察到的是物体的倒像，若将装片右移，则乙、丙中的物像左移；若使用相同的光圈和反光镜，则乙（低倍镜）比丙（高倍镜）亮，</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D</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错误。故选</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D</a:t>
            </a:r>
            <a:r>
              <a:rPr lang="zh-CN" altLang="en-US" sz="2800" b="1" kern="100">
                <a:solidFill>
                  <a:srgbClr val="0000FF"/>
                </a:solidFill>
                <a:latin typeface="微软雅黑" panose="020B0503020204020204" charset="-122"/>
                <a:ea typeface="微软雅黑" panose="020B0503020204020204" charset="-122"/>
                <a:cs typeface="Times New Roman" panose="02020603050405020304"/>
              </a:rPr>
              <a:t>。</a:t>
            </a:r>
            <a:endPar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endParaRPr>
          </a:p>
        </p:txBody>
      </p:sp>
      <p:grpSp>
        <p:nvGrpSpPr>
          <p:cNvPr id="2" name="组合 1"/>
          <p:cNvGrpSpPr/>
          <p:nvPr>
            <p:custDataLst>
              <p:tags r:id="rId2"/>
            </p:custDataLst>
          </p:nvPr>
        </p:nvGrpSpPr>
        <p:grpSpPr>
          <a:xfrm>
            <a:off x="8324927" y="-320106"/>
            <a:ext cx="2080354" cy="1525022"/>
            <a:chOff x="5546035" y="-326032"/>
            <a:chExt cx="2080354" cy="1525022"/>
          </a:xfrm>
        </p:grpSpPr>
        <p:sp>
          <p:nvSpPr>
            <p:cNvPr id="3" name="椭圆 2"/>
            <p:cNvSpPr/>
            <p:nvPr>
              <p:custDataLst>
                <p:tags r:id="rId3"/>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矩形 4"/>
            <p:cNvSpPr/>
            <p:nvPr>
              <p:custDataLst>
                <p:tags r:id="rId4"/>
              </p:custDataLst>
            </p:nvPr>
          </p:nvSpPr>
          <p:spPr>
            <a:xfrm>
              <a:off x="5976939" y="22910"/>
              <a:ext cx="1414462"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rPr>
                <a:t>考向突破</a:t>
              </a:r>
              <a:endParaRPr kumimoji="0" lang="zh-CN" altLang="en-US" sz="2400" i="0" u="none" strike="noStrike" kern="1200" cap="none" spc="0" normalizeH="0" baseline="0" noProof="0">
                <a:ln>
                  <a:noFill/>
                </a:ln>
                <a:solidFill>
                  <a:srgbClr val="000000"/>
                </a:solidFill>
                <a:effectLst/>
                <a:uLnTx/>
                <a:uFillTx/>
                <a:latin typeface="华文中宋" panose="02010600040101010101" pitchFamily="2" charset="-122"/>
                <a:ea typeface="华文中宋"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6" name="文本框 15"/>
          <p:cNvSpPr txBox="1"/>
          <p:nvPr>
            <p:custDataLst>
              <p:tags r:id="rId1"/>
            </p:custDataLst>
          </p:nvPr>
        </p:nvSpPr>
        <p:spPr>
          <a:xfrm>
            <a:off x="2460085" y="4468512"/>
            <a:ext cx="2958147" cy="523099"/>
          </a:xfrm>
          <a:prstGeom prst="rect">
            <a:avLst/>
          </a:prstGeom>
          <a:noFill/>
        </p:spPr>
        <p:txBody>
          <a:bodyPr wrap="square" rtlCol="0" anchor="t">
            <a:spAutoFit/>
          </a:bodyPr>
          <a:lstStyle/>
          <a:p>
            <a:r>
              <a:rPr lang="zh-CN" altLang="en-US" sz="2800" b="1">
                <a:solidFill>
                  <a:srgbClr val="7030A0"/>
                </a:solidFill>
                <a:latin typeface="楷体" panose="02010609060101010101" pitchFamily="49" charset="-122"/>
                <a:ea typeface="楷体" panose="02010609060101010101" pitchFamily="49" charset="-122"/>
              </a:rPr>
              <a:t>细胞单行排列</a:t>
            </a:r>
            <a:endParaRPr lang="zh-CN" altLang="en-US" sz="2800" b="1">
              <a:solidFill>
                <a:srgbClr val="7030A0"/>
              </a:solidFill>
              <a:latin typeface="楷体" panose="02010609060101010101" pitchFamily="49" charset="-122"/>
              <a:ea typeface="楷体" panose="02010609060101010101" pitchFamily="49" charset="-122"/>
            </a:endParaRPr>
          </a:p>
        </p:txBody>
      </p:sp>
      <p:sp>
        <p:nvSpPr>
          <p:cNvPr id="17" name="文本框 16"/>
          <p:cNvSpPr txBox="1"/>
          <p:nvPr>
            <p:custDataLst>
              <p:tags r:id="rId2"/>
            </p:custDataLst>
          </p:nvPr>
        </p:nvSpPr>
        <p:spPr>
          <a:xfrm>
            <a:off x="6821528" y="4468512"/>
            <a:ext cx="2435262" cy="523099"/>
          </a:xfrm>
          <a:prstGeom prst="rect">
            <a:avLst/>
          </a:prstGeom>
          <a:noFill/>
        </p:spPr>
        <p:txBody>
          <a:bodyPr wrap="square" rtlCol="0" anchor="t">
            <a:spAutoFit/>
          </a:bodyPr>
          <a:lstStyle/>
          <a:p>
            <a:r>
              <a:rPr lang="zh-CN" altLang="en-US" sz="2800" b="1">
                <a:solidFill>
                  <a:srgbClr val="7030A0"/>
                </a:solidFill>
                <a:latin typeface="楷体" panose="02010609060101010101" pitchFamily="49" charset="-122"/>
                <a:ea typeface="楷体" panose="02010609060101010101" pitchFamily="49" charset="-122"/>
              </a:rPr>
              <a:t>细胞均匀分布</a:t>
            </a:r>
            <a:endParaRPr lang="zh-CN" altLang="en-US" sz="2800" b="1">
              <a:solidFill>
                <a:srgbClr val="7030A0"/>
              </a:solidFill>
              <a:latin typeface="楷体" panose="02010609060101010101" pitchFamily="49" charset="-122"/>
              <a:ea typeface="楷体" panose="02010609060101010101" pitchFamily="49" charset="-122"/>
            </a:endParaRPr>
          </a:p>
        </p:txBody>
      </p:sp>
      <p:sp>
        <p:nvSpPr>
          <p:cNvPr id="18" name="文本框 17"/>
          <p:cNvSpPr txBox="1"/>
          <p:nvPr>
            <p:custDataLst>
              <p:tags r:id="rId3"/>
            </p:custDataLst>
          </p:nvPr>
        </p:nvSpPr>
        <p:spPr>
          <a:xfrm>
            <a:off x="2122550" y="4920390"/>
            <a:ext cx="3295683" cy="523099"/>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cs typeface="楷体" panose="02010609060101010101" pitchFamily="49" charset="-122"/>
              </a:rPr>
              <a:t>除以扩大的倍数(4)</a:t>
            </a:r>
            <a:endParaRPr lang="zh-CN" altLang="en-US" sz="2800" b="1">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9" name="文本框 18"/>
          <p:cNvSpPr txBox="1"/>
          <p:nvPr>
            <p:custDataLst>
              <p:tags r:id="rId4"/>
            </p:custDataLst>
          </p:nvPr>
        </p:nvSpPr>
        <p:spPr>
          <a:xfrm>
            <a:off x="5914744" y="4920390"/>
            <a:ext cx="4656408" cy="523099"/>
          </a:xfrm>
          <a:prstGeom prst="rect">
            <a:avLst/>
          </a:prstGeom>
          <a:noFill/>
        </p:spPr>
        <p:txBody>
          <a:bodyPr wrap="square" rtlCol="0" anchor="t">
            <a:spAutoFit/>
          </a:bodyPr>
          <a:lstStyle/>
          <a:p>
            <a:r>
              <a:rPr lang="zh-CN" altLang="en-US" sz="2800" b="1">
                <a:solidFill>
                  <a:srgbClr val="C00000"/>
                </a:solidFill>
                <a:latin typeface="楷体" panose="02010609060101010101" pitchFamily="49" charset="-122"/>
                <a:ea typeface="楷体" panose="02010609060101010101" pitchFamily="49" charset="-122"/>
                <a:cs typeface="楷体" panose="02010609060101010101" pitchFamily="49" charset="-122"/>
              </a:rPr>
              <a:t>除以扩大的倍数的平方(4</a:t>
            </a:r>
            <a:r>
              <a:rPr lang="zh-CN" altLang="en-US" sz="2800" b="1" baseline="3000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2800" b="1">
                <a:solidFill>
                  <a:srgbClr val="C00000"/>
                </a:solidFill>
                <a:latin typeface="楷体" panose="02010609060101010101" pitchFamily="49" charset="-122"/>
                <a:ea typeface="楷体" panose="02010609060101010101" pitchFamily="49" charset="-122"/>
                <a:cs typeface="楷体" panose="02010609060101010101" pitchFamily="49" charset="-122"/>
              </a:rPr>
              <a:t> )</a:t>
            </a:r>
            <a:endParaRPr lang="zh-CN" altLang="en-US" sz="2800" b="1">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cxnSp>
        <p:nvCxnSpPr>
          <p:cNvPr id="23" name="直接箭头连接符 22"/>
          <p:cNvCxnSpPr/>
          <p:nvPr>
            <p:custDataLst>
              <p:tags r:id="rId5"/>
            </p:custDataLst>
          </p:nvPr>
        </p:nvCxnSpPr>
        <p:spPr>
          <a:xfrm>
            <a:off x="8516117" y="2516441"/>
            <a:ext cx="1005905" cy="0"/>
          </a:xfrm>
          <a:prstGeom prst="straightConnector1">
            <a:avLst/>
          </a:prstGeom>
          <a:noFill/>
          <a:ln w="28575" cap="flat" cmpd="sng" algn="ctr">
            <a:solidFill>
              <a:srgbClr val="FF0000"/>
            </a:solidFill>
            <a:prstDash val="solid"/>
            <a:miter lim="800000"/>
            <a:headEnd type="triangle" w="med" len="med"/>
            <a:tailEnd type="triangle" w="med" len="med"/>
          </a:ln>
          <a:effectLst/>
        </p:spPr>
      </p:cxnSp>
      <p:cxnSp>
        <p:nvCxnSpPr>
          <p:cNvPr id="24" name="直接箭头连接符 23"/>
          <p:cNvCxnSpPr/>
          <p:nvPr>
            <p:custDataLst>
              <p:tags r:id="rId6"/>
            </p:custDataLst>
          </p:nvPr>
        </p:nvCxnSpPr>
        <p:spPr>
          <a:xfrm flipH="1" flipV="1">
            <a:off x="9019069" y="2001875"/>
            <a:ext cx="0" cy="855019"/>
          </a:xfrm>
          <a:prstGeom prst="straightConnector1">
            <a:avLst/>
          </a:prstGeom>
          <a:noFill/>
          <a:ln w="28575" cap="flat" cmpd="sng" algn="ctr">
            <a:solidFill>
              <a:srgbClr val="FF0000"/>
            </a:solidFill>
            <a:prstDash val="solid"/>
            <a:miter lim="800000"/>
            <a:headEnd type="triangle" w="med" len="med"/>
            <a:tailEnd type="triangle" w="med" len="med"/>
          </a:ln>
          <a:effectLst/>
        </p:spPr>
      </p:cxnSp>
      <p:cxnSp>
        <p:nvCxnSpPr>
          <p:cNvPr id="25" name="直接箭头连接符 24"/>
          <p:cNvCxnSpPr/>
          <p:nvPr>
            <p:custDataLst>
              <p:tags r:id="rId7"/>
            </p:custDataLst>
          </p:nvPr>
        </p:nvCxnSpPr>
        <p:spPr>
          <a:xfrm>
            <a:off x="1217605" y="2754260"/>
            <a:ext cx="1005905" cy="0"/>
          </a:xfrm>
          <a:prstGeom prst="straightConnector1">
            <a:avLst/>
          </a:prstGeom>
          <a:noFill/>
          <a:ln w="28575" cap="flat" cmpd="sng" algn="ctr">
            <a:solidFill>
              <a:srgbClr val="FF0000"/>
            </a:solidFill>
            <a:prstDash val="solid"/>
            <a:miter lim="800000"/>
            <a:headEnd type="triangle" w="med" len="med"/>
            <a:tailEnd type="triangle" w="med" len="med"/>
          </a:ln>
          <a:effectLst/>
        </p:spPr>
      </p:cxnSp>
      <p:sp>
        <p:nvSpPr>
          <p:cNvPr id="26" name="文本框 25"/>
          <p:cNvSpPr txBox="1"/>
          <p:nvPr>
            <p:custDataLst>
              <p:tags r:id="rId8"/>
            </p:custDataLst>
          </p:nvPr>
        </p:nvSpPr>
        <p:spPr>
          <a:xfrm>
            <a:off x="837221" y="2324217"/>
            <a:ext cx="1736619" cy="461558"/>
          </a:xfrm>
          <a:prstGeom prst="rect">
            <a:avLst/>
          </a:prstGeom>
          <a:noFill/>
        </p:spPr>
        <p:txBody>
          <a:bodyPr wrap="square" rtlCol="0">
            <a:spAutoFit/>
          </a:bodyPr>
          <a:lstStyle/>
          <a:p>
            <a:pPr algn="ctr"/>
            <a:r>
              <a:rPr lang="en-US" altLang="zh-CN" sz="2400">
                <a:solidFill>
                  <a:prstClr val="black"/>
                </a:solidFill>
                <a:latin typeface="Arial" panose="020B0604020202020204"/>
                <a:ea typeface="微软雅黑" panose="020B0503020204020204" charset="-122"/>
              </a:rPr>
              <a:t>1/4</a:t>
            </a:r>
            <a:endParaRPr lang="en-US" altLang="zh-CN" sz="2400">
              <a:solidFill>
                <a:prstClr val="black"/>
              </a:solidFill>
              <a:latin typeface="Arial" panose="020B0604020202020204"/>
              <a:ea typeface="微软雅黑" panose="020B0503020204020204" charset="-122"/>
            </a:endParaRPr>
          </a:p>
        </p:txBody>
      </p:sp>
      <p:sp>
        <p:nvSpPr>
          <p:cNvPr id="27" name="文本框 26"/>
          <p:cNvSpPr txBox="1"/>
          <p:nvPr>
            <p:custDataLst>
              <p:tags r:id="rId9"/>
            </p:custDataLst>
          </p:nvPr>
        </p:nvSpPr>
        <p:spPr>
          <a:xfrm>
            <a:off x="9337959" y="2220212"/>
            <a:ext cx="897451" cy="461558"/>
          </a:xfrm>
          <a:prstGeom prst="rect">
            <a:avLst/>
          </a:prstGeom>
          <a:noFill/>
        </p:spPr>
        <p:txBody>
          <a:bodyPr wrap="square" rtlCol="0">
            <a:spAutoFit/>
          </a:bodyPr>
          <a:lstStyle/>
          <a:p>
            <a:pPr algn="ctr"/>
            <a:r>
              <a:rPr lang="en-US" altLang="zh-CN" sz="2400">
                <a:solidFill>
                  <a:prstClr val="black"/>
                </a:solidFill>
                <a:latin typeface="Arial" panose="020B0604020202020204"/>
                <a:ea typeface="微软雅黑" panose="020B0503020204020204" charset="-122"/>
              </a:rPr>
              <a:t>1/4</a:t>
            </a:r>
            <a:endParaRPr lang="en-US" altLang="zh-CN" sz="2400">
              <a:solidFill>
                <a:prstClr val="black"/>
              </a:solidFill>
              <a:latin typeface="Arial" panose="020B0604020202020204"/>
              <a:ea typeface="微软雅黑" panose="020B0503020204020204" charset="-122"/>
            </a:endParaRPr>
          </a:p>
        </p:txBody>
      </p:sp>
      <p:sp>
        <p:nvSpPr>
          <p:cNvPr id="28" name="文本框 27"/>
          <p:cNvSpPr txBox="1"/>
          <p:nvPr>
            <p:custDataLst>
              <p:tags r:id="rId10"/>
            </p:custDataLst>
          </p:nvPr>
        </p:nvSpPr>
        <p:spPr>
          <a:xfrm>
            <a:off x="8584687" y="1647143"/>
            <a:ext cx="897451" cy="461558"/>
          </a:xfrm>
          <a:prstGeom prst="rect">
            <a:avLst/>
          </a:prstGeom>
          <a:noFill/>
        </p:spPr>
        <p:txBody>
          <a:bodyPr wrap="square" rtlCol="0">
            <a:spAutoFit/>
          </a:bodyPr>
          <a:lstStyle/>
          <a:p>
            <a:pPr algn="ctr"/>
            <a:r>
              <a:rPr lang="en-US" altLang="zh-CN" sz="2400">
                <a:solidFill>
                  <a:prstClr val="black"/>
                </a:solidFill>
                <a:latin typeface="Arial" panose="020B0604020202020204"/>
                <a:ea typeface="微软雅黑" panose="020B0503020204020204" charset="-122"/>
              </a:rPr>
              <a:t>1/4</a:t>
            </a:r>
            <a:endParaRPr lang="en-US" altLang="zh-CN" sz="2400">
              <a:solidFill>
                <a:prstClr val="black"/>
              </a:solidFill>
              <a:latin typeface="Arial" panose="020B0604020202020204"/>
              <a:ea typeface="微软雅黑" panose="020B0503020204020204" charset="-122"/>
            </a:endParaRPr>
          </a:p>
        </p:txBody>
      </p:sp>
      <p:pic>
        <p:nvPicPr>
          <p:cNvPr id="29" name="Picture 2"/>
          <p:cNvPicPr>
            <a:picLocks noChangeAspect="1" noChangeArrowheads="1"/>
          </p:cNvPicPr>
          <p:nvPr>
            <p:custDataLst>
              <p:tags r:id="rId11"/>
            </p:custDataLst>
          </p:nvPr>
        </p:nvPicPr>
        <p:blipFill>
          <a:blip r:embed="rId12">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tretch>
            <a:fillRect/>
          </a:stretch>
        </p:blipFill>
        <p:spPr bwMode="auto">
          <a:xfrm>
            <a:off x="2680409" y="1458804"/>
            <a:ext cx="5651503" cy="3085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椭圆 29"/>
          <p:cNvSpPr/>
          <p:nvPr>
            <p:custDataLst>
              <p:tags r:id="rId13"/>
            </p:custDataLst>
          </p:nvPr>
        </p:nvSpPr>
        <p:spPr>
          <a:xfrm>
            <a:off x="3457993" y="2290329"/>
            <a:ext cx="502953" cy="502953"/>
          </a:xfrm>
          <a:prstGeom prst="ellipse">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1" name="椭圆 30"/>
          <p:cNvSpPr/>
          <p:nvPr>
            <p:custDataLst>
              <p:tags r:id="rId14"/>
            </p:custDataLst>
          </p:nvPr>
        </p:nvSpPr>
        <p:spPr>
          <a:xfrm>
            <a:off x="7019911" y="2290329"/>
            <a:ext cx="502953" cy="502953"/>
          </a:xfrm>
          <a:prstGeom prst="ellipse">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 name="组合 1"/>
          <p:cNvGrpSpPr/>
          <p:nvPr>
            <p:custDataLst>
              <p:tags r:id="rId15"/>
            </p:custDataLst>
          </p:nvPr>
        </p:nvGrpSpPr>
        <p:grpSpPr>
          <a:xfrm>
            <a:off x="2615586" y="637387"/>
            <a:ext cx="6722373" cy="523119"/>
            <a:chOff x="587" y="1971"/>
            <a:chExt cx="14152" cy="824"/>
          </a:xfrm>
        </p:grpSpPr>
        <p:sp>
          <p:nvSpPr>
            <p:cNvPr id="3" name="AutoShape 264"/>
            <p:cNvSpPr/>
            <p:nvPr>
              <p:custDataLst>
                <p:tags r:id="rId16"/>
              </p:custDataLst>
            </p:nvPr>
          </p:nvSpPr>
          <p:spPr bwMode="gray">
            <a:xfrm>
              <a:off x="855" y="2043"/>
              <a:ext cx="13615" cy="721"/>
            </a:xfrm>
            <a:prstGeom prst="roundRect">
              <a:avLst>
                <a:gd name="adj" fmla="val 22815"/>
              </a:avLst>
            </a:prstGeom>
            <a:solidFill>
              <a:srgbClr val="4DCEB8"/>
            </a:solidFill>
            <a:ln w="12700" algn="ctr">
              <a:noFill/>
              <a:rou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latin typeface="微软雅黑" panose="020B0503020204020204" charset="-122"/>
                <a:ea typeface="微软雅黑" panose="020B0503020204020204" charset="-122"/>
              </a:endParaRPr>
            </a:p>
          </p:txBody>
        </p:sp>
        <p:sp>
          <p:nvSpPr>
            <p:cNvPr id="4" name="Text Box 267"/>
            <p:cNvSpPr txBox="1"/>
            <p:nvPr>
              <p:custDataLst>
                <p:tags r:id="rId17"/>
              </p:custDataLst>
            </p:nvPr>
          </p:nvSpPr>
          <p:spPr bwMode="white">
            <a:xfrm>
              <a:off x="587" y="1971"/>
              <a:ext cx="14152"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2800" b="1">
                  <a:solidFill>
                    <a:schemeClr val="bg1"/>
                  </a:solidFill>
                  <a:latin typeface="微软雅黑" panose="020B0503020204020204" charset="-122"/>
                  <a:ea typeface="微软雅黑" panose="020B0503020204020204" charset="-122"/>
                </a:rPr>
                <a:t>显微镜扩大倍数与细胞数目的关系</a:t>
              </a:r>
              <a:endParaRPr lang="zh-CN" altLang="en-US" sz="2800" b="1">
                <a:solidFill>
                  <a:schemeClr val="bg1"/>
                </a:solidFill>
                <a:latin typeface="微软雅黑" panose="020B0503020204020204" charset="-122"/>
                <a:ea typeface="微软雅黑" panose="020B0503020204020204" charset="-122"/>
              </a:endParaRPr>
            </a:p>
          </p:txBody>
        </p:sp>
      </p:grpSp>
      <p:grpSp>
        <p:nvGrpSpPr>
          <p:cNvPr id="5" name="组合 4"/>
          <p:cNvGrpSpPr/>
          <p:nvPr>
            <p:custDataLst>
              <p:tags r:id="rId18"/>
            </p:custDataLst>
          </p:nvPr>
        </p:nvGrpSpPr>
        <p:grpSpPr>
          <a:xfrm>
            <a:off x="9706555" y="-326032"/>
            <a:ext cx="2080354" cy="1525022"/>
            <a:chOff x="5546035" y="-326032"/>
            <a:chExt cx="2080354" cy="1525022"/>
          </a:xfrm>
        </p:grpSpPr>
        <p:sp>
          <p:nvSpPr>
            <p:cNvPr id="6" name="椭圆 5"/>
            <p:cNvSpPr/>
            <p:nvPr>
              <p:custDataLst>
                <p:tags r:id="rId19"/>
              </p:custDataLst>
            </p:nvPr>
          </p:nvSpPr>
          <p:spPr>
            <a:xfrm>
              <a:off x="5546035" y="-326032"/>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custDataLst>
                <p:tags r:id="rId20"/>
              </p:custDataLst>
            </p:nvPr>
          </p:nvSpPr>
          <p:spPr>
            <a:xfrm>
              <a:off x="5976939" y="22910"/>
              <a:ext cx="1409700"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归纳提升</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TextBox 12"/>
          <p:cNvSpPr txBox="1"/>
          <p:nvPr>
            <p:custDataLst>
              <p:tags r:id="rId1"/>
            </p:custDataLst>
          </p:nvPr>
        </p:nvSpPr>
        <p:spPr>
          <a:xfrm>
            <a:off x="121502" y="60008"/>
            <a:ext cx="1454236" cy="449991"/>
          </a:xfrm>
          <a:prstGeom prst="rect">
            <a:avLst/>
          </a:prstGeom>
          <a:noFill/>
        </p:spPr>
        <p:txBody>
          <a:bodyPr wrap="none" lIns="34286" tIns="17143" rIns="34286" bIns="17143" rtlCol="0">
            <a:spAutoFit/>
          </a:bodyPr>
          <a:lstStyle>
            <a:defPPr>
              <a:defRPr lang="zh-CN"/>
            </a:defPPr>
            <a:lvl1pPr algn="ctr">
              <a:defRPr b="1">
                <a:solidFill>
                  <a:srgbClr val="189983"/>
                </a:solidFill>
                <a:latin typeface="微软雅黑" panose="020B0503020204020204" charset="-122"/>
                <a:ea typeface="微软雅黑" panose="020B0503020204020204" charset="-122"/>
              </a:defRPr>
            </a:lvl1pPr>
          </a:lstStyle>
          <a:p>
            <a:pPr marL="0" marR="0" lvl="0" indent="0" algn="ctr" defTabSz="457200" eaLnBrk="1" fontAlgn="auto" latinLnBrk="0" hangingPunct="1">
              <a:lnSpc>
                <a:spcPct val="100000"/>
              </a:lnSpc>
              <a:spcBef>
                <a:spcPct val="0"/>
              </a:spcBef>
              <a:spcAft>
                <a:spcPct val="0"/>
              </a:spcAft>
              <a:buClrTx/>
              <a:buSzTx/>
              <a:buFontTx/>
              <a:buNone/>
              <a:defRPr/>
            </a:pPr>
            <a:r>
              <a:rPr lang="zh-CN" altLang="en-US" sz="2700" kern="0">
                <a:solidFill>
                  <a:srgbClr val="52BBAB"/>
                </a:solidFill>
              </a:rPr>
              <a:t>构建网络</a:t>
            </a:r>
            <a:endParaRPr kumimoji="0" lang="zh-CN" altLang="en-US" sz="2700" b="1" i="0" u="none" strike="noStrike" kern="0" cap="none" spc="0" normalizeH="0" baseline="0" noProof="0">
              <a:ln>
                <a:noFill/>
              </a:ln>
              <a:solidFill>
                <a:srgbClr val="52BBAB"/>
              </a:solidFill>
              <a:effectLst/>
              <a:uLnTx/>
              <a:uFillTx/>
              <a:latin typeface="微软雅黑" panose="020B0503020204020204" charset="-122"/>
              <a:ea typeface="微软雅黑" panose="020B0503020204020204" charset="-122"/>
            </a:endParaRPr>
          </a:p>
        </p:txBody>
      </p:sp>
      <p:sp>
        <p:nvSpPr>
          <p:cNvPr id="4" name="矩形 1"/>
          <p:cNvSpPr/>
          <p:nvPr>
            <p:custDataLst>
              <p:tags r:id="rId2"/>
            </p:custDataLst>
          </p:nvPr>
        </p:nvSpPr>
        <p:spPr>
          <a:xfrm>
            <a:off x="121502" y="487140"/>
            <a:ext cx="1454237" cy="45719"/>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lIns="34268" tIns="17134" rIns="34268" bIns="17134" anchor="ctr"/>
          <a:lstStyle/>
          <a:p>
            <a:pPr algn="ctr" defTabSz="457200">
              <a:defRPr/>
            </a:pPr>
            <a:endParaRPr lang="zh-CN" altLang="en-US" sz="2800" b="1" kern="0">
              <a:solidFill>
                <a:prstClr val="white"/>
              </a:solidFill>
              <a:ea typeface="等线" panose="02010600030101010101" charset="-122"/>
            </a:endParaRPr>
          </a:p>
        </p:txBody>
      </p:sp>
      <p:sp>
        <p:nvSpPr>
          <p:cNvPr id="10" name="左大括号 9"/>
          <p:cNvSpPr/>
          <p:nvPr>
            <p:custDataLst>
              <p:tags r:id="rId3"/>
            </p:custDataLst>
          </p:nvPr>
        </p:nvSpPr>
        <p:spPr>
          <a:xfrm>
            <a:off x="4020457" y="1968268"/>
            <a:ext cx="332722" cy="1930998"/>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charset="-122"/>
              <a:ea typeface="微软雅黑" panose="020B0503020204020204" charset="-122"/>
            </a:endParaRPr>
          </a:p>
        </p:txBody>
      </p:sp>
      <p:sp>
        <p:nvSpPr>
          <p:cNvPr id="12" name="左大括号 11"/>
          <p:cNvSpPr/>
          <p:nvPr>
            <p:custDataLst>
              <p:tags r:id="rId4"/>
            </p:custDataLst>
          </p:nvPr>
        </p:nvSpPr>
        <p:spPr>
          <a:xfrm>
            <a:off x="5470640" y="1569450"/>
            <a:ext cx="265868" cy="1042928"/>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charset="-122"/>
              <a:ea typeface="微软雅黑" panose="020B0503020204020204" charset="-122"/>
            </a:endParaRPr>
          </a:p>
        </p:txBody>
      </p:sp>
      <p:sp>
        <p:nvSpPr>
          <p:cNvPr id="13" name="文本框 12"/>
          <p:cNvSpPr txBox="1"/>
          <p:nvPr>
            <p:custDataLst>
              <p:tags r:id="rId5"/>
            </p:custDataLst>
          </p:nvPr>
        </p:nvSpPr>
        <p:spPr>
          <a:xfrm>
            <a:off x="200919" y="650560"/>
            <a:ext cx="352018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fontAlgn="base">
              <a:spcBef>
                <a:spcPct val="0"/>
              </a:spcBef>
              <a:spcAft>
                <a:spcPct val="0"/>
              </a:spcAft>
            </a:pPr>
            <a:r>
              <a:rPr lang="zh-CN" altLang="en-US" sz="2800" b="1">
                <a:solidFill>
                  <a:schemeClr val="bg1"/>
                </a:solidFill>
                <a:latin typeface="Times New Roman" panose="02020603050405020304" pitchFamily="18" charset="0"/>
                <a:ea typeface="楷体" panose="02010609060101010101" pitchFamily="49" charset="-122"/>
                <a:cs typeface="Times New Roman" panose="02020603050405020304" pitchFamily="18" charset="0"/>
              </a:rPr>
              <a:t>生命活动离不开细胞：</a:t>
            </a:r>
            <a:endParaRPr lang="zh-CN" altLang="en-US" sz="2800" b="1">
              <a:solidFill>
                <a:schemeClr val="bg1"/>
              </a:solidFill>
              <a:latin typeface="楷体" panose="02010609060101010101" pitchFamily="49" charset="-122"/>
              <a:ea typeface="楷体" panose="02010609060101010101" pitchFamily="49" charset="-122"/>
              <a:cs typeface="微软雅黑" panose="020B0503020204020204" charset="-122"/>
            </a:endParaRPr>
          </a:p>
        </p:txBody>
      </p:sp>
      <p:sp>
        <p:nvSpPr>
          <p:cNvPr id="14" name="文本框 13"/>
          <p:cNvSpPr txBox="1"/>
          <p:nvPr>
            <p:custDataLst>
              <p:tags r:id="rId6"/>
            </p:custDataLst>
          </p:nvPr>
        </p:nvSpPr>
        <p:spPr>
          <a:xfrm>
            <a:off x="200919" y="2456715"/>
            <a:ext cx="964968" cy="954107"/>
          </a:xfrm>
          <a:prstGeom prst="rect">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a:spAutoFit/>
          </a:bodyPr>
          <a:lstStyle/>
          <a:p>
            <a:pPr>
              <a:defRPr/>
            </a:pPr>
            <a:r>
              <a:rPr lang="zh-CN" altLang="en-US" sz="2800" b="1" kern="0">
                <a:solidFill>
                  <a:prstClr val="white"/>
                </a:solidFill>
                <a:latin typeface="等线" panose="02010600030101010101" charset="-122"/>
                <a:ea typeface="等线" panose="02010600030101010101" charset="-122"/>
              </a:rPr>
              <a:t>走进细胞</a:t>
            </a:r>
            <a:endParaRPr lang="zh-CN" altLang="en-US" sz="2800" b="1" kern="0">
              <a:solidFill>
                <a:prstClr val="white"/>
              </a:solidFill>
              <a:latin typeface="等线" panose="02010600030101010101" charset="-122"/>
              <a:ea typeface="等线" panose="02010600030101010101" charset="-122"/>
            </a:endParaRPr>
          </a:p>
        </p:txBody>
      </p:sp>
      <p:sp>
        <p:nvSpPr>
          <p:cNvPr id="15" name="文本框 14"/>
          <p:cNvSpPr txBox="1"/>
          <p:nvPr>
            <p:custDataLst>
              <p:tags r:id="rId7"/>
            </p:custDataLst>
          </p:nvPr>
        </p:nvSpPr>
        <p:spPr>
          <a:xfrm>
            <a:off x="1967836" y="2401328"/>
            <a:ext cx="2056654" cy="954107"/>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fontAlgn="base">
              <a:spcBef>
                <a:spcPct val="0"/>
              </a:spcBef>
              <a:spcAft>
                <a:spcPct val="0"/>
              </a:spcAft>
            </a:pPr>
            <a:r>
              <a:rPr lang="zh-CN" altLang="en-US" sz="2800" b="1">
                <a:solidFill>
                  <a:schemeClr val="bg1"/>
                </a:solidFill>
                <a:latin typeface="Times New Roman" panose="02020603050405020304" pitchFamily="18" charset="0"/>
                <a:ea typeface="楷体" panose="02010609060101010101" pitchFamily="49" charset="-122"/>
                <a:cs typeface="Times New Roman" panose="02020603050405020304" pitchFamily="18" charset="0"/>
              </a:rPr>
              <a:t>细胞的多样性和统一性</a:t>
            </a:r>
            <a:endParaRPr lang="zh-CN" altLang="en-US" sz="2800" b="1">
              <a:solidFill>
                <a:schemeClr val="bg1"/>
              </a:solidFill>
              <a:latin typeface="楷体" panose="02010609060101010101" pitchFamily="49" charset="-122"/>
              <a:ea typeface="楷体" panose="02010609060101010101" pitchFamily="49" charset="-122"/>
              <a:cs typeface="微软雅黑" panose="020B0503020204020204" charset="-122"/>
            </a:endParaRPr>
          </a:p>
        </p:txBody>
      </p:sp>
      <p:sp>
        <p:nvSpPr>
          <p:cNvPr id="16" name="文本框 15"/>
          <p:cNvSpPr txBox="1"/>
          <p:nvPr>
            <p:custDataLst>
              <p:tags r:id="rId8"/>
            </p:custDataLst>
          </p:nvPr>
        </p:nvSpPr>
        <p:spPr>
          <a:xfrm>
            <a:off x="200919" y="4552212"/>
            <a:ext cx="352018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fontAlgn="base">
              <a:spcBef>
                <a:spcPct val="0"/>
              </a:spcBef>
              <a:spcAft>
                <a:spcPct val="0"/>
              </a:spcAft>
            </a:pPr>
            <a:r>
              <a:rPr lang="zh-CN" altLang="en-US" sz="2800" b="1">
                <a:solidFill>
                  <a:schemeClr val="bg1"/>
                </a:solidFill>
                <a:latin typeface="Times New Roman" panose="02020603050405020304" pitchFamily="18" charset="0"/>
                <a:ea typeface="楷体" panose="02010609060101010101" pitchFamily="49" charset="-122"/>
                <a:cs typeface="Times New Roman" panose="02020603050405020304" pitchFamily="18" charset="0"/>
              </a:rPr>
              <a:t>生命系统的结构层次</a:t>
            </a:r>
            <a:endParaRPr lang="zh-CN" altLang="en-US" sz="2800" b="1">
              <a:solidFill>
                <a:schemeClr val="bg1"/>
              </a:solidFill>
              <a:latin typeface="楷体" panose="02010609060101010101" pitchFamily="49" charset="-122"/>
              <a:ea typeface="楷体" panose="02010609060101010101" pitchFamily="49" charset="-122"/>
              <a:cs typeface="微软雅黑" panose="020B0503020204020204" charset="-122"/>
            </a:endParaRPr>
          </a:p>
        </p:txBody>
      </p:sp>
      <p:cxnSp>
        <p:nvCxnSpPr>
          <p:cNvPr id="18" name="直接箭头连接符 17"/>
          <p:cNvCxnSpPr>
            <a:stCxn id="14" idx="0"/>
          </p:cNvCxnSpPr>
          <p:nvPr>
            <p:custDataLst>
              <p:tags r:id="rId9"/>
            </p:custDataLst>
          </p:nvPr>
        </p:nvCxnSpPr>
        <p:spPr>
          <a:xfrm flipH="1" flipV="1">
            <a:off x="683403" y="1173780"/>
            <a:ext cx="0" cy="1282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custDataLst>
              <p:tags r:id="rId10"/>
            </p:custDataLst>
          </p:nvPr>
        </p:nvCxnSpPr>
        <p:spPr>
          <a:xfrm flipH="1">
            <a:off x="683403" y="3410822"/>
            <a:ext cx="0" cy="1282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11"/>
            </p:custDataLst>
          </p:nvPr>
        </p:nvCxnSpPr>
        <p:spPr>
          <a:xfrm rot="16200000" flipH="1">
            <a:off x="1615888" y="2483768"/>
            <a:ext cx="0" cy="900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文本框 20"/>
          <p:cNvSpPr txBox="1"/>
          <p:nvPr>
            <p:custDataLst>
              <p:tags r:id="rId12"/>
            </p:custDataLst>
          </p:nvPr>
        </p:nvSpPr>
        <p:spPr>
          <a:xfrm>
            <a:off x="4259864" y="1779132"/>
            <a:ext cx="1359885"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多样性</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22" name="文本框 21"/>
          <p:cNvSpPr txBox="1"/>
          <p:nvPr>
            <p:custDataLst>
              <p:tags r:id="rId13"/>
            </p:custDataLst>
          </p:nvPr>
        </p:nvSpPr>
        <p:spPr>
          <a:xfrm>
            <a:off x="4259864" y="3547865"/>
            <a:ext cx="1359885"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统一性</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23" name="文本框 22"/>
          <p:cNvSpPr txBox="1"/>
          <p:nvPr>
            <p:custDataLst>
              <p:tags r:id="rId14"/>
            </p:custDataLst>
          </p:nvPr>
        </p:nvSpPr>
        <p:spPr>
          <a:xfrm>
            <a:off x="5736508" y="1338936"/>
            <a:ext cx="1740810"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原核细胞</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24" name="文本框 23"/>
          <p:cNvSpPr txBox="1"/>
          <p:nvPr>
            <p:custDataLst>
              <p:tags r:id="rId15"/>
            </p:custDataLst>
          </p:nvPr>
        </p:nvSpPr>
        <p:spPr>
          <a:xfrm>
            <a:off x="5736508" y="2304060"/>
            <a:ext cx="1740810"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真核细胞</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cxnSp>
        <p:nvCxnSpPr>
          <p:cNvPr id="25" name="直接箭头连接符 24"/>
          <p:cNvCxnSpPr/>
          <p:nvPr>
            <p:custDataLst>
              <p:tags r:id="rId16"/>
            </p:custDataLst>
          </p:nvPr>
        </p:nvCxnSpPr>
        <p:spPr>
          <a:xfrm rot="16200000" flipH="1">
            <a:off x="5939639" y="3467476"/>
            <a:ext cx="0" cy="684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17"/>
            </p:custDataLst>
          </p:nvPr>
        </p:nvSpPr>
        <p:spPr>
          <a:xfrm>
            <a:off x="6245185" y="3547865"/>
            <a:ext cx="174081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细胞学说</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27" name="左大括号 26"/>
          <p:cNvSpPr/>
          <p:nvPr>
            <p:custDataLst>
              <p:tags r:id="rId18"/>
            </p:custDataLst>
          </p:nvPr>
        </p:nvSpPr>
        <p:spPr>
          <a:xfrm>
            <a:off x="8005996" y="3099516"/>
            <a:ext cx="456443" cy="1437884"/>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charset="-122"/>
              <a:ea typeface="微软雅黑" panose="020B0503020204020204" charset="-122"/>
            </a:endParaRPr>
          </a:p>
        </p:txBody>
      </p:sp>
      <p:sp>
        <p:nvSpPr>
          <p:cNvPr id="28" name="文本框 27"/>
          <p:cNvSpPr txBox="1"/>
          <p:nvPr>
            <p:custDataLst>
              <p:tags r:id="rId19"/>
            </p:custDataLst>
          </p:nvPr>
        </p:nvSpPr>
        <p:spPr>
          <a:xfrm>
            <a:off x="8433048" y="2848232"/>
            <a:ext cx="1740810"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建立过程</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29" name="文本框 28"/>
          <p:cNvSpPr txBox="1"/>
          <p:nvPr>
            <p:custDataLst>
              <p:tags r:id="rId20"/>
            </p:custDataLst>
          </p:nvPr>
        </p:nvSpPr>
        <p:spPr>
          <a:xfrm>
            <a:off x="8460770" y="3576073"/>
            <a:ext cx="1740810"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主要内容</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30" name="文本框 29"/>
          <p:cNvSpPr txBox="1"/>
          <p:nvPr>
            <p:custDataLst>
              <p:tags r:id="rId21"/>
            </p:custDataLst>
          </p:nvPr>
        </p:nvSpPr>
        <p:spPr>
          <a:xfrm>
            <a:off x="8447744" y="4188201"/>
            <a:ext cx="1238056" cy="523220"/>
          </a:xfrm>
          <a:prstGeom prst="rect">
            <a:avLst/>
          </a:prstGeom>
          <a:noFill/>
          <a:ln>
            <a:noFill/>
          </a:ln>
        </p:spPr>
        <p:txBody>
          <a:bodyPr wrap="square" rtlCol="0">
            <a:spAutoFit/>
          </a:bodyPr>
          <a:lstStyle/>
          <a:p>
            <a:pPr fontAlgn="base">
              <a:spcBef>
                <a:spcPct val="0"/>
              </a:spcBef>
              <a:spcAft>
                <a:spcPct val="0"/>
              </a:spcAft>
            </a:pPr>
            <a:r>
              <a:rPr lang="zh-CN" altLang="en-US" sz="2800" b="1">
                <a:solidFill>
                  <a:prstClr val="black"/>
                </a:solidFill>
                <a:latin typeface="Times New Roman" panose="02020603050405020304" pitchFamily="18" charset="0"/>
                <a:ea typeface="楷体" panose="02010609060101010101" pitchFamily="49" charset="-122"/>
                <a:cs typeface="Times New Roman" panose="02020603050405020304" pitchFamily="18" charset="0"/>
              </a:rPr>
              <a:t>意义</a:t>
            </a:r>
            <a:endParaRPr lang="zh-CN" altLang="en-US" sz="2800" b="1">
              <a:solidFill>
                <a:prstClr val="black"/>
              </a:solidFill>
              <a:latin typeface="楷体" panose="02010609060101010101" pitchFamily="49" charset="-122"/>
              <a:ea typeface="楷体" panose="02010609060101010101" pitchFamily="49" charset="-122"/>
              <a:cs typeface="微软雅黑" panose="020B0503020204020204" charset="-122"/>
            </a:endParaRPr>
          </a:p>
        </p:txBody>
      </p:sp>
      <p:sp>
        <p:nvSpPr>
          <p:cNvPr id="31" name="圆角矩形 1"/>
          <p:cNvSpPr/>
          <p:nvPr>
            <p:custDataLst>
              <p:tags r:id="rId22"/>
            </p:custDataLst>
          </p:nvPr>
        </p:nvSpPr>
        <p:spPr>
          <a:xfrm>
            <a:off x="9207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2" name="圆角矩形 2"/>
          <p:cNvSpPr/>
          <p:nvPr>
            <p:custDataLst>
              <p:tags r:id="rId23"/>
            </p:custDataLst>
          </p:nvPr>
        </p:nvSpPr>
        <p:spPr>
          <a:xfrm>
            <a:off x="139001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3" name="圆角矩形 3"/>
          <p:cNvSpPr/>
          <p:nvPr>
            <p:custDataLst>
              <p:tags r:id="rId24"/>
            </p:custDataLst>
          </p:nvPr>
        </p:nvSpPr>
        <p:spPr>
          <a:xfrm>
            <a:off x="268795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4" name="圆角矩形 4"/>
          <p:cNvSpPr/>
          <p:nvPr>
            <p:custDataLst>
              <p:tags r:id="rId25"/>
            </p:custDataLst>
          </p:nvPr>
        </p:nvSpPr>
        <p:spPr>
          <a:xfrm>
            <a:off x="398589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5" name="圆角矩形 5"/>
          <p:cNvSpPr/>
          <p:nvPr>
            <p:custDataLst>
              <p:tags r:id="rId26"/>
            </p:custDataLst>
          </p:nvPr>
        </p:nvSpPr>
        <p:spPr>
          <a:xfrm>
            <a:off x="528383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6" name="圆角矩形 6"/>
          <p:cNvSpPr/>
          <p:nvPr>
            <p:custDataLst>
              <p:tags r:id="rId27"/>
            </p:custDataLst>
          </p:nvPr>
        </p:nvSpPr>
        <p:spPr>
          <a:xfrm>
            <a:off x="658177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7" name="圆角矩形 10"/>
          <p:cNvSpPr/>
          <p:nvPr>
            <p:custDataLst>
              <p:tags r:id="rId28"/>
            </p:custDataLst>
          </p:nvPr>
        </p:nvSpPr>
        <p:spPr>
          <a:xfrm>
            <a:off x="787971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8" name="圆角矩形 13"/>
          <p:cNvSpPr/>
          <p:nvPr>
            <p:custDataLst>
              <p:tags r:id="rId29"/>
            </p:custDataLst>
          </p:nvPr>
        </p:nvSpPr>
        <p:spPr>
          <a:xfrm>
            <a:off x="9177654" y="5286155"/>
            <a:ext cx="1402080"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39" name="圆角矩形 14"/>
          <p:cNvSpPr/>
          <p:nvPr>
            <p:custDataLst>
              <p:tags r:id="rId30"/>
            </p:custDataLst>
          </p:nvPr>
        </p:nvSpPr>
        <p:spPr>
          <a:xfrm>
            <a:off x="10762614" y="5286155"/>
            <a:ext cx="1038225" cy="503555"/>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defPPr>
              <a:defRPr lang="zh-CN">
                <a:solidFill>
                  <a:schemeClr val="dk1"/>
                </a:solidFill>
              </a:defRPr>
            </a:defPPr>
            <a:lvl1pPr marL="0" algn="l" defTabSz="1218565" rtl="0" eaLnBrk="1" latinLnBrk="0" hangingPunct="1">
              <a:defRPr sz="2400" kern="1200">
                <a:solidFill>
                  <a:schemeClr val="dk1"/>
                </a:solidFill>
                <a:latin typeface="+mn-lt"/>
                <a:ea typeface="+mn-ea"/>
                <a:cs typeface="+mn-cs"/>
              </a:defRPr>
            </a:lvl1pPr>
            <a:lvl2pPr marL="609600" algn="l" defTabSz="1218565" rtl="0" eaLnBrk="1" latinLnBrk="0" hangingPunct="1">
              <a:defRPr sz="2400" kern="1200">
                <a:solidFill>
                  <a:schemeClr val="dk1"/>
                </a:solidFill>
                <a:latin typeface="+mn-lt"/>
                <a:ea typeface="+mn-ea"/>
                <a:cs typeface="+mn-cs"/>
              </a:defRPr>
            </a:lvl2pPr>
            <a:lvl3pPr marL="1219200" algn="l" defTabSz="1218565" rtl="0" eaLnBrk="1" latinLnBrk="0" hangingPunct="1">
              <a:defRPr sz="2400" kern="1200">
                <a:solidFill>
                  <a:schemeClr val="dk1"/>
                </a:solidFill>
                <a:latin typeface="+mn-lt"/>
                <a:ea typeface="+mn-ea"/>
                <a:cs typeface="+mn-cs"/>
              </a:defRPr>
            </a:lvl3pPr>
            <a:lvl4pPr marL="1828800" algn="l" defTabSz="1218565" rtl="0" eaLnBrk="1" latinLnBrk="0" hangingPunct="1">
              <a:defRPr sz="2400" kern="1200">
                <a:solidFill>
                  <a:schemeClr val="dk1"/>
                </a:solidFill>
                <a:latin typeface="+mn-lt"/>
                <a:ea typeface="+mn-ea"/>
                <a:cs typeface="+mn-cs"/>
              </a:defRPr>
            </a:lvl4pPr>
            <a:lvl5pPr marL="2438400" algn="l" defTabSz="1218565" rtl="0" eaLnBrk="1" latinLnBrk="0" hangingPunct="1">
              <a:defRPr sz="2400" kern="1200">
                <a:solidFill>
                  <a:schemeClr val="dk1"/>
                </a:solidFill>
                <a:latin typeface="+mn-lt"/>
                <a:ea typeface="+mn-ea"/>
                <a:cs typeface="+mn-cs"/>
              </a:defRPr>
            </a:lvl5pPr>
            <a:lvl6pPr marL="3048000" algn="l" defTabSz="1218565" rtl="0" eaLnBrk="1" latinLnBrk="0" hangingPunct="1">
              <a:defRPr sz="2400" kern="1200">
                <a:solidFill>
                  <a:schemeClr val="dk1"/>
                </a:solidFill>
                <a:latin typeface="+mn-lt"/>
                <a:ea typeface="+mn-ea"/>
                <a:cs typeface="+mn-cs"/>
              </a:defRPr>
            </a:lvl6pPr>
            <a:lvl7pPr marL="3657600" algn="l" defTabSz="1218565" rtl="0" eaLnBrk="1" latinLnBrk="0" hangingPunct="1">
              <a:defRPr sz="2400" kern="1200">
                <a:solidFill>
                  <a:schemeClr val="dk1"/>
                </a:solidFill>
                <a:latin typeface="+mn-lt"/>
                <a:ea typeface="+mn-ea"/>
                <a:cs typeface="+mn-cs"/>
              </a:defRPr>
            </a:lvl7pPr>
            <a:lvl8pPr marL="4267200" algn="l" defTabSz="1218565" rtl="0" eaLnBrk="1" latinLnBrk="0" hangingPunct="1">
              <a:defRPr sz="2400" kern="1200">
                <a:solidFill>
                  <a:schemeClr val="dk1"/>
                </a:solidFill>
                <a:latin typeface="+mn-lt"/>
                <a:ea typeface="+mn-ea"/>
                <a:cs typeface="+mn-cs"/>
              </a:defRPr>
            </a:lvl8pPr>
            <a:lvl9pPr marL="4876800" algn="l" defTabSz="1218565" rtl="0" eaLnBrk="1" latinLnBrk="0" hangingPunct="1">
              <a:defRPr sz="2400" kern="1200">
                <a:solidFill>
                  <a:schemeClr val="dk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40" name="右箭头 19"/>
          <p:cNvSpPr/>
          <p:nvPr>
            <p:custDataLst>
              <p:tags r:id="rId31"/>
            </p:custDataLst>
          </p:nvPr>
        </p:nvSpPr>
        <p:spPr>
          <a:xfrm>
            <a:off x="1127124"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1" name="右箭头 20"/>
          <p:cNvSpPr/>
          <p:nvPr>
            <p:custDataLst>
              <p:tags r:id="rId32"/>
            </p:custDataLst>
          </p:nvPr>
        </p:nvSpPr>
        <p:spPr>
          <a:xfrm>
            <a:off x="247141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2" name="右箭头 21"/>
          <p:cNvSpPr/>
          <p:nvPr>
            <p:custDataLst>
              <p:tags r:id="rId33"/>
            </p:custDataLst>
          </p:nvPr>
        </p:nvSpPr>
        <p:spPr>
          <a:xfrm>
            <a:off x="376935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3" name="右箭头 22"/>
          <p:cNvSpPr/>
          <p:nvPr>
            <p:custDataLst>
              <p:tags r:id="rId34"/>
            </p:custDataLst>
          </p:nvPr>
        </p:nvSpPr>
        <p:spPr>
          <a:xfrm>
            <a:off x="502411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4" name="右箭头 23"/>
          <p:cNvSpPr/>
          <p:nvPr>
            <p:custDataLst>
              <p:tags r:id="rId35"/>
            </p:custDataLst>
          </p:nvPr>
        </p:nvSpPr>
        <p:spPr>
          <a:xfrm>
            <a:off x="636523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5" name="右箭头 24"/>
          <p:cNvSpPr/>
          <p:nvPr>
            <p:custDataLst>
              <p:tags r:id="rId36"/>
            </p:custDataLst>
          </p:nvPr>
        </p:nvSpPr>
        <p:spPr>
          <a:xfrm>
            <a:off x="761999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6" name="右箭头 25"/>
          <p:cNvSpPr/>
          <p:nvPr>
            <p:custDataLst>
              <p:tags r:id="rId37"/>
            </p:custDataLst>
          </p:nvPr>
        </p:nvSpPr>
        <p:spPr>
          <a:xfrm>
            <a:off x="890777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7" name="右箭头 26"/>
          <p:cNvSpPr/>
          <p:nvPr>
            <p:custDataLst>
              <p:tags r:id="rId38"/>
            </p:custDataLst>
          </p:nvPr>
        </p:nvSpPr>
        <p:spPr>
          <a:xfrm>
            <a:off x="10604499" y="5500150"/>
            <a:ext cx="216535" cy="75565"/>
          </a:xfrm>
          <a:prstGeom prst="rightArrow">
            <a:avLst/>
          </a:prstGeom>
          <a:solidFill>
            <a:srgbClr val="C0504D"/>
          </a:solidFill>
          <a:ln w="25400" cap="flat" cmpd="sng" algn="ctr">
            <a:solidFill>
              <a:srgbClr val="C0504D">
                <a:shade val="50000"/>
              </a:srgbClr>
            </a:solidFill>
            <a:prstDash val="solid"/>
          </a:ln>
          <a:effectLst/>
        </p:spPr>
        <p:txBody>
          <a:bodyPr rtlCol="0" anchor="ct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48" name="矩形 47"/>
          <p:cNvSpPr/>
          <p:nvPr>
            <p:custDataLst>
              <p:tags r:id="rId39"/>
            </p:custDataLst>
          </p:nvPr>
        </p:nvSpPr>
        <p:spPr>
          <a:xfrm>
            <a:off x="154304"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solidFill>
                  <a:srgbClr val="FF0000"/>
                </a:solidFill>
                <a:latin typeface="Times New Roman" panose="02020603050405020304" pitchFamily="18" charset="0"/>
              </a:rPr>
              <a:t>细胞</a:t>
            </a:r>
            <a:endParaRPr lang="zh-CN" altLang="en-US" b="1">
              <a:solidFill>
                <a:srgbClr val="FF0000"/>
              </a:solidFill>
              <a:latin typeface="Times New Roman" panose="02020603050405020304" pitchFamily="18" charset="0"/>
            </a:endParaRPr>
          </a:p>
        </p:txBody>
      </p:sp>
      <p:sp>
        <p:nvSpPr>
          <p:cNvPr id="49" name="矩形 48"/>
          <p:cNvSpPr/>
          <p:nvPr>
            <p:custDataLst>
              <p:tags r:id="rId40"/>
            </p:custDataLst>
          </p:nvPr>
        </p:nvSpPr>
        <p:spPr>
          <a:xfrm>
            <a:off x="146176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latin typeface="Times New Roman" panose="02020603050405020304" pitchFamily="18" charset="0"/>
              </a:rPr>
              <a:t>组织</a:t>
            </a:r>
            <a:endParaRPr lang="zh-CN" altLang="en-US" b="1">
              <a:latin typeface="Times New Roman" panose="02020603050405020304" pitchFamily="18" charset="0"/>
            </a:endParaRPr>
          </a:p>
        </p:txBody>
      </p:sp>
      <p:sp>
        <p:nvSpPr>
          <p:cNvPr id="50" name="矩形 49"/>
          <p:cNvSpPr/>
          <p:nvPr>
            <p:custDataLst>
              <p:tags r:id="rId41"/>
            </p:custDataLst>
          </p:nvPr>
        </p:nvSpPr>
        <p:spPr>
          <a:xfrm>
            <a:off x="281050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gradFill>
                  <a:gsLst>
                    <a:gs pos="0">
                      <a:srgbClr val="7B32B2"/>
                    </a:gs>
                    <a:gs pos="100000">
                      <a:srgbClr val="401A5D"/>
                    </a:gs>
                  </a:gsLst>
                  <a:lin scaled="0"/>
                </a:gradFill>
                <a:latin typeface="Times New Roman" panose="02020603050405020304" pitchFamily="18" charset="0"/>
              </a:rPr>
              <a:t>器官</a:t>
            </a:r>
            <a:endParaRPr lang="zh-CN" altLang="en-US" b="1">
              <a:gradFill>
                <a:gsLst>
                  <a:gs pos="0">
                    <a:srgbClr val="7B32B2"/>
                  </a:gs>
                  <a:gs pos="100000">
                    <a:srgbClr val="401A5D"/>
                  </a:gs>
                </a:gsLst>
                <a:lin scaled="0"/>
              </a:gradFill>
              <a:latin typeface="Times New Roman" panose="02020603050405020304" pitchFamily="18" charset="0"/>
            </a:endParaRPr>
          </a:p>
        </p:txBody>
      </p:sp>
      <p:sp>
        <p:nvSpPr>
          <p:cNvPr id="51" name="矩形 50"/>
          <p:cNvSpPr/>
          <p:nvPr>
            <p:custDataLst>
              <p:tags r:id="rId42"/>
            </p:custDataLst>
          </p:nvPr>
        </p:nvSpPr>
        <p:spPr>
          <a:xfrm>
            <a:off x="410844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solidFill>
                  <a:srgbClr val="FF0000"/>
                </a:solidFill>
                <a:latin typeface="Times New Roman" panose="02020603050405020304" pitchFamily="18" charset="0"/>
              </a:rPr>
              <a:t>系统</a:t>
            </a:r>
            <a:endParaRPr lang="zh-CN" altLang="en-US" b="1">
              <a:solidFill>
                <a:srgbClr val="FF0000"/>
              </a:solidFill>
              <a:latin typeface="Times New Roman" panose="02020603050405020304" pitchFamily="18" charset="0"/>
            </a:endParaRPr>
          </a:p>
        </p:txBody>
      </p:sp>
      <p:sp>
        <p:nvSpPr>
          <p:cNvPr id="52" name="矩形 51"/>
          <p:cNvSpPr/>
          <p:nvPr>
            <p:custDataLst>
              <p:tags r:id="rId43"/>
            </p:custDataLst>
          </p:nvPr>
        </p:nvSpPr>
        <p:spPr>
          <a:xfrm>
            <a:off x="540638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solidFill>
                  <a:srgbClr val="C00000"/>
                </a:solidFill>
                <a:latin typeface="Times New Roman" panose="02020603050405020304" pitchFamily="18" charset="0"/>
              </a:rPr>
              <a:t>个体</a:t>
            </a:r>
            <a:endParaRPr lang="zh-CN" altLang="en-US" b="1">
              <a:solidFill>
                <a:srgbClr val="C00000"/>
              </a:solidFill>
              <a:latin typeface="Times New Roman" panose="02020603050405020304" pitchFamily="18" charset="0"/>
            </a:endParaRPr>
          </a:p>
        </p:txBody>
      </p:sp>
      <p:sp>
        <p:nvSpPr>
          <p:cNvPr id="53" name="矩形 52"/>
          <p:cNvSpPr/>
          <p:nvPr>
            <p:custDataLst>
              <p:tags r:id="rId44"/>
            </p:custDataLst>
          </p:nvPr>
        </p:nvSpPr>
        <p:spPr>
          <a:xfrm>
            <a:off x="670432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gradFill>
                  <a:gsLst>
                    <a:gs pos="0">
                      <a:srgbClr val="012D86"/>
                    </a:gs>
                    <a:gs pos="100000">
                      <a:srgbClr val="0E2557"/>
                    </a:gs>
                  </a:gsLst>
                  <a:lin scaled="0"/>
                </a:gradFill>
                <a:latin typeface="Times New Roman" panose="02020603050405020304" pitchFamily="18" charset="0"/>
              </a:rPr>
              <a:t>种群</a:t>
            </a:r>
            <a:endParaRPr lang="zh-CN" altLang="en-US" b="1">
              <a:gradFill>
                <a:gsLst>
                  <a:gs pos="0">
                    <a:srgbClr val="012D86"/>
                  </a:gs>
                  <a:gs pos="100000">
                    <a:srgbClr val="0E2557"/>
                  </a:gs>
                </a:gsLst>
                <a:lin scaled="0"/>
              </a:gradFill>
              <a:latin typeface="Times New Roman" panose="02020603050405020304" pitchFamily="18" charset="0"/>
            </a:endParaRPr>
          </a:p>
        </p:txBody>
      </p:sp>
      <p:sp>
        <p:nvSpPr>
          <p:cNvPr id="54" name="矩形 53"/>
          <p:cNvSpPr/>
          <p:nvPr>
            <p:custDataLst>
              <p:tags r:id="rId45"/>
            </p:custDataLst>
          </p:nvPr>
        </p:nvSpPr>
        <p:spPr>
          <a:xfrm>
            <a:off x="8002269" y="5307745"/>
            <a:ext cx="79502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latin typeface="Times New Roman" panose="02020603050405020304" pitchFamily="18" charset="0"/>
              </a:rPr>
              <a:t>群落</a:t>
            </a:r>
            <a:endParaRPr lang="zh-CN" altLang="en-US" b="1">
              <a:latin typeface="Times New Roman" panose="02020603050405020304" pitchFamily="18" charset="0"/>
            </a:endParaRPr>
          </a:p>
        </p:txBody>
      </p:sp>
      <p:sp>
        <p:nvSpPr>
          <p:cNvPr id="55" name="矩形 54"/>
          <p:cNvSpPr/>
          <p:nvPr>
            <p:custDataLst>
              <p:tags r:id="rId46"/>
            </p:custDataLst>
          </p:nvPr>
        </p:nvSpPr>
        <p:spPr>
          <a:xfrm>
            <a:off x="9202419" y="5307745"/>
            <a:ext cx="140716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latin typeface="Times New Roman" panose="02020603050405020304" pitchFamily="18" charset="0"/>
              </a:rPr>
              <a:t>生态系统</a:t>
            </a:r>
            <a:endParaRPr lang="zh-CN" altLang="en-US" b="1">
              <a:latin typeface="Times New Roman" panose="02020603050405020304" pitchFamily="18" charset="0"/>
            </a:endParaRPr>
          </a:p>
        </p:txBody>
      </p:sp>
      <p:sp>
        <p:nvSpPr>
          <p:cNvPr id="56" name="矩形 55"/>
          <p:cNvSpPr/>
          <p:nvPr>
            <p:custDataLst>
              <p:tags r:id="rId47"/>
            </p:custDataLst>
          </p:nvPr>
        </p:nvSpPr>
        <p:spPr>
          <a:xfrm>
            <a:off x="10762614" y="5307745"/>
            <a:ext cx="1101090" cy="460375"/>
          </a:xfrm>
          <a:prstGeom prst="rect">
            <a:avLst/>
          </a:prstGeom>
          <a:noFill/>
          <a:ln w="9525">
            <a:noFill/>
          </a:ln>
        </p:spPr>
        <p:txBody>
          <a:bodyPr wrap="none" anchor="ctr">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eaLnBrk="0" hangingPunct="0">
              <a:buFont typeface="Arial" panose="020B0604020202020204" pitchFamily="34" charset="0"/>
            </a:pPr>
            <a:r>
              <a:rPr lang="zh-CN" altLang="en-US" b="1">
                <a:gradFill>
                  <a:gsLst>
                    <a:gs pos="0">
                      <a:srgbClr val="7B32B2"/>
                    </a:gs>
                    <a:gs pos="100000">
                      <a:srgbClr val="401A5D"/>
                    </a:gs>
                  </a:gsLst>
                  <a:lin scaled="0"/>
                </a:gradFill>
                <a:latin typeface="Times New Roman" panose="02020603050405020304" pitchFamily="18" charset="0"/>
              </a:rPr>
              <a:t>生物圈</a:t>
            </a:r>
            <a:endParaRPr lang="zh-CN" altLang="en-US" b="1">
              <a:gradFill>
                <a:gsLst>
                  <a:gs pos="0">
                    <a:srgbClr val="7B32B2"/>
                  </a:gs>
                  <a:gs pos="100000">
                    <a:srgbClr val="401A5D"/>
                  </a:gs>
                </a:gsLst>
                <a:lin scaled="0"/>
              </a:gradFill>
              <a:latin typeface="Times New Roman" panose="02020603050405020304" pitchFamily="18" charset="0"/>
            </a:endParaRPr>
          </a:p>
        </p:txBody>
      </p:sp>
      <p:sp>
        <p:nvSpPr>
          <p:cNvPr id="57" name="左大括号 56"/>
          <p:cNvSpPr/>
          <p:nvPr>
            <p:custDataLst>
              <p:tags r:id="rId48"/>
            </p:custDataLst>
          </p:nvPr>
        </p:nvSpPr>
        <p:spPr>
          <a:xfrm rot="16200000">
            <a:off x="6895464" y="4666712"/>
            <a:ext cx="409575" cy="2702560"/>
          </a:xfrm>
          <a:prstGeom prst="leftBrac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defPPr>
              <a:defRPr lang="zh-CN">
                <a:solidFill>
                  <a:schemeClr val="tx1"/>
                </a:solidFill>
              </a:defRPr>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58" name="左大括号 57"/>
          <p:cNvSpPr/>
          <p:nvPr>
            <p:custDataLst>
              <p:tags r:id="rId49"/>
            </p:custDataLst>
          </p:nvPr>
        </p:nvSpPr>
        <p:spPr>
          <a:xfrm rot="16200000">
            <a:off x="9700894" y="4666712"/>
            <a:ext cx="409575" cy="2702560"/>
          </a:xfrm>
          <a:prstGeom prst="leftBrac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defPPr>
              <a:defRPr lang="zh-CN">
                <a:solidFill>
                  <a:schemeClr val="tx1"/>
                </a:solidFill>
              </a:defRPr>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Arial" panose="020B0604020202020204"/>
              <a:ea typeface="黑体" panose="02010609060101010101" charset="-122"/>
              <a:cs typeface="+mn-cs"/>
            </a:endParaRPr>
          </a:p>
        </p:txBody>
      </p:sp>
      <p:sp>
        <p:nvSpPr>
          <p:cNvPr id="59" name="文本框 48"/>
          <p:cNvSpPr txBox="1"/>
          <p:nvPr>
            <p:custDataLst>
              <p:tags r:id="rId50"/>
            </p:custDataLst>
          </p:nvPr>
        </p:nvSpPr>
        <p:spPr>
          <a:xfrm>
            <a:off x="5377179" y="6238972"/>
            <a:ext cx="3230880" cy="460375"/>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ln>
          <a:effectLst>
            <a:outerShdw blurRad="40000" dist="23000" dir="5400000" rotWithShape="0">
              <a:srgbClr val="000000">
                <a:alpha val="35000"/>
              </a:srgbClr>
            </a:outerShdw>
          </a:effectLst>
        </p:spPr>
        <p:txBody>
          <a:bodyPr wrap="none" rtlCol="0">
            <a:spAutoFit/>
          </a:bodyP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l" defTabSz="1218565"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rPr>
              <a:t>生物与生物之间的关系</a:t>
            </a: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60" name="文本框 49"/>
          <p:cNvSpPr txBox="1"/>
          <p:nvPr>
            <p:custDataLst>
              <p:tags r:id="rId51"/>
            </p:custDataLst>
          </p:nvPr>
        </p:nvSpPr>
        <p:spPr>
          <a:xfrm>
            <a:off x="8675369" y="6223097"/>
            <a:ext cx="2926080" cy="460375"/>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9525" cap="flat" cmpd="sng" algn="ctr">
            <a:solidFill>
              <a:srgbClr val="8064A2">
                <a:shade val="95000"/>
                <a:satMod val="105000"/>
              </a:srgbClr>
            </a:solidFill>
            <a:prstDash val="solid"/>
          </a:ln>
          <a:effectLst>
            <a:outerShdw blurRad="40000" dist="23000" dir="5400000" rotWithShape="0">
              <a:srgbClr val="000000">
                <a:alpha val="35000"/>
              </a:srgbClr>
            </a:outerShdw>
          </a:effectLst>
        </p:spPr>
        <p:txBody>
          <a:bodyPr wrap="none" rtlCol="0">
            <a:spAutoFit/>
          </a:bodyPr>
          <a:lstStyle>
            <a:defPPr>
              <a:defRPr lang="zh-CN">
                <a:solidFill>
                  <a:schemeClr val="lt1"/>
                </a:solidFill>
              </a:defRPr>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marL="0" marR="0" lvl="0" indent="0" algn="l" defTabSz="1218565"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rPr>
              <a:t>生物与环境间的关系</a:t>
            </a:r>
            <a:endParaRPr kumimoji="0" lang="zh-CN" altLang="en-US" sz="2400" b="0" i="0" u="none" strike="noStrike" kern="1200" cap="none" spc="0" normalizeH="0" baseline="0" noProof="0">
              <a:ln>
                <a:noFill/>
              </a:ln>
              <a:solidFill>
                <a:sysClr val="window" lastClr="FFFFFF"/>
              </a:solidFill>
              <a:effectLst/>
              <a:uLnTx/>
              <a:uFillTx/>
              <a:latin typeface="Arial" panose="020B0604020202020204"/>
              <a:ea typeface="黑体" panose="02010609060101010101" charset="-122"/>
              <a:cs typeface="+mn-cs"/>
            </a:endParaRPr>
          </a:p>
        </p:txBody>
      </p:sp>
      <p:sp>
        <p:nvSpPr>
          <p:cNvPr id="62" name="文本框 61"/>
          <p:cNvSpPr txBox="1"/>
          <p:nvPr>
            <p:custDataLst>
              <p:tags r:id="rId52"/>
            </p:custDataLst>
          </p:nvPr>
        </p:nvSpPr>
        <p:spPr>
          <a:xfrm>
            <a:off x="3747899" y="663276"/>
            <a:ext cx="10467974" cy="461665"/>
          </a:xfrm>
          <a:prstGeom prst="rect">
            <a:avLst/>
          </a:prstGeom>
          <a:noFill/>
        </p:spPr>
        <p:txBody>
          <a:bodyPr wrap="square">
            <a:spAutoFit/>
          </a:bodyPr>
          <a:lstStyle/>
          <a:p>
            <a:r>
              <a:rPr lang="zh-CN" altLang="en-US" sz="2400" b="1">
                <a:latin typeface="楷体" panose="02010609060101010101" pitchFamily="49" charset="-122"/>
                <a:ea typeface="楷体" panose="02010609060101010101" pitchFamily="49" charset="-122"/>
              </a:rPr>
              <a:t>病毒、单细胞生物和多细胞生物的生命活动都离不开细胞</a:t>
            </a:r>
            <a:endParaRPr lang="zh-CN" altLang="en-US" sz="2400" b="1">
              <a:latin typeface="楷体" panose="02010609060101010101" pitchFamily="49" charset="-122"/>
              <a:ea typeface="楷体" panose="02010609060101010101" pitchFamily="49" charset="-122"/>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11356" y="524116"/>
            <a:ext cx="11843534" cy="3970318"/>
          </a:xfrm>
          <a:prstGeom prst="rect">
            <a:avLst/>
          </a:prstGeom>
          <a:noFill/>
        </p:spPr>
        <p:txBody>
          <a:bodyPr wrap="square">
            <a:spAutoFit/>
          </a:bodyPr>
          <a:lstStyle/>
          <a:p>
            <a:pPr marR="0" algn="l" fontAlgn="ctr">
              <a:lnSpc>
                <a:spcPct val="150000"/>
              </a:lnSpc>
              <a:buNone/>
            </a:pPr>
            <a:r>
              <a:rPr lang="en-US" altLang="zh-CN" sz="2800" b="1" kern="100">
                <a:latin typeface="微软雅黑" panose="020B0503020204020204" charset="-122"/>
                <a:ea typeface="微软雅黑" panose="020B0503020204020204" charset="-122"/>
              </a:rPr>
              <a:t>1.</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2024·</a:t>
            </a:r>
            <a:r>
              <a:rPr lang="zh-CN" altLang="en-US" sz="2800" b="1" kern="100">
                <a:effectLst/>
                <a:latin typeface="微软雅黑" panose="020B0503020204020204" charset="-122"/>
                <a:ea typeface="微软雅黑" panose="020B0503020204020204" charset="-122"/>
              </a:rPr>
              <a:t>北京</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高考真题）关于大肠杆菌和水绵的共同点，表述正确的是（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．都是真核生物</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．能量代谢都发生在细胞器中</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．都能进行光合作用</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．都具有核糖体</a:t>
            </a:r>
            <a:endParaRPr lang="zh-CN" altLang="en-US" sz="2800" b="1" kern="100">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
        <p:nvSpPr>
          <p:cNvPr id="8" name="矩形 7"/>
          <p:cNvSpPr/>
          <p:nvPr>
            <p:custDataLst>
              <p:tags r:id="rId8"/>
            </p:custDataLst>
          </p:nvPr>
        </p:nvSpPr>
        <p:spPr>
          <a:xfrm>
            <a:off x="630504" y="1301483"/>
            <a:ext cx="554960" cy="707886"/>
          </a:xfrm>
          <a:prstGeom prst="rect">
            <a:avLst/>
          </a:prstGeom>
        </p:spPr>
        <p:txBody>
          <a:bodyPr wrap="none">
            <a:spAutoFit/>
          </a:bodyPr>
          <a:lstStyle/>
          <a:p>
            <a:r>
              <a:rPr lang="en-US" altLang="zh-CN" sz="4000" b="1" kern="100">
                <a:solidFill>
                  <a:srgbClr val="C00000"/>
                </a:solidFill>
                <a:latin typeface="Times New Roman" panose="02020603050405020304"/>
              </a:rPr>
              <a:t>D</a:t>
            </a:r>
            <a:endParaRPr lang="zh-CN" altLang="en-US" sz="4000" b="1">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42021" y="468347"/>
            <a:ext cx="11971401" cy="3970318"/>
          </a:xfrm>
          <a:prstGeom prst="rect">
            <a:avLst/>
          </a:prstGeom>
          <a:noFill/>
        </p:spPr>
        <p:txBody>
          <a:bodyPr wrap="square">
            <a:spAutoFit/>
          </a:bodyPr>
          <a:lstStyle/>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、大肠杆菌是原核生物，水绵是真核生物，</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、大肠杆菌只具有核糖体，无线粒体等其他细胞器，能量代谢不发生在细胞器中，</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、大肠杆菌无光合色素，不能进行光合作用，</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、原核生物和真核生物都具有核糖体这一细胞器，</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pPr>
            <a:r>
              <a:rPr lang="zh-CN" altLang="en-US" sz="2800" b="1" kern="100">
                <a:solidFill>
                  <a:srgbClr val="0070C0"/>
                </a:solidFill>
                <a:effectLst/>
                <a:latin typeface="微软雅黑" panose="020B0503020204020204" charset="-122"/>
                <a:ea typeface="微软雅黑" panose="020B0503020204020204" charset="-122"/>
              </a:rPr>
              <a:t>故选</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7110" y="403201"/>
            <a:ext cx="11752094" cy="3970318"/>
          </a:xfrm>
          <a:prstGeom prst="rect">
            <a:avLst/>
          </a:prstGeom>
          <a:noFill/>
        </p:spPr>
        <p:txBody>
          <a:bodyPr wrap="square">
            <a:spAutoFit/>
          </a:bodyPr>
          <a:lstStyle/>
          <a:p>
            <a:pPr marR="0" algn="l" fontAlgn="ctr">
              <a:lnSpc>
                <a:spcPct val="150000"/>
              </a:lnSpc>
              <a:buNone/>
            </a:pPr>
            <a:r>
              <a:rPr lang="en-US" altLang="zh-CN" sz="2800" b="1" kern="100">
                <a:effectLst/>
                <a:latin typeface="微软雅黑" panose="020B0503020204020204" charset="-122"/>
                <a:ea typeface="微软雅黑" panose="020B0503020204020204" charset="-122"/>
              </a:rPr>
              <a:t>2</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2024·</a:t>
            </a:r>
            <a:r>
              <a:rPr lang="zh-CN" altLang="en-US" sz="2800" b="1" kern="100">
                <a:effectLst/>
                <a:latin typeface="微软雅黑" panose="020B0503020204020204" charset="-122"/>
                <a:ea typeface="微软雅黑" panose="020B0503020204020204" charset="-122"/>
              </a:rPr>
              <a:t>福建</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高考真题）幽门螺杆菌是一种定植在胃黏膜上皮细胞表面的细菌，可导致胃溃疡甚至胃癌的发生。下列叙述正确的是（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．幽门螺杆菌通过减数分裂进行繁殖</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．幽门螺杆菌导致的胃癌可遗传给后代</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．抗病毒药物无法治疗幽门螺杆菌感染</a:t>
            </a:r>
            <a:endParaRPr lang="zh-CN" altLang="en-US" sz="2800" b="1" kern="100">
              <a:effectLst/>
              <a:latin typeface="微软雅黑" panose="020B0503020204020204" charset="-122"/>
              <a:ea typeface="微软雅黑" panose="020B0503020204020204" charset="-122"/>
            </a:endParaRPr>
          </a:p>
          <a:p>
            <a:pPr marR="0" algn="l" fontAlgn="ctr">
              <a:lnSpc>
                <a:spcPct val="150000"/>
              </a:lnSpc>
              <a:buNone/>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．临床检测幽门螺杆菌前应口服抗生素以杀死杂菌</a:t>
            </a:r>
            <a:endParaRPr lang="zh-CN" altLang="en-US" sz="2800" b="1" kern="100">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
        <p:nvSpPr>
          <p:cNvPr id="10" name="文本框 9"/>
          <p:cNvSpPr txBox="1"/>
          <p:nvPr>
            <p:custDataLst>
              <p:tags r:id="rId8"/>
            </p:custDataLst>
          </p:nvPr>
        </p:nvSpPr>
        <p:spPr>
          <a:xfrm>
            <a:off x="10118393" y="1159502"/>
            <a:ext cx="680671" cy="707886"/>
          </a:xfrm>
          <a:prstGeom prst="rect">
            <a:avLst/>
          </a:prstGeom>
          <a:noFill/>
        </p:spPr>
        <p:txBody>
          <a:bodyPr wrap="square">
            <a:spAutoFit/>
          </a:bodyPr>
          <a:lstStyle/>
          <a:p>
            <a:r>
              <a:rPr lang="en-US" altLang="zh-CN" sz="4000" b="1" kern="100">
                <a:solidFill>
                  <a:srgbClr val="C00000"/>
                </a:solidFill>
                <a:latin typeface="Times New Roman" panose="02020603050405020304"/>
              </a:rPr>
              <a:t>C</a:t>
            </a:r>
            <a:endParaRPr lang="zh-CN" altLang="en-US" sz="4000" b="1">
              <a:solidFill>
                <a:srgbClr val="C00000"/>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54178" y="1768700"/>
          <a:ext cx="11555119" cy="3920640"/>
        </p:xfrm>
        <a:graphic>
          <a:graphicData uri="http://schemas.openxmlformats.org/drawingml/2006/table">
            <a:tbl>
              <a:tblPr>
                <a:tableStyleId>{5940675A-B579-460E-94D1-54222C63F5DA}</a:tableStyleId>
              </a:tblPr>
              <a:tblGrid>
                <a:gridCol w="2584272"/>
                <a:gridCol w="8970847"/>
              </a:tblGrid>
              <a:tr h="580289">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r>
                        <a:rPr lang="zh-CN" sz="2800" kern="100">
                          <a:effectLst/>
                          <a:latin typeface="华文中宋" panose="02010600040101010101" pitchFamily="2" charset="-122"/>
                          <a:ea typeface="华文中宋" panose="02010600040101010101" pitchFamily="2" charset="-122"/>
                        </a:rPr>
                        <a:t>科学家</a:t>
                      </a: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r>
                        <a:rPr lang="zh-CN" sz="2800" kern="100">
                          <a:effectLst/>
                          <a:latin typeface="华文中宋" panose="02010600040101010101" pitchFamily="2" charset="-122"/>
                          <a:ea typeface="华文中宋" panose="02010600040101010101" pitchFamily="2" charset="-122"/>
                        </a:rPr>
                        <a:t>贡献</a:t>
                      </a: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r h="960268">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r>
                        <a:rPr lang="zh-CN" sz="2800" kern="100">
                          <a:effectLst/>
                          <a:latin typeface="华文中宋" panose="02010600040101010101" pitchFamily="2" charset="-122"/>
                          <a:ea typeface="华文中宋" panose="02010600040101010101" pitchFamily="2" charset="-122"/>
                        </a:rPr>
                        <a:t>列文虎克</a:t>
                      </a: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r h="609600">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r>
                        <a:rPr lang="zh-CN" altLang="en-US" sz="2800" kern="100">
                          <a:effectLst/>
                          <a:latin typeface="华文中宋" panose="02010600040101010101" pitchFamily="2" charset="-122"/>
                          <a:ea typeface="华文中宋" panose="02010600040101010101" pitchFamily="2" charset="-122"/>
                        </a:rPr>
                        <a:t>施莱登、施旺</a:t>
                      </a:r>
                      <a:endParaRPr lang="zh-CN" altLang="en-US" sz="2800" kern="100">
                        <a:effectLst/>
                        <a:latin typeface="华文中宋" panose="02010600040101010101" pitchFamily="2" charset="-122"/>
                        <a:ea typeface="华文中宋" panose="02010600040101010101" pitchFamily="2" charset="-122"/>
                      </a:endParaRPr>
                    </a:p>
                  </a:txBody>
                  <a:tcPr marL="68580" marR="68580" marT="0" marB="0" vert="horz" anchor="ctr"/>
                </a:tc>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r h="595097">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r>
                        <a:rPr lang="zh-CN" altLang="en-US" sz="2800" kern="100">
                          <a:effectLst/>
                          <a:latin typeface="华文中宋" panose="02010600040101010101" pitchFamily="2" charset="-122"/>
                          <a:ea typeface="华文中宋" panose="02010600040101010101" pitchFamily="2" charset="-122"/>
                        </a:rPr>
                        <a:t>魏尔肖</a:t>
                      </a:r>
                      <a:endPar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c>
                  <a:txBody>
                    <a:bodyPr wrap="square"/>
                    <a:lstStyle>
                      <a:lvl1pPr marL="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5pPr>
                      <a:lvl6pPr marL="22853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6pPr>
                      <a:lvl7pPr marL="27425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7pPr>
                      <a:lvl8pPr marL="31997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8pPr>
                      <a:lvl9pPr marL="3656965" algn="l" defTabSz="914400" rtl="0" eaLnBrk="1" latinLnBrk="0" hangingPunct="1">
                        <a:defRPr sz="1800" kern="1200">
                          <a:solidFill>
                            <a:schemeClr val="tx1"/>
                          </a:solidFill>
                          <a:latin typeface="Calibri" panose="020F0502020204030204"/>
                          <a:ea typeface="宋体" panose="02010600030101010101" pitchFamily="2" charset="-122"/>
                          <a:cs typeface="Arial" panose="020B0604020202020204"/>
                        </a:defRPr>
                      </a:lvl9pPr>
                    </a:lstStyle>
                    <a:p>
                      <a:pPr algn="ctr">
                        <a:lnSpc>
                          <a:spcPct val="140000"/>
                        </a:lnSpc>
                        <a:spcAft>
                          <a:spcPct val="0"/>
                        </a:spcAft>
                        <a:tabLst>
                          <a:tab pos="2340610" algn="l"/>
                        </a:tabLst>
                      </a:pP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r h="595097">
                <a:tc>
                  <a:txBody>
                    <a:bodyPr wrap="square"/>
                    <a:lstStyle/>
                    <a:p>
                      <a:pPr algn="ctr">
                        <a:lnSpc>
                          <a:spcPct val="140000"/>
                        </a:lnSpc>
                        <a:spcAft>
                          <a:spcPct val="0"/>
                        </a:spcAft>
                        <a:tabLst>
                          <a:tab pos="2340610" algn="l"/>
                        </a:tabLst>
                      </a:pPr>
                      <a:r>
                        <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rPr>
                        <a:t>罗伯特</a:t>
                      </a:r>
                      <a:r>
                        <a:rPr lang="en-US" altLang="zh-CN" sz="2800" kern="100">
                          <a:effectLst/>
                          <a:latin typeface="华文中宋" panose="02010600040101010101" pitchFamily="2" charset="-122"/>
                          <a:ea typeface="华文中宋" panose="02010600040101010101" pitchFamily="2" charset="-122"/>
                          <a:cs typeface="Times New Roman" panose="02020603050405020304" pitchFamily="18" charset="0"/>
                        </a:rPr>
                        <a:t>.</a:t>
                      </a:r>
                      <a:r>
                        <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rPr>
                        <a:t>胡克</a:t>
                      </a:r>
                      <a:endPar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c>
                  <a:txBody>
                    <a:bodyPr wrap="square"/>
                    <a:lstStyle/>
                    <a:p>
                      <a:pPr algn="ctr">
                        <a:lnSpc>
                          <a:spcPct val="140000"/>
                        </a:lnSpc>
                        <a:spcAft>
                          <a:spcPct val="0"/>
                        </a:spcAft>
                        <a:tabLst>
                          <a:tab pos="2340610" algn="l"/>
                        </a:tabLst>
                      </a:pPr>
                      <a:endParaRPr lang="zh-CN"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r h="580289">
                <a:tc>
                  <a:txBody>
                    <a:bodyPr wrap="square"/>
                    <a:lstStyle/>
                    <a:p>
                      <a:pPr algn="ctr">
                        <a:lnSpc>
                          <a:spcPct val="140000"/>
                        </a:lnSpc>
                        <a:spcAft>
                          <a:spcPct val="0"/>
                        </a:spcAft>
                        <a:tabLst>
                          <a:tab pos="2340610" algn="l"/>
                        </a:tabLst>
                      </a:pPr>
                      <a:r>
                        <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rPr>
                        <a:t>维萨里、比夏</a:t>
                      </a:r>
                      <a:endParaRPr lang="zh-CN" altLang="en-US" sz="2800" kern="100">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c>
                  <a:txBody>
                    <a:bodyPr wrap="square"/>
                    <a:lstStyle/>
                    <a:p>
                      <a:pPr algn="ctr">
                        <a:lnSpc>
                          <a:spcPct val="140000"/>
                        </a:lnSpc>
                        <a:spcAft>
                          <a:spcPct val="0"/>
                        </a:spcAft>
                        <a:tabLst>
                          <a:tab pos="2340610" algn="l"/>
                        </a:tabLst>
                      </a:pPr>
                      <a:endParaRPr lang="zh-CN" sz="2800" kern="100">
                        <a:solidFill>
                          <a:schemeClr val="tx1"/>
                        </a:solidFill>
                        <a:effectLst/>
                        <a:latin typeface="华文中宋" panose="02010600040101010101" pitchFamily="2" charset="-122"/>
                        <a:ea typeface="华文中宋" panose="02010600040101010101" pitchFamily="2" charset="-122"/>
                        <a:cs typeface="Times New Roman" panose="02020603050405020304" pitchFamily="18" charset="0"/>
                      </a:endParaRPr>
                    </a:p>
                  </a:txBody>
                  <a:tcPr marL="68580" marR="68580" marT="0" marB="0" vert="horz" anchor="ctr"/>
                </a:tc>
              </a:tr>
            </a:tbl>
          </a:graphicData>
        </a:graphic>
      </p:graphicFrame>
      <p:sp>
        <p:nvSpPr>
          <p:cNvPr id="3" name="矩形 2"/>
          <p:cNvSpPr/>
          <p:nvPr>
            <p:custDataLst>
              <p:tags r:id="rId2"/>
            </p:custDataLst>
          </p:nvPr>
        </p:nvSpPr>
        <p:spPr>
          <a:xfrm>
            <a:off x="69721" y="1175336"/>
            <a:ext cx="11656625" cy="553974"/>
          </a:xfrm>
          <a:prstGeom prst="rect">
            <a:avLst/>
          </a:prstGeom>
        </p:spPr>
        <p:txBody>
          <a:bodyPr wrap="square" lIns="121898" tIns="60948" rIns="121898" bIns="60948">
            <a:spAutoFit/>
          </a:bodyPr>
          <a:lstStyle/>
          <a:p>
            <a:pPr marL="252095" indent="-457200" algn="just">
              <a:spcAft>
                <a:spcPct val="0"/>
              </a:spcAft>
            </a:pPr>
            <a:r>
              <a:rPr lang="en-US"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(1)</a:t>
            </a:r>
            <a:r>
              <a:rPr lang="zh-CN"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细胞学说的建立过程</a:t>
            </a:r>
            <a:endParaRPr lang="zh-CN" altLang="zh-CN" sz="1100" kern="100">
              <a:solidFill>
                <a:srgbClr val="0070C0"/>
              </a:solidFill>
              <a:effectLst/>
              <a:latin typeface="华文中宋" panose="02010600040101010101" pitchFamily="2" charset="-122"/>
              <a:ea typeface="华文中宋" panose="02010600040101010101" pitchFamily="2" charset="-122"/>
              <a:cs typeface="Courier New" panose="02070309020205020404" pitchFamily="49" charset="0"/>
            </a:endParaRPr>
          </a:p>
        </p:txBody>
      </p:sp>
      <p:sp>
        <p:nvSpPr>
          <p:cNvPr id="9" name="矩形 8"/>
          <p:cNvSpPr/>
          <p:nvPr>
            <p:custDataLst>
              <p:tags r:id="rId3"/>
            </p:custDataLst>
          </p:nvPr>
        </p:nvSpPr>
        <p:spPr>
          <a:xfrm>
            <a:off x="2231375" y="700518"/>
            <a:ext cx="7207044"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kern="100">
                <a:solidFill>
                  <a:srgbClr val="FF0000"/>
                </a:solidFill>
                <a:latin typeface="微软雅黑" panose="020B0503020204020204" charset="-122"/>
                <a:ea typeface="微软雅黑" panose="020B0503020204020204" charset="-122"/>
                <a:cs typeface="Times New Roman" panose="02020603050405020304"/>
              </a:rPr>
              <a:t>分析细胞学说及建立过程</a:t>
            </a:r>
            <a:endParaRPr lang="zh-CN" altLang="en-US" sz="2800" b="1">
              <a:solidFill>
                <a:srgbClr val="FF0000"/>
              </a:solidFill>
              <a:latin typeface="微软雅黑" panose="020B0503020204020204" charset="-122"/>
              <a:ea typeface="微软雅黑" panose="020B0503020204020204" charset="-122"/>
            </a:endParaRPr>
          </a:p>
        </p:txBody>
      </p:sp>
      <p:sp>
        <p:nvSpPr>
          <p:cNvPr id="10" name="Freeform 7"/>
          <p:cNvSpPr/>
          <p:nvPr>
            <p:custDataLst>
              <p:tags r:id="rId4"/>
            </p:custDataLst>
          </p:nvPr>
        </p:nvSpPr>
        <p:spPr bwMode="auto">
          <a:xfrm>
            <a:off x="142321" y="698080"/>
            <a:ext cx="2089055" cy="445037"/>
          </a:xfrm>
          <a:custGeom>
            <a:avLst/>
            <a:gdLst>
              <a:gd name="T0" fmla="*/ 3068771 w 3244"/>
              <a:gd name="T1" fmla="*/ 711876 h 674"/>
              <a:gd name="T2" fmla="*/ 3424524 w 3244"/>
              <a:gd name="T3" fmla="*/ 355938 h 674"/>
              <a:gd name="T4" fmla="*/ 3068771 w 3244"/>
              <a:gd name="T5" fmla="*/ 0 h 674"/>
              <a:gd name="T6" fmla="*/ 355754 w 3244"/>
              <a:gd name="T7" fmla="*/ 0 h 674"/>
              <a:gd name="T8" fmla="*/ 0 w 3244"/>
              <a:gd name="T9" fmla="*/ 355938 h 674"/>
              <a:gd name="T10" fmla="*/ 355754 w 3244"/>
              <a:gd name="T11" fmla="*/ 711876 h 674"/>
              <a:gd name="T12" fmla="*/ 3068771 w 3244"/>
              <a:gd name="T13" fmla="*/ 711876 h 674"/>
              <a:gd name="T14" fmla="*/ 0 60000 65536"/>
              <a:gd name="T15" fmla="*/ 0 60000 65536"/>
              <a:gd name="T16" fmla="*/ 0 60000 65536"/>
              <a:gd name="T17" fmla="*/ 0 60000 65536"/>
              <a:gd name="T18" fmla="*/ 0 60000 65536"/>
              <a:gd name="T19" fmla="*/ 0 60000 65536"/>
              <a:gd name="T20" fmla="*/ 0 60000 65536"/>
              <a:gd name="T21" fmla="*/ 0 w 3244"/>
              <a:gd name="T22" fmla="*/ 0 h 674"/>
              <a:gd name="T23" fmla="*/ 3244 w 3244"/>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9E9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fontAlgn="base">
              <a:spcBef>
                <a:spcPct val="0"/>
              </a:spcBef>
              <a:spcAft>
                <a:spcPct val="0"/>
              </a:spcAft>
            </a:pPr>
            <a:endParaRPr lang="zh-CN" altLang="en-US" sz="2400">
              <a:solidFill>
                <a:srgbClr val="000000"/>
              </a:solidFill>
              <a:latin typeface="Arial" panose="020B0604020202020204" pitchFamily="34" charset="0"/>
            </a:endParaRPr>
          </a:p>
        </p:txBody>
      </p:sp>
      <p:pic>
        <p:nvPicPr>
          <p:cNvPr id="11" name="图片 53"/>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bwMode="auto">
          <a:xfrm>
            <a:off x="15507" y="605136"/>
            <a:ext cx="2342141" cy="699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圆角矩形 606"/>
          <p:cNvSpPr>
            <a:spLocks noChangeArrowheads="1"/>
          </p:cNvSpPr>
          <p:nvPr>
            <p:custDataLst>
              <p:tags r:id="rId7"/>
            </p:custDataLst>
          </p:nvPr>
        </p:nvSpPr>
        <p:spPr bwMode="auto">
          <a:xfrm>
            <a:off x="696887" y="713899"/>
            <a:ext cx="1121792"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zh-CN" altLang="en-US" sz="2800" b="1">
                <a:solidFill>
                  <a:srgbClr val="FFFF00"/>
                </a:solidFill>
                <a:latin typeface="微软雅黑" panose="020B0503020204020204" charset="-122"/>
                <a:ea typeface="微软雅黑" panose="020B0503020204020204" charset="-122"/>
              </a:rPr>
              <a:t>任务</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3" name="圆角矩形 606"/>
          <p:cNvSpPr>
            <a:spLocks noChangeArrowheads="1"/>
          </p:cNvSpPr>
          <p:nvPr>
            <p:custDataLst>
              <p:tags r:id="rId8"/>
            </p:custDataLst>
          </p:nvPr>
        </p:nvSpPr>
        <p:spPr bwMode="auto">
          <a:xfrm>
            <a:off x="1708662" y="713899"/>
            <a:ext cx="301230" cy="382948"/>
          </a:xfrm>
          <a:prstGeom prst="roundRect">
            <a:avLst>
              <a:gd name="adj" fmla="val 16667"/>
            </a:avLst>
          </a:prstGeom>
          <a:noFill/>
          <a:ln>
            <a:noFill/>
          </a:ln>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rgbClr val="000000"/>
                </a:solidFill>
                <a:round/>
              </a14:hiddenLine>
            </a:ext>
          </a:extLst>
        </p:spPr>
        <p:txBody>
          <a:bodyPr lIns="91477" tIns="45738" rIns="91477" bIns="45738" anchor="ctr"/>
          <a:lstStyle/>
          <a:p>
            <a:pPr algn="dist" fontAlgn="base">
              <a:spcBef>
                <a:spcPct val="0"/>
              </a:spcBef>
              <a:spcAft>
                <a:spcPct val="0"/>
              </a:spcAft>
            </a:pPr>
            <a:r>
              <a:rPr lang="en-US" altLang="zh-CN" sz="3200" b="1">
                <a:solidFill>
                  <a:srgbClr val="FFFF00"/>
                </a:solidFill>
                <a:latin typeface="Times New Roman" panose="02020603050405020304" pitchFamily="18" charset="0"/>
                <a:ea typeface="微软雅黑" panose="020B0503020204020204" charset="-122"/>
                <a:cs typeface="Times New Roman" panose="02020603050405020304" pitchFamily="18" charset="0"/>
              </a:rPr>
              <a:t>1</a:t>
            </a:r>
            <a:endParaRPr lang="zh-CN" altLang="zh-CN" sz="2800" b="1">
              <a:solidFill>
                <a:srgbClr val="FFFF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14" name="图形 13"/>
          <p:cNvPicPr>
            <a:picLocks noChangeAspect="1"/>
          </p:cNvPicPr>
          <p:nvPr>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174635" y="741522"/>
            <a:ext cx="373501" cy="343420"/>
          </a:xfrm>
          <a:prstGeom prst="rect">
            <a:avLst/>
          </a:prstGeom>
        </p:spPr>
      </p:pic>
      <p:sp>
        <p:nvSpPr>
          <p:cNvPr id="16" name="矩形 15"/>
          <p:cNvSpPr/>
          <p:nvPr>
            <p:custDataLst>
              <p:tags r:id="rId12"/>
            </p:custDataLst>
          </p:nvPr>
        </p:nvSpPr>
        <p:spPr>
          <a:xfrm>
            <a:off x="351798" y="6048098"/>
            <a:ext cx="13669001" cy="693114"/>
          </a:xfrm>
          <a:prstGeom prst="rect">
            <a:avLst/>
          </a:prstGeom>
        </p:spPr>
        <p:txBody>
          <a:bodyPr wrap="square" lIns="121898" tIns="60948" rIns="121898" bIns="60948">
            <a:spAutoFit/>
          </a:bodyPr>
          <a:lstStyle/>
          <a:p>
            <a:pPr algn="just">
              <a:lnSpc>
                <a:spcPct val="150000"/>
              </a:lnSpc>
              <a:spcAft>
                <a:spcPct val="0"/>
              </a:spcAft>
            </a:pPr>
            <a:r>
              <a:rPr lang="zh-CN"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细胞学说的建立应用了</a:t>
            </a:r>
            <a:r>
              <a:rPr lang="en-US"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sym typeface="Times New Roman" panose="02020603050405020304" pitchFamily="18" charset="0"/>
              </a:rPr>
              <a:t>____________</a:t>
            </a:r>
            <a:r>
              <a:rPr lang="zh-CN"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 </a:t>
            </a:r>
            <a:r>
              <a:rPr lang="en-US"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a:t>
            </a:r>
            <a:r>
              <a:rPr lang="zh-CN"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填完全归纳法或不完全归纳法</a:t>
            </a:r>
            <a:r>
              <a:rPr lang="en-US"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a:t>
            </a:r>
            <a:r>
              <a:rPr lang="zh-CN" altLang="zh-CN" sz="2800" kern="100">
                <a:solidFill>
                  <a:srgbClr val="262626"/>
                </a:solidFill>
                <a:latin typeface="华文中宋" panose="02010600040101010101" pitchFamily="2" charset="-122"/>
                <a:ea typeface="华文中宋" panose="02010600040101010101" pitchFamily="2" charset="-122"/>
                <a:cs typeface="Arial" panose="020B0604020202020204" pitchFamily="34" charset="0"/>
              </a:rPr>
              <a:t>。</a:t>
            </a:r>
            <a:endParaRPr lang="zh-CN" altLang="zh-CN" sz="1100" kern="100">
              <a:effectLst/>
              <a:latin typeface="华文中宋" panose="02010600040101010101" pitchFamily="2" charset="-122"/>
              <a:ea typeface="华文中宋" panose="02010600040101010101" pitchFamily="2" charset="-122"/>
              <a:cs typeface="Courier New" panose="02070309020205020404" pitchFamily="49" charset="0"/>
            </a:endParaRPr>
          </a:p>
        </p:txBody>
      </p:sp>
      <p:sp>
        <p:nvSpPr>
          <p:cNvPr id="17" name="矩形 16"/>
          <p:cNvSpPr/>
          <p:nvPr>
            <p:custDataLst>
              <p:tags r:id="rId13"/>
            </p:custDataLst>
          </p:nvPr>
        </p:nvSpPr>
        <p:spPr>
          <a:xfrm>
            <a:off x="3902813" y="6172518"/>
            <a:ext cx="2339102" cy="523220"/>
          </a:xfrm>
          <a:prstGeom prst="rect">
            <a:avLst/>
          </a:prstGeom>
        </p:spPr>
        <p:txBody>
          <a:bodyPr wrap="none">
            <a:spAutoFit/>
          </a:bodyPr>
          <a:lstStyle/>
          <a:p>
            <a:r>
              <a:rPr lang="zh-CN" altLang="zh-CN" sz="2800" kern="100">
                <a:solidFill>
                  <a:srgbClr val="C00000"/>
                </a:solidFill>
                <a:latin typeface="华文中宋" panose="02010600040101010101" pitchFamily="2" charset="-122"/>
                <a:ea typeface="华文中宋" panose="02010600040101010101" pitchFamily="2" charset="-122"/>
                <a:cs typeface="Arial" panose="020B0604020202020204" pitchFamily="34" charset="0"/>
                <a:sym typeface="Times New Roman" panose="02020603050405020304" pitchFamily="18" charset="0"/>
              </a:rPr>
              <a:t>不完全归纳法</a:t>
            </a:r>
            <a:endParaRPr lang="zh-CN" altLang="en-US" sz="2800">
              <a:solidFill>
                <a:srgbClr val="C00000"/>
              </a:solidFill>
              <a:latin typeface="华文中宋" panose="02010600040101010101" pitchFamily="2" charset="-122"/>
              <a:ea typeface="华文中宋" panose="02010600040101010101" pitchFamily="2" charset="-122"/>
              <a:sym typeface="Times New Roman" panose="02020603050405020304" pitchFamily="18" charset="0"/>
            </a:endParaRPr>
          </a:p>
        </p:txBody>
      </p:sp>
      <p:sp>
        <p:nvSpPr>
          <p:cNvPr id="18" name="矩形 17"/>
          <p:cNvSpPr/>
          <p:nvPr>
            <p:custDataLst>
              <p:tags r:id="rId14"/>
            </p:custDataLst>
          </p:nvPr>
        </p:nvSpPr>
        <p:spPr>
          <a:xfrm>
            <a:off x="1" y="5706913"/>
            <a:ext cx="2342142" cy="553974"/>
          </a:xfrm>
          <a:prstGeom prst="rect">
            <a:avLst/>
          </a:prstGeom>
        </p:spPr>
        <p:txBody>
          <a:bodyPr wrap="square" lIns="121898" tIns="60948" rIns="121898" bIns="60948">
            <a:spAutoFit/>
          </a:bodyPr>
          <a:lstStyle/>
          <a:p>
            <a:pPr algn="just">
              <a:spcAft>
                <a:spcPct val="0"/>
              </a:spcAft>
            </a:pPr>
            <a:r>
              <a:rPr lang="en-US"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(2)</a:t>
            </a:r>
            <a:r>
              <a:rPr lang="zh-CN" altLang="zh-CN" sz="2800" kern="100">
                <a:solidFill>
                  <a:srgbClr val="0070C0"/>
                </a:solidFill>
                <a:latin typeface="华文中宋" panose="02010600040101010101" pitchFamily="2" charset="-122"/>
                <a:ea typeface="华文中宋" panose="02010600040101010101" pitchFamily="2" charset="-122"/>
                <a:cs typeface="Arial" panose="020B0604020202020204" pitchFamily="34" charset="0"/>
              </a:rPr>
              <a:t>科学方法</a:t>
            </a:r>
            <a:endParaRPr lang="zh-CN" altLang="zh-CN" sz="1100"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0" name="文本框 19"/>
          <p:cNvSpPr txBox="1"/>
          <p:nvPr>
            <p:custDataLst>
              <p:tags r:id="rId15"/>
            </p:custDataLst>
          </p:nvPr>
        </p:nvSpPr>
        <p:spPr>
          <a:xfrm>
            <a:off x="2956064" y="2277482"/>
            <a:ext cx="9017932" cy="954107"/>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用自制的显微镜观察到不同形态的细菌、红细胞和精子等</a:t>
            </a:r>
            <a:r>
              <a:rPr lang="en-US" altLang="zh-CN" sz="2800">
                <a:solidFill>
                  <a:srgbClr val="FF0000"/>
                </a:solidFill>
                <a:latin typeface="楷体" panose="02010609060101010101" pitchFamily="49" charset="-122"/>
                <a:ea typeface="楷体" panose="02010609060101010101" pitchFamily="49" charset="-122"/>
              </a:rPr>
              <a:t>(</a:t>
            </a:r>
            <a:r>
              <a:rPr lang="zh-CN" altLang="en-US" sz="2800">
                <a:solidFill>
                  <a:srgbClr val="FF0000"/>
                </a:solidFill>
                <a:latin typeface="楷体" panose="02010609060101010101" pitchFamily="49" charset="-122"/>
                <a:ea typeface="楷体" panose="02010609060101010101" pitchFamily="49" charset="-122"/>
              </a:rPr>
              <a:t>第一个发现活细胞</a:t>
            </a:r>
            <a:r>
              <a:rPr lang="en-US" altLang="zh-CN" sz="2800">
                <a:solidFill>
                  <a:srgbClr val="FF0000"/>
                </a:solidFill>
                <a:latin typeface="楷体" panose="02010609060101010101" pitchFamily="49" charset="-122"/>
                <a:ea typeface="楷体" panose="02010609060101010101" pitchFamily="49" charset="-122"/>
              </a:rPr>
              <a:t>)</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1" name="文本框 20"/>
          <p:cNvSpPr txBox="1"/>
          <p:nvPr>
            <p:custDataLst>
              <p:tags r:id="rId16"/>
            </p:custDataLst>
          </p:nvPr>
        </p:nvSpPr>
        <p:spPr>
          <a:xfrm>
            <a:off x="2976771" y="3358472"/>
            <a:ext cx="2439510" cy="523220"/>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创建细胞学说</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3" name="文本框 22"/>
          <p:cNvSpPr txBox="1"/>
          <p:nvPr>
            <p:custDataLst>
              <p:tags r:id="rId17"/>
            </p:custDataLst>
          </p:nvPr>
        </p:nvSpPr>
        <p:spPr>
          <a:xfrm>
            <a:off x="2976771" y="3990850"/>
            <a:ext cx="5138529" cy="523220"/>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提出细胞通过分裂产生新细胞</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5" name="文本框 24"/>
          <p:cNvSpPr txBox="1"/>
          <p:nvPr>
            <p:custDataLst>
              <p:tags r:id="rId18"/>
            </p:custDataLst>
          </p:nvPr>
        </p:nvSpPr>
        <p:spPr>
          <a:xfrm>
            <a:off x="2956064" y="4535135"/>
            <a:ext cx="8461236" cy="523220"/>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用显微镜观察到植物的木栓组织，发现并命名了细胞</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7" name="文本框 26"/>
          <p:cNvSpPr txBox="1"/>
          <p:nvPr>
            <p:custDataLst>
              <p:tags r:id="rId19"/>
            </p:custDataLst>
          </p:nvPr>
        </p:nvSpPr>
        <p:spPr>
          <a:xfrm>
            <a:off x="2956064" y="5130212"/>
            <a:ext cx="5159236" cy="523220"/>
          </a:xfrm>
          <a:prstGeom prst="rect">
            <a:avLst/>
          </a:prstGeom>
          <a:noFill/>
        </p:spPr>
        <p:txBody>
          <a:bodyPr wrap="square">
            <a:spAutoFit/>
          </a:bodyPr>
          <a:lstStyle/>
          <a:p>
            <a:r>
              <a:rPr lang="zh-CN" altLang="en-US" sz="2800">
                <a:solidFill>
                  <a:srgbClr val="FF0000"/>
                </a:solidFill>
                <a:latin typeface="楷体" panose="02010609060101010101" pitchFamily="49" charset="-122"/>
                <a:ea typeface="楷体" panose="02010609060101010101" pitchFamily="49" charset="-122"/>
              </a:rPr>
              <a:t>在器官、组织水平上研究生命</a:t>
            </a:r>
            <a:endParaRPr lang="zh-CN" altLang="en-US" sz="2800">
              <a:solidFill>
                <a:srgbClr val="FF0000"/>
              </a:solidFill>
              <a:latin typeface="楷体" panose="02010609060101010101" pitchFamily="49" charset="-122"/>
              <a:ea typeface="楷体" panose="02010609060101010101" pitchFamily="49" charset="-122"/>
            </a:endParaRPr>
          </a:p>
        </p:txBody>
      </p:sp>
      <p:grpSp>
        <p:nvGrpSpPr>
          <p:cNvPr id="7" name="组合 6"/>
          <p:cNvGrpSpPr/>
          <p:nvPr>
            <p:custDataLst>
              <p:tags r:id="rId20"/>
            </p:custDataLst>
          </p:nvPr>
        </p:nvGrpSpPr>
        <p:grpSpPr>
          <a:xfrm>
            <a:off x="5582611" y="-238948"/>
            <a:ext cx="2080354" cy="1525022"/>
            <a:chOff x="5546035" y="-238948"/>
            <a:chExt cx="2080354" cy="1525022"/>
          </a:xfrm>
        </p:grpSpPr>
        <p:sp>
          <p:nvSpPr>
            <p:cNvPr id="8" name="椭圆 7"/>
            <p:cNvSpPr/>
            <p:nvPr>
              <p:custDataLst>
                <p:tags r:id="rId21"/>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矩形 14"/>
            <p:cNvSpPr/>
            <p:nvPr>
              <p:custDataLst>
                <p:tags r:id="rId22"/>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randombar(horizont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P spid="21" grpId="0"/>
      <p:bldP spid="23" grpId="0"/>
      <p:bldP spid="25" grpId="0"/>
      <p:bldP spid="27"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7110" y="450059"/>
            <a:ext cx="11878106" cy="5909310"/>
          </a:xfrm>
          <a:prstGeom prst="rect">
            <a:avLst/>
          </a:prstGeom>
          <a:noFill/>
        </p:spPr>
        <p:txBody>
          <a:bodyPr wrap="square">
            <a:spAutoFit/>
          </a:bodyPr>
          <a:lstStyle/>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、幽门螺杆菌是细菌，细菌通过二分裂的方式进行繁殖，而不是减数分裂，减数分裂是有性生殖生物在产生生殖细胞时进行的特殊分裂方式，</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、幽门螺杆菌导致的胃癌是由于细菌感染引起的疾病，不是遗传病，不会遗传给后代，</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、幽门螺杆菌是细菌，抗病毒药物是用于治疗病毒感染的，对细菌感染无效，</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buNone/>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、临床检测幽门螺杆菌前口服抗生素会杀死幽门螺杆菌，影响检测结果，</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错误。故选</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69954" y="475584"/>
            <a:ext cx="11884936" cy="3970318"/>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3.</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2023·</a:t>
            </a:r>
            <a:r>
              <a:rPr lang="zh-CN" altLang="en-US" sz="2800" b="1" kern="100">
                <a:effectLst/>
                <a:latin typeface="微软雅黑" panose="020B0503020204020204" charset="-122"/>
                <a:ea typeface="微软雅黑" panose="020B0503020204020204" charset="-122"/>
              </a:rPr>
              <a:t>辽宁</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高考真题）科学家根据对部分植物细胞观察的结果，得出“植物细胞都有细胞核”的结论。下列叙述错误的是（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．早期的细胞研究主要运用了观察法</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．上述结论的得出运用了归纳法</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．运用假说</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演绎法将上述结论推演至原核细胞也成立</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．利用同位素标记法可研究细胞核内的物质变化</a:t>
            </a:r>
            <a:endParaRPr lang="zh-CN" altLang="en-US" sz="2800" b="1" kern="100">
              <a:effectLst/>
              <a:latin typeface="微软雅黑" panose="020B0503020204020204" charset="-122"/>
              <a:ea typeface="微软雅黑" panose="020B0503020204020204" charset="-122"/>
            </a:endParaRPr>
          </a:p>
        </p:txBody>
      </p:sp>
      <p:sp>
        <p:nvSpPr>
          <p:cNvPr id="7" name="文本框 6"/>
          <p:cNvSpPr txBox="1"/>
          <p:nvPr>
            <p:custDataLst>
              <p:tags r:id="rId2"/>
            </p:custDataLst>
          </p:nvPr>
        </p:nvSpPr>
        <p:spPr>
          <a:xfrm>
            <a:off x="8733777" y="1259735"/>
            <a:ext cx="556034" cy="707886"/>
          </a:xfrm>
          <a:prstGeom prst="rect">
            <a:avLst/>
          </a:prstGeom>
          <a:noFill/>
        </p:spPr>
        <p:txBody>
          <a:bodyPr wrap="square">
            <a:spAutoFit/>
          </a:bodyPr>
          <a:lstStyle/>
          <a:p>
            <a:r>
              <a:rPr kumimoji="0" lang="en-US" altLang="zh-CN" sz="4000" b="1" i="0" u="none" strike="noStrike" kern="100" cap="none" spc="0" normalizeH="0" baseline="0" noProof="0">
                <a:ln>
                  <a:noFill/>
                </a:ln>
                <a:solidFill>
                  <a:srgbClr val="FF0000"/>
                </a:solidFill>
                <a:effectLst/>
                <a:uLnTx/>
                <a:uFillTx/>
                <a:latin typeface="华文中宋" panose="02010600040101010101" pitchFamily="2" charset="-122"/>
                <a:ea typeface="华文中宋" panose="02010600040101010101" pitchFamily="2" charset="-122"/>
              </a:rPr>
              <a:t>C</a:t>
            </a:r>
            <a:endParaRPr lang="zh-CN" altLang="en-US" sz="2800">
              <a:solidFill>
                <a:srgbClr val="FF0000"/>
              </a:solidFill>
              <a:latin typeface="华文中宋" panose="02010600040101010101" pitchFamily="2" charset="-122"/>
              <a:ea typeface="华文中宋" panose="02010600040101010101" pitchFamily="2" charset="-122"/>
            </a:endParaRPr>
          </a:p>
        </p:txBody>
      </p:sp>
      <p:grpSp>
        <p:nvGrpSpPr>
          <p:cNvPr id="10" name="组合 9"/>
          <p:cNvGrpSpPr/>
          <p:nvPr>
            <p:custDataLst>
              <p:tags r:id="rId3"/>
            </p:custDataLst>
          </p:nvPr>
        </p:nvGrpSpPr>
        <p:grpSpPr>
          <a:xfrm>
            <a:off x="137110" y="127954"/>
            <a:ext cx="2291179" cy="514033"/>
            <a:chOff x="217979" y="20457"/>
            <a:chExt cx="2291179" cy="514033"/>
          </a:xfrm>
        </p:grpSpPr>
        <p:pic>
          <p:nvPicPr>
            <p:cNvPr id="11" name="稻壳儿春秋广告/盗版必究        原创来源：http://chn.docer.com/works?userid=199329941#!/work_time"/>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12" name="图片 11"/>
            <p:cNvPicPr>
              <a:picLocks noChangeAspect="1"/>
            </p:cNvPicPr>
            <p:nvPr>
              <p:custDataLst>
                <p:tags r:id="rId6"/>
              </p:custDataLst>
            </p:nvPr>
          </p:nvPicPr>
          <p:blipFill>
            <a:blip r:embed="rId7"/>
            <a:stretch>
              <a:fillRect/>
            </a:stretch>
          </p:blipFill>
          <p:spPr>
            <a:xfrm>
              <a:off x="532612" y="368087"/>
              <a:ext cx="1775160" cy="166403"/>
            </a:xfrm>
            <a:prstGeom prst="rect">
              <a:avLst/>
            </a:prstGeom>
          </p:spPr>
        </p:pic>
        <p:sp>
          <p:nvSpPr>
            <p:cNvPr id="13" name="文本框 3"/>
            <p:cNvSpPr txBox="1"/>
            <p:nvPr>
              <p:custDataLst>
                <p:tags r:id="rId8"/>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137110" y="428601"/>
            <a:ext cx="11884935" cy="5262979"/>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、细胞研究需要使用显微镜、放大镜、等工具，一般使用显微镜；观察早期的细胞研究主要运用了观察法，</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、根据部分植物细胞都有细胞核，得出植物细胞都有细胞核这一结论，运用的是不完全归纳法，</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、原核细胞没有成形的细胞核，</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、同位素标记法可以示踪物质的运行和变化规律，故可利用同位素标记法研究细胞核内的物质变化，</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zh-CN" altLang="en-US" sz="2800" b="1" kern="100">
                <a:solidFill>
                  <a:srgbClr val="0070C0"/>
                </a:solidFill>
                <a:effectLst/>
                <a:latin typeface="微软雅黑" panose="020B0503020204020204" charset="-122"/>
                <a:ea typeface="微软雅黑" panose="020B0503020204020204" charset="-122"/>
              </a:rPr>
              <a:t>故选</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2" name="组合 1"/>
          <p:cNvGrpSpPr/>
          <p:nvPr>
            <p:custDataLst>
              <p:tags r:id="rId2"/>
            </p:custDataLst>
          </p:nvPr>
        </p:nvGrpSpPr>
        <p:grpSpPr>
          <a:xfrm>
            <a:off x="137110" y="127954"/>
            <a:ext cx="2291179" cy="514033"/>
            <a:chOff x="217979" y="20457"/>
            <a:chExt cx="2291179" cy="514033"/>
          </a:xfrm>
        </p:grpSpPr>
        <p:pic>
          <p:nvPicPr>
            <p:cNvPr id="4"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6"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67112" y="355600"/>
            <a:ext cx="11857776" cy="3970318"/>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4.</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2023·</a:t>
            </a:r>
            <a:r>
              <a:rPr lang="zh-CN" altLang="en-US" sz="2800" b="1" kern="100">
                <a:effectLst/>
                <a:latin typeface="微软雅黑" panose="020B0503020204020204" charset="-122"/>
                <a:ea typeface="微软雅黑" panose="020B0503020204020204" charset="-122"/>
              </a:rPr>
              <a:t>北京</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高考真题）有关预防和治疗病毒性疾病的表述，正确的是（     ）</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75%</a:t>
            </a:r>
            <a:r>
              <a:rPr lang="zh-CN" altLang="en-US" sz="2800" b="1" kern="100">
                <a:effectLst/>
                <a:latin typeface="微软雅黑" panose="020B0503020204020204" charset="-122"/>
                <a:ea typeface="微软雅黑" panose="020B0503020204020204" charset="-122"/>
              </a:rPr>
              <a:t>的乙醇能破坏病毒结构，故饮酒可预防感染</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．疫苗接种后可立即实现有效保护，无需其他防护</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．大多数病毒耐冷不耐热，故洗热水澡可预防病毒感染</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．吸烟不能预防病毒感染，也不能用于治疗病毒性疾病</a:t>
            </a:r>
            <a:endParaRPr lang="zh-CN" altLang="en-US" sz="2800" b="1" kern="100">
              <a:effectLst/>
              <a:latin typeface="微软雅黑" panose="020B0503020204020204" charset="-122"/>
              <a:ea typeface="微软雅黑" panose="020B0503020204020204" charset="-122"/>
            </a:endParaRPr>
          </a:p>
        </p:txBody>
      </p:sp>
      <p:sp>
        <p:nvSpPr>
          <p:cNvPr id="4" name="文本框 3"/>
          <p:cNvSpPr txBox="1"/>
          <p:nvPr>
            <p:custDataLst>
              <p:tags r:id="rId2"/>
            </p:custDataLst>
          </p:nvPr>
        </p:nvSpPr>
        <p:spPr>
          <a:xfrm>
            <a:off x="590527" y="1150511"/>
            <a:ext cx="556034" cy="707886"/>
          </a:xfrm>
          <a:prstGeom prst="rect">
            <a:avLst/>
          </a:prstGeom>
          <a:noFill/>
        </p:spPr>
        <p:txBody>
          <a:bodyPr wrap="square">
            <a:spAutoFit/>
          </a:bodyPr>
          <a:lstStyle/>
          <a:p>
            <a:r>
              <a:rPr kumimoji="0" lang="en-US" altLang="zh-CN" sz="4000" b="1" i="0" u="none" strike="noStrike" kern="100" cap="none" spc="0" normalizeH="0" baseline="0" noProof="0">
                <a:ln>
                  <a:noFill/>
                </a:ln>
                <a:solidFill>
                  <a:srgbClr val="FF0000"/>
                </a:solidFill>
                <a:effectLst/>
                <a:uLnTx/>
                <a:uFillTx/>
                <a:latin typeface="华文中宋" panose="02010600040101010101" pitchFamily="2" charset="-122"/>
                <a:ea typeface="华文中宋" panose="02010600040101010101" pitchFamily="2" charset="-122"/>
              </a:rPr>
              <a:t>D</a:t>
            </a:r>
            <a:endParaRPr lang="zh-CN" altLang="en-US" sz="2800">
              <a:solidFill>
                <a:srgbClr val="FF0000"/>
              </a:solidFill>
              <a:latin typeface="华文中宋" panose="02010600040101010101" pitchFamily="2" charset="-122"/>
              <a:ea typeface="华文中宋" panose="02010600040101010101" pitchFamily="2" charset="-122"/>
            </a:endParaRPr>
          </a:p>
        </p:txBody>
      </p:sp>
      <p:grpSp>
        <p:nvGrpSpPr>
          <p:cNvPr id="6" name="组合 5"/>
          <p:cNvGrpSpPr/>
          <p:nvPr>
            <p:custDataLst>
              <p:tags r:id="rId3"/>
            </p:custDataLst>
          </p:nvPr>
        </p:nvGrpSpPr>
        <p:grpSpPr>
          <a:xfrm>
            <a:off x="137110" y="127954"/>
            <a:ext cx="2291179" cy="514033"/>
            <a:chOff x="217979" y="20457"/>
            <a:chExt cx="2291179" cy="514033"/>
          </a:xfrm>
        </p:grpSpPr>
        <p:pic>
          <p:nvPicPr>
            <p:cNvPr id="7" name="稻壳儿春秋广告/盗版必究        原创来源：http://chn.docer.com/works?userid=199329941#!/work_time"/>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8" name="图片 7"/>
            <p:cNvPicPr>
              <a:picLocks noChangeAspect="1"/>
            </p:cNvPicPr>
            <p:nvPr>
              <p:custDataLst>
                <p:tags r:id="rId6"/>
              </p:custDataLst>
            </p:nvPr>
          </p:nvPicPr>
          <p:blipFill>
            <a:blip r:embed="rId7"/>
            <a:stretch>
              <a:fillRect/>
            </a:stretch>
          </p:blipFill>
          <p:spPr>
            <a:xfrm>
              <a:off x="532612" y="368087"/>
              <a:ext cx="1775160" cy="166403"/>
            </a:xfrm>
            <a:prstGeom prst="rect">
              <a:avLst/>
            </a:prstGeom>
          </p:spPr>
        </p:pic>
        <p:sp>
          <p:nvSpPr>
            <p:cNvPr id="9" name="文本框 3"/>
            <p:cNvSpPr txBox="1"/>
            <p:nvPr>
              <p:custDataLst>
                <p:tags r:id="rId8"/>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7111" y="344338"/>
            <a:ext cx="11917780" cy="6555641"/>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a:t>
            </a:r>
            <a:r>
              <a:rPr lang="en-US" altLang="zh-CN" sz="2800" b="1" kern="100">
                <a:solidFill>
                  <a:srgbClr val="0070C0"/>
                </a:solidFill>
                <a:effectLst/>
                <a:latin typeface="微软雅黑" panose="020B0503020204020204" charset="-122"/>
                <a:ea typeface="微软雅黑" panose="020B0503020204020204" charset="-122"/>
              </a:rPr>
              <a:t>75%</a:t>
            </a:r>
            <a:r>
              <a:rPr lang="zh-CN" altLang="en-US" sz="2800" b="1" kern="100">
                <a:solidFill>
                  <a:srgbClr val="0070C0"/>
                </a:solidFill>
                <a:effectLst/>
                <a:latin typeface="微软雅黑" panose="020B0503020204020204" charset="-122"/>
                <a:ea typeface="微软雅黑" panose="020B0503020204020204" charset="-122"/>
              </a:rPr>
              <a:t>的乙醇能破坏病毒结构，但饮酒时一方面因为酒精浓度达不到该浓度，另一方面饮酒后酒精并不一定直接与病毒接触，故饮酒达不到预防感染的效果，</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、疫苗相当于抗原，进入机体可激发机体产生抗体和相关的记忆细胞，疫苗接种后实现有效保护需要一段时间，且由于病毒的变异性强，疫苗并非长久有效，故还应结合其他防护措施，</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、洗热水澡的温度通常较低，达不到将病毒杀灭的效果，且病毒入侵后通常进入细胞内，无法通过表面的热水进行杀灭，</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、吸烟不能预防病毒感染，也不能用于治疗病毒性疾病，且会对人体造成伤害，应避免吸烟，</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正确。故选</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0460" y="342900"/>
            <a:ext cx="11647012" cy="3970318"/>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5.</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2023·</a:t>
            </a:r>
            <a:r>
              <a:rPr lang="zh-CN" altLang="en-US" sz="2800" b="1" kern="100">
                <a:effectLst/>
                <a:latin typeface="微软雅黑" panose="020B0503020204020204" charset="-122"/>
                <a:ea typeface="微软雅黑" panose="020B0503020204020204" charset="-122"/>
              </a:rPr>
              <a:t>广东</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高考真题）科学理论随人类认知的深入会不断被修正和补充，下列叙述错误的是（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．新细胞产生方式的发现是对细胞学说的修正</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．自然选择学说的提出是对共同由来学说的修正</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RNA</a:t>
            </a:r>
            <a:r>
              <a:rPr lang="zh-CN" altLang="en-US" sz="2800" b="1" kern="100">
                <a:effectLst/>
                <a:latin typeface="微软雅黑" panose="020B0503020204020204" charset="-122"/>
                <a:ea typeface="微软雅黑" panose="020B0503020204020204" charset="-122"/>
              </a:rPr>
              <a:t>逆转录现象的发现是对中心法则的补充</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．具催化功能</a:t>
            </a:r>
            <a:r>
              <a:rPr lang="en-US" altLang="zh-CN" sz="2800" b="1" kern="100">
                <a:effectLst/>
                <a:latin typeface="微软雅黑" panose="020B0503020204020204" charset="-122"/>
                <a:ea typeface="微软雅黑" panose="020B0503020204020204" charset="-122"/>
              </a:rPr>
              <a:t>RNA</a:t>
            </a:r>
            <a:r>
              <a:rPr lang="zh-CN" altLang="en-US" sz="2800" b="1" kern="100">
                <a:effectLst/>
                <a:latin typeface="微软雅黑" panose="020B0503020204020204" charset="-122"/>
                <a:ea typeface="微软雅黑" panose="020B0503020204020204" charset="-122"/>
              </a:rPr>
              <a:t>的发现是对酶化学本质认识的补充</a:t>
            </a:r>
            <a:endParaRPr lang="zh-CN" altLang="en-US" sz="2800" b="1" kern="100">
              <a:effectLst/>
              <a:latin typeface="微软雅黑" panose="020B0503020204020204" charset="-122"/>
              <a:ea typeface="微软雅黑" panose="020B0503020204020204" charset="-122"/>
            </a:endParaRPr>
          </a:p>
        </p:txBody>
      </p:sp>
      <p:sp>
        <p:nvSpPr>
          <p:cNvPr id="4" name="文本框 3"/>
          <p:cNvSpPr txBox="1"/>
          <p:nvPr>
            <p:custDataLst>
              <p:tags r:id="rId2"/>
            </p:custDataLst>
          </p:nvPr>
        </p:nvSpPr>
        <p:spPr>
          <a:xfrm>
            <a:off x="4449295" y="1101235"/>
            <a:ext cx="556034" cy="707886"/>
          </a:xfrm>
          <a:prstGeom prst="rect">
            <a:avLst/>
          </a:prstGeom>
          <a:noFill/>
        </p:spPr>
        <p:txBody>
          <a:bodyPr wrap="square">
            <a:spAutoFit/>
          </a:bodyPr>
          <a:lstStyle/>
          <a:p>
            <a:r>
              <a:rPr kumimoji="0" lang="en-US" altLang="zh-CN" sz="4000" b="1" i="0" u="none" strike="noStrike" kern="100" cap="none" spc="0" normalizeH="0" baseline="0" noProof="0">
                <a:ln>
                  <a:noFill/>
                </a:ln>
                <a:solidFill>
                  <a:srgbClr val="FF0000"/>
                </a:solidFill>
                <a:effectLst/>
                <a:uLnTx/>
                <a:uFillTx/>
                <a:latin typeface="华文中宋" panose="02010600040101010101" pitchFamily="2" charset="-122"/>
                <a:ea typeface="华文中宋" panose="02010600040101010101" pitchFamily="2" charset="-122"/>
              </a:rPr>
              <a:t>B</a:t>
            </a:r>
            <a:endParaRPr lang="zh-CN" altLang="en-US" sz="2800">
              <a:solidFill>
                <a:srgbClr val="FF0000"/>
              </a:solidFill>
              <a:latin typeface="华文中宋" panose="02010600040101010101" pitchFamily="2" charset="-122"/>
              <a:ea typeface="华文中宋" panose="02010600040101010101" pitchFamily="2" charset="-122"/>
            </a:endParaRPr>
          </a:p>
        </p:txBody>
      </p:sp>
      <p:grpSp>
        <p:nvGrpSpPr>
          <p:cNvPr id="5" name="组合 4"/>
          <p:cNvGrpSpPr/>
          <p:nvPr>
            <p:custDataLst>
              <p:tags r:id="rId3"/>
            </p:custDataLst>
          </p:nvPr>
        </p:nvGrpSpPr>
        <p:grpSpPr>
          <a:xfrm>
            <a:off x="137110" y="127954"/>
            <a:ext cx="2291179" cy="514033"/>
            <a:chOff x="217979" y="20457"/>
            <a:chExt cx="2291179" cy="514033"/>
          </a:xfrm>
        </p:grpSpPr>
        <p:pic>
          <p:nvPicPr>
            <p:cNvPr id="6" name="稻壳儿春秋广告/盗版必究        原创来源：http://chn.docer.com/works?userid=199329941#!/work_time"/>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7" name="图片 6"/>
            <p:cNvPicPr>
              <a:picLocks noChangeAspect="1"/>
            </p:cNvPicPr>
            <p:nvPr>
              <p:custDataLst>
                <p:tags r:id="rId6"/>
              </p:custDataLst>
            </p:nvPr>
          </p:nvPicPr>
          <p:blipFill>
            <a:blip r:embed="rId7"/>
            <a:stretch>
              <a:fillRect/>
            </a:stretch>
          </p:blipFill>
          <p:spPr>
            <a:xfrm>
              <a:off x="532612" y="368087"/>
              <a:ext cx="1775160" cy="166403"/>
            </a:xfrm>
            <a:prstGeom prst="rect">
              <a:avLst/>
            </a:prstGeom>
          </p:spPr>
        </p:pic>
        <p:sp>
          <p:nvSpPr>
            <p:cNvPr id="8" name="文本框 3"/>
            <p:cNvSpPr txBox="1"/>
            <p:nvPr>
              <p:custDataLst>
                <p:tags r:id="rId8"/>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7110" y="475584"/>
            <a:ext cx="11917780" cy="6297108"/>
          </a:xfrm>
          <a:prstGeom prst="rect">
            <a:avLst/>
          </a:prstGeom>
          <a:noFill/>
        </p:spPr>
        <p:txBody>
          <a:bodyPr wrap="square">
            <a:spAutoFit/>
          </a:bodyPr>
          <a:lstStyle/>
          <a:p>
            <a:pPr marL="0" marR="0" algn="l" fontAlgn="ctr">
              <a:lnSpc>
                <a:spcPct val="12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、细胞学说主要由施莱登和施旺建立，魏尔肖总结出“细胞通过分裂产生新细胞”是对细胞学说的修正和补充，</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2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、共同由来学说指出地球上所有的生物都是由原始的共同祖先进化来的；自然选择学说揭示了生物进化的机制，揭示了适应的形成和物种形成的原因。共同由来学说为自然选择学说提供了基础，</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2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、中心法则最初的内容是遗传信息可以从</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流向</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，也可以从</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流向</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，进而流向蛋白质，随着研究的不断深入，科学家发现一些</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病毒的遗传信息可以从</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流向</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的复制）以及从</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流向</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（逆转录），对中心法则进行了补充，</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2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、最早是美国科学家萨姆纳证明了酶是蛋白质，在</a:t>
            </a:r>
            <a:r>
              <a:rPr lang="en-US" altLang="zh-CN" sz="2800" b="1" kern="100">
                <a:solidFill>
                  <a:srgbClr val="0070C0"/>
                </a:solidFill>
                <a:effectLst/>
                <a:latin typeface="微软雅黑" panose="020B0503020204020204" charset="-122"/>
                <a:ea typeface="微软雅黑" panose="020B0503020204020204" charset="-122"/>
              </a:rPr>
              <a:t>20</a:t>
            </a:r>
            <a:r>
              <a:rPr lang="zh-CN" altLang="en-US" sz="2800" b="1" kern="100">
                <a:solidFill>
                  <a:srgbClr val="0070C0"/>
                </a:solidFill>
                <a:effectLst/>
                <a:latin typeface="微软雅黑" panose="020B0503020204020204" charset="-122"/>
                <a:ea typeface="微软雅黑" panose="020B0503020204020204" charset="-122"/>
              </a:rPr>
              <a:t>世纪</a:t>
            </a:r>
            <a:r>
              <a:rPr lang="en-US" altLang="zh-CN" sz="2800" b="1" kern="100">
                <a:solidFill>
                  <a:srgbClr val="0070C0"/>
                </a:solidFill>
                <a:effectLst/>
                <a:latin typeface="微软雅黑" panose="020B0503020204020204" charset="-122"/>
                <a:ea typeface="微软雅黑" panose="020B0503020204020204" charset="-122"/>
              </a:rPr>
              <a:t>80</a:t>
            </a:r>
            <a:r>
              <a:rPr lang="zh-CN" altLang="en-US" sz="2800" b="1" kern="100">
                <a:solidFill>
                  <a:srgbClr val="0070C0"/>
                </a:solidFill>
                <a:effectLst/>
                <a:latin typeface="微软雅黑" panose="020B0503020204020204" charset="-122"/>
                <a:ea typeface="微软雅黑" panose="020B0503020204020204" charset="-122"/>
              </a:rPr>
              <a:t>年代，美国科学家切赫和奥尔特曼发现少数</a:t>
            </a:r>
            <a:r>
              <a:rPr lang="en-US" altLang="zh-CN" sz="2800" b="1" kern="100">
                <a:solidFill>
                  <a:srgbClr val="0070C0"/>
                </a:solidFill>
                <a:effectLst/>
                <a:latin typeface="微软雅黑" panose="020B0503020204020204" charset="-122"/>
                <a:ea typeface="微软雅黑" panose="020B0503020204020204" charset="-122"/>
              </a:rPr>
              <a:t>RNA</a:t>
            </a:r>
            <a:r>
              <a:rPr lang="zh-CN" altLang="en-US" sz="2800" b="1" kern="100">
                <a:solidFill>
                  <a:srgbClr val="0070C0"/>
                </a:solidFill>
                <a:effectLst/>
                <a:latin typeface="微软雅黑" panose="020B0503020204020204" charset="-122"/>
                <a:ea typeface="微软雅黑" panose="020B0503020204020204" charset="-122"/>
              </a:rPr>
              <a:t>也具有催化功能，这一发现对酶化学本质的认识进行了补充，</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正确。故选</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64461" y="412262"/>
            <a:ext cx="11890429" cy="3970318"/>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6.</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2023·</a:t>
            </a:r>
            <a:r>
              <a:rPr lang="zh-CN" altLang="en-US" sz="2800" b="1" kern="100">
                <a:effectLst/>
                <a:latin typeface="微软雅黑" panose="020B0503020204020204" charset="-122"/>
                <a:ea typeface="微软雅黑" panose="020B0503020204020204" charset="-122"/>
              </a:rPr>
              <a:t>海南</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高考真题）衣藻和大肠杆菌都是单细胞生物。下列有关二者的叙述，正确的是（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．都属于原核生物</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．都以</a:t>
            </a:r>
            <a:r>
              <a:rPr lang="en-US" altLang="zh-CN" sz="2800" b="1" kern="100">
                <a:effectLst/>
                <a:latin typeface="微软雅黑" panose="020B0503020204020204" charset="-122"/>
                <a:ea typeface="微软雅黑" panose="020B0503020204020204" charset="-122"/>
              </a:rPr>
              <a:t>DNA</a:t>
            </a:r>
            <a:r>
              <a:rPr lang="zh-CN" altLang="en-US" sz="2800" b="1" kern="100">
                <a:effectLst/>
                <a:latin typeface="微软雅黑" panose="020B0503020204020204" charset="-122"/>
                <a:ea typeface="微软雅黑" panose="020B0503020204020204" charset="-122"/>
              </a:rPr>
              <a:t>作为遗传物质</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．都具有叶绿体，都能进行光合作用</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．都具有线粒体，都能进行呼吸作用</a:t>
            </a:r>
            <a:endParaRPr lang="zh-CN" altLang="en-US" sz="2800" b="1" kern="100">
              <a:effectLst/>
              <a:latin typeface="微软雅黑" panose="020B0503020204020204" charset="-122"/>
              <a:ea typeface="微软雅黑" panose="020B0503020204020204" charset="-122"/>
            </a:endParaRPr>
          </a:p>
        </p:txBody>
      </p:sp>
      <p:sp>
        <p:nvSpPr>
          <p:cNvPr id="4" name="文本框 3"/>
          <p:cNvSpPr txBox="1"/>
          <p:nvPr>
            <p:custDataLst>
              <p:tags r:id="rId2"/>
            </p:custDataLst>
          </p:nvPr>
        </p:nvSpPr>
        <p:spPr>
          <a:xfrm>
            <a:off x="302796" y="4180344"/>
            <a:ext cx="11384461" cy="2677656"/>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、衣藻属于真核生物，</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、衣藻和大肠杆菌的遗传物质都是</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、大肠杆菌没有叶绿体，也不能进行光合作用，</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、大肠杆菌不含线粒体，</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错误。故选</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3738095" y="1234474"/>
            <a:ext cx="556034" cy="707886"/>
          </a:xfrm>
          <a:prstGeom prst="rect">
            <a:avLst/>
          </a:prstGeom>
          <a:noFill/>
        </p:spPr>
        <p:txBody>
          <a:bodyPr wrap="square">
            <a:spAutoFit/>
          </a:bodyPr>
          <a:lstStyle/>
          <a:p>
            <a:r>
              <a:rPr kumimoji="0" lang="en-US" altLang="zh-CN" sz="4000" b="1" i="0" u="none" strike="noStrike" kern="100" cap="none" spc="0" normalizeH="0" baseline="0" noProof="0">
                <a:ln>
                  <a:noFill/>
                </a:ln>
                <a:solidFill>
                  <a:srgbClr val="FF0000"/>
                </a:solidFill>
                <a:effectLst/>
                <a:uLnTx/>
                <a:uFillTx/>
                <a:latin typeface="华文中宋" panose="02010600040101010101" pitchFamily="2" charset="-122"/>
                <a:ea typeface="华文中宋" panose="02010600040101010101" pitchFamily="2" charset="-122"/>
              </a:rPr>
              <a:t>B</a:t>
            </a:r>
            <a:endParaRPr lang="zh-CN" altLang="en-US" sz="2800">
              <a:solidFill>
                <a:srgbClr val="FF0000"/>
              </a:solidFill>
              <a:latin typeface="华文中宋" panose="02010600040101010101" pitchFamily="2" charset="-122"/>
              <a:ea typeface="华文中宋" panose="02010600040101010101" pitchFamily="2" charset="-122"/>
            </a:endParaRPr>
          </a:p>
        </p:txBody>
      </p:sp>
      <p:grpSp>
        <p:nvGrpSpPr>
          <p:cNvPr id="6" name="组合 5"/>
          <p:cNvGrpSpPr/>
          <p:nvPr>
            <p:custDataLst>
              <p:tags r:id="rId4"/>
            </p:custDataLst>
          </p:nvPr>
        </p:nvGrpSpPr>
        <p:grpSpPr>
          <a:xfrm>
            <a:off x="137110" y="127954"/>
            <a:ext cx="2291179" cy="514033"/>
            <a:chOff x="217979" y="20457"/>
            <a:chExt cx="2291179" cy="514033"/>
          </a:xfrm>
        </p:grpSpPr>
        <p:pic>
          <p:nvPicPr>
            <p:cNvPr id="7" name="稻壳儿春秋广告/盗版必究        原创来源：http://chn.docer.com/works?userid=199329941#!/work_time"/>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8" name="图片 7"/>
            <p:cNvPicPr>
              <a:picLocks noChangeAspect="1"/>
            </p:cNvPicPr>
            <p:nvPr>
              <p:custDataLst>
                <p:tags r:id="rId7"/>
              </p:custDataLst>
            </p:nvPr>
          </p:nvPicPr>
          <p:blipFill>
            <a:blip r:embed="rId8"/>
            <a:stretch>
              <a:fillRect/>
            </a:stretch>
          </p:blipFill>
          <p:spPr>
            <a:xfrm>
              <a:off x="532612" y="368087"/>
              <a:ext cx="1775160" cy="166403"/>
            </a:xfrm>
            <a:prstGeom prst="rect">
              <a:avLst/>
            </a:prstGeom>
          </p:spPr>
        </p:pic>
        <p:sp>
          <p:nvSpPr>
            <p:cNvPr id="9" name="文本框 3"/>
            <p:cNvSpPr txBox="1"/>
            <p:nvPr>
              <p:custDataLst>
                <p:tags r:id="rId9"/>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66609" y="393700"/>
            <a:ext cx="11658781" cy="4616648"/>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7</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2023·</a:t>
            </a:r>
            <a:r>
              <a:rPr lang="zh-CN" altLang="en-US" sz="2800" b="1" kern="100">
                <a:effectLst/>
                <a:latin typeface="微软雅黑" panose="020B0503020204020204" charset="-122"/>
                <a:ea typeface="微软雅黑" panose="020B0503020204020204" charset="-122"/>
              </a:rPr>
              <a:t>山东</a:t>
            </a:r>
            <a:r>
              <a:rPr lang="en-US" altLang="zh-CN" sz="2800" b="1" kern="100">
                <a:effectLst/>
                <a:latin typeface="微软雅黑" panose="020B0503020204020204" charset="-122"/>
                <a:ea typeface="微软雅黑" panose="020B0503020204020204" charset="-122"/>
              </a:rPr>
              <a:t>·</a:t>
            </a:r>
            <a:r>
              <a:rPr lang="zh-CN" altLang="en-US" sz="2800" b="1" kern="100">
                <a:effectLst/>
                <a:latin typeface="微软雅黑" panose="020B0503020204020204" charset="-122"/>
                <a:ea typeface="微软雅黑" panose="020B0503020204020204" charset="-122"/>
              </a:rPr>
              <a:t>高考真题）细胞中的核糖体由大、小</a:t>
            </a:r>
            <a:r>
              <a:rPr lang="en-US" altLang="zh-CN" sz="2800" b="1" kern="100">
                <a:effectLst/>
                <a:latin typeface="微软雅黑" panose="020B0503020204020204" charset="-122"/>
                <a:ea typeface="微软雅黑" panose="020B0503020204020204" charset="-122"/>
              </a:rPr>
              <a:t>2</a:t>
            </a:r>
            <a:r>
              <a:rPr lang="zh-CN" altLang="en-US" sz="2800" b="1" kern="100">
                <a:effectLst/>
                <a:latin typeface="微软雅黑" panose="020B0503020204020204" charset="-122"/>
                <a:ea typeface="微软雅黑" panose="020B0503020204020204" charset="-122"/>
              </a:rPr>
              <a:t>个亚基组成。在真核细胞的核仁中，由核</a:t>
            </a:r>
            <a:r>
              <a:rPr lang="en-US" altLang="zh-CN" sz="2800" b="1" kern="100">
                <a:effectLst/>
                <a:latin typeface="微软雅黑" panose="020B0503020204020204" charset="-122"/>
                <a:ea typeface="微软雅黑" panose="020B0503020204020204" charset="-122"/>
              </a:rPr>
              <a:t>rDNA</a:t>
            </a:r>
            <a:r>
              <a:rPr lang="zh-CN" altLang="en-US" sz="2800" b="1" kern="100">
                <a:effectLst/>
                <a:latin typeface="微软雅黑" panose="020B0503020204020204" charset="-122"/>
                <a:ea typeface="微软雅黑" panose="020B0503020204020204" charset="-122"/>
              </a:rPr>
              <a:t>转录形成的</a:t>
            </a:r>
            <a:r>
              <a:rPr lang="en-US" altLang="zh-CN" sz="2800" b="1" kern="100">
                <a:effectLst/>
                <a:latin typeface="微软雅黑" panose="020B0503020204020204" charset="-122"/>
                <a:ea typeface="微软雅黑" panose="020B0503020204020204" charset="-122"/>
              </a:rPr>
              <a:t>rRNA</a:t>
            </a:r>
            <a:r>
              <a:rPr lang="zh-CN" altLang="en-US" sz="2800" b="1" kern="100">
                <a:effectLst/>
                <a:latin typeface="微软雅黑" panose="020B0503020204020204" charset="-122"/>
                <a:ea typeface="微软雅黑" panose="020B0503020204020204" charset="-122"/>
              </a:rPr>
              <a:t>与相关蛋白组装成核糖体亚基。下列说法正确的是（</a:t>
            </a:r>
            <a:r>
              <a:rPr lang="zh-CN" altLang="en-US" sz="2800" b="1" kern="0">
                <a:effectLst/>
                <a:latin typeface="微软雅黑" panose="020B0503020204020204" charset="-122"/>
                <a:ea typeface="微软雅黑" panose="020B0503020204020204" charset="-122"/>
              </a:rPr>
              <a:t>    </a:t>
            </a:r>
            <a:r>
              <a:rPr lang="zh-CN" altLang="en-US" sz="2800" b="1" kern="100">
                <a:effectLst/>
                <a:latin typeface="微软雅黑" panose="020B0503020204020204" charset="-122"/>
                <a:ea typeface="微软雅黑" panose="020B0503020204020204" charset="-122"/>
              </a:rPr>
              <a:t>）</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A</a:t>
            </a:r>
            <a:r>
              <a:rPr lang="zh-CN" altLang="en-US" sz="2800" b="1" kern="100">
                <a:effectLst/>
                <a:latin typeface="微软雅黑" panose="020B0503020204020204" charset="-122"/>
                <a:ea typeface="微软雅黑" panose="020B0503020204020204" charset="-122"/>
              </a:rPr>
              <a:t>．原核细胞无核仁，不能合成</a:t>
            </a:r>
            <a:r>
              <a:rPr lang="en-US" altLang="zh-CN" sz="2800" b="1" kern="100">
                <a:effectLst/>
                <a:latin typeface="微软雅黑" panose="020B0503020204020204" charset="-122"/>
                <a:ea typeface="微软雅黑" panose="020B0503020204020204" charset="-122"/>
              </a:rPr>
              <a:t>rRNA	</a:t>
            </a:r>
            <a:endParaRPr lang="en-US" altLang="zh-CN"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B</a:t>
            </a:r>
            <a:r>
              <a:rPr lang="zh-CN" altLang="en-US" sz="2800" b="1" kern="100">
                <a:effectLst/>
                <a:latin typeface="微软雅黑" panose="020B0503020204020204" charset="-122"/>
                <a:ea typeface="微软雅黑" panose="020B0503020204020204" charset="-122"/>
              </a:rPr>
              <a:t>．真核细胞的核糖体蛋白在核糖体上合成</a:t>
            </a:r>
            <a:endParaRPr lang="zh-CN" altLang="en-US"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C</a:t>
            </a:r>
            <a:r>
              <a:rPr lang="zh-CN" altLang="en-US" sz="2800" b="1" kern="100">
                <a:effectLst/>
                <a:latin typeface="微软雅黑" panose="020B0503020204020204" charset="-122"/>
                <a:ea typeface="微软雅黑" panose="020B0503020204020204" charset="-122"/>
              </a:rPr>
              <a:t>．</a:t>
            </a:r>
            <a:r>
              <a:rPr lang="en-US" altLang="zh-CN" sz="2800" b="1" kern="100">
                <a:effectLst/>
                <a:latin typeface="微软雅黑" panose="020B0503020204020204" charset="-122"/>
                <a:ea typeface="微软雅黑" panose="020B0503020204020204" charset="-122"/>
              </a:rPr>
              <a:t>rRNA</a:t>
            </a:r>
            <a:r>
              <a:rPr lang="zh-CN" altLang="en-US" sz="2800" b="1" kern="100">
                <a:effectLst/>
                <a:latin typeface="微软雅黑" panose="020B0503020204020204" charset="-122"/>
                <a:ea typeface="微软雅黑" panose="020B0503020204020204" charset="-122"/>
              </a:rPr>
              <a:t>上</a:t>
            </a:r>
            <a:r>
              <a:rPr lang="en-US" altLang="zh-CN" sz="2800" b="1" kern="100">
                <a:effectLst/>
                <a:latin typeface="微软雅黑" panose="020B0503020204020204" charset="-122"/>
                <a:ea typeface="微软雅黑" panose="020B0503020204020204" charset="-122"/>
              </a:rPr>
              <a:t>3</a:t>
            </a:r>
            <a:r>
              <a:rPr lang="zh-CN" altLang="en-US" sz="2800" b="1" kern="100">
                <a:effectLst/>
                <a:latin typeface="微软雅黑" panose="020B0503020204020204" charset="-122"/>
                <a:ea typeface="微软雅黑" panose="020B0503020204020204" charset="-122"/>
              </a:rPr>
              <a:t>个相邻的碱基构成一个密码子	</a:t>
            </a:r>
            <a:endParaRPr lang="en-US" altLang="zh-CN" sz="2800" b="1" kern="100">
              <a:effectLst/>
              <a:latin typeface="微软雅黑" panose="020B0503020204020204" charset="-122"/>
              <a:ea typeface="微软雅黑" panose="020B0503020204020204" charset="-122"/>
            </a:endParaRPr>
          </a:p>
          <a:p>
            <a:pPr marL="190500" marR="0" algn="l" fontAlgn="ctr">
              <a:lnSpc>
                <a:spcPct val="150000"/>
              </a:lnSpc>
              <a:spcBef>
                <a:spcPct val="0"/>
              </a:spcBef>
              <a:spcAft>
                <a:spcPct val="0"/>
              </a:spcAft>
            </a:pPr>
            <a:r>
              <a:rPr lang="en-US" altLang="zh-CN" sz="2800" b="1" kern="100">
                <a:effectLst/>
                <a:latin typeface="微软雅黑" panose="020B0503020204020204" charset="-122"/>
                <a:ea typeface="微软雅黑" panose="020B0503020204020204" charset="-122"/>
              </a:rPr>
              <a:t>D</a:t>
            </a:r>
            <a:r>
              <a:rPr lang="zh-CN" altLang="en-US" sz="2800" b="1" kern="100">
                <a:effectLst/>
                <a:latin typeface="微软雅黑" panose="020B0503020204020204" charset="-122"/>
                <a:ea typeface="微软雅黑" panose="020B0503020204020204" charset="-122"/>
              </a:rPr>
              <a:t>．细胞在有丝分裂各时期都进行核</a:t>
            </a:r>
            <a:r>
              <a:rPr lang="en-US" altLang="zh-CN" sz="2800" b="1" kern="100">
                <a:effectLst/>
                <a:latin typeface="微软雅黑" panose="020B0503020204020204" charset="-122"/>
                <a:ea typeface="微软雅黑" panose="020B0503020204020204" charset="-122"/>
              </a:rPr>
              <a:t>DNA</a:t>
            </a:r>
            <a:r>
              <a:rPr lang="zh-CN" altLang="en-US" sz="2800" b="1" kern="100">
                <a:effectLst/>
                <a:latin typeface="微软雅黑" panose="020B0503020204020204" charset="-122"/>
                <a:ea typeface="微软雅黑" panose="020B0503020204020204" charset="-122"/>
              </a:rPr>
              <a:t>的转录</a:t>
            </a:r>
            <a:endParaRPr lang="zh-CN" altLang="en-US" sz="2800" b="1" kern="100">
              <a:effectLst/>
              <a:latin typeface="微软雅黑" panose="020B0503020204020204" charset="-122"/>
              <a:ea typeface="微软雅黑" panose="020B0503020204020204" charset="-122"/>
            </a:endParaRPr>
          </a:p>
        </p:txBody>
      </p:sp>
      <p:sp>
        <p:nvSpPr>
          <p:cNvPr id="4" name="文本框 3"/>
          <p:cNvSpPr txBox="1"/>
          <p:nvPr>
            <p:custDataLst>
              <p:tags r:id="rId2"/>
            </p:custDataLst>
          </p:nvPr>
        </p:nvSpPr>
        <p:spPr>
          <a:xfrm>
            <a:off x="4869919" y="1828691"/>
            <a:ext cx="556034" cy="707886"/>
          </a:xfrm>
          <a:prstGeom prst="rect">
            <a:avLst/>
          </a:prstGeom>
          <a:noFill/>
        </p:spPr>
        <p:txBody>
          <a:bodyPr wrap="square">
            <a:spAutoFit/>
          </a:bodyPr>
          <a:lstStyle/>
          <a:p>
            <a:r>
              <a:rPr kumimoji="0" lang="en-US" altLang="zh-CN" sz="4000" b="1" i="0" u="none" strike="noStrike" kern="100" cap="none" spc="0" normalizeH="0" baseline="0" noProof="0">
                <a:ln>
                  <a:noFill/>
                </a:ln>
                <a:solidFill>
                  <a:srgbClr val="FF0000"/>
                </a:solidFill>
                <a:effectLst/>
                <a:uLnTx/>
                <a:uFillTx/>
                <a:latin typeface="华文中宋" panose="02010600040101010101" pitchFamily="2" charset="-122"/>
                <a:ea typeface="华文中宋" panose="02010600040101010101" pitchFamily="2" charset="-122"/>
              </a:rPr>
              <a:t>B</a:t>
            </a:r>
            <a:endParaRPr lang="zh-CN" altLang="en-US" sz="2800">
              <a:solidFill>
                <a:srgbClr val="FF0000"/>
              </a:solidFill>
              <a:latin typeface="华文中宋" panose="02010600040101010101" pitchFamily="2" charset="-122"/>
              <a:ea typeface="华文中宋" panose="02010600040101010101" pitchFamily="2" charset="-122"/>
            </a:endParaRPr>
          </a:p>
        </p:txBody>
      </p:sp>
      <p:grpSp>
        <p:nvGrpSpPr>
          <p:cNvPr id="5" name="组合 4"/>
          <p:cNvGrpSpPr/>
          <p:nvPr>
            <p:custDataLst>
              <p:tags r:id="rId3"/>
            </p:custDataLst>
          </p:nvPr>
        </p:nvGrpSpPr>
        <p:grpSpPr>
          <a:xfrm>
            <a:off x="137110" y="127954"/>
            <a:ext cx="2291179" cy="514033"/>
            <a:chOff x="217979" y="20457"/>
            <a:chExt cx="2291179" cy="514033"/>
          </a:xfrm>
        </p:grpSpPr>
        <p:pic>
          <p:nvPicPr>
            <p:cNvPr id="6" name="稻壳儿春秋广告/盗版必究        原创来源：http://chn.docer.com/works?userid=199329941#!/work_time"/>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7" name="图片 6"/>
            <p:cNvPicPr>
              <a:picLocks noChangeAspect="1"/>
            </p:cNvPicPr>
            <p:nvPr>
              <p:custDataLst>
                <p:tags r:id="rId6"/>
              </p:custDataLst>
            </p:nvPr>
          </p:nvPicPr>
          <p:blipFill>
            <a:blip r:embed="rId7"/>
            <a:stretch>
              <a:fillRect/>
            </a:stretch>
          </p:blipFill>
          <p:spPr>
            <a:xfrm>
              <a:off x="532612" y="368087"/>
              <a:ext cx="1775160" cy="166403"/>
            </a:xfrm>
            <a:prstGeom prst="rect">
              <a:avLst/>
            </a:prstGeom>
          </p:spPr>
        </p:pic>
        <p:sp>
          <p:nvSpPr>
            <p:cNvPr id="8" name="文本框 3"/>
            <p:cNvSpPr txBox="1"/>
            <p:nvPr>
              <p:custDataLst>
                <p:tags r:id="rId8"/>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68093" y="463838"/>
            <a:ext cx="11786797" cy="5262979"/>
          </a:xfrm>
          <a:prstGeom prst="rect">
            <a:avLst/>
          </a:prstGeom>
          <a:noFill/>
        </p:spPr>
        <p:txBody>
          <a:bodyPr wrap="square">
            <a:spAutoFit/>
          </a:bodyPr>
          <a:lstStyle/>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a:t>
            </a:r>
            <a:r>
              <a:rPr lang="zh-CN" altLang="en-US" sz="2800" b="1" kern="100">
                <a:solidFill>
                  <a:srgbClr val="0070C0"/>
                </a:solidFill>
                <a:effectLst/>
                <a:latin typeface="微软雅黑" panose="020B0503020204020204" charset="-122"/>
                <a:ea typeface="微软雅黑" panose="020B0503020204020204" charset="-122"/>
              </a:rPr>
              <a:t>详解</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、原核细胞无核仁，有核糖体，核糖体由</a:t>
            </a:r>
            <a:r>
              <a:rPr lang="en-US" altLang="zh-CN" sz="2800" b="1" kern="100">
                <a:solidFill>
                  <a:srgbClr val="0070C0"/>
                </a:solidFill>
                <a:effectLst/>
                <a:latin typeface="微软雅黑" panose="020B0503020204020204" charset="-122"/>
                <a:ea typeface="微软雅黑" panose="020B0503020204020204" charset="-122"/>
              </a:rPr>
              <a:t>rRNA</a:t>
            </a:r>
            <a:r>
              <a:rPr lang="zh-CN" altLang="en-US" sz="2800" b="1" kern="100">
                <a:solidFill>
                  <a:srgbClr val="0070C0"/>
                </a:solidFill>
                <a:effectLst/>
                <a:latin typeface="微软雅黑" panose="020B0503020204020204" charset="-122"/>
                <a:ea typeface="微软雅黑" panose="020B0503020204020204" charset="-122"/>
              </a:rPr>
              <a:t>和蛋白质组成，因此原核细胞能合成</a:t>
            </a:r>
            <a:r>
              <a:rPr lang="en-US" altLang="zh-CN" sz="2800" b="1" kern="100">
                <a:solidFill>
                  <a:srgbClr val="0070C0"/>
                </a:solidFill>
                <a:effectLst/>
                <a:latin typeface="微软雅黑" panose="020B0503020204020204" charset="-122"/>
                <a:ea typeface="微软雅黑" panose="020B0503020204020204" charset="-122"/>
              </a:rPr>
              <a:t>rRNA</a:t>
            </a:r>
            <a:r>
              <a:rPr lang="zh-CN" altLang="en-US" sz="2800" b="1" kern="100">
                <a:solidFill>
                  <a:srgbClr val="0070C0"/>
                </a:solidFill>
                <a:effectLst/>
                <a:latin typeface="微软雅黑" panose="020B0503020204020204" charset="-122"/>
                <a:ea typeface="微软雅黑" panose="020B0503020204020204" charset="-122"/>
              </a:rPr>
              <a:t>，</a:t>
            </a:r>
            <a:r>
              <a:rPr lang="en-US" altLang="zh-CN" sz="2800" b="1" kern="100">
                <a:solidFill>
                  <a:srgbClr val="0070C0"/>
                </a:solidFill>
                <a:effectLst/>
                <a:latin typeface="微软雅黑" panose="020B0503020204020204" charset="-122"/>
                <a:ea typeface="微软雅黑" panose="020B0503020204020204" charset="-122"/>
              </a:rPr>
              <a:t>A</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、核糖体是蛋白质合成的场所，真核细胞的核糖体蛋白在核糖体上合成，</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正确；</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a:t>
            </a:r>
            <a:r>
              <a:rPr lang="en-US" altLang="zh-CN" sz="2800" b="1" kern="100">
                <a:solidFill>
                  <a:srgbClr val="0070C0"/>
                </a:solidFill>
                <a:effectLst/>
                <a:latin typeface="微软雅黑" panose="020B0503020204020204" charset="-122"/>
                <a:ea typeface="微软雅黑" panose="020B0503020204020204" charset="-122"/>
              </a:rPr>
              <a:t>mRNA</a:t>
            </a:r>
            <a:r>
              <a:rPr lang="zh-CN" altLang="en-US" sz="2800" b="1" kern="100">
                <a:solidFill>
                  <a:srgbClr val="0070C0"/>
                </a:solidFill>
                <a:effectLst/>
                <a:latin typeface="微软雅黑" panose="020B0503020204020204" charset="-122"/>
                <a:ea typeface="微软雅黑" panose="020B0503020204020204" charset="-122"/>
              </a:rPr>
              <a:t>上</a:t>
            </a:r>
            <a:r>
              <a:rPr lang="en-US" altLang="zh-CN" sz="2800" b="1" kern="100">
                <a:solidFill>
                  <a:srgbClr val="0070C0"/>
                </a:solidFill>
                <a:effectLst/>
                <a:latin typeface="微软雅黑" panose="020B0503020204020204" charset="-122"/>
                <a:ea typeface="微软雅黑" panose="020B0503020204020204" charset="-122"/>
              </a:rPr>
              <a:t>3</a:t>
            </a:r>
            <a:r>
              <a:rPr lang="zh-CN" altLang="en-US" sz="2800" b="1" kern="100">
                <a:solidFill>
                  <a:srgbClr val="0070C0"/>
                </a:solidFill>
                <a:effectLst/>
                <a:latin typeface="微软雅黑" panose="020B0503020204020204" charset="-122"/>
                <a:ea typeface="微软雅黑" panose="020B0503020204020204" charset="-122"/>
              </a:rPr>
              <a:t>个相邻的碱基构成一个密码子，</a:t>
            </a:r>
            <a:r>
              <a:rPr lang="en-US" altLang="zh-CN" sz="2800" b="1" kern="100">
                <a:solidFill>
                  <a:srgbClr val="0070C0"/>
                </a:solidFill>
                <a:effectLst/>
                <a:latin typeface="微软雅黑" panose="020B0503020204020204" charset="-122"/>
                <a:ea typeface="微软雅黑" panose="020B0503020204020204" charset="-122"/>
              </a:rPr>
              <a:t>C</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、细胞在有丝分裂分裂期染色质变成染色体，核</a:t>
            </a:r>
            <a:r>
              <a:rPr lang="en-US" altLang="zh-CN" sz="2800" b="1" kern="100">
                <a:solidFill>
                  <a:srgbClr val="0070C0"/>
                </a:solidFill>
                <a:effectLst/>
                <a:latin typeface="微软雅黑" panose="020B0503020204020204" charset="-122"/>
                <a:ea typeface="微软雅黑" panose="020B0503020204020204" charset="-122"/>
              </a:rPr>
              <a:t>DNA</a:t>
            </a:r>
            <a:r>
              <a:rPr lang="zh-CN" altLang="en-US" sz="2800" b="1" kern="100">
                <a:solidFill>
                  <a:srgbClr val="0070C0"/>
                </a:solidFill>
                <a:effectLst/>
                <a:latin typeface="微软雅黑" panose="020B0503020204020204" charset="-122"/>
                <a:ea typeface="微软雅黑" panose="020B0503020204020204" charset="-122"/>
              </a:rPr>
              <a:t>无法解旋，无法转录，</a:t>
            </a:r>
            <a:r>
              <a:rPr lang="en-US" altLang="zh-CN" sz="2800" b="1" kern="100">
                <a:solidFill>
                  <a:srgbClr val="0070C0"/>
                </a:solidFill>
                <a:effectLst/>
                <a:latin typeface="微软雅黑" panose="020B0503020204020204" charset="-122"/>
                <a:ea typeface="微软雅黑" panose="020B0503020204020204" charset="-122"/>
              </a:rPr>
              <a:t>D</a:t>
            </a:r>
            <a:r>
              <a:rPr lang="zh-CN" altLang="en-US" sz="2800" b="1" kern="100">
                <a:solidFill>
                  <a:srgbClr val="0070C0"/>
                </a:solidFill>
                <a:effectLst/>
                <a:latin typeface="微软雅黑" panose="020B0503020204020204" charset="-122"/>
                <a:ea typeface="微软雅黑" panose="020B0503020204020204" charset="-122"/>
              </a:rPr>
              <a:t>错误。</a:t>
            </a:r>
            <a:endParaRPr lang="zh-CN" altLang="en-US" sz="2800" b="1" kern="100">
              <a:solidFill>
                <a:srgbClr val="0070C0"/>
              </a:solidFill>
              <a:effectLst/>
              <a:latin typeface="微软雅黑" panose="020B0503020204020204" charset="-122"/>
              <a:ea typeface="微软雅黑" panose="020B0503020204020204" charset="-122"/>
            </a:endParaRPr>
          </a:p>
          <a:p>
            <a:pPr marL="0" marR="0" algn="l" fontAlgn="ctr">
              <a:lnSpc>
                <a:spcPct val="150000"/>
              </a:lnSpc>
              <a:spcBef>
                <a:spcPct val="0"/>
              </a:spcBef>
              <a:spcAft>
                <a:spcPct val="0"/>
              </a:spcAft>
            </a:pPr>
            <a:r>
              <a:rPr lang="zh-CN" altLang="en-US" sz="2800" b="1" kern="100">
                <a:solidFill>
                  <a:srgbClr val="0070C0"/>
                </a:solidFill>
                <a:effectLst/>
                <a:latin typeface="微软雅黑" panose="020B0503020204020204" charset="-122"/>
                <a:ea typeface="微软雅黑" panose="020B0503020204020204" charset="-122"/>
              </a:rPr>
              <a:t>故选</a:t>
            </a:r>
            <a:r>
              <a:rPr lang="en-US" altLang="zh-CN" sz="2800" b="1" kern="100">
                <a:solidFill>
                  <a:srgbClr val="0070C0"/>
                </a:solidFill>
                <a:effectLst/>
                <a:latin typeface="微软雅黑" panose="020B0503020204020204" charset="-122"/>
                <a:ea typeface="微软雅黑" panose="020B0503020204020204" charset="-122"/>
              </a:rPr>
              <a:t>B</a:t>
            </a:r>
            <a:r>
              <a:rPr lang="zh-CN" altLang="en-US" sz="2800" b="1" kern="100">
                <a:solidFill>
                  <a:srgbClr val="0070C0"/>
                </a:solidFill>
                <a:effectLst/>
                <a:latin typeface="微软雅黑" panose="020B0503020204020204" charset="-122"/>
                <a:ea typeface="微软雅黑" panose="020B0503020204020204" charset="-122"/>
              </a:rPr>
              <a:t>。</a:t>
            </a:r>
            <a:endParaRPr lang="zh-CN" altLang="en-US" sz="2800" b="1" kern="100">
              <a:solidFill>
                <a:srgbClr val="0070C0"/>
              </a:solidFill>
              <a:effectLst/>
              <a:latin typeface="微软雅黑" panose="020B0503020204020204" charset="-122"/>
              <a:ea typeface="微软雅黑" panose="020B0503020204020204" charset="-122"/>
            </a:endParaRPr>
          </a:p>
        </p:txBody>
      </p:sp>
      <p:grpSp>
        <p:nvGrpSpPr>
          <p:cNvPr id="4" name="组合 3"/>
          <p:cNvGrpSpPr/>
          <p:nvPr>
            <p:custDataLst>
              <p:tags r:id="rId2"/>
            </p:custDataLst>
          </p:nvPr>
        </p:nvGrpSpPr>
        <p:grpSpPr>
          <a:xfrm>
            <a:off x="137110" y="127954"/>
            <a:ext cx="2291179" cy="514033"/>
            <a:chOff x="217979" y="20457"/>
            <a:chExt cx="2291179" cy="514033"/>
          </a:xfrm>
        </p:grpSpPr>
        <p:pic>
          <p:nvPicPr>
            <p:cNvPr id="5" name="稻壳儿春秋广告/盗版必究        原创来源：http://chn.docer.com/works?userid=199329941#!/work_time"/>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32612" y="368087"/>
              <a:ext cx="1775160" cy="166403"/>
            </a:xfrm>
            <a:prstGeom prst="rect">
              <a:avLst/>
            </a:prstGeom>
          </p:spPr>
        </p:pic>
        <p:sp>
          <p:nvSpPr>
            <p:cNvPr id="7" name="文本框 3"/>
            <p:cNvSpPr txBox="1"/>
            <p:nvPr>
              <p:custDataLst>
                <p:tags r:id="rId7"/>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3" name="Text Box 4"/>
          <p:cNvSpPr txBox="1">
            <a:spLocks noChangeArrowheads="1"/>
          </p:cNvSpPr>
          <p:nvPr>
            <p:custDataLst>
              <p:tags r:id="rId1"/>
            </p:custDataLst>
          </p:nvPr>
        </p:nvSpPr>
        <p:spPr bwMode="auto">
          <a:xfrm>
            <a:off x="1564990" y="1301199"/>
            <a:ext cx="69485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楷体" panose="02010609060101010101" pitchFamily="49" charset="-122"/>
                <a:ea typeface="楷体" panose="02010609060101010101" pitchFamily="49" charset="-122"/>
                <a:cs typeface="宋体" panose="02010600030101010101" pitchFamily="2" charset="-122"/>
              </a:rPr>
              <a:t>细胞是一个有机体，一切</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rPr>
              <a:t>动植物</a:t>
            </a:r>
            <a:r>
              <a:rPr lang="zh-CN" altLang="en-US" sz="2800" b="1">
                <a:latin typeface="楷体" panose="02010609060101010101" pitchFamily="49" charset="-122"/>
                <a:ea typeface="楷体" panose="02010609060101010101" pitchFamily="49" charset="-122"/>
                <a:cs typeface="宋体" panose="02010600030101010101" pitchFamily="2" charset="-122"/>
              </a:rPr>
              <a:t>都由细胞发育而来，并由</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rPr>
              <a:t>细胞和细胞</a:t>
            </a:r>
            <a:r>
              <a:rPr lang="zh-CN" altLang="en-US" sz="2800" b="1">
                <a:latin typeface="楷体" panose="02010609060101010101" pitchFamily="49" charset="-122"/>
                <a:ea typeface="楷体" panose="02010609060101010101" pitchFamily="49" charset="-122"/>
                <a:cs typeface="宋体" panose="02010600030101010101" pitchFamily="2" charset="-122"/>
              </a:rPr>
              <a:t>产物所构成。</a:t>
            </a:r>
            <a:endParaRPr lang="en-US" altLang="zh-CN" sz="2800">
              <a:latin typeface="楷体" panose="02010609060101010101" pitchFamily="49" charset="-122"/>
              <a:ea typeface="楷体" panose="02010609060101010101" pitchFamily="49" charset="-122"/>
              <a:cs typeface="Times New Roman" panose="02020603050405020304" pitchFamily="18" charset="0"/>
            </a:endParaRPr>
          </a:p>
        </p:txBody>
      </p:sp>
      <p:sp>
        <p:nvSpPr>
          <p:cNvPr id="24" name="Text Box 4"/>
          <p:cNvSpPr txBox="1">
            <a:spLocks noChangeArrowheads="1"/>
          </p:cNvSpPr>
          <p:nvPr>
            <p:custDataLst>
              <p:tags r:id="rId2"/>
            </p:custDataLst>
          </p:nvPr>
        </p:nvSpPr>
        <p:spPr bwMode="auto">
          <a:xfrm>
            <a:off x="1564990" y="2736993"/>
            <a:ext cx="89457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楷体" panose="02010609060101010101" pitchFamily="49" charset="-122"/>
                <a:ea typeface="楷体" panose="02010609060101010101" pitchFamily="49" charset="-122"/>
                <a:cs typeface="宋体" panose="02010600030101010101" pitchFamily="2" charset="-122"/>
              </a:rPr>
              <a:t>细胞是一个</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rPr>
              <a:t>相对</a:t>
            </a:r>
            <a:r>
              <a:rPr lang="zh-CN" altLang="en-US" sz="2800" b="1">
                <a:latin typeface="楷体" panose="02010609060101010101" pitchFamily="49" charset="-122"/>
                <a:ea typeface="楷体" panose="02010609060101010101" pitchFamily="49" charset="-122"/>
                <a:cs typeface="宋体" panose="02010600030101010101" pitchFamily="2" charset="-122"/>
              </a:rPr>
              <a:t>独立的单位，既有它自己的生命，又对与</a:t>
            </a:r>
            <a:r>
              <a:rPr lang="zh-CN" altLang="en-US" sz="2800" b="1">
                <a:solidFill>
                  <a:srgbClr val="FF0000"/>
                </a:solidFill>
                <a:latin typeface="楷体" panose="02010609060101010101" pitchFamily="49" charset="-122"/>
                <a:ea typeface="楷体" panose="02010609060101010101" pitchFamily="49" charset="-122"/>
                <a:cs typeface="宋体" panose="02010600030101010101" pitchFamily="2" charset="-122"/>
              </a:rPr>
              <a:t>其他细胞</a:t>
            </a:r>
            <a:r>
              <a:rPr lang="zh-CN" altLang="en-US" sz="2800" b="1">
                <a:latin typeface="楷体" panose="02010609060101010101" pitchFamily="49" charset="-122"/>
                <a:ea typeface="楷体" panose="02010609060101010101" pitchFamily="49" charset="-122"/>
                <a:cs typeface="宋体" panose="02010600030101010101" pitchFamily="2" charset="-122"/>
              </a:rPr>
              <a:t>共同组成的整体的生命起作用。</a:t>
            </a:r>
            <a:endParaRPr lang="en-US" altLang="zh-CN" sz="2800">
              <a:latin typeface="楷体" panose="02010609060101010101" pitchFamily="49" charset="-122"/>
              <a:ea typeface="楷体" panose="02010609060101010101" pitchFamily="49" charset="-122"/>
              <a:cs typeface="Times New Roman" panose="02020603050405020304" pitchFamily="18" charset="0"/>
            </a:endParaRPr>
          </a:p>
        </p:txBody>
      </p:sp>
      <p:sp>
        <p:nvSpPr>
          <p:cNvPr id="25" name="Text Box 4"/>
          <p:cNvSpPr txBox="1">
            <a:spLocks noChangeArrowheads="1"/>
          </p:cNvSpPr>
          <p:nvPr>
            <p:custDataLst>
              <p:tags r:id="rId3"/>
            </p:custDataLst>
          </p:nvPr>
        </p:nvSpPr>
        <p:spPr bwMode="auto">
          <a:xfrm>
            <a:off x="1564990" y="4191837"/>
            <a:ext cx="54869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b="1">
                <a:latin typeface="楷体" panose="02010609060101010101" pitchFamily="49" charset="-122"/>
                <a:ea typeface="楷体" panose="02010609060101010101" pitchFamily="49" charset="-122"/>
                <a:cs typeface="Times New Roman" panose="02020603050405020304" pitchFamily="18" charset="0"/>
              </a:rPr>
              <a:t>新细胞是由</a:t>
            </a:r>
            <a:r>
              <a:rPr lang="zh-CN" altLang="en-US" sz="2800" b="1">
                <a:solidFill>
                  <a:srgbClr val="FF0000"/>
                </a:solidFill>
                <a:latin typeface="楷体" panose="02010609060101010101" pitchFamily="49" charset="-122"/>
                <a:ea typeface="楷体" panose="02010609060101010101" pitchFamily="49" charset="-122"/>
                <a:cs typeface="Times New Roman" panose="02020603050405020304" pitchFamily="18" charset="0"/>
              </a:rPr>
              <a:t>老细胞</a:t>
            </a:r>
            <a:r>
              <a:rPr lang="zh-CN" altLang="en-US" sz="2800" b="1">
                <a:latin typeface="楷体" panose="02010609060101010101" pitchFamily="49" charset="-122"/>
                <a:ea typeface="楷体" panose="02010609060101010101" pitchFamily="49" charset="-122"/>
                <a:cs typeface="Times New Roman" panose="02020603050405020304" pitchFamily="18" charset="0"/>
              </a:rPr>
              <a:t>分裂产生的</a:t>
            </a:r>
            <a:endParaRPr lang="en-US" altLang="zh-CN" sz="2800" b="1">
              <a:latin typeface="楷体" panose="02010609060101010101" pitchFamily="49" charset="-122"/>
              <a:ea typeface="楷体" panose="02010609060101010101" pitchFamily="49" charset="-122"/>
              <a:cs typeface="Times New Roman" panose="02020603050405020304" pitchFamily="18" charset="0"/>
            </a:endParaRPr>
          </a:p>
        </p:txBody>
      </p:sp>
      <p:sp>
        <p:nvSpPr>
          <p:cNvPr id="28" name="左大括号 27"/>
          <p:cNvSpPr/>
          <p:nvPr>
            <p:custDataLst>
              <p:tags r:id="rId4"/>
            </p:custDataLst>
          </p:nvPr>
        </p:nvSpPr>
        <p:spPr>
          <a:xfrm>
            <a:off x="422032" y="1824038"/>
            <a:ext cx="244427" cy="2669145"/>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a:solidFill>
                <a:srgbClr val="0070C0"/>
              </a:solidFill>
              <a:latin typeface="微软雅黑" panose="020B0503020204020204" charset="-122"/>
              <a:ea typeface="微软雅黑" panose="020B0503020204020204" charset="-122"/>
            </a:endParaRPr>
          </a:p>
        </p:txBody>
      </p:sp>
      <p:sp>
        <p:nvSpPr>
          <p:cNvPr id="29" name="矩形 28"/>
          <p:cNvSpPr/>
          <p:nvPr>
            <p:custDataLst>
              <p:tags r:id="rId5"/>
            </p:custDataLst>
          </p:nvPr>
        </p:nvSpPr>
        <p:spPr>
          <a:xfrm>
            <a:off x="163747" y="4981610"/>
            <a:ext cx="3462091" cy="523220"/>
          </a:xfrm>
          <a:prstGeom prst="rect">
            <a:avLst/>
          </a:prstGeom>
        </p:spPr>
        <p:txBody>
          <a:bodyPr wrap="square">
            <a:spAutoFit/>
          </a:bodyPr>
          <a:lstStyle/>
          <a:p>
            <a:pPr lvl="0" algn="just">
              <a:tabLst>
                <a:tab pos="2250440" algn="l"/>
              </a:tabLst>
            </a:pPr>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rPr>
              <a:t>(4)</a:t>
            </a:r>
            <a:r>
              <a:rPr lang="zh-CN" altLang="en-US" sz="2800" b="1" kern="100">
                <a:solidFill>
                  <a:srgbClr val="0070C0"/>
                </a:solidFill>
                <a:latin typeface="华文中宋" panose="02010600040101010101" pitchFamily="2" charset="-122"/>
                <a:ea typeface="华文中宋" panose="02010600040101010101" pitchFamily="2" charset="-122"/>
                <a:cs typeface="Times New Roman" panose="02020603050405020304" pitchFamily="18" charset="0"/>
              </a:rPr>
              <a:t>细胞学说的意义</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30" name="文本框 2"/>
          <p:cNvSpPr txBox="1"/>
          <p:nvPr>
            <p:custDataLst>
              <p:tags r:id="rId6"/>
            </p:custDataLst>
          </p:nvPr>
        </p:nvSpPr>
        <p:spPr>
          <a:xfrm>
            <a:off x="508277" y="5806207"/>
            <a:ext cx="10673808" cy="523220"/>
          </a:xfrm>
          <a:prstGeom prst="rect">
            <a:avLst/>
          </a:prstGeom>
          <a:noFill/>
        </p:spPr>
        <p:txBody>
          <a:bodyPr wrap="square">
            <a:spAutoFit/>
          </a:bodyPr>
          <a:lstStyle>
            <a:defPPr>
              <a:defRPr lang="zh-CN"/>
            </a:defPPr>
            <a:lvl1pPr indent="1440180">
              <a:defRPr sz="4800">
                <a:latin typeface="楷体" panose="02010609060101010101" pitchFamily="49" charset="-122"/>
                <a:ea typeface="楷体" panose="02010609060101010101" pitchFamily="49" charset="-122"/>
              </a:defRPr>
            </a:lvl1pPr>
          </a:lstStyle>
          <a:p>
            <a:pPr indent="0"/>
            <a:r>
              <a:rPr lang="zh-CN" altLang="en-US" sz="2800"/>
              <a:t>细胞学说揭示了动物和植物的统一性，从而阐明了生物界的统一性。</a:t>
            </a:r>
            <a:endParaRPr lang="zh-CN" altLang="en-US" sz="2800"/>
          </a:p>
        </p:txBody>
      </p:sp>
      <p:sp>
        <p:nvSpPr>
          <p:cNvPr id="13" name="矩形 12"/>
          <p:cNvSpPr/>
          <p:nvPr>
            <p:custDataLst>
              <p:tags r:id="rId7"/>
            </p:custDataLst>
          </p:nvPr>
        </p:nvSpPr>
        <p:spPr>
          <a:xfrm>
            <a:off x="0" y="645879"/>
            <a:ext cx="3903887" cy="523220"/>
          </a:xfrm>
          <a:prstGeom prst="rect">
            <a:avLst/>
          </a:prstGeom>
        </p:spPr>
        <p:txBody>
          <a:bodyPr wrap="square">
            <a:spAutoFit/>
          </a:bodyPr>
          <a:lstStyle/>
          <a:p>
            <a:pPr lvl="0" algn="just">
              <a:tabLst>
                <a:tab pos="2250440" algn="l"/>
              </a:tabLst>
            </a:pPr>
            <a:r>
              <a:rPr lang="en-US" altLang="zh-CN" sz="2800" b="1"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rPr>
              <a:t>(3)</a:t>
            </a:r>
            <a:r>
              <a:rPr lang="zh-CN" altLang="en-US" sz="2800" b="1" kern="100">
                <a:solidFill>
                  <a:srgbClr val="0070C0"/>
                </a:solidFill>
                <a:latin typeface="华文中宋" panose="02010600040101010101" pitchFamily="2" charset="-122"/>
                <a:ea typeface="华文中宋" panose="02010600040101010101" pitchFamily="2" charset="-122"/>
                <a:cs typeface="Times New Roman" panose="02020603050405020304" pitchFamily="18" charset="0"/>
              </a:rPr>
              <a:t>细胞学说主要内容</a:t>
            </a:r>
            <a:endParaRPr lang="zh-CN" altLang="zh-CN" sz="2800" b="1" kern="100">
              <a:solidFill>
                <a:srgbClr val="0070C0"/>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0" name="矩形 19"/>
          <p:cNvSpPr/>
          <p:nvPr>
            <p:custDataLst>
              <p:tags r:id="rId8"/>
            </p:custDataLst>
          </p:nvPr>
        </p:nvSpPr>
        <p:spPr>
          <a:xfrm>
            <a:off x="691719" y="1524750"/>
            <a:ext cx="94497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just">
              <a:tabLst>
                <a:tab pos="2250440" algn="l"/>
              </a:tabLst>
            </a:pPr>
            <a:r>
              <a:rPr lang="zh-CN" altLang="en-US"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rPr>
              <a:t>组成</a:t>
            </a:r>
            <a:endParaRPr lang="zh-CN" altLang="zh-CN"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1" name="矩形 20"/>
          <p:cNvSpPr/>
          <p:nvPr>
            <p:custDataLst>
              <p:tags r:id="rId9"/>
            </p:custDataLst>
          </p:nvPr>
        </p:nvSpPr>
        <p:spPr>
          <a:xfrm>
            <a:off x="666459" y="2952437"/>
            <a:ext cx="94497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just">
              <a:tabLst>
                <a:tab pos="2250440" algn="l"/>
              </a:tabLst>
            </a:pPr>
            <a:r>
              <a:rPr lang="zh-CN" altLang="en-US"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rPr>
              <a:t>功能</a:t>
            </a:r>
            <a:endParaRPr lang="zh-CN" altLang="zh-CN"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endParaRPr>
          </a:p>
        </p:txBody>
      </p:sp>
      <p:sp>
        <p:nvSpPr>
          <p:cNvPr id="22" name="矩形 21"/>
          <p:cNvSpPr/>
          <p:nvPr>
            <p:custDataLst>
              <p:tags r:id="rId10"/>
            </p:custDataLst>
          </p:nvPr>
        </p:nvSpPr>
        <p:spPr>
          <a:xfrm>
            <a:off x="666459" y="4172787"/>
            <a:ext cx="94497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just">
              <a:tabLst>
                <a:tab pos="2250440" algn="l"/>
              </a:tabLst>
            </a:pPr>
            <a:r>
              <a:rPr lang="zh-CN" altLang="en-US"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rPr>
              <a:t>来源</a:t>
            </a:r>
            <a:endParaRPr lang="zh-CN" altLang="zh-CN" sz="2800" b="1" kern="100">
              <a:solidFill>
                <a:schemeClr val="bg1"/>
              </a:solidFill>
              <a:latin typeface="华文中宋" panose="02010600040101010101" pitchFamily="2" charset="-122"/>
              <a:ea typeface="华文中宋" panose="02010600040101010101" pitchFamily="2" charset="-122"/>
              <a:cs typeface="Courier New" panose="02070309020205020404" pitchFamily="49" charset="0"/>
            </a:endParaRPr>
          </a:p>
        </p:txBody>
      </p:sp>
      <p:grpSp>
        <p:nvGrpSpPr>
          <p:cNvPr id="2" name="组合 1"/>
          <p:cNvGrpSpPr/>
          <p:nvPr>
            <p:custDataLst>
              <p:tags r:id="rId11"/>
            </p:custDataLst>
          </p:nvPr>
        </p:nvGrpSpPr>
        <p:grpSpPr>
          <a:xfrm>
            <a:off x="5582611" y="-238948"/>
            <a:ext cx="2080354" cy="1525022"/>
            <a:chOff x="5546035" y="-238948"/>
            <a:chExt cx="2080354" cy="1525022"/>
          </a:xfrm>
        </p:grpSpPr>
        <p:sp>
          <p:nvSpPr>
            <p:cNvPr id="3" name="椭圆 2"/>
            <p:cNvSpPr/>
            <p:nvPr>
              <p:custDataLst>
                <p:tags r:id="rId12"/>
              </p:custDataLst>
            </p:nvPr>
          </p:nvSpPr>
          <p:spPr>
            <a:xfrm>
              <a:off x="5546035" y="-238948"/>
              <a:ext cx="2080354" cy="1525022"/>
            </a:xfrm>
            <a:prstGeom prst="ellipse">
              <a:avLst/>
            </a:prstGeom>
            <a:gradFill flip="none" rotWithShape="1">
              <a:gsLst>
                <a:gs pos="0">
                  <a:schemeClr val="bg1"/>
                </a:gs>
                <a:gs pos="87000">
                  <a:schemeClr val="bg1">
                    <a:alpha val="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custDataLst>
                <p:tags r:id="rId13"/>
              </p:custDataLst>
            </p:nvPr>
          </p:nvSpPr>
          <p:spPr>
            <a:xfrm>
              <a:off x="5877593" y="22910"/>
              <a:ext cx="1509046" cy="4974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rPr>
                <a:t>必备知识</a:t>
              </a:r>
              <a:endParaRPr kumimoji="0" lang="zh-CN" altLang="en-US" sz="2400" b="1" i="0" u="none" strike="noStrike" kern="1200" cap="none" spc="0" normalizeH="0" baseline="0" noProof="0">
                <a:ln>
                  <a:noFill/>
                </a:ln>
                <a:solidFill>
                  <a:srgbClr val="000000"/>
                </a:solidFill>
                <a:effectLst/>
                <a:uLnTx/>
                <a:uFillTx/>
                <a:latin typeface="微软雅黑" panose="020B0503020204020204" charset="-122"/>
                <a:ea typeface="宋体" panose="02010600030101010101" pitchFamily="2"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randombar(horizont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randombar(horizontal)">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30"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411476"/>
            <a:ext cx="11890923" cy="4565585"/>
          </a:xfrm>
          <a:prstGeom prst="rect">
            <a:avLst/>
          </a:prstGeom>
        </p:spPr>
        <p:txBody>
          <a:bodyPr wrap="square" lIns="121898" tIns="60948" rIns="121898" bIns="60948">
            <a:spAutoFit/>
          </a:bodyPr>
          <a:lstStyle/>
          <a:p>
            <a:pPr marL="252095" indent="-457200" algn="just">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Courier New" panose="02070309020205020404"/>
              </a:rPr>
              <a:t>8.(2022·</a:t>
            </a:r>
            <a:r>
              <a:rPr lang="zh-CN" altLang="zh-CN" sz="2800" b="1" kern="100">
                <a:latin typeface="微软雅黑" panose="020B0503020204020204" charset="-122"/>
                <a:ea typeface="微软雅黑" panose="020B0503020204020204" charset="-122"/>
                <a:cs typeface="Times New Roman" panose="02020603050405020304"/>
              </a:rPr>
              <a:t>海南卷，</a:t>
            </a:r>
            <a:r>
              <a:rPr lang="en-US" altLang="zh-CN" sz="2800" b="1" kern="100">
                <a:latin typeface="微软雅黑" panose="020B0503020204020204" charset="-122"/>
                <a:ea typeface="微软雅黑" panose="020B0503020204020204" charset="-122"/>
                <a:cs typeface="Courier New" panose="02070309020205020404"/>
              </a:rPr>
              <a:t>1)</a:t>
            </a:r>
            <a:r>
              <a:rPr lang="zh-CN" altLang="zh-CN" sz="2800" b="1" kern="100">
                <a:latin typeface="微软雅黑" panose="020B0503020204020204" charset="-122"/>
                <a:ea typeface="微软雅黑" panose="020B0503020204020204" charset="-122"/>
                <a:cs typeface="Times New Roman" panose="02020603050405020304"/>
              </a:rPr>
              <a:t>脊髓灰质炎病毒已被科学家人工合成。该人工合成病毒能够引发小鼠脊髓灰质炎，但其毒性比天然病毒小得多。下列有关叙述正确的是</a:t>
            </a:r>
            <a:r>
              <a:rPr lang="en-US" altLang="zh-CN" sz="2800" b="1" kern="100">
                <a:latin typeface="微软雅黑" panose="020B0503020204020204" charset="-122"/>
                <a:ea typeface="微软雅黑" panose="020B0503020204020204" charset="-122"/>
                <a:cs typeface="Courier New" panose="02070309020205020404"/>
              </a:rPr>
              <a:t>(</a:t>
            </a:r>
            <a:r>
              <a:rPr lang="zh-CN" altLang="zh-CN" sz="2800" b="1" kern="100">
                <a:latin typeface="微软雅黑" panose="020B0503020204020204" charset="-122"/>
                <a:ea typeface="微软雅黑" panose="020B0503020204020204" charset="-122"/>
                <a:cs typeface="Times New Roman" panose="02020603050405020304"/>
              </a:rPr>
              <a:t>　　</a:t>
            </a:r>
            <a:r>
              <a:rPr lang="en-US" altLang="zh-CN" sz="2800" b="1" kern="100">
                <a:latin typeface="微软雅黑" panose="020B0503020204020204" charset="-122"/>
                <a:ea typeface="微软雅黑" panose="020B0503020204020204" charset="-122"/>
                <a:cs typeface="Courier New" panose="02070309020205020404"/>
              </a:rPr>
              <a:t>)</a:t>
            </a:r>
            <a:endParaRPr lang="zh-CN" altLang="zh-CN" sz="2800" b="1" kern="100">
              <a:latin typeface="微软雅黑" panose="020B0503020204020204" charset="-122"/>
              <a:ea typeface="微软雅黑" panose="020B0503020204020204" charset="-122"/>
              <a:cs typeface="Courier New" panose="02070309020205020404"/>
            </a:endParaRPr>
          </a:p>
          <a:p>
            <a:pPr marL="709295" lvl="1" indent="-457200" algn="just">
              <a:lnSpc>
                <a:spcPct val="150000"/>
              </a:lnSpc>
              <a:tabLst>
                <a:tab pos="2250440" algn="l"/>
              </a:tabLst>
            </a:pPr>
            <a:r>
              <a:rPr lang="en-US" altLang="zh-CN" sz="2800" b="1" kern="100">
                <a:latin typeface="微软雅黑" panose="020B0503020204020204" charset="-122"/>
                <a:ea typeface="微软雅黑" panose="020B0503020204020204" charset="-122"/>
                <a:cs typeface="Courier New" panose="02070309020205020404"/>
              </a:rPr>
              <a:t>A.</a:t>
            </a:r>
            <a:r>
              <a:rPr lang="zh-CN" altLang="zh-CN" sz="2800" b="1" kern="100">
                <a:latin typeface="微软雅黑" panose="020B0503020204020204" charset="-122"/>
                <a:ea typeface="微软雅黑" panose="020B0503020204020204" charset="-122"/>
                <a:cs typeface="Times New Roman" panose="02020603050405020304"/>
              </a:rPr>
              <a:t>该人工合成病毒的结构和功能与天然病毒的完全相同</a:t>
            </a:r>
            <a:endParaRPr lang="zh-CN" altLang="zh-CN" sz="2800" b="1" kern="100">
              <a:latin typeface="微软雅黑" panose="020B0503020204020204" charset="-122"/>
              <a:ea typeface="微软雅黑" panose="020B0503020204020204" charset="-122"/>
              <a:cs typeface="Courier New" panose="02070309020205020404"/>
            </a:endParaRPr>
          </a:p>
          <a:p>
            <a:pPr marL="709295" lvl="1" indent="-457200" algn="just">
              <a:lnSpc>
                <a:spcPct val="150000"/>
              </a:lnSpc>
              <a:tabLst>
                <a:tab pos="2250440" algn="l"/>
              </a:tabLst>
            </a:pPr>
            <a:r>
              <a:rPr lang="en-US" altLang="zh-CN" sz="2800" b="1" kern="100">
                <a:latin typeface="微软雅黑" panose="020B0503020204020204" charset="-122"/>
                <a:ea typeface="微软雅黑" panose="020B0503020204020204" charset="-122"/>
                <a:cs typeface="Courier New" panose="02070309020205020404"/>
              </a:rPr>
              <a:t>B.</a:t>
            </a:r>
            <a:r>
              <a:rPr lang="zh-CN" altLang="zh-CN" sz="2800" b="1" kern="100">
                <a:latin typeface="微软雅黑" panose="020B0503020204020204" charset="-122"/>
                <a:ea typeface="微软雅黑" panose="020B0503020204020204" charset="-122"/>
                <a:cs typeface="Times New Roman" panose="02020603050405020304"/>
              </a:rPr>
              <a:t>该人工合成病毒和原核细胞都有细胞膜，无细胞核</a:t>
            </a:r>
            <a:endParaRPr lang="zh-CN" altLang="zh-CN" sz="2800" b="1" kern="100">
              <a:latin typeface="微软雅黑" panose="020B0503020204020204" charset="-122"/>
              <a:ea typeface="微软雅黑" panose="020B0503020204020204" charset="-122"/>
              <a:cs typeface="Courier New" panose="02070309020205020404"/>
            </a:endParaRPr>
          </a:p>
          <a:p>
            <a:pPr marL="709295" lvl="1" indent="-457200" algn="just">
              <a:lnSpc>
                <a:spcPct val="150000"/>
              </a:lnSpc>
              <a:tabLst>
                <a:tab pos="2250440" algn="l"/>
              </a:tabLst>
            </a:pPr>
            <a:r>
              <a:rPr lang="en-US" altLang="zh-CN" sz="2800" b="1" kern="100">
                <a:latin typeface="微软雅黑" panose="020B0503020204020204" charset="-122"/>
                <a:ea typeface="微软雅黑" panose="020B0503020204020204" charset="-122"/>
                <a:cs typeface="Courier New" panose="02070309020205020404"/>
              </a:rPr>
              <a:t>C.</a:t>
            </a:r>
            <a:r>
              <a:rPr lang="zh-CN" altLang="zh-CN" sz="2800" b="1" kern="100">
                <a:latin typeface="微软雅黑" panose="020B0503020204020204" charset="-122"/>
                <a:ea typeface="微软雅黑" panose="020B0503020204020204" charset="-122"/>
                <a:cs typeface="Times New Roman" panose="02020603050405020304"/>
              </a:rPr>
              <a:t>该人工合成病毒和真核细胞都能进行细胞呼吸</a:t>
            </a:r>
            <a:endParaRPr lang="zh-CN" altLang="zh-CN" sz="2800" b="1" kern="100">
              <a:latin typeface="微软雅黑" panose="020B0503020204020204" charset="-122"/>
              <a:ea typeface="微软雅黑" panose="020B0503020204020204" charset="-122"/>
              <a:cs typeface="Courier New" panose="02070309020205020404"/>
            </a:endParaRPr>
          </a:p>
          <a:p>
            <a:pPr marL="709295" lvl="1" indent="-457200" algn="just">
              <a:lnSpc>
                <a:spcPct val="150000"/>
              </a:lnSpc>
              <a:tabLst>
                <a:tab pos="2250440" algn="l"/>
              </a:tabLst>
            </a:pPr>
            <a:r>
              <a:rPr lang="en-US" altLang="zh-CN" sz="2800" b="1" kern="100">
                <a:latin typeface="微软雅黑" panose="020B0503020204020204" charset="-122"/>
                <a:ea typeface="微软雅黑" panose="020B0503020204020204" charset="-122"/>
                <a:cs typeface="Courier New" panose="02070309020205020404"/>
              </a:rPr>
              <a:t>D.</a:t>
            </a:r>
            <a:r>
              <a:rPr lang="zh-CN" altLang="zh-CN" sz="2800" b="1" kern="100">
                <a:latin typeface="微软雅黑" panose="020B0503020204020204" charset="-122"/>
                <a:ea typeface="微软雅黑" panose="020B0503020204020204" charset="-122"/>
                <a:cs typeface="Times New Roman" panose="02020603050405020304"/>
              </a:rPr>
              <a:t>该人工合成病毒、大肠杆菌和酵母菌都含有遗传物质</a:t>
            </a:r>
            <a:endParaRPr lang="zh-CN" altLang="zh-CN" sz="2800" b="1" kern="100">
              <a:effectLst/>
              <a:latin typeface="微软雅黑" panose="020B0503020204020204" charset="-122"/>
              <a:ea typeface="微软雅黑" panose="020B0503020204020204" charset="-122"/>
              <a:cs typeface="Courier New" panose="02070309020205020404"/>
            </a:endParaRPr>
          </a:p>
        </p:txBody>
      </p:sp>
      <p:sp>
        <p:nvSpPr>
          <p:cNvPr id="4" name="矩形 3"/>
          <p:cNvSpPr/>
          <p:nvPr>
            <p:custDataLst>
              <p:tags r:id="rId2"/>
            </p:custDataLst>
          </p:nvPr>
        </p:nvSpPr>
        <p:spPr>
          <a:xfrm>
            <a:off x="2128816" y="1861540"/>
            <a:ext cx="461986" cy="553998"/>
          </a:xfrm>
          <a:prstGeom prst="rect">
            <a:avLst/>
          </a:prstGeom>
        </p:spPr>
        <p:txBody>
          <a:bodyPr wrap="none">
            <a:spAutoFit/>
          </a:bodyPr>
          <a:lstStyle/>
          <a:p>
            <a:r>
              <a:rPr lang="en-US" altLang="zh-CN" sz="3000" b="1" kern="100">
                <a:solidFill>
                  <a:srgbClr val="C00000"/>
                </a:solidFill>
                <a:latin typeface="Times New Roman" panose="02020603050405020304"/>
              </a:rPr>
              <a:t>D</a:t>
            </a:r>
            <a:endParaRPr lang="zh-CN" altLang="en-US" sz="3000" b="1">
              <a:solidFill>
                <a:srgbClr val="C00000"/>
              </a:solidFill>
            </a:endParaRPr>
          </a:p>
        </p:txBody>
      </p:sp>
      <p:sp>
        <p:nvSpPr>
          <p:cNvPr id="5" name="矩形 4"/>
          <p:cNvSpPr/>
          <p:nvPr>
            <p:custDataLst>
              <p:tags r:id="rId3"/>
            </p:custDataLst>
          </p:nvPr>
        </p:nvSpPr>
        <p:spPr>
          <a:xfrm>
            <a:off x="137110" y="4920557"/>
            <a:ext cx="11890922" cy="1846635"/>
          </a:xfrm>
          <a:prstGeom prst="rect">
            <a:avLst/>
          </a:prstGeom>
        </p:spPr>
        <p:txBody>
          <a:bodyPr wrap="square" lIns="121898" tIns="60948" rIns="121898" bIns="60948">
            <a:spAutoFit/>
          </a:bodyPr>
          <a:lstStyle/>
          <a:p>
            <a:pPr algn="just">
              <a:spcAft>
                <a:spcPct val="0"/>
              </a:spcAft>
              <a:tabLst>
                <a:tab pos="2250440" algn="l"/>
              </a:tabLst>
            </a:pP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解析</a:t>
            </a:r>
            <a:r>
              <a:rPr lang="en-US" altLang="zh-CN" sz="2800" b="1" kern="100">
                <a:solidFill>
                  <a:srgbClr val="0000FF"/>
                </a:solidFill>
                <a:latin typeface="微软雅黑" panose="020B0503020204020204" charset="-122"/>
                <a:ea typeface="微软雅黑" panose="020B0503020204020204" charset="-122"/>
                <a:cs typeface="Times New Roman" panose="02020603050405020304"/>
              </a:rPr>
              <a:t>】</a:t>
            </a:r>
            <a:r>
              <a:rPr lang="zh-CN" altLang="zh-CN" sz="2800" b="1" kern="100">
                <a:solidFill>
                  <a:srgbClr val="0000FF"/>
                </a:solidFill>
                <a:latin typeface="微软雅黑" panose="020B0503020204020204" charset="-122"/>
                <a:ea typeface="微软雅黑" panose="020B0503020204020204" charset="-122"/>
                <a:cs typeface="Times New Roman" panose="02020603050405020304"/>
              </a:rPr>
              <a:t>　由人工合成病毒比天然病毒毒性小得多且结构与功能相适应可知，人工合成病毒与天然病毒的结构和功能有差别，</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错误；病毒没有细胞结构，不能进行细胞呼吸，但与其他生物一样，都有遗传物质，</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B</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C</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错误，</a:t>
            </a:r>
            <a:r>
              <a:rPr lang="en-US"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D</a:t>
            </a:r>
            <a:r>
              <a:rPr lang="zh-CN" altLang="zh-CN" sz="2800" b="1" kern="100">
                <a:solidFill>
                  <a:srgbClr val="0000FF"/>
                </a:solidFill>
                <a:latin typeface="微软雅黑" panose="020B0503020204020204" charset="-122"/>
                <a:ea typeface="微软雅黑" panose="020B0503020204020204" charset="-122"/>
                <a:cs typeface="Times New Roman" panose="02020603050405020304" pitchFamily="18" charset="0"/>
              </a:rPr>
              <a:t>正确。</a:t>
            </a:r>
            <a:endParaRPr lang="zh-CN" altLang="zh-CN" sz="1100" kern="100">
              <a:solidFill>
                <a:srgbClr val="0000FF"/>
              </a:solidFill>
              <a:effectLst/>
              <a:latin typeface="微软雅黑" panose="020B0503020204020204" charset="-122"/>
              <a:ea typeface="微软雅黑" panose="020B0503020204020204" charset="-122"/>
              <a:cs typeface="Times New Roman" panose="02020603050405020304" pitchFamily="18" charset="0"/>
            </a:endParaRPr>
          </a:p>
        </p:txBody>
      </p:sp>
      <p:grpSp>
        <p:nvGrpSpPr>
          <p:cNvPr id="2" name="组合 1"/>
          <p:cNvGrpSpPr/>
          <p:nvPr>
            <p:custDataLst>
              <p:tags r:id="rId4"/>
            </p:custDataLst>
          </p:nvPr>
        </p:nvGrpSpPr>
        <p:grpSpPr>
          <a:xfrm>
            <a:off x="137110" y="127954"/>
            <a:ext cx="2291179" cy="514033"/>
            <a:chOff x="217979" y="20457"/>
            <a:chExt cx="2291179" cy="514033"/>
          </a:xfrm>
        </p:grpSpPr>
        <p:pic>
          <p:nvPicPr>
            <p:cNvPr id="3" name="稻壳儿春秋广告/盗版必究        原创来源：http://chn.docer.com/works?userid=199329941#!/work_time"/>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217979" y="20457"/>
              <a:ext cx="331373" cy="483569"/>
            </a:xfrm>
            <a:prstGeom prst="rect">
              <a:avLst/>
            </a:prstGeom>
          </p:spPr>
        </p:pic>
        <p:pic>
          <p:nvPicPr>
            <p:cNvPr id="6" name="图片 5"/>
            <p:cNvPicPr>
              <a:picLocks noChangeAspect="1"/>
            </p:cNvPicPr>
            <p:nvPr>
              <p:custDataLst>
                <p:tags r:id="rId7"/>
              </p:custDataLst>
            </p:nvPr>
          </p:nvPicPr>
          <p:blipFill>
            <a:blip r:embed="rId8"/>
            <a:stretch>
              <a:fillRect/>
            </a:stretch>
          </p:blipFill>
          <p:spPr>
            <a:xfrm>
              <a:off x="532612" y="368087"/>
              <a:ext cx="1775160" cy="166403"/>
            </a:xfrm>
            <a:prstGeom prst="rect">
              <a:avLst/>
            </a:prstGeom>
          </p:spPr>
        </p:pic>
        <p:sp>
          <p:nvSpPr>
            <p:cNvPr id="8" name="文本框 3"/>
            <p:cNvSpPr txBox="1"/>
            <p:nvPr>
              <p:custDataLst>
                <p:tags r:id="rId9"/>
              </p:custDataLst>
            </p:nvPr>
          </p:nvSpPr>
          <p:spPr>
            <a:xfrm>
              <a:off x="555129" y="107191"/>
              <a:ext cx="1954029" cy="377026"/>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ts val="2000"/>
                </a:lnSpc>
              </a:pPr>
              <a:r>
                <a:rPr lang="zh-CN" altLang="en-US" b="1">
                  <a:solidFill>
                    <a:srgbClr val="002060"/>
                  </a:solidFill>
                  <a:latin typeface="华文隶书" panose="02010800040101010101" pitchFamily="2" charset="-122"/>
                  <a:ea typeface="华文隶书" panose="02010800040101010101" pitchFamily="2" charset="-122"/>
                </a:rPr>
                <a:t>经典真题</a:t>
              </a:r>
              <a:endParaRPr lang="zh-CN" altLang="en-US" b="1">
                <a:solidFill>
                  <a:srgbClr val="002060"/>
                </a:solidFill>
                <a:latin typeface="华文隶书" panose="02010800040101010101" pitchFamily="2" charset="-122"/>
                <a:ea typeface="华文隶书" panose="020108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9" name="圆角矩形 18"/>
          <p:cNvSpPr/>
          <p:nvPr>
            <p:custDataLst>
              <p:tags r:id="rId1"/>
            </p:custDataLst>
          </p:nvPr>
        </p:nvSpPr>
        <p:spPr>
          <a:xfrm>
            <a:off x="176348" y="1059693"/>
            <a:ext cx="11884536" cy="3206145"/>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2" name="任意多边形: 形状 1"/>
          <p:cNvSpPr/>
          <p:nvPr>
            <p:custDataLst>
              <p:tags r:id="rId2"/>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 name="文本框 2"/>
          <p:cNvSpPr txBox="1"/>
          <p:nvPr>
            <p:custDataLst>
              <p:tags r:id="rId3"/>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4" name="组合 3"/>
          <p:cNvGrpSpPr/>
          <p:nvPr>
            <p:custDataLst>
              <p:tags r:id="rId4"/>
            </p:custDataLst>
          </p:nvPr>
        </p:nvGrpSpPr>
        <p:grpSpPr>
          <a:xfrm>
            <a:off x="273475" y="280287"/>
            <a:ext cx="1092734" cy="555027"/>
            <a:chOff x="10045" y="1443"/>
            <a:chExt cx="1831" cy="930"/>
          </a:xfrm>
          <a:effectLst>
            <a:outerShdw blurRad="50800" dist="38100" dir="5400000" algn="t" rotWithShape="0">
              <a:prstClr val="black">
                <a:alpha val="40000"/>
              </a:prstClr>
            </a:outerShdw>
          </a:effectLst>
        </p:grpSpPr>
        <p:sp>
          <p:nvSpPr>
            <p:cNvPr id="5" name="Oval 1699"/>
            <p:cNvSpPr>
              <a:spLocks noChangeArrowheads="1"/>
            </p:cNvSpPr>
            <p:nvPr>
              <p:custDataLst>
                <p:tags r:id="rId5"/>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 name="Freeform 1700"/>
            <p:cNvSpPr/>
            <p:nvPr>
              <p:custDataLst>
                <p:tags r:id="rId6"/>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7" name="Freeform 1701"/>
            <p:cNvSpPr/>
            <p:nvPr>
              <p:custDataLst>
                <p:tags r:id="rId7"/>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8" name="Freeform 1702"/>
            <p:cNvSpPr/>
            <p:nvPr>
              <p:custDataLst>
                <p:tags r:id="rId8"/>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9" name="Freeform 1703"/>
            <p:cNvSpPr/>
            <p:nvPr>
              <p:custDataLst>
                <p:tags r:id="rId9"/>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0" name="Oval 1704"/>
            <p:cNvSpPr>
              <a:spLocks noChangeArrowheads="1"/>
            </p:cNvSpPr>
            <p:nvPr>
              <p:custDataLst>
                <p:tags r:id="rId10"/>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1" name="Oval 1705"/>
            <p:cNvSpPr>
              <a:spLocks noChangeArrowheads="1"/>
            </p:cNvSpPr>
            <p:nvPr>
              <p:custDataLst>
                <p:tags r:id="rId11"/>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2" name="Freeform 1706"/>
            <p:cNvSpPr/>
            <p:nvPr>
              <p:custDataLst>
                <p:tags r:id="rId12"/>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3" name="Freeform 1707"/>
            <p:cNvSpPr/>
            <p:nvPr>
              <p:custDataLst>
                <p:tags r:id="rId13"/>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4" name="Freeform 1708"/>
            <p:cNvSpPr/>
            <p:nvPr>
              <p:custDataLst>
                <p:tags r:id="rId14"/>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5" name="Oval 1709"/>
            <p:cNvSpPr>
              <a:spLocks noChangeArrowheads="1"/>
            </p:cNvSpPr>
            <p:nvPr>
              <p:custDataLst>
                <p:tags r:id="rId15"/>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6" name="Freeform 1710"/>
            <p:cNvSpPr/>
            <p:nvPr>
              <p:custDataLst>
                <p:tags r:id="rId16"/>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7" name="Freeform 1711"/>
            <p:cNvSpPr/>
            <p:nvPr>
              <p:custDataLst>
                <p:tags r:id="rId17"/>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8" name="Freeform 1712"/>
            <p:cNvSpPr/>
            <p:nvPr>
              <p:custDataLst>
                <p:tags r:id="rId18"/>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9" name="Freeform 1713"/>
            <p:cNvSpPr/>
            <p:nvPr>
              <p:custDataLst>
                <p:tags r:id="rId19"/>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0" name="Freeform 1714"/>
            <p:cNvSpPr/>
            <p:nvPr>
              <p:custDataLst>
                <p:tags r:id="rId20"/>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1" name="Freeform 1715"/>
            <p:cNvSpPr/>
            <p:nvPr>
              <p:custDataLst>
                <p:tags r:id="rId21"/>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2" name="Oval 1716"/>
            <p:cNvSpPr>
              <a:spLocks noChangeArrowheads="1"/>
            </p:cNvSpPr>
            <p:nvPr>
              <p:custDataLst>
                <p:tags r:id="rId22"/>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3" name="Freeform 1717"/>
            <p:cNvSpPr/>
            <p:nvPr>
              <p:custDataLst>
                <p:tags r:id="rId23"/>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4" name="Freeform 1718"/>
            <p:cNvSpPr/>
            <p:nvPr>
              <p:custDataLst>
                <p:tags r:id="rId24"/>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5" name="Freeform 1719"/>
            <p:cNvSpPr/>
            <p:nvPr>
              <p:custDataLst>
                <p:tags r:id="rId25"/>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26" name="Freeform 1720"/>
            <p:cNvSpPr/>
            <p:nvPr>
              <p:custDataLst>
                <p:tags r:id="rId26"/>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
        <p:nvSpPr>
          <p:cNvPr id="31" name="文本框 30"/>
          <p:cNvSpPr txBox="1"/>
          <p:nvPr>
            <p:custDataLst>
              <p:tags r:id="rId27"/>
            </p:custDataLst>
          </p:nvPr>
        </p:nvSpPr>
        <p:spPr>
          <a:xfrm>
            <a:off x="195399" y="1017961"/>
            <a:ext cx="6395901" cy="3247877"/>
          </a:xfrm>
          <a:prstGeom prst="rect">
            <a:avLst/>
          </a:prstGeom>
          <a:noFill/>
        </p:spPr>
        <p:txBody>
          <a:bodyPr wrap="square">
            <a:spAutoFit/>
          </a:bodyPr>
          <a:lstStyle/>
          <a:p>
            <a:pPr>
              <a:lnSpc>
                <a:spcPct val="150000"/>
              </a:lnSpc>
            </a:pPr>
            <a:r>
              <a:rPr lang="zh-CN" altLang="en-US" sz="2800" b="1" i="0">
                <a:solidFill>
                  <a:srgbClr val="000000"/>
                </a:solidFill>
                <a:effectLst/>
                <a:highlight>
                  <a:srgbClr val="FFFFFF"/>
                </a:highlight>
                <a:latin typeface="微软雅黑" panose="020B0503020204020204" charset="-122"/>
                <a:ea typeface="微软雅黑" panose="020B0503020204020204" charset="-122"/>
              </a:rPr>
              <a:t>白洋淀蕴含着丰富的动植物资源，芦苇荡、荷花淀、白鹭、丹顶鹤等，其景色犹 如人间仙境，吸引着大批的游客。该地区部分生物与环境的关系如下图所示，请结合生物 学知识来回答以下问题：</a:t>
            </a:r>
            <a:endParaRPr lang="zh-CN" altLang="en-US" sz="2800" b="1">
              <a:latin typeface="微软雅黑" panose="020B0503020204020204" charset="-122"/>
              <a:ea typeface="微软雅黑" panose="020B0503020204020204" charset="-122"/>
            </a:endParaRPr>
          </a:p>
        </p:txBody>
      </p:sp>
      <p:pic>
        <p:nvPicPr>
          <p:cNvPr id="65" name="图片 64"/>
          <p:cNvPicPr>
            <a:picLocks noChangeAspect="1"/>
          </p:cNvPicPr>
          <p:nvPr>
            <p:custDataLst>
              <p:tags r:id="rId28"/>
            </p:custDataLst>
          </p:nvPr>
        </p:nvPicPr>
        <p:blipFill>
          <a:blip r:embed="rId29">
            <a:extLst>
              <a:ext uri="{28A0092B-C50C-407E-A947-70E740481C1C}">
                <a14:useLocalDpi xmlns:a14="http://schemas.microsoft.com/office/drawing/2010/main" val="0"/>
              </a:ext>
            </a:extLst>
          </a:blip>
          <a:stretch>
            <a:fillRect/>
          </a:stretch>
        </p:blipFill>
        <p:spPr>
          <a:xfrm>
            <a:off x="6762750" y="1241724"/>
            <a:ext cx="5158850" cy="2947914"/>
          </a:xfrm>
          <a:prstGeom prst="rect">
            <a:avLst/>
          </a:prstGeom>
        </p:spPr>
      </p:pic>
      <p:sp>
        <p:nvSpPr>
          <p:cNvPr id="75" name="文本框 74"/>
          <p:cNvSpPr txBox="1"/>
          <p:nvPr>
            <p:custDataLst>
              <p:tags r:id="rId30"/>
            </p:custDataLst>
          </p:nvPr>
        </p:nvSpPr>
        <p:spPr>
          <a:xfrm>
            <a:off x="176348" y="4307570"/>
            <a:ext cx="11844337" cy="2428998"/>
          </a:xfrm>
          <a:prstGeom prst="rect">
            <a:avLst/>
          </a:prstGeom>
          <a:noFill/>
        </p:spPr>
        <p:txBody>
          <a:bodyPr wrap="square">
            <a:spAutoFit/>
          </a:bodyPr>
          <a:lstStyle/>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(1)</a:t>
            </a:r>
            <a:r>
              <a:rPr lang="zh-CN" altLang="en-US" sz="2800">
                <a:solidFill>
                  <a:srgbClr val="0070C0"/>
                </a:solidFill>
                <a:latin typeface="华文中宋" panose="02010600040101010101" pitchFamily="2" charset="-122"/>
                <a:ea typeface="华文中宋" panose="02010600040101010101" pitchFamily="2" charset="-122"/>
              </a:rPr>
              <a:t>与白鹭相比，湖中的芦苇不具有的生命系统结构层次是</a:t>
            </a:r>
            <a:r>
              <a:rPr lang="en-US" altLang="zh-CN" sz="2800">
                <a:solidFill>
                  <a:srgbClr val="0070C0"/>
                </a:solidFill>
                <a:latin typeface="华文中宋" panose="02010600040101010101" pitchFamily="2" charset="-122"/>
                <a:ea typeface="华文中宋" panose="02010600040101010101" pitchFamily="2" charset="-122"/>
              </a:rPr>
              <a:t>_____</a:t>
            </a:r>
            <a:r>
              <a:rPr lang="zh-CN" altLang="en-US" sz="2800">
                <a:solidFill>
                  <a:srgbClr val="0070C0"/>
                </a:solidFill>
                <a:latin typeface="华文中宋" panose="02010600040101010101" pitchFamily="2" charset="-122"/>
                <a:ea typeface="华文中宋" panose="02010600040101010101" pitchFamily="2" charset="-122"/>
              </a:rPr>
              <a:t>；与细菌相比，白鹭特有的生命系统结构层次是</a:t>
            </a:r>
            <a:r>
              <a:rPr lang="en-US" altLang="zh-CN" sz="2800">
                <a:solidFill>
                  <a:srgbClr val="0070C0"/>
                </a:solidFill>
                <a:latin typeface="华文中宋" panose="02010600040101010101" pitchFamily="2" charset="-122"/>
                <a:ea typeface="华文中宋" panose="02010600040101010101" pitchFamily="2" charset="-122"/>
              </a:rPr>
              <a:t>________________</a:t>
            </a:r>
            <a:r>
              <a:rPr lang="zh-CN" altLang="en-US" sz="2800">
                <a:solidFill>
                  <a:srgbClr val="0070C0"/>
                </a:solidFill>
                <a:latin typeface="华文中宋" panose="02010600040101010101" pitchFamily="2" charset="-122"/>
                <a:ea typeface="华文中宋" panose="02010600040101010101" pitchFamily="2" charset="-122"/>
              </a:rPr>
              <a:t>。白鹭在繁殖季节中繁殖了</a:t>
            </a:r>
            <a:r>
              <a:rPr lang="en-US" altLang="zh-CN" sz="2800">
                <a:solidFill>
                  <a:srgbClr val="0070C0"/>
                </a:solidFill>
                <a:latin typeface="华文中宋" panose="02010600040101010101" pitchFamily="2" charset="-122"/>
                <a:ea typeface="华文中宋" panose="02010600040101010101" pitchFamily="2" charset="-122"/>
              </a:rPr>
              <a:t>3</a:t>
            </a:r>
            <a:r>
              <a:rPr lang="zh-CN" altLang="en-US" sz="2800">
                <a:solidFill>
                  <a:srgbClr val="0070C0"/>
                </a:solidFill>
                <a:latin typeface="华文中宋" panose="02010600040101010101" pitchFamily="2" charset="-122"/>
                <a:ea typeface="华文中宋" panose="02010600040101010101" pitchFamily="2" charset="-122"/>
              </a:rPr>
              <a:t>只小白鹭，小白鹭生长发育的基础是</a:t>
            </a:r>
            <a:r>
              <a:rPr lang="en-US" altLang="zh-CN" sz="2800">
                <a:solidFill>
                  <a:srgbClr val="0070C0"/>
                </a:solidFill>
                <a:latin typeface="华文中宋" panose="02010600040101010101" pitchFamily="2" charset="-122"/>
                <a:ea typeface="华文中宋" panose="02010600040101010101" pitchFamily="2" charset="-122"/>
              </a:rPr>
              <a:t>_______________</a:t>
            </a:r>
            <a:r>
              <a:rPr lang="zh-CN" altLang="en-US" sz="2800">
                <a:solidFill>
                  <a:srgbClr val="0070C0"/>
                </a:solidFill>
                <a:latin typeface="华文中宋" panose="02010600040101010101" pitchFamily="2" charset="-122"/>
                <a:ea typeface="华文中宋" panose="02010600040101010101" pitchFamily="2" charset="-122"/>
              </a:rPr>
              <a:t>。</a:t>
            </a:r>
            <a:endParaRPr lang="en-US" altLang="zh-CN" sz="2800">
              <a:solidFill>
                <a:srgbClr val="0070C0"/>
              </a:solidFill>
              <a:latin typeface="华文中宋" panose="02010600040101010101" pitchFamily="2" charset="-122"/>
              <a:ea typeface="华文中宋" panose="02010600040101010101" pitchFamily="2" charset="-122"/>
            </a:endParaRPr>
          </a:p>
          <a:p>
            <a:pPr>
              <a:lnSpc>
                <a:spcPct val="110000"/>
              </a:lnSpc>
            </a:pPr>
            <a:r>
              <a:rPr lang="zh-CN" altLang="en-US" sz="2800">
                <a:solidFill>
                  <a:srgbClr val="0070C0"/>
                </a:solidFill>
                <a:latin typeface="华文中宋" panose="02010600040101010101" pitchFamily="2" charset="-122"/>
                <a:ea typeface="华文中宋" panose="02010600040101010101" pitchFamily="2" charset="-122"/>
              </a:rPr>
              <a:t>原子、分子、化合物及细胞内的细胞器等成分</a:t>
            </a:r>
            <a:r>
              <a:rPr lang="zh-CN" altLang="en-US" sz="2800" u="sng">
                <a:solidFill>
                  <a:srgbClr val="0070C0"/>
                </a:solidFill>
                <a:latin typeface="华文中宋" panose="02010600040101010101" pitchFamily="2" charset="-122"/>
                <a:ea typeface="华文中宋" panose="02010600040101010101" pitchFamily="2" charset="-122"/>
              </a:rPr>
              <a:t>        </a:t>
            </a:r>
            <a:r>
              <a:rPr lang="zh-CN" altLang="en-US" sz="2800">
                <a:solidFill>
                  <a:srgbClr val="0070C0"/>
                </a:solidFill>
                <a:latin typeface="华文中宋" panose="02010600040101010101" pitchFamily="2" charset="-122"/>
                <a:ea typeface="华文中宋" panose="02010600040101010101" pitchFamily="2" charset="-122"/>
              </a:rPr>
              <a:t> </a:t>
            </a:r>
            <a:r>
              <a:rPr lang="en-US" altLang="zh-CN" sz="2800">
                <a:solidFill>
                  <a:srgbClr val="0070C0"/>
                </a:solidFill>
                <a:latin typeface="华文中宋" panose="02010600040101010101" pitchFamily="2" charset="-122"/>
                <a:ea typeface="华文中宋" panose="02010600040101010101" pitchFamily="2" charset="-122"/>
              </a:rPr>
              <a:t>(</a:t>
            </a:r>
            <a:r>
              <a:rPr lang="zh-CN" altLang="en-US" sz="2800">
                <a:solidFill>
                  <a:srgbClr val="0070C0"/>
                </a:solidFill>
                <a:latin typeface="华文中宋" panose="02010600040101010101" pitchFamily="2" charset="-122"/>
                <a:ea typeface="华文中宋" panose="02010600040101010101" pitchFamily="2" charset="-122"/>
              </a:rPr>
              <a:t>填“是”或“不是”</a:t>
            </a:r>
            <a:r>
              <a:rPr lang="en-US" altLang="zh-CN" sz="2800">
                <a:solidFill>
                  <a:srgbClr val="0070C0"/>
                </a:solidFill>
                <a:latin typeface="华文中宋" panose="02010600040101010101" pitchFamily="2" charset="-122"/>
                <a:ea typeface="华文中宋" panose="02010600040101010101" pitchFamily="2" charset="-122"/>
              </a:rPr>
              <a:t>)</a:t>
            </a:r>
            <a:r>
              <a:rPr lang="zh-CN" altLang="en-US" sz="2800">
                <a:solidFill>
                  <a:srgbClr val="0070C0"/>
                </a:solidFill>
                <a:latin typeface="华文中宋" panose="02010600040101010101" pitchFamily="2" charset="-122"/>
                <a:ea typeface="华文中宋" panose="02010600040101010101" pitchFamily="2" charset="-122"/>
              </a:rPr>
              <a:t>生命系统。</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76" name="矩形 75"/>
          <p:cNvSpPr/>
          <p:nvPr>
            <p:custDataLst>
              <p:tags r:id="rId31"/>
            </p:custDataLst>
          </p:nvPr>
        </p:nvSpPr>
        <p:spPr>
          <a:xfrm>
            <a:off x="5908778" y="4755070"/>
            <a:ext cx="3057247" cy="523220"/>
          </a:xfrm>
          <a:prstGeom prst="rect">
            <a:avLst/>
          </a:prstGeom>
        </p:spPr>
        <p:txBody>
          <a:bodyPr wrap="none">
            <a:spAutoFit/>
          </a:bodyPr>
          <a:lstStyle/>
          <a:p>
            <a:r>
              <a:rPr lang="zh-CN" altLang="zh-CN" sz="2800" b="1" kern="100">
                <a:solidFill>
                  <a:srgbClr val="C00000"/>
                </a:solidFill>
                <a:latin typeface="微软雅黑" panose="020B0503020204020204" charset="-122"/>
                <a:ea typeface="微软雅黑" panose="020B0503020204020204" charset="-122"/>
                <a:cs typeface="Times New Roman" panose="02020603050405020304" pitchFamily="18" charset="0"/>
              </a:rPr>
              <a:t>组织、器官、系统</a:t>
            </a:r>
            <a:endPar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77" name="矩形 76"/>
          <p:cNvSpPr/>
          <p:nvPr>
            <p:custDataLst>
              <p:tags r:id="rId32"/>
            </p:custDataLst>
          </p:nvPr>
        </p:nvSpPr>
        <p:spPr>
          <a:xfrm>
            <a:off x="7437401" y="5708130"/>
            <a:ext cx="902811" cy="523220"/>
          </a:xfrm>
          <a:prstGeom prst="rect">
            <a:avLst/>
          </a:prstGeom>
        </p:spPr>
        <p:txBody>
          <a:bodyPr wrap="none">
            <a:spAutoFit/>
          </a:bodyPr>
          <a:lstStyle/>
          <a:p>
            <a:r>
              <a:rPr lang="zh-CN" altLang="zh-CN" sz="2800" b="1" kern="100">
                <a:solidFill>
                  <a:srgbClr val="C00000"/>
                </a:solidFill>
                <a:latin typeface="微软雅黑" panose="020B0503020204020204" charset="-122"/>
                <a:ea typeface="微软雅黑" panose="020B0503020204020204" charset="-122"/>
                <a:cs typeface="Times New Roman" panose="02020603050405020304" pitchFamily="18" charset="0"/>
              </a:rPr>
              <a:t>不是</a:t>
            </a:r>
            <a:endPar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78" name="矩形 77"/>
          <p:cNvSpPr/>
          <p:nvPr>
            <p:custDataLst>
              <p:tags r:id="rId33"/>
            </p:custDataLst>
          </p:nvPr>
        </p:nvSpPr>
        <p:spPr>
          <a:xfrm>
            <a:off x="9231061" y="4274969"/>
            <a:ext cx="902811" cy="523220"/>
          </a:xfrm>
          <a:prstGeom prst="rect">
            <a:avLst/>
          </a:prstGeom>
        </p:spPr>
        <p:txBody>
          <a:bodyPr wrap="none">
            <a:spAutoFit/>
          </a:bodyPr>
          <a:lstStyle/>
          <a:p>
            <a:r>
              <a:rPr lang="zh-CN" altLang="zh-CN" sz="2800" b="1" kern="100">
                <a:solidFill>
                  <a:srgbClr val="C00000"/>
                </a:solidFill>
                <a:latin typeface="微软雅黑" panose="020B0503020204020204" charset="-122"/>
                <a:ea typeface="微软雅黑" panose="020B0503020204020204" charset="-122"/>
                <a:cs typeface="Times New Roman" panose="02020603050405020304" pitchFamily="18" charset="0"/>
              </a:rPr>
              <a:t>系统</a:t>
            </a:r>
            <a:endPar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79" name="矩形 78"/>
          <p:cNvSpPr/>
          <p:nvPr>
            <p:custDataLst>
              <p:tags r:id="rId34"/>
            </p:custDataLst>
          </p:nvPr>
        </p:nvSpPr>
        <p:spPr>
          <a:xfrm>
            <a:off x="7616937" y="5240261"/>
            <a:ext cx="2698175" cy="523220"/>
          </a:xfrm>
          <a:prstGeom prst="rect">
            <a:avLst/>
          </a:prstGeom>
        </p:spPr>
        <p:txBody>
          <a:bodyPr wrap="none">
            <a:spAutoFit/>
          </a:bodyPr>
          <a:lstStyle/>
          <a:p>
            <a:r>
              <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rPr>
              <a:t>细胞增殖、分化</a:t>
            </a:r>
            <a:endPar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randombar(horizontal)">
                                      <p:cBhvr>
                                        <p:cTn id="7" dur="5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randombar(horizontal)">
                                      <p:cBhvr>
                                        <p:cTn id="12" dur="50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9"/>
                                        </p:tgtEl>
                                        <p:attrNameLst>
                                          <p:attrName>style.visibility</p:attrName>
                                        </p:attrNameLst>
                                      </p:cBhvr>
                                      <p:to>
                                        <p:strVal val="visible"/>
                                      </p:to>
                                    </p:set>
                                    <p:animEffect transition="in" filter="randombar(horizontal)">
                                      <p:cBhvr>
                                        <p:cTn id="17" dur="500"/>
                                        <p:tgtEl>
                                          <p:spTgt spid="7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randombar(horizontal)">
                                      <p:cBhvr>
                                        <p:cTn id="2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8" grpId="0"/>
      <p:bldP spid="7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76348" y="4314536"/>
            <a:ext cx="11844337" cy="2428998"/>
          </a:xfrm>
          <a:prstGeom prst="rect">
            <a:avLst/>
          </a:prstGeom>
          <a:noFill/>
        </p:spPr>
        <p:txBody>
          <a:bodyPr wrap="square">
            <a:spAutoFit/>
          </a:bodyPr>
          <a:lstStyle/>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(2)</a:t>
            </a:r>
            <a:r>
              <a:rPr lang="zh-CN" altLang="en-US" sz="2800">
                <a:solidFill>
                  <a:srgbClr val="0070C0"/>
                </a:solidFill>
                <a:latin typeface="华文中宋" panose="02010600040101010101" pitchFamily="2" charset="-122"/>
                <a:ea typeface="华文中宋" panose="02010600040101010101" pitchFamily="2" charset="-122"/>
              </a:rPr>
              <a:t>细胞是生命活动的基本单位，下列事实或证据符合这一观点的是</a:t>
            </a:r>
            <a:r>
              <a:rPr lang="en-US" altLang="zh-CN" sz="2800">
                <a:solidFill>
                  <a:srgbClr val="0070C0"/>
                </a:solidFill>
                <a:latin typeface="华文中宋" panose="02010600040101010101" pitchFamily="2" charset="-122"/>
                <a:ea typeface="华文中宋" panose="02010600040101010101" pitchFamily="2" charset="-122"/>
              </a:rPr>
              <a:t>_____</a:t>
            </a:r>
            <a:r>
              <a:rPr lang="zh-CN" altLang="en-US" sz="2800">
                <a:solidFill>
                  <a:srgbClr val="0070C0"/>
                </a:solidFill>
                <a:latin typeface="华文中宋" panose="02010600040101010101" pitchFamily="2" charset="-122"/>
                <a:ea typeface="华文中宋" panose="02010600040101010101" pitchFamily="2" charset="-122"/>
              </a:rPr>
              <a:t>。</a:t>
            </a:r>
            <a:endParaRPr lang="zh-CN" altLang="en-US" sz="2800">
              <a:solidFill>
                <a:srgbClr val="0070C0"/>
              </a:solidFill>
              <a:latin typeface="华文中宋" panose="02010600040101010101" pitchFamily="2" charset="-122"/>
              <a:ea typeface="华文中宋" panose="02010600040101010101" pitchFamily="2" charset="-122"/>
            </a:endParaRPr>
          </a:p>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A</a:t>
            </a:r>
            <a:r>
              <a:rPr lang="zh-CN" altLang="en-US" sz="2800">
                <a:solidFill>
                  <a:srgbClr val="0070C0"/>
                </a:solidFill>
                <a:latin typeface="华文中宋" panose="02010600040101010101" pitchFamily="2" charset="-122"/>
                <a:ea typeface="华文中宋" panose="02010600040101010101" pitchFamily="2" charset="-122"/>
              </a:rPr>
              <a:t>．变形虫是单细胞生物，能进行摄食和运动</a:t>
            </a:r>
            <a:endParaRPr lang="zh-CN" altLang="en-US" sz="2800">
              <a:solidFill>
                <a:srgbClr val="0070C0"/>
              </a:solidFill>
              <a:latin typeface="华文中宋" panose="02010600040101010101" pitchFamily="2" charset="-122"/>
              <a:ea typeface="华文中宋" panose="02010600040101010101" pitchFamily="2" charset="-122"/>
            </a:endParaRPr>
          </a:p>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B</a:t>
            </a:r>
            <a:r>
              <a:rPr lang="zh-CN" altLang="en-US" sz="2800">
                <a:solidFill>
                  <a:srgbClr val="0070C0"/>
                </a:solidFill>
                <a:latin typeface="华文中宋" panose="02010600040101010101" pitchFamily="2" charset="-122"/>
                <a:ea typeface="华文中宋" panose="02010600040101010101" pitchFamily="2" charset="-122"/>
              </a:rPr>
              <a:t>．荷花的生长发育离不开细胞的分裂和分化</a:t>
            </a:r>
            <a:endParaRPr lang="zh-CN" altLang="en-US" sz="2800">
              <a:solidFill>
                <a:srgbClr val="0070C0"/>
              </a:solidFill>
              <a:latin typeface="华文中宋" panose="02010600040101010101" pitchFamily="2" charset="-122"/>
              <a:ea typeface="华文中宋" panose="02010600040101010101" pitchFamily="2" charset="-122"/>
            </a:endParaRPr>
          </a:p>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C</a:t>
            </a:r>
            <a:r>
              <a:rPr lang="zh-CN" altLang="en-US" sz="2800">
                <a:solidFill>
                  <a:srgbClr val="0070C0"/>
                </a:solidFill>
                <a:latin typeface="华文中宋" panose="02010600040101010101" pitchFamily="2" charset="-122"/>
                <a:ea typeface="华文中宋" panose="02010600040101010101" pitchFamily="2" charset="-122"/>
              </a:rPr>
              <a:t>．当敌害来临时，丹顶鹤惊飞</a:t>
            </a:r>
            <a:endParaRPr lang="zh-CN" altLang="en-US" sz="2800">
              <a:solidFill>
                <a:srgbClr val="0070C0"/>
              </a:solidFill>
              <a:latin typeface="华文中宋" panose="02010600040101010101" pitchFamily="2" charset="-122"/>
              <a:ea typeface="华文中宋" panose="02010600040101010101" pitchFamily="2" charset="-122"/>
            </a:endParaRPr>
          </a:p>
          <a:p>
            <a:pPr>
              <a:lnSpc>
                <a:spcPct val="110000"/>
              </a:lnSpc>
            </a:pPr>
            <a:r>
              <a:rPr lang="en-US" altLang="zh-CN" sz="2800">
                <a:solidFill>
                  <a:srgbClr val="0070C0"/>
                </a:solidFill>
                <a:latin typeface="华文中宋" panose="02010600040101010101" pitchFamily="2" charset="-122"/>
                <a:ea typeface="华文中宋" panose="02010600040101010101" pitchFamily="2" charset="-122"/>
              </a:rPr>
              <a:t>D</a:t>
            </a:r>
            <a:r>
              <a:rPr lang="zh-CN" altLang="en-US" sz="2800">
                <a:solidFill>
                  <a:srgbClr val="0070C0"/>
                </a:solidFill>
                <a:latin typeface="华文中宋" panose="02010600040101010101" pitchFamily="2" charset="-122"/>
                <a:ea typeface="华文中宋" panose="02010600040101010101" pitchFamily="2" charset="-122"/>
              </a:rPr>
              <a:t>．芦苇离体的叶绿体在一定条件下能释放氧气</a:t>
            </a:r>
            <a:endParaRPr lang="zh-CN" altLang="en-US" sz="2800">
              <a:solidFill>
                <a:srgbClr val="0070C0"/>
              </a:solidFill>
              <a:latin typeface="华文中宋" panose="02010600040101010101" pitchFamily="2" charset="-122"/>
              <a:ea typeface="华文中宋" panose="02010600040101010101" pitchFamily="2" charset="-122"/>
            </a:endParaRPr>
          </a:p>
        </p:txBody>
      </p:sp>
      <p:sp>
        <p:nvSpPr>
          <p:cNvPr id="49" name="矩形 48"/>
          <p:cNvSpPr/>
          <p:nvPr>
            <p:custDataLst>
              <p:tags r:id="rId2"/>
            </p:custDataLst>
          </p:nvPr>
        </p:nvSpPr>
        <p:spPr>
          <a:xfrm flipH="1">
            <a:off x="10634994" y="4329440"/>
            <a:ext cx="1075123" cy="523220"/>
          </a:xfrm>
          <a:prstGeom prst="rect">
            <a:avLst/>
          </a:prstGeom>
        </p:spPr>
        <p:txBody>
          <a:bodyPr wrap="square">
            <a:spAutoFit/>
          </a:bodyPr>
          <a:lstStyle/>
          <a:p>
            <a:r>
              <a:rPr lang="en-US" altLang="zh-CN" sz="2800" b="1" kern="100">
                <a:solidFill>
                  <a:srgbClr val="C00000"/>
                </a:solidFill>
                <a:latin typeface="微软雅黑" panose="020B0503020204020204" charset="-122"/>
                <a:ea typeface="微软雅黑" panose="020B0503020204020204" charset="-122"/>
                <a:cs typeface="Times New Roman" panose="02020603050405020304" pitchFamily="18" charset="0"/>
              </a:rPr>
              <a:t>ABC</a:t>
            </a:r>
            <a:endParaRPr lang="zh-CN" altLang="en-US" sz="2800" b="1" kern="10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4" name="圆角矩形 18"/>
          <p:cNvSpPr/>
          <p:nvPr>
            <p:custDataLst>
              <p:tags r:id="rId3"/>
            </p:custDataLst>
          </p:nvPr>
        </p:nvSpPr>
        <p:spPr>
          <a:xfrm>
            <a:off x="176348" y="1059693"/>
            <a:ext cx="11884536" cy="3206145"/>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a:scene3d>
            <a:camera prst="orthographicFront"/>
            <a:lightRig rig="threePt" dir="t"/>
          </a:scene3d>
          <a:sp3d>
            <a:bevelT w="12700" h="12700"/>
          </a:sp3d>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5" name="任意多边形: 形状 4"/>
          <p:cNvSpPr/>
          <p:nvPr>
            <p:custDataLst>
              <p:tags r:id="rId4"/>
            </p:custDataLst>
          </p:nvPr>
        </p:nvSpPr>
        <p:spPr>
          <a:xfrm>
            <a:off x="129144" y="129316"/>
            <a:ext cx="3758099" cy="856969"/>
          </a:xfrm>
          <a:custGeom>
            <a:avLst/>
            <a:gdLst>
              <a:gd name="connsiteX0" fmla="*/ 664599 w 3758099"/>
              <a:gd name="connsiteY0" fmla="*/ 0 h 856969"/>
              <a:gd name="connsiteX1" fmla="*/ 967618 w 3758099"/>
              <a:gd name="connsiteY1" fmla="*/ 125466 h 856969"/>
              <a:gd name="connsiteX2" fmla="*/ 981348 w 3758099"/>
              <a:gd name="connsiteY2" fmla="*/ 142109 h 856969"/>
              <a:gd name="connsiteX3" fmla="*/ 3662639 w 3758099"/>
              <a:gd name="connsiteY3" fmla="*/ 142109 h 856969"/>
              <a:gd name="connsiteX4" fmla="*/ 3758099 w 3758099"/>
              <a:gd name="connsiteY4" fmla="*/ 237569 h 856969"/>
              <a:gd name="connsiteX5" fmla="*/ 3758099 w 3758099"/>
              <a:gd name="connsiteY5" fmla="*/ 619399 h 856969"/>
              <a:gd name="connsiteX6" fmla="*/ 3662639 w 3758099"/>
              <a:gd name="connsiteY6" fmla="*/ 714859 h 856969"/>
              <a:gd name="connsiteX7" fmla="*/ 981176 w 3758099"/>
              <a:gd name="connsiteY7" fmla="*/ 714859 h 856969"/>
              <a:gd name="connsiteX8" fmla="*/ 952487 w 3758099"/>
              <a:gd name="connsiteY8" fmla="*/ 745965 h 856969"/>
              <a:gd name="connsiteX9" fmla="*/ 664599 w 3758099"/>
              <a:gd name="connsiteY9" fmla="*/ 856969 h 856969"/>
              <a:gd name="connsiteX10" fmla="*/ 645317 w 3758099"/>
              <a:gd name="connsiteY10" fmla="*/ 856969 h 856969"/>
              <a:gd name="connsiteX11" fmla="*/ 355554 w 3758099"/>
              <a:gd name="connsiteY11" fmla="*/ 725076 h 856969"/>
              <a:gd name="connsiteX12" fmla="*/ 347423 w 3758099"/>
              <a:gd name="connsiteY12" fmla="*/ 714859 h 856969"/>
              <a:gd name="connsiteX13" fmla="*/ 95460 w 3758099"/>
              <a:gd name="connsiteY13" fmla="*/ 714859 h 856969"/>
              <a:gd name="connsiteX14" fmla="*/ 0 w 3758099"/>
              <a:gd name="connsiteY14" fmla="*/ 619399 h 856969"/>
              <a:gd name="connsiteX15" fmla="*/ 0 w 3758099"/>
              <a:gd name="connsiteY15" fmla="*/ 237569 h 856969"/>
              <a:gd name="connsiteX16" fmla="*/ 95460 w 3758099"/>
              <a:gd name="connsiteY16" fmla="*/ 142109 h 856969"/>
              <a:gd name="connsiteX17" fmla="*/ 347849 w 3758099"/>
              <a:gd name="connsiteY17" fmla="*/ 142109 h 856969"/>
              <a:gd name="connsiteX18" fmla="*/ 361580 w 3758099"/>
              <a:gd name="connsiteY18" fmla="*/ 125466 h 856969"/>
              <a:gd name="connsiteX19" fmla="*/ 664599 w 3758099"/>
              <a:gd name="connsiteY19" fmla="*/ 0 h 85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8099" h="856969">
                <a:moveTo>
                  <a:pt x="664599" y="0"/>
                </a:moveTo>
                <a:cubicBezTo>
                  <a:pt x="782967" y="0"/>
                  <a:pt x="890089" y="47937"/>
                  <a:pt x="967618" y="125466"/>
                </a:cubicBezTo>
                <a:lnTo>
                  <a:pt x="981348" y="142109"/>
                </a:lnTo>
                <a:lnTo>
                  <a:pt x="3662639" y="142109"/>
                </a:lnTo>
                <a:cubicBezTo>
                  <a:pt x="3715360" y="142109"/>
                  <a:pt x="3758099" y="184848"/>
                  <a:pt x="3758099" y="237569"/>
                </a:cubicBezTo>
                <a:lnTo>
                  <a:pt x="3758099" y="619399"/>
                </a:lnTo>
                <a:cubicBezTo>
                  <a:pt x="3758099" y="672120"/>
                  <a:pt x="3715360" y="714859"/>
                  <a:pt x="3662639" y="714859"/>
                </a:cubicBezTo>
                <a:lnTo>
                  <a:pt x="981176" y="714859"/>
                </a:lnTo>
                <a:lnTo>
                  <a:pt x="952487" y="745965"/>
                </a:lnTo>
                <a:cubicBezTo>
                  <a:pt x="876431" y="814924"/>
                  <a:pt x="775469" y="856969"/>
                  <a:pt x="664599" y="856969"/>
                </a:cubicBezTo>
                <a:cubicBezTo>
                  <a:pt x="658171" y="856969"/>
                  <a:pt x="651744" y="856969"/>
                  <a:pt x="645317" y="856969"/>
                </a:cubicBezTo>
                <a:cubicBezTo>
                  <a:pt x="531768" y="851613"/>
                  <a:pt x="429468" y="802069"/>
                  <a:pt x="355554" y="725076"/>
                </a:cubicBezTo>
                <a:lnTo>
                  <a:pt x="347423" y="714859"/>
                </a:lnTo>
                <a:lnTo>
                  <a:pt x="95460" y="714859"/>
                </a:lnTo>
                <a:cubicBezTo>
                  <a:pt x="42739" y="714859"/>
                  <a:pt x="0" y="672120"/>
                  <a:pt x="0" y="619399"/>
                </a:cubicBezTo>
                <a:lnTo>
                  <a:pt x="0" y="237569"/>
                </a:lnTo>
                <a:cubicBezTo>
                  <a:pt x="0" y="184848"/>
                  <a:pt x="42739" y="142109"/>
                  <a:pt x="95460" y="142109"/>
                </a:cubicBezTo>
                <a:lnTo>
                  <a:pt x="347849" y="142109"/>
                </a:lnTo>
                <a:lnTo>
                  <a:pt x="361580" y="125466"/>
                </a:lnTo>
                <a:cubicBezTo>
                  <a:pt x="439109" y="47937"/>
                  <a:pt x="546230" y="0"/>
                  <a:pt x="664599" y="0"/>
                </a:cubicBez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6" name="文本框 5"/>
          <p:cNvSpPr txBox="1"/>
          <p:nvPr>
            <p:custDataLst>
              <p:tags r:id="rId5"/>
            </p:custDataLst>
          </p:nvPr>
        </p:nvSpPr>
        <p:spPr>
          <a:xfrm>
            <a:off x="1436101" y="265413"/>
            <a:ext cx="1961768" cy="584775"/>
          </a:xfrm>
          <a:prstGeom prst="rect">
            <a:avLst/>
          </a:prstGeom>
          <a:noFill/>
        </p:spPr>
        <p:txBody>
          <a:bodyPr wrap="square">
            <a:spAutoFit/>
          </a:bodyPr>
          <a:lstStyle/>
          <a:p>
            <a:pPr algn="dist" eaLnBrk="0" hangingPunct="0">
              <a:buFont typeface="Arial" panose="020B0604020202020204" pitchFamily="34" charset="0"/>
              <a:buNone/>
              <a:defRPr/>
            </a:pPr>
            <a:r>
              <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rPr>
              <a:t>考点情境</a:t>
            </a:r>
            <a:endParaRPr lang="zh-CN" altLang="en-US" sz="3200" b="1">
              <a:solidFill>
                <a:srgbClr val="EC0808"/>
              </a:solidFill>
              <a:effectLst>
                <a:glow rad="127000">
                  <a:prstClr val="white"/>
                </a:glow>
              </a:effectLst>
              <a:latin typeface="微软雅黑" panose="020B0503020204020204" charset="-122"/>
              <a:ea typeface="微软雅黑" panose="020B0503020204020204" charset="-122"/>
              <a:cs typeface="Times New Roman" panose="02020603050405020304" pitchFamily="18" charset="0"/>
            </a:endParaRPr>
          </a:p>
        </p:txBody>
      </p:sp>
      <p:grpSp>
        <p:nvGrpSpPr>
          <p:cNvPr id="7" name="组合 6"/>
          <p:cNvGrpSpPr/>
          <p:nvPr>
            <p:custDataLst>
              <p:tags r:id="rId6"/>
            </p:custDataLst>
          </p:nvPr>
        </p:nvGrpSpPr>
        <p:grpSpPr>
          <a:xfrm>
            <a:off x="273475" y="280287"/>
            <a:ext cx="1092734" cy="555027"/>
            <a:chOff x="10045" y="1443"/>
            <a:chExt cx="1831" cy="930"/>
          </a:xfrm>
          <a:effectLst>
            <a:outerShdw blurRad="50800" dist="38100" dir="5400000" algn="t" rotWithShape="0">
              <a:prstClr val="black">
                <a:alpha val="40000"/>
              </a:prstClr>
            </a:outerShdw>
          </a:effectLst>
        </p:grpSpPr>
        <p:sp>
          <p:nvSpPr>
            <p:cNvPr id="8" name="Oval 1699"/>
            <p:cNvSpPr>
              <a:spLocks noChangeArrowheads="1"/>
            </p:cNvSpPr>
            <p:nvPr>
              <p:custDataLst>
                <p:tags r:id="rId7"/>
              </p:custDataLst>
            </p:nvPr>
          </p:nvSpPr>
          <p:spPr bwMode="auto">
            <a:xfrm>
              <a:off x="10795" y="1443"/>
              <a:ext cx="330" cy="348"/>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9" name="Freeform 1700"/>
            <p:cNvSpPr/>
            <p:nvPr>
              <p:custDataLst>
                <p:tags r:id="rId8"/>
              </p:custDataLst>
            </p:nvPr>
          </p:nvSpPr>
          <p:spPr bwMode="auto">
            <a:xfrm>
              <a:off x="10718" y="1448"/>
              <a:ext cx="478" cy="400"/>
            </a:xfrm>
            <a:custGeom>
              <a:avLst/>
              <a:gdLst>
                <a:gd name="T0" fmla="*/ 0 w 173"/>
                <a:gd name="T1" fmla="*/ 48 h 145"/>
                <a:gd name="T2" fmla="*/ 37 w 173"/>
                <a:gd name="T3" fmla="*/ 44 h 145"/>
                <a:gd name="T4" fmla="*/ 135 w 173"/>
                <a:gd name="T5" fmla="*/ 44 h 145"/>
                <a:gd name="T6" fmla="*/ 173 w 173"/>
                <a:gd name="T7" fmla="*/ 48 h 145"/>
                <a:gd name="T8" fmla="*/ 129 w 173"/>
                <a:gd name="T9" fmla="*/ 145 h 145"/>
                <a:gd name="T10" fmla="*/ 98 w 173"/>
                <a:gd name="T11" fmla="*/ 108 h 145"/>
                <a:gd name="T12" fmla="*/ 71 w 173"/>
                <a:gd name="T13" fmla="*/ 109 h 145"/>
                <a:gd name="T14" fmla="*/ 51 w 173"/>
                <a:gd name="T15" fmla="*/ 145 h 145"/>
                <a:gd name="T16" fmla="*/ 0 w 173"/>
                <a:gd name="T17"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5">
                  <a:moveTo>
                    <a:pt x="0" y="48"/>
                  </a:moveTo>
                  <a:cubicBezTo>
                    <a:pt x="12" y="44"/>
                    <a:pt x="31" y="51"/>
                    <a:pt x="37" y="44"/>
                  </a:cubicBezTo>
                  <a:cubicBezTo>
                    <a:pt x="71" y="2"/>
                    <a:pt x="106" y="0"/>
                    <a:pt x="135" y="44"/>
                  </a:cubicBezTo>
                  <a:cubicBezTo>
                    <a:pt x="138" y="49"/>
                    <a:pt x="157" y="43"/>
                    <a:pt x="173" y="48"/>
                  </a:cubicBezTo>
                  <a:cubicBezTo>
                    <a:pt x="129" y="145"/>
                    <a:pt x="129" y="145"/>
                    <a:pt x="129" y="145"/>
                  </a:cubicBezTo>
                  <a:cubicBezTo>
                    <a:pt x="122" y="127"/>
                    <a:pt x="113" y="108"/>
                    <a:pt x="98" y="108"/>
                  </a:cubicBezTo>
                  <a:cubicBezTo>
                    <a:pt x="71" y="109"/>
                    <a:pt x="71" y="109"/>
                    <a:pt x="71" y="109"/>
                  </a:cubicBezTo>
                  <a:cubicBezTo>
                    <a:pt x="63" y="109"/>
                    <a:pt x="58" y="124"/>
                    <a:pt x="51" y="145"/>
                  </a:cubicBezTo>
                  <a:lnTo>
                    <a:pt x="0" y="48"/>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0" name="Freeform 1701"/>
            <p:cNvSpPr/>
            <p:nvPr>
              <p:custDataLst>
                <p:tags r:id="rId9"/>
              </p:custDataLst>
            </p:nvPr>
          </p:nvSpPr>
          <p:spPr bwMode="auto">
            <a:xfrm>
              <a:off x="10718" y="1465"/>
              <a:ext cx="478" cy="388"/>
            </a:xfrm>
            <a:custGeom>
              <a:avLst/>
              <a:gdLst>
                <a:gd name="T0" fmla="*/ 0 w 173"/>
                <a:gd name="T1" fmla="*/ 46 h 140"/>
                <a:gd name="T2" fmla="*/ 37 w 173"/>
                <a:gd name="T3" fmla="*/ 42 h 140"/>
                <a:gd name="T4" fmla="*/ 135 w 173"/>
                <a:gd name="T5" fmla="*/ 42 h 140"/>
                <a:gd name="T6" fmla="*/ 173 w 173"/>
                <a:gd name="T7" fmla="*/ 46 h 140"/>
                <a:gd name="T8" fmla="*/ 128 w 173"/>
                <a:gd name="T9" fmla="*/ 140 h 140"/>
                <a:gd name="T10" fmla="*/ 98 w 173"/>
                <a:gd name="T11" fmla="*/ 103 h 140"/>
                <a:gd name="T12" fmla="*/ 71 w 173"/>
                <a:gd name="T13" fmla="*/ 104 h 140"/>
                <a:gd name="T14" fmla="*/ 49 w 173"/>
                <a:gd name="T15" fmla="*/ 140 h 140"/>
                <a:gd name="T16" fmla="*/ 0 w 173"/>
                <a:gd name="T17" fmla="*/ 4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40">
                  <a:moveTo>
                    <a:pt x="0" y="46"/>
                  </a:moveTo>
                  <a:cubicBezTo>
                    <a:pt x="12" y="42"/>
                    <a:pt x="31" y="48"/>
                    <a:pt x="37" y="42"/>
                  </a:cubicBezTo>
                  <a:cubicBezTo>
                    <a:pt x="71" y="1"/>
                    <a:pt x="106" y="0"/>
                    <a:pt x="135" y="42"/>
                  </a:cubicBezTo>
                  <a:cubicBezTo>
                    <a:pt x="138" y="46"/>
                    <a:pt x="157" y="41"/>
                    <a:pt x="173" y="46"/>
                  </a:cubicBezTo>
                  <a:cubicBezTo>
                    <a:pt x="128" y="140"/>
                    <a:pt x="128" y="140"/>
                    <a:pt x="128" y="140"/>
                  </a:cubicBezTo>
                  <a:cubicBezTo>
                    <a:pt x="118" y="130"/>
                    <a:pt x="113" y="103"/>
                    <a:pt x="98" y="103"/>
                  </a:cubicBezTo>
                  <a:cubicBezTo>
                    <a:pt x="71" y="104"/>
                    <a:pt x="71" y="104"/>
                    <a:pt x="71" y="104"/>
                  </a:cubicBezTo>
                  <a:cubicBezTo>
                    <a:pt x="63" y="104"/>
                    <a:pt x="59" y="129"/>
                    <a:pt x="49" y="140"/>
                  </a:cubicBezTo>
                  <a:lnTo>
                    <a:pt x="0" y="46"/>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1" name="Freeform 1702"/>
            <p:cNvSpPr/>
            <p:nvPr>
              <p:custDataLst>
                <p:tags r:id="rId10"/>
              </p:custDataLst>
            </p:nvPr>
          </p:nvSpPr>
          <p:spPr bwMode="auto">
            <a:xfrm>
              <a:off x="10908" y="1468"/>
              <a:ext cx="108" cy="70"/>
            </a:xfrm>
            <a:custGeom>
              <a:avLst/>
              <a:gdLst>
                <a:gd name="T0" fmla="*/ 0 w 39"/>
                <a:gd name="T1" fmla="*/ 8 h 25"/>
                <a:gd name="T2" fmla="*/ 5 w 39"/>
                <a:gd name="T3" fmla="*/ 25 h 25"/>
                <a:gd name="T4" fmla="*/ 36 w 39"/>
                <a:gd name="T5" fmla="*/ 23 h 25"/>
                <a:gd name="T6" fmla="*/ 37 w 39"/>
                <a:gd name="T7" fmla="*/ 8 h 25"/>
                <a:gd name="T8" fmla="*/ 0 w 39"/>
                <a:gd name="T9" fmla="*/ 8 h 25"/>
              </a:gdLst>
              <a:ahLst/>
              <a:cxnLst>
                <a:cxn ang="0">
                  <a:pos x="T0" y="T1"/>
                </a:cxn>
                <a:cxn ang="0">
                  <a:pos x="T2" y="T3"/>
                </a:cxn>
                <a:cxn ang="0">
                  <a:pos x="T4" y="T5"/>
                </a:cxn>
                <a:cxn ang="0">
                  <a:pos x="T6" y="T7"/>
                </a:cxn>
                <a:cxn ang="0">
                  <a:pos x="T8" y="T9"/>
                </a:cxn>
              </a:cxnLst>
              <a:rect l="0" t="0" r="r" b="b"/>
              <a:pathLst>
                <a:path w="39" h="25">
                  <a:moveTo>
                    <a:pt x="0" y="8"/>
                  </a:moveTo>
                  <a:cubicBezTo>
                    <a:pt x="4" y="13"/>
                    <a:pt x="5" y="18"/>
                    <a:pt x="5" y="25"/>
                  </a:cubicBezTo>
                  <a:cubicBezTo>
                    <a:pt x="36" y="23"/>
                    <a:pt x="36" y="23"/>
                    <a:pt x="36" y="23"/>
                  </a:cubicBezTo>
                  <a:cubicBezTo>
                    <a:pt x="39" y="19"/>
                    <a:pt x="38" y="13"/>
                    <a:pt x="37" y="8"/>
                  </a:cubicBezTo>
                  <a:cubicBezTo>
                    <a:pt x="30" y="3"/>
                    <a:pt x="14" y="0"/>
                    <a:pt x="0" y="8"/>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2" name="Freeform 1703"/>
            <p:cNvSpPr/>
            <p:nvPr>
              <p:custDataLst>
                <p:tags r:id="rId11"/>
              </p:custDataLst>
            </p:nvPr>
          </p:nvSpPr>
          <p:spPr bwMode="auto">
            <a:xfrm>
              <a:off x="10928" y="1475"/>
              <a:ext cx="70" cy="48"/>
            </a:xfrm>
            <a:custGeom>
              <a:avLst/>
              <a:gdLst>
                <a:gd name="T0" fmla="*/ 0 w 26"/>
                <a:gd name="T1" fmla="*/ 5 h 18"/>
                <a:gd name="T2" fmla="*/ 5 w 26"/>
                <a:gd name="T3" fmla="*/ 18 h 18"/>
                <a:gd name="T4" fmla="*/ 24 w 26"/>
                <a:gd name="T5" fmla="*/ 18 h 18"/>
                <a:gd name="T6" fmla="*/ 25 w 26"/>
                <a:gd name="T7" fmla="*/ 5 h 18"/>
                <a:gd name="T8" fmla="*/ 0 w 26"/>
                <a:gd name="T9" fmla="*/ 5 h 18"/>
              </a:gdLst>
              <a:ahLst/>
              <a:cxnLst>
                <a:cxn ang="0">
                  <a:pos x="T0" y="T1"/>
                </a:cxn>
                <a:cxn ang="0">
                  <a:pos x="T2" y="T3"/>
                </a:cxn>
                <a:cxn ang="0">
                  <a:pos x="T4" y="T5"/>
                </a:cxn>
                <a:cxn ang="0">
                  <a:pos x="T6" y="T7"/>
                </a:cxn>
                <a:cxn ang="0">
                  <a:pos x="T8" y="T9"/>
                </a:cxn>
              </a:cxnLst>
              <a:rect l="0" t="0" r="r" b="b"/>
              <a:pathLst>
                <a:path w="26" h="18">
                  <a:moveTo>
                    <a:pt x="0" y="5"/>
                  </a:moveTo>
                  <a:cubicBezTo>
                    <a:pt x="2" y="8"/>
                    <a:pt x="5" y="13"/>
                    <a:pt x="5" y="18"/>
                  </a:cubicBezTo>
                  <a:cubicBezTo>
                    <a:pt x="12" y="16"/>
                    <a:pt x="16" y="16"/>
                    <a:pt x="24" y="18"/>
                  </a:cubicBezTo>
                  <a:cubicBezTo>
                    <a:pt x="25" y="15"/>
                    <a:pt x="26" y="9"/>
                    <a:pt x="25" y="5"/>
                  </a:cubicBezTo>
                  <a:cubicBezTo>
                    <a:pt x="21" y="1"/>
                    <a:pt x="9" y="0"/>
                    <a:pt x="0" y="5"/>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4" name="Oval 1704"/>
            <p:cNvSpPr>
              <a:spLocks noChangeArrowheads="1"/>
            </p:cNvSpPr>
            <p:nvPr>
              <p:custDataLst>
                <p:tags r:id="rId12"/>
              </p:custDataLst>
            </p:nvPr>
          </p:nvSpPr>
          <p:spPr bwMode="auto">
            <a:xfrm>
              <a:off x="10860" y="1523"/>
              <a:ext cx="210" cy="193"/>
            </a:xfrm>
            <a:prstGeom prst="ellipse">
              <a:avLst/>
            </a:pr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5" name="Oval 1705"/>
            <p:cNvSpPr>
              <a:spLocks noChangeArrowheads="1"/>
            </p:cNvSpPr>
            <p:nvPr>
              <p:custDataLst>
                <p:tags r:id="rId13"/>
              </p:custDataLst>
            </p:nvPr>
          </p:nvSpPr>
          <p:spPr bwMode="auto">
            <a:xfrm>
              <a:off x="10873" y="1523"/>
              <a:ext cx="210" cy="193"/>
            </a:xfrm>
            <a:prstGeom prst="ellipse">
              <a:avLst/>
            </a:pr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6" name="Freeform 1706"/>
            <p:cNvSpPr/>
            <p:nvPr>
              <p:custDataLst>
                <p:tags r:id="rId14"/>
              </p:custDataLst>
            </p:nvPr>
          </p:nvSpPr>
          <p:spPr bwMode="auto">
            <a:xfrm>
              <a:off x="10930" y="1528"/>
              <a:ext cx="138" cy="185"/>
            </a:xfrm>
            <a:custGeom>
              <a:avLst/>
              <a:gdLst>
                <a:gd name="T0" fmla="*/ 50 w 50"/>
                <a:gd name="T1" fmla="*/ 33 h 67"/>
                <a:gd name="T2" fmla="*/ 17 w 50"/>
                <a:gd name="T3" fmla="*/ 67 h 67"/>
                <a:gd name="T4" fmla="*/ 20 w 50"/>
                <a:gd name="T5" fmla="*/ 34 h 67"/>
                <a:gd name="T6" fmla="*/ 17 w 50"/>
                <a:gd name="T7" fmla="*/ 0 h 67"/>
                <a:gd name="T8" fmla="*/ 50 w 50"/>
                <a:gd name="T9" fmla="*/ 33 h 67"/>
              </a:gdLst>
              <a:ahLst/>
              <a:cxnLst>
                <a:cxn ang="0">
                  <a:pos x="T0" y="T1"/>
                </a:cxn>
                <a:cxn ang="0">
                  <a:pos x="T2" y="T3"/>
                </a:cxn>
                <a:cxn ang="0">
                  <a:pos x="T4" y="T5"/>
                </a:cxn>
                <a:cxn ang="0">
                  <a:pos x="T6" y="T7"/>
                </a:cxn>
                <a:cxn ang="0">
                  <a:pos x="T8" y="T9"/>
                </a:cxn>
              </a:cxnLst>
              <a:rect l="0" t="0" r="r" b="b"/>
              <a:pathLst>
                <a:path w="50" h="67">
                  <a:moveTo>
                    <a:pt x="50" y="33"/>
                  </a:moveTo>
                  <a:cubicBezTo>
                    <a:pt x="50" y="48"/>
                    <a:pt x="34" y="67"/>
                    <a:pt x="17" y="67"/>
                  </a:cubicBezTo>
                  <a:cubicBezTo>
                    <a:pt x="0" y="67"/>
                    <a:pt x="20" y="49"/>
                    <a:pt x="20" y="34"/>
                  </a:cubicBezTo>
                  <a:cubicBezTo>
                    <a:pt x="20" y="19"/>
                    <a:pt x="0" y="0"/>
                    <a:pt x="17" y="0"/>
                  </a:cubicBezTo>
                  <a:cubicBezTo>
                    <a:pt x="34" y="0"/>
                    <a:pt x="50" y="18"/>
                    <a:pt x="50" y="3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17" name="Freeform 1707"/>
            <p:cNvSpPr/>
            <p:nvPr>
              <p:custDataLst>
                <p:tags r:id="rId15"/>
              </p:custDataLst>
            </p:nvPr>
          </p:nvSpPr>
          <p:spPr bwMode="auto">
            <a:xfrm>
              <a:off x="10378" y="1460"/>
              <a:ext cx="535" cy="575"/>
            </a:xfrm>
            <a:custGeom>
              <a:avLst/>
              <a:gdLst>
                <a:gd name="T0" fmla="*/ 0 w 194"/>
                <a:gd name="T1" fmla="*/ 58 h 208"/>
                <a:gd name="T2" fmla="*/ 110 w 194"/>
                <a:gd name="T3" fmla="*/ 11 h 208"/>
                <a:gd name="T4" fmla="*/ 180 w 194"/>
                <a:gd name="T5" fmla="*/ 148 h 208"/>
                <a:gd name="T6" fmla="*/ 153 w 194"/>
                <a:gd name="T7" fmla="*/ 208 h 208"/>
                <a:gd name="T8" fmla="*/ 0 w 194"/>
                <a:gd name="T9" fmla="*/ 58 h 208"/>
              </a:gdLst>
              <a:ahLst/>
              <a:cxnLst>
                <a:cxn ang="0">
                  <a:pos x="T0" y="T1"/>
                </a:cxn>
                <a:cxn ang="0">
                  <a:pos x="T2" y="T3"/>
                </a:cxn>
                <a:cxn ang="0">
                  <a:pos x="T4" y="T5"/>
                </a:cxn>
                <a:cxn ang="0">
                  <a:pos x="T6" y="T7"/>
                </a:cxn>
                <a:cxn ang="0">
                  <a:pos x="T8" y="T9"/>
                </a:cxn>
              </a:cxnLst>
              <a:rect l="0" t="0" r="r" b="b"/>
              <a:pathLst>
                <a:path w="194" h="208">
                  <a:moveTo>
                    <a:pt x="0" y="58"/>
                  </a:moveTo>
                  <a:cubicBezTo>
                    <a:pt x="62" y="5"/>
                    <a:pt x="90" y="0"/>
                    <a:pt x="110" y="11"/>
                  </a:cubicBezTo>
                  <a:cubicBezTo>
                    <a:pt x="127" y="20"/>
                    <a:pt x="144" y="82"/>
                    <a:pt x="180" y="148"/>
                  </a:cubicBezTo>
                  <a:cubicBezTo>
                    <a:pt x="194" y="174"/>
                    <a:pt x="174" y="195"/>
                    <a:pt x="153" y="208"/>
                  </a:cubicBezTo>
                  <a:lnTo>
                    <a:pt x="0"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46" name="Freeform 1708"/>
            <p:cNvSpPr/>
            <p:nvPr>
              <p:custDataLst>
                <p:tags r:id="rId16"/>
              </p:custDataLst>
            </p:nvPr>
          </p:nvSpPr>
          <p:spPr bwMode="auto">
            <a:xfrm>
              <a:off x="10415" y="1490"/>
              <a:ext cx="228" cy="145"/>
            </a:xfrm>
            <a:custGeom>
              <a:avLst/>
              <a:gdLst>
                <a:gd name="T0" fmla="*/ 82 w 82"/>
                <a:gd name="T1" fmla="*/ 0 h 52"/>
                <a:gd name="T2" fmla="*/ 0 w 82"/>
                <a:gd name="T3" fmla="*/ 52 h 52"/>
                <a:gd name="T4" fmla="*/ 82 w 82"/>
                <a:gd name="T5" fmla="*/ 0 h 52"/>
              </a:gdLst>
              <a:ahLst/>
              <a:cxnLst>
                <a:cxn ang="0">
                  <a:pos x="T0" y="T1"/>
                </a:cxn>
                <a:cxn ang="0">
                  <a:pos x="T2" y="T3"/>
                </a:cxn>
                <a:cxn ang="0">
                  <a:pos x="T4" y="T5"/>
                </a:cxn>
              </a:cxnLst>
              <a:rect l="0" t="0" r="r" b="b"/>
              <a:pathLst>
                <a:path w="82" h="52">
                  <a:moveTo>
                    <a:pt x="82" y="0"/>
                  </a:moveTo>
                  <a:cubicBezTo>
                    <a:pt x="49" y="4"/>
                    <a:pt x="9" y="22"/>
                    <a:pt x="0" y="52"/>
                  </a:cubicBezTo>
                  <a:cubicBezTo>
                    <a:pt x="16" y="30"/>
                    <a:pt x="38" y="23"/>
                    <a:pt x="82"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2" name="Oval 1709"/>
            <p:cNvSpPr>
              <a:spLocks noChangeArrowheads="1"/>
            </p:cNvSpPr>
            <p:nvPr>
              <p:custDataLst>
                <p:tags r:id="rId17"/>
              </p:custDataLst>
            </p:nvPr>
          </p:nvSpPr>
          <p:spPr bwMode="auto">
            <a:xfrm>
              <a:off x="10045" y="1613"/>
              <a:ext cx="758" cy="758"/>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3" name="Freeform 1710"/>
            <p:cNvSpPr/>
            <p:nvPr>
              <p:custDataLst>
                <p:tags r:id="rId18"/>
              </p:custDataLst>
            </p:nvPr>
          </p:nvSpPr>
          <p:spPr bwMode="auto">
            <a:xfrm>
              <a:off x="10123" y="1790"/>
              <a:ext cx="585" cy="505"/>
            </a:xfrm>
            <a:custGeom>
              <a:avLst/>
              <a:gdLst>
                <a:gd name="T0" fmla="*/ 131 w 212"/>
                <a:gd name="T1" fmla="*/ 146 h 183"/>
                <a:gd name="T2" fmla="*/ 22 w 212"/>
                <a:gd name="T3" fmla="*/ 36 h 183"/>
                <a:gd name="T4" fmla="*/ 28 w 212"/>
                <a:gd name="T5" fmla="*/ 0 h 183"/>
                <a:gd name="T6" fmla="*/ 0 w 212"/>
                <a:gd name="T7" fmla="*/ 73 h 183"/>
                <a:gd name="T8" fmla="*/ 109 w 212"/>
                <a:gd name="T9" fmla="*/ 183 h 183"/>
                <a:gd name="T10" fmla="*/ 212 w 212"/>
                <a:gd name="T11" fmla="*/ 110 h 183"/>
                <a:gd name="T12" fmla="*/ 13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131" y="146"/>
                  </a:moveTo>
                  <a:cubicBezTo>
                    <a:pt x="71" y="146"/>
                    <a:pt x="22" y="97"/>
                    <a:pt x="22" y="36"/>
                  </a:cubicBezTo>
                  <a:cubicBezTo>
                    <a:pt x="22" y="23"/>
                    <a:pt x="24" y="11"/>
                    <a:pt x="28" y="0"/>
                  </a:cubicBezTo>
                  <a:cubicBezTo>
                    <a:pt x="10" y="19"/>
                    <a:pt x="0" y="45"/>
                    <a:pt x="0" y="73"/>
                  </a:cubicBezTo>
                  <a:cubicBezTo>
                    <a:pt x="0" y="134"/>
                    <a:pt x="49" y="183"/>
                    <a:pt x="109" y="183"/>
                  </a:cubicBezTo>
                  <a:cubicBezTo>
                    <a:pt x="157" y="183"/>
                    <a:pt x="197" y="152"/>
                    <a:pt x="212" y="110"/>
                  </a:cubicBezTo>
                  <a:cubicBezTo>
                    <a:pt x="192" y="132"/>
                    <a:pt x="163" y="146"/>
                    <a:pt x="13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4" name="Freeform 1711"/>
            <p:cNvSpPr/>
            <p:nvPr>
              <p:custDataLst>
                <p:tags r:id="rId19"/>
              </p:custDataLst>
            </p:nvPr>
          </p:nvSpPr>
          <p:spPr bwMode="auto">
            <a:xfrm>
              <a:off x="10185" y="1690"/>
              <a:ext cx="543" cy="503"/>
            </a:xfrm>
            <a:custGeom>
              <a:avLst/>
              <a:gdLst>
                <a:gd name="T0" fmla="*/ 109 w 197"/>
                <a:gd name="T1" fmla="*/ 182 h 182"/>
                <a:gd name="T2" fmla="*/ 190 w 197"/>
                <a:gd name="T3" fmla="*/ 146 h 182"/>
                <a:gd name="T4" fmla="*/ 197 w 197"/>
                <a:gd name="T5" fmla="*/ 109 h 182"/>
                <a:gd name="T6" fmla="*/ 87 w 197"/>
                <a:gd name="T7" fmla="*/ 0 h 182"/>
                <a:gd name="T8" fmla="*/ 6 w 197"/>
                <a:gd name="T9" fmla="*/ 36 h 182"/>
                <a:gd name="T10" fmla="*/ 0 w 197"/>
                <a:gd name="T11" fmla="*/ 72 h 182"/>
                <a:gd name="T12" fmla="*/ 109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109" y="182"/>
                  </a:moveTo>
                  <a:cubicBezTo>
                    <a:pt x="141" y="182"/>
                    <a:pt x="170" y="168"/>
                    <a:pt x="190" y="146"/>
                  </a:cubicBezTo>
                  <a:cubicBezTo>
                    <a:pt x="194" y="134"/>
                    <a:pt x="197" y="122"/>
                    <a:pt x="197" y="109"/>
                  </a:cubicBezTo>
                  <a:cubicBezTo>
                    <a:pt x="197" y="49"/>
                    <a:pt x="148" y="0"/>
                    <a:pt x="87" y="0"/>
                  </a:cubicBezTo>
                  <a:cubicBezTo>
                    <a:pt x="55" y="0"/>
                    <a:pt x="26" y="14"/>
                    <a:pt x="6" y="36"/>
                  </a:cubicBezTo>
                  <a:cubicBezTo>
                    <a:pt x="2" y="47"/>
                    <a:pt x="0" y="59"/>
                    <a:pt x="0" y="72"/>
                  </a:cubicBezTo>
                  <a:cubicBezTo>
                    <a:pt x="0" y="133"/>
                    <a:pt x="49" y="182"/>
                    <a:pt x="109"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5" name="Freeform 1712"/>
            <p:cNvSpPr/>
            <p:nvPr>
              <p:custDataLst>
                <p:tags r:id="rId20"/>
              </p:custDataLst>
            </p:nvPr>
          </p:nvSpPr>
          <p:spPr bwMode="auto">
            <a:xfrm>
              <a:off x="10213" y="1695"/>
              <a:ext cx="468" cy="450"/>
            </a:xfrm>
            <a:custGeom>
              <a:avLst/>
              <a:gdLst>
                <a:gd name="T0" fmla="*/ 65 w 170"/>
                <a:gd name="T1" fmla="*/ 33 h 163"/>
                <a:gd name="T2" fmla="*/ 153 w 170"/>
                <a:gd name="T3" fmla="*/ 130 h 163"/>
                <a:gd name="T4" fmla="*/ 148 w 170"/>
                <a:gd name="T5" fmla="*/ 163 h 163"/>
                <a:gd name="T6" fmla="*/ 170 w 170"/>
                <a:gd name="T7" fmla="*/ 97 h 163"/>
                <a:gd name="T8" fmla="*/ 83 w 170"/>
                <a:gd name="T9" fmla="*/ 0 h 163"/>
                <a:gd name="T10" fmla="*/ 0 w 170"/>
                <a:gd name="T11" fmla="*/ 65 h 163"/>
                <a:gd name="T12" fmla="*/ 6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65" y="33"/>
                  </a:moveTo>
                  <a:cubicBezTo>
                    <a:pt x="113" y="33"/>
                    <a:pt x="153" y="76"/>
                    <a:pt x="153" y="130"/>
                  </a:cubicBezTo>
                  <a:cubicBezTo>
                    <a:pt x="153" y="142"/>
                    <a:pt x="151" y="153"/>
                    <a:pt x="148" y="163"/>
                  </a:cubicBezTo>
                  <a:cubicBezTo>
                    <a:pt x="162" y="146"/>
                    <a:pt x="170" y="123"/>
                    <a:pt x="170" y="97"/>
                  </a:cubicBezTo>
                  <a:cubicBezTo>
                    <a:pt x="170" y="43"/>
                    <a:pt x="131" y="0"/>
                    <a:pt x="83" y="0"/>
                  </a:cubicBezTo>
                  <a:cubicBezTo>
                    <a:pt x="45" y="0"/>
                    <a:pt x="12" y="27"/>
                    <a:pt x="0" y="65"/>
                  </a:cubicBezTo>
                  <a:cubicBezTo>
                    <a:pt x="16" y="45"/>
                    <a:pt x="39" y="33"/>
                    <a:pt x="6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6" name="Freeform 1713"/>
            <p:cNvSpPr/>
            <p:nvPr>
              <p:custDataLst>
                <p:tags r:id="rId21"/>
              </p:custDataLst>
            </p:nvPr>
          </p:nvSpPr>
          <p:spPr bwMode="auto">
            <a:xfrm>
              <a:off x="10213" y="1738"/>
              <a:ext cx="168" cy="148"/>
            </a:xfrm>
            <a:custGeom>
              <a:avLst/>
              <a:gdLst>
                <a:gd name="T0" fmla="*/ 53 w 61"/>
                <a:gd name="T1" fmla="*/ 10 h 54"/>
                <a:gd name="T2" fmla="*/ 43 w 61"/>
                <a:gd name="T3" fmla="*/ 44 h 54"/>
                <a:gd name="T4" fmla="*/ 7 w 61"/>
                <a:gd name="T5" fmla="*/ 44 h 54"/>
                <a:gd name="T6" fmla="*/ 17 w 61"/>
                <a:gd name="T7" fmla="*/ 10 h 54"/>
                <a:gd name="T8" fmla="*/ 53 w 61"/>
                <a:gd name="T9" fmla="*/ 10 h 54"/>
              </a:gdLst>
              <a:ahLst/>
              <a:cxnLst>
                <a:cxn ang="0">
                  <a:pos x="T0" y="T1"/>
                </a:cxn>
                <a:cxn ang="0">
                  <a:pos x="T2" y="T3"/>
                </a:cxn>
                <a:cxn ang="0">
                  <a:pos x="T4" y="T5"/>
                </a:cxn>
                <a:cxn ang="0">
                  <a:pos x="T6" y="T7"/>
                </a:cxn>
                <a:cxn ang="0">
                  <a:pos x="T8" y="T9"/>
                </a:cxn>
              </a:cxnLst>
              <a:rect l="0" t="0" r="r" b="b"/>
              <a:pathLst>
                <a:path w="61" h="54">
                  <a:moveTo>
                    <a:pt x="53" y="10"/>
                  </a:moveTo>
                  <a:cubicBezTo>
                    <a:pt x="61" y="20"/>
                    <a:pt x="56" y="35"/>
                    <a:pt x="43" y="44"/>
                  </a:cubicBezTo>
                  <a:cubicBezTo>
                    <a:pt x="30" y="54"/>
                    <a:pt x="14" y="54"/>
                    <a:pt x="7" y="44"/>
                  </a:cubicBezTo>
                  <a:cubicBezTo>
                    <a:pt x="0" y="34"/>
                    <a:pt x="4" y="19"/>
                    <a:pt x="17" y="10"/>
                  </a:cubicBezTo>
                  <a:cubicBezTo>
                    <a:pt x="30" y="0"/>
                    <a:pt x="46" y="0"/>
                    <a:pt x="53"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7" name="Freeform 1714"/>
            <p:cNvSpPr/>
            <p:nvPr>
              <p:custDataLst>
                <p:tags r:id="rId22"/>
              </p:custDataLst>
            </p:nvPr>
          </p:nvSpPr>
          <p:spPr bwMode="auto">
            <a:xfrm>
              <a:off x="11005" y="1463"/>
              <a:ext cx="538" cy="575"/>
            </a:xfrm>
            <a:custGeom>
              <a:avLst/>
              <a:gdLst>
                <a:gd name="T0" fmla="*/ 195 w 195"/>
                <a:gd name="T1" fmla="*/ 58 h 208"/>
                <a:gd name="T2" fmla="*/ 85 w 195"/>
                <a:gd name="T3" fmla="*/ 11 h 208"/>
                <a:gd name="T4" fmla="*/ 15 w 195"/>
                <a:gd name="T5" fmla="*/ 148 h 208"/>
                <a:gd name="T6" fmla="*/ 42 w 195"/>
                <a:gd name="T7" fmla="*/ 208 h 208"/>
                <a:gd name="T8" fmla="*/ 195 w 195"/>
                <a:gd name="T9" fmla="*/ 58 h 208"/>
              </a:gdLst>
              <a:ahLst/>
              <a:cxnLst>
                <a:cxn ang="0">
                  <a:pos x="T0" y="T1"/>
                </a:cxn>
                <a:cxn ang="0">
                  <a:pos x="T2" y="T3"/>
                </a:cxn>
                <a:cxn ang="0">
                  <a:pos x="T4" y="T5"/>
                </a:cxn>
                <a:cxn ang="0">
                  <a:pos x="T6" y="T7"/>
                </a:cxn>
                <a:cxn ang="0">
                  <a:pos x="T8" y="T9"/>
                </a:cxn>
              </a:cxnLst>
              <a:rect l="0" t="0" r="r" b="b"/>
              <a:pathLst>
                <a:path w="195" h="208">
                  <a:moveTo>
                    <a:pt x="195" y="58"/>
                  </a:moveTo>
                  <a:cubicBezTo>
                    <a:pt x="132" y="6"/>
                    <a:pt x="105" y="0"/>
                    <a:pt x="85" y="11"/>
                  </a:cubicBezTo>
                  <a:cubicBezTo>
                    <a:pt x="68" y="20"/>
                    <a:pt x="58" y="78"/>
                    <a:pt x="15" y="148"/>
                  </a:cubicBezTo>
                  <a:cubicBezTo>
                    <a:pt x="0" y="173"/>
                    <a:pt x="21" y="195"/>
                    <a:pt x="42" y="208"/>
                  </a:cubicBezTo>
                  <a:lnTo>
                    <a:pt x="195" y="58"/>
                  </a:lnTo>
                  <a:close/>
                </a:path>
              </a:pathLst>
            </a:custGeom>
            <a:solidFill>
              <a:srgbClr val="1111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8" name="Freeform 1715"/>
            <p:cNvSpPr/>
            <p:nvPr>
              <p:custDataLst>
                <p:tags r:id="rId23"/>
              </p:custDataLst>
            </p:nvPr>
          </p:nvSpPr>
          <p:spPr bwMode="auto">
            <a:xfrm>
              <a:off x="11278" y="1495"/>
              <a:ext cx="228" cy="143"/>
            </a:xfrm>
            <a:custGeom>
              <a:avLst/>
              <a:gdLst>
                <a:gd name="T0" fmla="*/ 0 w 82"/>
                <a:gd name="T1" fmla="*/ 0 h 51"/>
                <a:gd name="T2" fmla="*/ 82 w 82"/>
                <a:gd name="T3" fmla="*/ 51 h 51"/>
                <a:gd name="T4" fmla="*/ 0 w 82"/>
                <a:gd name="T5" fmla="*/ 0 h 51"/>
              </a:gdLst>
              <a:ahLst/>
              <a:cxnLst>
                <a:cxn ang="0">
                  <a:pos x="T0" y="T1"/>
                </a:cxn>
                <a:cxn ang="0">
                  <a:pos x="T2" y="T3"/>
                </a:cxn>
                <a:cxn ang="0">
                  <a:pos x="T4" y="T5"/>
                </a:cxn>
              </a:cxnLst>
              <a:rect l="0" t="0" r="r" b="b"/>
              <a:pathLst>
                <a:path w="82" h="51">
                  <a:moveTo>
                    <a:pt x="0" y="0"/>
                  </a:moveTo>
                  <a:cubicBezTo>
                    <a:pt x="33" y="3"/>
                    <a:pt x="73" y="22"/>
                    <a:pt x="82" y="51"/>
                  </a:cubicBezTo>
                  <a:cubicBezTo>
                    <a:pt x="66" y="29"/>
                    <a:pt x="44" y="22"/>
                    <a:pt x="0" y="0"/>
                  </a:cubicBezTo>
                  <a:close/>
                </a:path>
              </a:pathLst>
            </a:custGeom>
            <a:solidFill>
              <a:srgbClr val="E0E0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59" name="Oval 1716"/>
            <p:cNvSpPr>
              <a:spLocks noChangeArrowheads="1"/>
            </p:cNvSpPr>
            <p:nvPr>
              <p:custDataLst>
                <p:tags r:id="rId24"/>
              </p:custDataLst>
            </p:nvPr>
          </p:nvSpPr>
          <p:spPr bwMode="auto">
            <a:xfrm>
              <a:off x="11118" y="1618"/>
              <a:ext cx="758" cy="755"/>
            </a:xfrm>
            <a:prstGeom prst="ellipse">
              <a:avLst/>
            </a:pr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0" name="Freeform 1717"/>
            <p:cNvSpPr/>
            <p:nvPr>
              <p:custDataLst>
                <p:tags r:id="rId25"/>
              </p:custDataLst>
            </p:nvPr>
          </p:nvSpPr>
          <p:spPr bwMode="auto">
            <a:xfrm>
              <a:off x="11213" y="1793"/>
              <a:ext cx="585" cy="505"/>
            </a:xfrm>
            <a:custGeom>
              <a:avLst/>
              <a:gdLst>
                <a:gd name="T0" fmla="*/ 81 w 212"/>
                <a:gd name="T1" fmla="*/ 146 h 183"/>
                <a:gd name="T2" fmla="*/ 190 w 212"/>
                <a:gd name="T3" fmla="*/ 37 h 183"/>
                <a:gd name="T4" fmla="*/ 184 w 212"/>
                <a:gd name="T5" fmla="*/ 0 h 183"/>
                <a:gd name="T6" fmla="*/ 212 w 212"/>
                <a:gd name="T7" fmla="*/ 73 h 183"/>
                <a:gd name="T8" fmla="*/ 103 w 212"/>
                <a:gd name="T9" fmla="*/ 183 h 183"/>
                <a:gd name="T10" fmla="*/ 0 w 212"/>
                <a:gd name="T11" fmla="*/ 110 h 183"/>
                <a:gd name="T12" fmla="*/ 81 w 212"/>
                <a:gd name="T13" fmla="*/ 146 h 183"/>
              </a:gdLst>
              <a:ahLst/>
              <a:cxnLst>
                <a:cxn ang="0">
                  <a:pos x="T0" y="T1"/>
                </a:cxn>
                <a:cxn ang="0">
                  <a:pos x="T2" y="T3"/>
                </a:cxn>
                <a:cxn ang="0">
                  <a:pos x="T4" y="T5"/>
                </a:cxn>
                <a:cxn ang="0">
                  <a:pos x="T6" y="T7"/>
                </a:cxn>
                <a:cxn ang="0">
                  <a:pos x="T8" y="T9"/>
                </a:cxn>
                <a:cxn ang="0">
                  <a:pos x="T10" y="T11"/>
                </a:cxn>
                <a:cxn ang="0">
                  <a:pos x="T12" y="T13"/>
                </a:cxn>
              </a:cxnLst>
              <a:rect l="0" t="0" r="r" b="b"/>
              <a:pathLst>
                <a:path w="211" h="183">
                  <a:moveTo>
                    <a:pt x="81" y="146"/>
                  </a:moveTo>
                  <a:cubicBezTo>
                    <a:pt x="141" y="146"/>
                    <a:pt x="190" y="97"/>
                    <a:pt x="190" y="37"/>
                  </a:cubicBezTo>
                  <a:cubicBezTo>
                    <a:pt x="190" y="24"/>
                    <a:pt x="188" y="11"/>
                    <a:pt x="184" y="0"/>
                  </a:cubicBezTo>
                  <a:cubicBezTo>
                    <a:pt x="202" y="19"/>
                    <a:pt x="212" y="45"/>
                    <a:pt x="212" y="73"/>
                  </a:cubicBezTo>
                  <a:cubicBezTo>
                    <a:pt x="212" y="134"/>
                    <a:pt x="163" y="183"/>
                    <a:pt x="103" y="183"/>
                  </a:cubicBezTo>
                  <a:cubicBezTo>
                    <a:pt x="55" y="183"/>
                    <a:pt x="15" y="152"/>
                    <a:pt x="0" y="110"/>
                  </a:cubicBezTo>
                  <a:cubicBezTo>
                    <a:pt x="20" y="132"/>
                    <a:pt x="49" y="146"/>
                    <a:pt x="81" y="146"/>
                  </a:cubicBezTo>
                  <a:close/>
                </a:path>
              </a:pathLst>
            </a:custGeom>
            <a:solidFill>
              <a:srgbClr val="4F5D7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1" name="Freeform 1718"/>
            <p:cNvSpPr/>
            <p:nvPr>
              <p:custDataLst>
                <p:tags r:id="rId26"/>
              </p:custDataLst>
            </p:nvPr>
          </p:nvSpPr>
          <p:spPr bwMode="auto">
            <a:xfrm>
              <a:off x="11193" y="1693"/>
              <a:ext cx="545" cy="503"/>
            </a:xfrm>
            <a:custGeom>
              <a:avLst/>
              <a:gdLst>
                <a:gd name="T0" fmla="*/ 88 w 197"/>
                <a:gd name="T1" fmla="*/ 182 h 182"/>
                <a:gd name="T2" fmla="*/ 7 w 197"/>
                <a:gd name="T3" fmla="*/ 146 h 182"/>
                <a:gd name="T4" fmla="*/ 0 w 197"/>
                <a:gd name="T5" fmla="*/ 109 h 182"/>
                <a:gd name="T6" fmla="*/ 110 w 197"/>
                <a:gd name="T7" fmla="*/ 0 h 182"/>
                <a:gd name="T8" fmla="*/ 191 w 197"/>
                <a:gd name="T9" fmla="*/ 36 h 182"/>
                <a:gd name="T10" fmla="*/ 197 w 197"/>
                <a:gd name="T11" fmla="*/ 73 h 182"/>
                <a:gd name="T12" fmla="*/ 88 w 197"/>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197" h="182">
                  <a:moveTo>
                    <a:pt x="88" y="182"/>
                  </a:moveTo>
                  <a:cubicBezTo>
                    <a:pt x="56" y="182"/>
                    <a:pt x="27" y="168"/>
                    <a:pt x="7" y="146"/>
                  </a:cubicBezTo>
                  <a:cubicBezTo>
                    <a:pt x="3" y="134"/>
                    <a:pt x="0" y="122"/>
                    <a:pt x="0" y="109"/>
                  </a:cubicBezTo>
                  <a:cubicBezTo>
                    <a:pt x="0" y="49"/>
                    <a:pt x="49" y="0"/>
                    <a:pt x="110" y="0"/>
                  </a:cubicBezTo>
                  <a:cubicBezTo>
                    <a:pt x="142" y="0"/>
                    <a:pt x="171" y="14"/>
                    <a:pt x="191" y="36"/>
                  </a:cubicBezTo>
                  <a:cubicBezTo>
                    <a:pt x="195" y="47"/>
                    <a:pt x="197" y="60"/>
                    <a:pt x="197" y="73"/>
                  </a:cubicBezTo>
                  <a:cubicBezTo>
                    <a:pt x="197" y="133"/>
                    <a:pt x="148" y="182"/>
                    <a:pt x="88" y="182"/>
                  </a:cubicBezTo>
                  <a:close/>
                </a:path>
              </a:pathLst>
            </a:custGeom>
            <a:solidFill>
              <a:srgbClr val="77B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2" name="Freeform 1719"/>
            <p:cNvSpPr/>
            <p:nvPr>
              <p:custDataLst>
                <p:tags r:id="rId27"/>
              </p:custDataLst>
            </p:nvPr>
          </p:nvSpPr>
          <p:spPr bwMode="auto">
            <a:xfrm>
              <a:off x="11240" y="1698"/>
              <a:ext cx="468" cy="450"/>
            </a:xfrm>
            <a:custGeom>
              <a:avLst/>
              <a:gdLst>
                <a:gd name="T0" fmla="*/ 105 w 170"/>
                <a:gd name="T1" fmla="*/ 33 h 163"/>
                <a:gd name="T2" fmla="*/ 17 w 170"/>
                <a:gd name="T3" fmla="*/ 131 h 163"/>
                <a:gd name="T4" fmla="*/ 22 w 170"/>
                <a:gd name="T5" fmla="*/ 163 h 163"/>
                <a:gd name="T6" fmla="*/ 0 w 170"/>
                <a:gd name="T7" fmla="*/ 98 h 163"/>
                <a:gd name="T8" fmla="*/ 87 w 170"/>
                <a:gd name="T9" fmla="*/ 0 h 163"/>
                <a:gd name="T10" fmla="*/ 170 w 170"/>
                <a:gd name="T11" fmla="*/ 65 h 163"/>
                <a:gd name="T12" fmla="*/ 105 w 170"/>
                <a:gd name="T13" fmla="*/ 33 h 163"/>
              </a:gdLst>
              <a:ahLst/>
              <a:cxnLst>
                <a:cxn ang="0">
                  <a:pos x="T0" y="T1"/>
                </a:cxn>
                <a:cxn ang="0">
                  <a:pos x="T2" y="T3"/>
                </a:cxn>
                <a:cxn ang="0">
                  <a:pos x="T4" y="T5"/>
                </a:cxn>
                <a:cxn ang="0">
                  <a:pos x="T6" y="T7"/>
                </a:cxn>
                <a:cxn ang="0">
                  <a:pos x="T8" y="T9"/>
                </a:cxn>
                <a:cxn ang="0">
                  <a:pos x="T10" y="T11"/>
                </a:cxn>
                <a:cxn ang="0">
                  <a:pos x="T12" y="T13"/>
                </a:cxn>
              </a:cxnLst>
              <a:rect l="0" t="0" r="r" b="b"/>
              <a:pathLst>
                <a:path w="170" h="163">
                  <a:moveTo>
                    <a:pt x="105" y="33"/>
                  </a:moveTo>
                  <a:cubicBezTo>
                    <a:pt x="57" y="33"/>
                    <a:pt x="17" y="77"/>
                    <a:pt x="17" y="131"/>
                  </a:cubicBezTo>
                  <a:cubicBezTo>
                    <a:pt x="17" y="142"/>
                    <a:pt x="19" y="153"/>
                    <a:pt x="22" y="163"/>
                  </a:cubicBezTo>
                  <a:cubicBezTo>
                    <a:pt x="8" y="146"/>
                    <a:pt x="0" y="123"/>
                    <a:pt x="0" y="98"/>
                  </a:cubicBezTo>
                  <a:cubicBezTo>
                    <a:pt x="0" y="44"/>
                    <a:pt x="39" y="0"/>
                    <a:pt x="87" y="0"/>
                  </a:cubicBezTo>
                  <a:cubicBezTo>
                    <a:pt x="125" y="0"/>
                    <a:pt x="158" y="27"/>
                    <a:pt x="170" y="65"/>
                  </a:cubicBezTo>
                  <a:cubicBezTo>
                    <a:pt x="154" y="45"/>
                    <a:pt x="131" y="33"/>
                    <a:pt x="105" y="33"/>
                  </a:cubicBezTo>
                  <a:close/>
                </a:path>
              </a:pathLst>
            </a:custGeom>
            <a:solidFill>
              <a:srgbClr val="4B81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sp>
          <p:nvSpPr>
            <p:cNvPr id="63" name="Freeform 1720"/>
            <p:cNvSpPr/>
            <p:nvPr>
              <p:custDataLst>
                <p:tags r:id="rId28"/>
              </p:custDataLst>
            </p:nvPr>
          </p:nvSpPr>
          <p:spPr bwMode="auto">
            <a:xfrm>
              <a:off x="11295" y="1745"/>
              <a:ext cx="183" cy="160"/>
            </a:xfrm>
            <a:custGeom>
              <a:avLst/>
              <a:gdLst>
                <a:gd name="T0" fmla="*/ 3 w 66"/>
                <a:gd name="T1" fmla="*/ 42 h 58"/>
                <a:gd name="T2" fmla="*/ 39 w 66"/>
                <a:gd name="T3" fmla="*/ 51 h 58"/>
                <a:gd name="T4" fmla="*/ 63 w 66"/>
                <a:gd name="T5" fmla="*/ 16 h 58"/>
                <a:gd name="T6" fmla="*/ 27 w 66"/>
                <a:gd name="T7" fmla="*/ 7 h 58"/>
                <a:gd name="T8" fmla="*/ 3 w 66"/>
                <a:gd name="T9" fmla="*/ 42 h 58"/>
              </a:gdLst>
              <a:ahLst/>
              <a:cxnLst>
                <a:cxn ang="0">
                  <a:pos x="T0" y="T1"/>
                </a:cxn>
                <a:cxn ang="0">
                  <a:pos x="T2" y="T3"/>
                </a:cxn>
                <a:cxn ang="0">
                  <a:pos x="T4" y="T5"/>
                </a:cxn>
                <a:cxn ang="0">
                  <a:pos x="T6" y="T7"/>
                </a:cxn>
                <a:cxn ang="0">
                  <a:pos x="T8" y="T9"/>
                </a:cxn>
              </a:cxnLst>
              <a:rect l="0" t="0" r="r" b="b"/>
              <a:pathLst>
                <a:path w="66" h="57">
                  <a:moveTo>
                    <a:pt x="3" y="42"/>
                  </a:moveTo>
                  <a:cubicBezTo>
                    <a:pt x="6" y="54"/>
                    <a:pt x="22" y="58"/>
                    <a:pt x="39" y="51"/>
                  </a:cubicBezTo>
                  <a:cubicBezTo>
                    <a:pt x="55" y="44"/>
                    <a:pt x="66" y="29"/>
                    <a:pt x="63" y="16"/>
                  </a:cubicBezTo>
                  <a:cubicBezTo>
                    <a:pt x="60" y="4"/>
                    <a:pt x="44" y="0"/>
                    <a:pt x="27" y="7"/>
                  </a:cubicBezTo>
                  <a:cubicBezTo>
                    <a:pt x="11" y="14"/>
                    <a:pt x="0" y="30"/>
                    <a:pt x="3" y="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ct val="0"/>
                </a:spcBef>
                <a:spcAft>
                  <a:spcPct val="0"/>
                </a:spcAft>
                <a:defRPr/>
              </a:pPr>
              <a:endParaRPr lang="zh-CN" altLang="en-US">
                <a:solidFill>
                  <a:sysClr val="windowText" lastClr="000000"/>
                </a:solidFill>
                <a:latin typeface="微软雅黑" panose="020B0503020204020204" charset="-122"/>
                <a:ea typeface="微软雅黑" panose="020B0503020204020204" charset="-122"/>
              </a:endParaRPr>
            </a:p>
          </p:txBody>
        </p:sp>
      </p:grpSp>
      <p:sp>
        <p:nvSpPr>
          <p:cNvPr id="64" name="文本框 63"/>
          <p:cNvSpPr txBox="1"/>
          <p:nvPr>
            <p:custDataLst>
              <p:tags r:id="rId29"/>
            </p:custDataLst>
          </p:nvPr>
        </p:nvSpPr>
        <p:spPr>
          <a:xfrm>
            <a:off x="195399" y="1017961"/>
            <a:ext cx="6395901" cy="3247877"/>
          </a:xfrm>
          <a:prstGeom prst="rect">
            <a:avLst/>
          </a:prstGeom>
          <a:noFill/>
        </p:spPr>
        <p:txBody>
          <a:bodyPr wrap="square">
            <a:spAutoFit/>
          </a:bodyPr>
          <a:lstStyle/>
          <a:p>
            <a:pPr>
              <a:lnSpc>
                <a:spcPct val="150000"/>
              </a:lnSpc>
            </a:pPr>
            <a:r>
              <a:rPr lang="zh-CN" altLang="en-US" sz="2800" b="1" i="0">
                <a:solidFill>
                  <a:srgbClr val="000000"/>
                </a:solidFill>
                <a:effectLst/>
                <a:highlight>
                  <a:srgbClr val="FFFFFF"/>
                </a:highlight>
                <a:latin typeface="微软雅黑" panose="020B0503020204020204" charset="-122"/>
                <a:ea typeface="微软雅黑" panose="020B0503020204020204" charset="-122"/>
              </a:rPr>
              <a:t>白洋淀蕴含着丰富的动植物资源，芦苇荡、荷花淀、白鹭、丹顶鹤等，其景色犹 如人间仙境，吸引着大批的游客。该地区部分生物与环境的关系如下图所示，请结合生物 学知识来回答以下问题：</a:t>
            </a:r>
            <a:endParaRPr lang="zh-CN" altLang="en-US" sz="2800" b="1">
              <a:latin typeface="微软雅黑" panose="020B0503020204020204" charset="-122"/>
              <a:ea typeface="微软雅黑" panose="020B0503020204020204" charset="-122"/>
            </a:endParaRPr>
          </a:p>
        </p:txBody>
      </p:sp>
      <p:pic>
        <p:nvPicPr>
          <p:cNvPr id="65" name="图片 64"/>
          <p:cNvPicPr>
            <a:picLocks noChangeAspect="1"/>
          </p:cNvPicPr>
          <p:nvPr>
            <p:custDataLst>
              <p:tags r:id="rId30"/>
            </p:custDataLst>
          </p:nvPr>
        </p:nvPicPr>
        <p:blipFill>
          <a:blip r:embed="rId31">
            <a:extLst>
              <a:ext uri="{28A0092B-C50C-407E-A947-70E740481C1C}">
                <a14:useLocalDpi xmlns:a14="http://schemas.microsoft.com/office/drawing/2010/main" val="0"/>
              </a:ext>
            </a:extLst>
          </a:blip>
          <a:stretch>
            <a:fillRect/>
          </a:stretch>
        </p:blipFill>
        <p:spPr>
          <a:xfrm>
            <a:off x="6762750" y="1241724"/>
            <a:ext cx="5158850" cy="294791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randombar(horizontal)">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tags/tag1.xml><?xml version="1.0" encoding="utf-8"?>
<p:tagLst xmlns:p="http://schemas.openxmlformats.org/presentationml/2006/main">
  <p:tag name="AS_UNIQUEID" val="6027"/>
</p:tagLst>
</file>

<file path=ppt/tags/tag10.xml><?xml version="1.0" encoding="utf-8"?>
<p:tagLst xmlns:p="http://schemas.openxmlformats.org/presentationml/2006/main">
  <p:tag name="AS_UNIQUEID" val="6036"/>
</p:tagLst>
</file>

<file path=ppt/tags/tag100.xml><?xml version="1.0" encoding="utf-8"?>
<p:tagLst xmlns:p="http://schemas.openxmlformats.org/presentationml/2006/main">
  <p:tag name="AS_UNIQUEID" val="6140"/>
</p:tagLst>
</file>

<file path=ppt/tags/tag1000.xml><?xml version="1.0" encoding="utf-8"?>
<p:tagLst xmlns:p="http://schemas.openxmlformats.org/presentationml/2006/main">
  <p:tag name="AS_UNIQUEID" val="7051"/>
</p:tagLst>
</file>

<file path=ppt/tags/tag1001.xml><?xml version="1.0" encoding="utf-8"?>
<p:tagLst xmlns:p="http://schemas.openxmlformats.org/presentationml/2006/main">
  <p:tag name="AS_UNIQUEID" val="7052"/>
</p:tagLst>
</file>

<file path=ppt/tags/tag1002.xml><?xml version="1.0" encoding="utf-8"?>
<p:tagLst xmlns:p="http://schemas.openxmlformats.org/presentationml/2006/main">
  <p:tag name="AS_UNIQUEID" val="7053"/>
</p:tagLst>
</file>

<file path=ppt/tags/tag1003.xml><?xml version="1.0" encoding="utf-8"?>
<p:tagLst xmlns:p="http://schemas.openxmlformats.org/presentationml/2006/main">
  <p:tag name="AS_UNIQUEID" val="7054"/>
</p:tagLst>
</file>

<file path=ppt/tags/tag1004.xml><?xml version="1.0" encoding="utf-8"?>
<p:tagLst xmlns:p="http://schemas.openxmlformats.org/presentationml/2006/main">
  <p:tag name="AS_UNIQUEID" val="7055"/>
</p:tagLst>
</file>

<file path=ppt/tags/tag1005.xml><?xml version="1.0" encoding="utf-8"?>
<p:tagLst xmlns:p="http://schemas.openxmlformats.org/presentationml/2006/main">
  <p:tag name="AS_UNIQUEID" val="7056"/>
  <p:tag name="KSO_WM_BEAUTIFY_FLAG" val=""/>
</p:tagLst>
</file>

<file path=ppt/tags/tag1006.xml><?xml version="1.0" encoding="utf-8"?>
<p:tagLst xmlns:p="http://schemas.openxmlformats.org/presentationml/2006/main">
  <p:tag name="AS_UNIQUEID" val="7057"/>
  <p:tag name="KSO_WM_BEAUTIFY_FLAG" val=""/>
</p:tagLst>
</file>

<file path=ppt/tags/tag1007.xml><?xml version="1.0" encoding="utf-8"?>
<p:tagLst xmlns:p="http://schemas.openxmlformats.org/presentationml/2006/main">
  <p:tag name="AS_UNIQUEID" val="7058"/>
  <p:tag name="KSO_WM_BEAUTIFY_FLAG" val=""/>
</p:tagLst>
</file>

<file path=ppt/tags/tag1008.xml><?xml version="1.0" encoding="utf-8"?>
<p:tagLst xmlns:p="http://schemas.openxmlformats.org/presentationml/2006/main">
  <p:tag name="AS_UNIQUEID" val="7059"/>
</p:tagLst>
</file>

<file path=ppt/tags/tag1009.xml><?xml version="1.0" encoding="utf-8"?>
<p:tagLst xmlns:p="http://schemas.openxmlformats.org/presentationml/2006/main">
  <p:tag name="AS_UNIQUEID" val="7060"/>
</p:tagLst>
</file>

<file path=ppt/tags/tag101.xml><?xml version="1.0" encoding="utf-8"?>
<p:tagLst xmlns:p="http://schemas.openxmlformats.org/presentationml/2006/main">
  <p:tag name="AS_UNIQUEID" val="6141"/>
</p:tagLst>
</file>

<file path=ppt/tags/tag1010.xml><?xml version="1.0" encoding="utf-8"?>
<p:tagLst xmlns:p="http://schemas.openxmlformats.org/presentationml/2006/main">
  <p:tag name="AS_UNIQUEID" val="7061"/>
</p:tagLst>
</file>

<file path=ppt/tags/tag1011.xml><?xml version="1.0" encoding="utf-8"?>
<p:tagLst xmlns:p="http://schemas.openxmlformats.org/presentationml/2006/main">
  <p:tag name="AS_UNIQUEID" val="7062"/>
</p:tagLst>
</file>

<file path=ppt/tags/tag1012.xml><?xml version="1.0" encoding="utf-8"?>
<p:tagLst xmlns:p="http://schemas.openxmlformats.org/presentationml/2006/main">
  <p:tag name="AS_UNIQUEID" val="7063"/>
</p:tagLst>
</file>

<file path=ppt/tags/tag1013.xml><?xml version="1.0" encoding="utf-8"?>
<p:tagLst xmlns:p="http://schemas.openxmlformats.org/presentationml/2006/main">
  <p:tag name="AS_UNIQUEID" val="7064"/>
</p:tagLst>
</file>

<file path=ppt/tags/tag1014.xml><?xml version="1.0" encoding="utf-8"?>
<p:tagLst xmlns:p="http://schemas.openxmlformats.org/presentationml/2006/main">
  <p:tag name="AS_UNIQUEID" val="7065"/>
</p:tagLst>
</file>

<file path=ppt/tags/tag1015.xml><?xml version="1.0" encoding="utf-8"?>
<p:tagLst xmlns:p="http://schemas.openxmlformats.org/presentationml/2006/main">
  <p:tag name="AS_UNIQUEID" val="7066"/>
</p:tagLst>
</file>

<file path=ppt/tags/tag1016.xml><?xml version="1.0" encoding="utf-8"?>
<p:tagLst xmlns:p="http://schemas.openxmlformats.org/presentationml/2006/main">
  <p:tag name="AS_UNIQUEID" val="7067"/>
</p:tagLst>
</file>

<file path=ppt/tags/tag1017.xml><?xml version="1.0" encoding="utf-8"?>
<p:tagLst xmlns:p="http://schemas.openxmlformats.org/presentationml/2006/main">
  <p:tag name="AS_UNIQUEID" val="7068"/>
</p:tagLst>
</file>

<file path=ppt/tags/tag1018.xml><?xml version="1.0" encoding="utf-8"?>
<p:tagLst xmlns:p="http://schemas.openxmlformats.org/presentationml/2006/main">
  <p:tag name="AS_UNIQUEID" val="7070"/>
</p:tagLst>
</file>

<file path=ppt/tags/tag1019.xml><?xml version="1.0" encoding="utf-8"?>
<p:tagLst xmlns:p="http://schemas.openxmlformats.org/presentationml/2006/main">
  <p:tag name="AS_UNIQUEID" val="7071"/>
</p:tagLst>
</file>

<file path=ppt/tags/tag102.xml><?xml version="1.0" encoding="utf-8"?>
<p:tagLst xmlns:p="http://schemas.openxmlformats.org/presentationml/2006/main">
  <p:tag name="AS_UNIQUEID" val="6142"/>
</p:tagLst>
</file>

<file path=ppt/tags/tag1020.xml><?xml version="1.0" encoding="utf-8"?>
<p:tagLst xmlns:p="http://schemas.openxmlformats.org/presentationml/2006/main">
  <p:tag name="AS_UNIQUEID" val="7072"/>
</p:tagLst>
</file>

<file path=ppt/tags/tag1021.xml><?xml version="1.0" encoding="utf-8"?>
<p:tagLst xmlns:p="http://schemas.openxmlformats.org/presentationml/2006/main">
  <p:tag name="AS_UNIQUEID" val="7073"/>
</p:tagLst>
</file>

<file path=ppt/tags/tag1022.xml><?xml version="1.0" encoding="utf-8"?>
<p:tagLst xmlns:p="http://schemas.openxmlformats.org/presentationml/2006/main">
  <p:tag name="AS_UNIQUEID" val="7074"/>
</p:tagLst>
</file>

<file path=ppt/tags/tag1023.xml><?xml version="1.0" encoding="utf-8"?>
<p:tagLst xmlns:p="http://schemas.openxmlformats.org/presentationml/2006/main">
  <p:tag name="AS_UNIQUEID" val="7075"/>
</p:tagLst>
</file>

<file path=ppt/tags/tag1024.xml><?xml version="1.0" encoding="utf-8"?>
<p:tagLst xmlns:p="http://schemas.openxmlformats.org/presentationml/2006/main">
  <p:tag name="AS_UNIQUEID" val="7076"/>
</p:tagLst>
</file>

<file path=ppt/tags/tag1025.xml><?xml version="1.0" encoding="utf-8"?>
<p:tagLst xmlns:p="http://schemas.openxmlformats.org/presentationml/2006/main">
  <p:tag name="AS_UNIQUEID" val="7077"/>
</p:tagLst>
</file>

<file path=ppt/tags/tag1026.xml><?xml version="1.0" encoding="utf-8"?>
<p:tagLst xmlns:p="http://schemas.openxmlformats.org/presentationml/2006/main">
  <p:tag name="AS_UNIQUEID" val="7079"/>
</p:tagLst>
</file>

<file path=ppt/tags/tag1027.xml><?xml version="1.0" encoding="utf-8"?>
<p:tagLst xmlns:p="http://schemas.openxmlformats.org/presentationml/2006/main">
  <p:tag name="AS_UNIQUEID" val="7080"/>
</p:tagLst>
</file>

<file path=ppt/tags/tag1028.xml><?xml version="1.0" encoding="utf-8"?>
<p:tagLst xmlns:p="http://schemas.openxmlformats.org/presentationml/2006/main">
  <p:tag name="AS_UNIQUEID" val="7081"/>
</p:tagLst>
</file>

<file path=ppt/tags/tag1029.xml><?xml version="1.0" encoding="utf-8"?>
<p:tagLst xmlns:p="http://schemas.openxmlformats.org/presentationml/2006/main">
  <p:tag name="AS_UNIQUEID" val="7082"/>
</p:tagLst>
</file>

<file path=ppt/tags/tag103.xml><?xml version="1.0" encoding="utf-8"?>
<p:tagLst xmlns:p="http://schemas.openxmlformats.org/presentationml/2006/main">
  <p:tag name="AS_UNIQUEID" val="6143"/>
</p:tagLst>
</file>

<file path=ppt/tags/tag1030.xml><?xml version="1.0" encoding="utf-8"?>
<p:tagLst xmlns:p="http://schemas.openxmlformats.org/presentationml/2006/main">
  <p:tag name="AS_UNIQUEID" val="7083"/>
</p:tagLst>
</file>

<file path=ppt/tags/tag1031.xml><?xml version="1.0" encoding="utf-8"?>
<p:tagLst xmlns:p="http://schemas.openxmlformats.org/presentationml/2006/main">
  <p:tag name="AS_UNIQUEID" val="7085"/>
</p:tagLst>
</file>

<file path=ppt/tags/tag1032.xml><?xml version="1.0" encoding="utf-8"?>
<p:tagLst xmlns:p="http://schemas.openxmlformats.org/presentationml/2006/main">
  <p:tag name="AS_UNIQUEID" val="7086"/>
</p:tagLst>
</file>

<file path=ppt/tags/tag1033.xml><?xml version="1.0" encoding="utf-8"?>
<p:tagLst xmlns:p="http://schemas.openxmlformats.org/presentationml/2006/main">
  <p:tag name="AS_UNIQUEID" val="7087"/>
</p:tagLst>
</file>

<file path=ppt/tags/tag1034.xml><?xml version="1.0" encoding="utf-8"?>
<p:tagLst xmlns:p="http://schemas.openxmlformats.org/presentationml/2006/main">
  <p:tag name="AS_UNIQUEID" val="7088"/>
</p:tagLst>
</file>

<file path=ppt/tags/tag1035.xml><?xml version="1.0" encoding="utf-8"?>
<p:tagLst xmlns:p="http://schemas.openxmlformats.org/presentationml/2006/main">
  <p:tag name="AS_UNIQUEID" val="7089"/>
</p:tagLst>
</file>

<file path=ppt/tags/tag1036.xml><?xml version="1.0" encoding="utf-8"?>
<p:tagLst xmlns:p="http://schemas.openxmlformats.org/presentationml/2006/main">
  <p:tag name="AS_UNIQUEID" val="7090"/>
</p:tagLst>
</file>

<file path=ppt/tags/tag1037.xml><?xml version="1.0" encoding="utf-8"?>
<p:tagLst xmlns:p="http://schemas.openxmlformats.org/presentationml/2006/main">
  <p:tag name="AS_UNIQUEID" val="7091"/>
</p:tagLst>
</file>

<file path=ppt/tags/tag1038.xml><?xml version="1.0" encoding="utf-8"?>
<p:tagLst xmlns:p="http://schemas.openxmlformats.org/presentationml/2006/main">
  <p:tag name="AS_UNIQUEID" val="7092"/>
</p:tagLst>
</file>

<file path=ppt/tags/tag1039.xml><?xml version="1.0" encoding="utf-8"?>
<p:tagLst xmlns:p="http://schemas.openxmlformats.org/presentationml/2006/main">
  <p:tag name="AS_UNIQUEID" val="7093"/>
</p:tagLst>
</file>

<file path=ppt/tags/tag104.xml><?xml version="1.0" encoding="utf-8"?>
<p:tagLst xmlns:p="http://schemas.openxmlformats.org/presentationml/2006/main">
  <p:tag name="AS_UNIQUEID" val="6144"/>
</p:tagLst>
</file>

<file path=ppt/tags/tag1040.xml><?xml version="1.0" encoding="utf-8"?>
<p:tagLst xmlns:p="http://schemas.openxmlformats.org/presentationml/2006/main">
  <p:tag name="AS_UNIQUEID" val="7094"/>
</p:tagLst>
</file>

<file path=ppt/tags/tag1041.xml><?xml version="1.0" encoding="utf-8"?>
<p:tagLst xmlns:p="http://schemas.openxmlformats.org/presentationml/2006/main">
  <p:tag name="AS_UNIQUEID" val="7095"/>
</p:tagLst>
</file>

<file path=ppt/tags/tag1042.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43.xml><?xml version="1.0" encoding="utf-8"?>
<p:tagLst xmlns:p="http://schemas.openxmlformats.org/presentationml/2006/main">
  <p:tag name="AS_UNIQUEID" val="7097"/>
</p:tagLst>
</file>

<file path=ppt/tags/tag1044.xml><?xml version="1.0" encoding="utf-8"?>
<p:tagLst xmlns:p="http://schemas.openxmlformats.org/presentationml/2006/main">
  <p:tag name="AS_UNIQUEID" val="7098"/>
  <p:tag name="KSO_WM_UNIT_TABLE_BEAUTIFY" val="smartTable{5bea821c-7bb0-48bb-9adc-6aef992dacbd}"/>
  <p:tag name="TABLE_COLOR_RGB" val="0x000000*0xFFFFFF*0x212121*0xFFFFFF*0x03A9F5*0x00BCD5*0x009788*0x4CB050*0x8CC34B*0xCDDC39"/>
  <p:tag name="TABLE_COLORIDX" val="2"/>
  <p:tag name="TABLE_EMPHASIZE_COLOR" val="240117"/>
  <p:tag name="TABLE_SKINIDX" val="0"/>
</p:tagLst>
</file>

<file path=ppt/tags/tag1045.xml><?xml version="1.0" encoding="utf-8"?>
<p:tagLst xmlns:p="http://schemas.openxmlformats.org/presentationml/2006/main">
  <p:tag name="AS_UNIQUEID" val="7099"/>
</p:tagLst>
</file>

<file path=ppt/tags/tag1046.xml><?xml version="1.0" encoding="utf-8"?>
<p:tagLst xmlns:p="http://schemas.openxmlformats.org/presentationml/2006/main">
  <p:tag name="AS_UNIQUEID" val="7100"/>
</p:tagLst>
</file>

<file path=ppt/tags/tag1047.xml><?xml version="1.0" encoding="utf-8"?>
<p:tagLst xmlns:p="http://schemas.openxmlformats.org/presentationml/2006/main">
  <p:tag name="AS_UNIQUEID" val="7101"/>
</p:tagLst>
</file>

<file path=ppt/tags/tag1048.xml><?xml version="1.0" encoding="utf-8"?>
<p:tagLst xmlns:p="http://schemas.openxmlformats.org/presentationml/2006/main">
  <p:tag name="AS_UNIQUEID" val="7102"/>
</p:tagLst>
</file>

<file path=ppt/tags/tag1049.xml><?xml version="1.0" encoding="utf-8"?>
<p:tagLst xmlns:p="http://schemas.openxmlformats.org/presentationml/2006/main">
  <p:tag name="AS_UNIQUEID" val="7103"/>
</p:tagLst>
</file>

<file path=ppt/tags/tag105.xml><?xml version="1.0" encoding="utf-8"?>
<p:tagLst xmlns:p="http://schemas.openxmlformats.org/presentationml/2006/main">
  <p:tag name="AS_UNIQUEID" val="6145"/>
</p:tagLst>
</file>

<file path=ppt/tags/tag1050.xml><?xml version="1.0" encoding="utf-8"?>
<p:tagLst xmlns:p="http://schemas.openxmlformats.org/presentationml/2006/main">
  <p:tag name="AS_UNIQUEID" val="7104"/>
</p:tagLst>
</file>

<file path=ppt/tags/tag1051.xml><?xml version="1.0" encoding="utf-8"?>
<p:tagLst xmlns:p="http://schemas.openxmlformats.org/presentationml/2006/main">
  <p:tag name="AS_UNIQUEID" val="7105"/>
</p:tagLst>
</file>

<file path=ppt/tags/tag1052.xml><?xml version="1.0" encoding="utf-8"?>
<p:tagLst xmlns:p="http://schemas.openxmlformats.org/presentationml/2006/main">
  <p:tag name="AS_UNIQUEID" val="7106"/>
</p:tagLst>
</file>

<file path=ppt/tags/tag1053.xml><?xml version="1.0" encoding="utf-8"?>
<p:tagLst xmlns:p="http://schemas.openxmlformats.org/presentationml/2006/main">
  <p:tag name="AS_UNIQUEID" val="7107"/>
</p:tagLst>
</file>

<file path=ppt/tags/tag1054.xml><?xml version="1.0" encoding="utf-8"?>
<p:tagLst xmlns:p="http://schemas.openxmlformats.org/presentationml/2006/main">
  <p:tag name="AS_UNIQUEID" val="7108"/>
</p:tagLst>
</file>

<file path=ppt/tags/tag1055.xml><?xml version="1.0" encoding="utf-8"?>
<p:tagLst xmlns:p="http://schemas.openxmlformats.org/presentationml/2006/main">
  <p:tag name="AS_UNIQUEID" val="7109"/>
</p:tagLst>
</file>

<file path=ppt/tags/tag1056.xml><?xml version="1.0" encoding="utf-8"?>
<p:tagLst xmlns:p="http://schemas.openxmlformats.org/presentationml/2006/main">
  <p:tag name="AS_UNIQUEID" val="7110"/>
</p:tagLst>
</file>

<file path=ppt/tags/tag1057.xml><?xml version="1.0" encoding="utf-8"?>
<p:tagLst xmlns:p="http://schemas.openxmlformats.org/presentationml/2006/main">
  <p:tag name="AS_UNIQUEID" val="7111"/>
</p:tagLst>
</file>

<file path=ppt/tags/tag1058.xml><?xml version="1.0" encoding="utf-8"?>
<p:tagLst xmlns:p="http://schemas.openxmlformats.org/presentationml/2006/main">
  <p:tag name="AS_UNIQUEID" val="7112"/>
</p:tagLst>
</file>

<file path=ppt/tags/tag1059.xml><?xml version="1.0" encoding="utf-8"?>
<p:tagLst xmlns:p="http://schemas.openxmlformats.org/presentationml/2006/main">
  <p:tag name="AS_UNIQUEID" val="7113"/>
</p:tagLst>
</file>

<file path=ppt/tags/tag106.xml><?xml version="1.0" encoding="utf-8"?>
<p:tagLst xmlns:p="http://schemas.openxmlformats.org/presentationml/2006/main">
  <p:tag name="AS_UNIQUEID" val="6146"/>
</p:tagLst>
</file>

<file path=ppt/tags/tag1060.xml><?xml version="1.0" encoding="utf-8"?>
<p:tagLst xmlns:p="http://schemas.openxmlformats.org/presentationml/2006/main">
  <p:tag name="AS_UNIQUEID" val="7114"/>
</p:tagLst>
</file>

<file path=ppt/tags/tag1061.xml><?xml version="1.0" encoding="utf-8"?>
<p:tagLst xmlns:p="http://schemas.openxmlformats.org/presentationml/2006/main">
  <p:tag name="AS_UNIQUEID" val="7115"/>
</p:tagLst>
</file>

<file path=ppt/tags/tag1062.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63.xml><?xml version="1.0" encoding="utf-8"?>
<p:tagLst xmlns:p="http://schemas.openxmlformats.org/presentationml/2006/main">
  <p:tag name="AS_UNIQUEID" val="7117"/>
</p:tagLst>
</file>

<file path=ppt/tags/tag1064.xml><?xml version="1.0" encoding="utf-8"?>
<p:tagLst xmlns:p="http://schemas.openxmlformats.org/presentationml/2006/main">
  <p:tag name="AS_UNIQUEID" val="7118"/>
</p:tagLst>
</file>

<file path=ppt/tags/tag1065.xml><?xml version="1.0" encoding="utf-8"?>
<p:tagLst xmlns:p="http://schemas.openxmlformats.org/presentationml/2006/main">
  <p:tag name="AS_UNIQUEID" val="7119"/>
</p:tagLst>
</file>

<file path=ppt/tags/tag1066.xml><?xml version="1.0" encoding="utf-8"?>
<p:tagLst xmlns:p="http://schemas.openxmlformats.org/presentationml/2006/main">
  <p:tag name="AS_UNIQUEID" val="7120"/>
</p:tagLst>
</file>

<file path=ppt/tags/tag1067.xml><?xml version="1.0" encoding="utf-8"?>
<p:tagLst xmlns:p="http://schemas.openxmlformats.org/presentationml/2006/main">
  <p:tag name="AS_UNIQUEID" val="7121"/>
</p:tagLst>
</file>

<file path=ppt/tags/tag1068.xml><?xml version="1.0" encoding="utf-8"?>
<p:tagLst xmlns:p="http://schemas.openxmlformats.org/presentationml/2006/main">
  <p:tag name="AS_UNIQUEID" val="7122"/>
</p:tagLst>
</file>

<file path=ppt/tags/tag1069.xml><?xml version="1.0" encoding="utf-8"?>
<p:tagLst xmlns:p="http://schemas.openxmlformats.org/presentationml/2006/main">
  <p:tag name="AS_UNIQUEID" val="7124"/>
</p:tagLst>
</file>

<file path=ppt/tags/tag107.xml><?xml version="1.0" encoding="utf-8"?>
<p:tagLst xmlns:p="http://schemas.openxmlformats.org/presentationml/2006/main">
  <p:tag name="AS_UNIQUEID" val="6147"/>
</p:tagLst>
</file>

<file path=ppt/tags/tag1070.xml><?xml version="1.0" encoding="utf-8"?>
<p:tagLst xmlns:p="http://schemas.openxmlformats.org/presentationml/2006/main">
  <p:tag name="AS_UNIQUEID" val="7125"/>
</p:tagLst>
</file>

<file path=ppt/tags/tag1071.xml><?xml version="1.0" encoding="utf-8"?>
<p:tagLst xmlns:p="http://schemas.openxmlformats.org/presentationml/2006/main">
  <p:tag name="AS_UNIQUEID" val="7126"/>
</p:tagLst>
</file>

<file path=ppt/tags/tag1072.xml><?xml version="1.0" encoding="utf-8"?>
<p:tagLst xmlns:p="http://schemas.openxmlformats.org/presentationml/2006/main">
  <p:tag name="AS_UNIQUEID" val="7127"/>
</p:tagLst>
</file>

<file path=ppt/tags/tag1073.xml><?xml version="1.0" encoding="utf-8"?>
<p:tagLst xmlns:p="http://schemas.openxmlformats.org/presentationml/2006/main">
  <p:tag name="AS_UNIQUEID" val="7128"/>
</p:tagLst>
</file>

<file path=ppt/tags/tag1074.xml><?xml version="1.0" encoding="utf-8"?>
<p:tagLst xmlns:p="http://schemas.openxmlformats.org/presentationml/2006/main">
  <p:tag name="AS_UNIQUEID" val="7129"/>
</p:tagLst>
</file>

<file path=ppt/tags/tag1075.xml><?xml version="1.0" encoding="utf-8"?>
<p:tagLst xmlns:p="http://schemas.openxmlformats.org/presentationml/2006/main">
  <p:tag name="AS_UNIQUEID" val="7130"/>
</p:tagLst>
</file>

<file path=ppt/tags/tag1076.xml><?xml version="1.0" encoding="utf-8"?>
<p:tagLst xmlns:p="http://schemas.openxmlformats.org/presentationml/2006/main">
  <p:tag name="AS_UNIQUEID" val="7131"/>
</p:tagLst>
</file>

<file path=ppt/tags/tag1077.xml><?xml version="1.0" encoding="utf-8"?>
<p:tagLst xmlns:p="http://schemas.openxmlformats.org/presentationml/2006/main">
  <p:tag name="AS_UNIQUEID" val="7133"/>
</p:tagLst>
</file>

<file path=ppt/tags/tag1078.xml><?xml version="1.0" encoding="utf-8"?>
<p:tagLst xmlns:p="http://schemas.openxmlformats.org/presentationml/2006/main">
  <p:tag name="AS_UNIQUEID" val="7134"/>
</p:tagLst>
</file>

<file path=ppt/tags/tag1079.xml><?xml version="1.0" encoding="utf-8"?>
<p:tagLst xmlns:p="http://schemas.openxmlformats.org/presentationml/2006/main">
  <p:tag name="AS_UNIQUEID" val="7135"/>
</p:tagLst>
</file>

<file path=ppt/tags/tag108.xml><?xml version="1.0" encoding="utf-8"?>
<p:tagLst xmlns:p="http://schemas.openxmlformats.org/presentationml/2006/main">
  <p:tag name="AS_UNIQUEID" val="6148"/>
  <p:tag name="KSO_WM_BEAUTIFY_FLAG" val=""/>
</p:tagLst>
</file>

<file path=ppt/tags/tag1080.xml><?xml version="1.0" encoding="utf-8"?>
<p:tagLst xmlns:p="http://schemas.openxmlformats.org/presentationml/2006/main">
  <p:tag name="AS_UNIQUEID" val="7136"/>
</p:tagLst>
</file>

<file path=ppt/tags/tag1081.xml><?xml version="1.0" encoding="utf-8"?>
<p:tagLst xmlns:p="http://schemas.openxmlformats.org/presentationml/2006/main">
  <p:tag name="AS_UNIQUEID" val="7138"/>
</p:tagLst>
</file>

<file path=ppt/tags/tag1082.xml><?xml version="1.0" encoding="utf-8"?>
<p:tagLst xmlns:p="http://schemas.openxmlformats.org/presentationml/2006/main">
  <p:tag name="AS_UNIQUEID" val="7139"/>
</p:tagLst>
</file>

<file path=ppt/tags/tag1083.xml><?xml version="1.0" encoding="utf-8"?>
<p:tagLst xmlns:p="http://schemas.openxmlformats.org/presentationml/2006/main">
  <p:tag name="AS_UNIQUEID" val="7140"/>
</p:tagLst>
</file>

<file path=ppt/tags/tag1084.xml><?xml version="1.0" encoding="utf-8"?>
<p:tagLst xmlns:p="http://schemas.openxmlformats.org/presentationml/2006/main">
  <p:tag name="AS_UNIQUEID" val="7141"/>
</p:tagLst>
</file>

<file path=ppt/tags/tag1085.xml><?xml version="1.0" encoding="utf-8"?>
<p:tagLst xmlns:p="http://schemas.openxmlformats.org/presentationml/2006/main">
  <p:tag name="AS_UNIQUEID" val="7142"/>
  <p:tag name="KSO_WM_BEAUTIFY_FLAG" val=""/>
</p:tagLst>
</file>

<file path=ppt/tags/tag1086.xml><?xml version="1.0" encoding="utf-8"?>
<p:tagLst xmlns:p="http://schemas.openxmlformats.org/presentationml/2006/main">
  <p:tag name="AS_UNIQUEID" val="7143"/>
  <p:tag name="KSO_WM_BEAUTIFY_FLAG" val=""/>
</p:tagLst>
</file>

<file path=ppt/tags/tag1087.xml><?xml version="1.0" encoding="utf-8"?>
<p:tagLst xmlns:p="http://schemas.openxmlformats.org/presentationml/2006/main">
  <p:tag name="AS_UNIQUEID" val="7144"/>
  <p:tag name="KSO_WM_BEAUTIFY_FLAG" val=""/>
</p:tagLst>
</file>

<file path=ppt/tags/tag1088.xml><?xml version="1.0" encoding="utf-8"?>
<p:tagLst xmlns:p="http://schemas.openxmlformats.org/presentationml/2006/main">
  <p:tag name="AS_UNIQUEID" val="7145"/>
  <p:tag name="KSO_WM_BEAUTIFY_FLAG" val=""/>
</p:tagLst>
</file>

<file path=ppt/tags/tag1089.xml><?xml version="1.0" encoding="utf-8"?>
<p:tagLst xmlns:p="http://schemas.openxmlformats.org/presentationml/2006/main">
  <p:tag name="AS_UNIQUEID" val="7146"/>
  <p:tag name="KSO_WM_BEAUTIFY_FLAG" val=""/>
</p:tagLst>
</file>

<file path=ppt/tags/tag109.xml><?xml version="1.0" encoding="utf-8"?>
<p:tagLst xmlns:p="http://schemas.openxmlformats.org/presentationml/2006/main">
  <p:tag name="AS_UNIQUEID" val="6149"/>
  <p:tag name="KSO_WM_BEAUTIFY_FLAG" val=""/>
</p:tagLst>
</file>

<file path=ppt/tags/tag1090.xml><?xml version="1.0" encoding="utf-8"?>
<p:tagLst xmlns:p="http://schemas.openxmlformats.org/presentationml/2006/main">
  <p:tag name="AS_UNIQUEID" val="7147"/>
  <p:tag name="KSO_WM_BEAUTIFY_FLAG" val=""/>
</p:tagLst>
</file>

<file path=ppt/tags/tag1091.xml><?xml version="1.0" encoding="utf-8"?>
<p:tagLst xmlns:p="http://schemas.openxmlformats.org/presentationml/2006/main">
  <p:tag name="AS_UNIQUEID" val="7148"/>
  <p:tag name="KSO_WM_BEAUTIFY_FLAG" val=""/>
</p:tagLst>
</file>

<file path=ppt/tags/tag1092.xml><?xml version="1.0" encoding="utf-8"?>
<p:tagLst xmlns:p="http://schemas.openxmlformats.org/presentationml/2006/main">
  <p:tag name="AS_UNIQUEID" val="7149"/>
  <p:tag name="KSO_WM_BEAUTIFY_FLAG" val=""/>
</p:tagLst>
</file>

<file path=ppt/tags/tag1093.xml><?xml version="1.0" encoding="utf-8"?>
<p:tagLst xmlns:p="http://schemas.openxmlformats.org/presentationml/2006/main">
  <p:tag name="AS_UNIQUEID" val="7150"/>
  <p:tag name="KSO_WM_BEAUTIFY_FLAG" val=""/>
</p:tagLst>
</file>

<file path=ppt/tags/tag1094.xml><?xml version="1.0" encoding="utf-8"?>
<p:tagLst xmlns:p="http://schemas.openxmlformats.org/presentationml/2006/main">
  <p:tag name="AS_UNIQUEID" val="7151"/>
</p:tagLst>
</file>

<file path=ppt/tags/tag1095.xml><?xml version="1.0" encoding="utf-8"?>
<p:tagLst xmlns:p="http://schemas.openxmlformats.org/presentationml/2006/main">
  <p:tag name="AS_UNIQUEID" val="7152"/>
</p:tagLst>
</file>

<file path=ppt/tags/tag1096.xml><?xml version="1.0" encoding="utf-8"?>
<p:tagLst xmlns:p="http://schemas.openxmlformats.org/presentationml/2006/main">
  <p:tag name="AS_UNIQUEID" val="7153"/>
</p:tagLst>
</file>

<file path=ppt/tags/tag1097.xml><?xml version="1.0" encoding="utf-8"?>
<p:tagLst xmlns:p="http://schemas.openxmlformats.org/presentationml/2006/main">
  <p:tag name="AS_UNIQUEID" val="7154"/>
</p:tagLst>
</file>

<file path=ppt/tags/tag1098.xml><?xml version="1.0" encoding="utf-8"?>
<p:tagLst xmlns:p="http://schemas.openxmlformats.org/presentationml/2006/main">
  <p:tag name="AS_UNIQUEID" val="7155"/>
</p:tagLst>
</file>

<file path=ppt/tags/tag1099.xml><?xml version="1.0" encoding="utf-8"?>
<p:tagLst xmlns:p="http://schemas.openxmlformats.org/presentationml/2006/main">
  <p:tag name="AS_UNIQUEID" val="7156"/>
</p:tagLst>
</file>

<file path=ppt/tags/tag11.xml><?xml version="1.0" encoding="utf-8"?>
<p:tagLst xmlns:p="http://schemas.openxmlformats.org/presentationml/2006/main">
  <p:tag name="AS_UNIQUEID" val="6037"/>
</p:tagLst>
</file>

<file path=ppt/tags/tag110.xml><?xml version="1.0" encoding="utf-8"?>
<p:tagLst xmlns:p="http://schemas.openxmlformats.org/presentationml/2006/main">
  <p:tag name="AS_UNIQUEID" val="6150"/>
  <p:tag name="KSO_WM_BEAUTIFY_FLAG" val=""/>
</p:tagLst>
</file>

<file path=ppt/tags/tag1100.xml><?xml version="1.0" encoding="utf-8"?>
<p:tagLst xmlns:p="http://schemas.openxmlformats.org/presentationml/2006/main">
  <p:tag name="AS_UNIQUEID" val="7158"/>
</p:tagLst>
</file>

<file path=ppt/tags/tag1101.xml><?xml version="1.0" encoding="utf-8"?>
<p:tagLst xmlns:p="http://schemas.openxmlformats.org/presentationml/2006/main">
  <p:tag name="AS_UNIQUEID" val="7159"/>
</p:tagLst>
</file>

<file path=ppt/tags/tag1102.xml><?xml version="1.0" encoding="utf-8"?>
<p:tagLst xmlns:p="http://schemas.openxmlformats.org/presentationml/2006/main">
  <p:tag name="AS_UNIQUEID" val="7160"/>
</p:tagLst>
</file>

<file path=ppt/tags/tag1103.xml><?xml version="1.0" encoding="utf-8"?>
<p:tagLst xmlns:p="http://schemas.openxmlformats.org/presentationml/2006/main">
  <p:tag name="AS_UNIQUEID" val="7161"/>
</p:tagLst>
</file>

<file path=ppt/tags/tag1104.xml><?xml version="1.0" encoding="utf-8"?>
<p:tagLst xmlns:p="http://schemas.openxmlformats.org/presentationml/2006/main">
  <p:tag name="AS_UNIQUEID" val="2806"/>
</p:tagLst>
</file>

<file path=ppt/tags/tag1105.xml><?xml version="1.0" encoding="utf-8"?>
<p:tagLst xmlns:p="http://schemas.openxmlformats.org/presentationml/2006/main">
  <p:tag name="AS_UNIQUEID" val="7162"/>
</p:tagLst>
</file>

<file path=ppt/tags/tag1106.xml><?xml version="1.0" encoding="utf-8"?>
<p:tagLst xmlns:p="http://schemas.openxmlformats.org/presentationml/2006/main">
  <p:tag name="AS_UNIQUEID" val="2806"/>
</p:tagLst>
</file>

<file path=ppt/tags/tag1107.xml><?xml version="1.0" encoding="utf-8"?>
<p:tagLst xmlns:p="http://schemas.openxmlformats.org/presentationml/2006/main">
  <p:tag name="AS_UNIQUEID" val="2806"/>
</p:tagLst>
</file>

<file path=ppt/tags/tag1108.xml><?xml version="1.0" encoding="utf-8"?>
<p:tagLst xmlns:p="http://schemas.openxmlformats.org/presentationml/2006/main">
  <p:tag name="AS_UNIQUEID" val="7163"/>
</p:tagLst>
</file>

<file path=ppt/tags/tag1109.xml><?xml version="1.0" encoding="utf-8"?>
<p:tagLst xmlns:p="http://schemas.openxmlformats.org/presentationml/2006/main">
  <p:tag name="AS_UNIQUEID" val="7164"/>
</p:tagLst>
</file>

<file path=ppt/tags/tag111.xml><?xml version="1.0" encoding="utf-8"?>
<p:tagLst xmlns:p="http://schemas.openxmlformats.org/presentationml/2006/main">
  <p:tag name="AS_UNIQUEID" val="6151"/>
  <p:tag name="KSO_WM_BEAUTIFY_FLAG" val=""/>
</p:tagLst>
</file>

<file path=ppt/tags/tag1110.xml><?xml version="1.0" encoding="utf-8"?>
<p:tagLst xmlns:p="http://schemas.openxmlformats.org/presentationml/2006/main">
  <p:tag name="AS_UNIQUEID" val="7165"/>
</p:tagLst>
</file>

<file path=ppt/tags/tag1111.xml><?xml version="1.0" encoding="utf-8"?>
<p:tagLst xmlns:p="http://schemas.openxmlformats.org/presentationml/2006/main">
  <p:tag name="AS_UNIQUEID" val="2806"/>
</p:tagLst>
</file>

<file path=ppt/tags/tag1112.xml><?xml version="1.0" encoding="utf-8"?>
<p:tagLst xmlns:p="http://schemas.openxmlformats.org/presentationml/2006/main">
  <p:tag name="AS_UNIQUEID" val="2806"/>
</p:tagLst>
</file>

<file path=ppt/tags/tag1113.xml><?xml version="1.0" encoding="utf-8"?>
<p:tagLst xmlns:p="http://schemas.openxmlformats.org/presentationml/2006/main">
  <p:tag name="AS_UNIQUEID" val="2806"/>
</p:tagLst>
</file>

<file path=ppt/tags/tag1114.xml><?xml version="1.0" encoding="utf-8"?>
<p:tagLst xmlns:p="http://schemas.openxmlformats.org/presentationml/2006/main">
  <p:tag name="AS_UNIQUEID" val="2806"/>
</p:tagLst>
</file>

<file path=ppt/tags/tag1115.xml><?xml version="1.0" encoding="utf-8"?>
<p:tagLst xmlns:p="http://schemas.openxmlformats.org/presentationml/2006/main">
  <p:tag name="AS_UNIQUEID" val="7166"/>
</p:tagLst>
</file>

<file path=ppt/tags/tag1116.xml><?xml version="1.0" encoding="utf-8"?>
<p:tagLst xmlns:p="http://schemas.openxmlformats.org/presentationml/2006/main">
  <p:tag name="AS_UNIQUEID" val="2806"/>
</p:tagLst>
</file>

<file path=ppt/tags/tag1117.xml><?xml version="1.0" encoding="utf-8"?>
<p:tagLst xmlns:p="http://schemas.openxmlformats.org/presentationml/2006/main">
  <p:tag name="AS_UNIQUEID" val="7167"/>
</p:tagLst>
</file>

<file path=ppt/tags/tag1118.xml><?xml version="1.0" encoding="utf-8"?>
<p:tagLst xmlns:p="http://schemas.openxmlformats.org/presentationml/2006/main">
  <p:tag name="AS_UNIQUEID" val="2806"/>
</p:tagLst>
</file>

<file path=ppt/tags/tag1119.xml><?xml version="1.0" encoding="utf-8"?>
<p:tagLst xmlns:p="http://schemas.openxmlformats.org/presentationml/2006/main">
  <p:tag name="AS_UNIQUEID" val="2806"/>
</p:tagLst>
</file>

<file path=ppt/tags/tag112.xml><?xml version="1.0" encoding="utf-8"?>
<p:tagLst xmlns:p="http://schemas.openxmlformats.org/presentationml/2006/main">
  <p:tag name="AS_UNIQUEID" val="6152"/>
  <p:tag name="KSO_WM_BEAUTIFY_FLAG" val=""/>
</p:tagLst>
</file>

<file path=ppt/tags/tag1120.xml><?xml version="1.0" encoding="utf-8"?>
<p:tagLst xmlns:p="http://schemas.openxmlformats.org/presentationml/2006/main">
  <p:tag name="AS_UNIQUEID" val="2806"/>
</p:tagLst>
</file>

<file path=ppt/tags/tag1121.xml><?xml version="1.0" encoding="utf-8"?>
<p:tagLst xmlns:p="http://schemas.openxmlformats.org/presentationml/2006/main">
  <p:tag name="AS_UNIQUEID" val="7168"/>
</p:tagLst>
</file>

<file path=ppt/tags/tag1122.xml><?xml version="1.0" encoding="utf-8"?>
<p:tagLst xmlns:p="http://schemas.openxmlformats.org/presentationml/2006/main">
  <p:tag name="AS_UNIQUEID" val="7169"/>
</p:tagLst>
</file>

<file path=ppt/tags/tag1123.xml><?xml version="1.0" encoding="utf-8"?>
<p:tagLst xmlns:p="http://schemas.openxmlformats.org/presentationml/2006/main">
  <p:tag name="AS_UNIQUEID" val="7170"/>
</p:tagLst>
</file>

<file path=ppt/tags/tag1124.xml><?xml version="1.0" encoding="utf-8"?>
<p:tagLst xmlns:p="http://schemas.openxmlformats.org/presentationml/2006/main">
  <p:tag name="AS_UNIQUEID" val="7171"/>
</p:tagLst>
</file>

<file path=ppt/tags/tag1125.xml><?xml version="1.0" encoding="utf-8"?>
<p:tagLst xmlns:p="http://schemas.openxmlformats.org/presentationml/2006/main">
  <p:tag name="AS_UNIQUEID" val="7172"/>
</p:tagLst>
</file>

<file path=ppt/tags/tag1126.xml><?xml version="1.0" encoding="utf-8"?>
<p:tagLst xmlns:p="http://schemas.openxmlformats.org/presentationml/2006/main">
  <p:tag name="AS_UNIQUEID" val="7173"/>
</p:tagLst>
</file>

<file path=ppt/tags/tag1127.xml><?xml version="1.0" encoding="utf-8"?>
<p:tagLst xmlns:p="http://schemas.openxmlformats.org/presentationml/2006/main">
  <p:tag name="AS_UNIQUEID" val="7174"/>
</p:tagLst>
</file>

<file path=ppt/tags/tag1128.xml><?xml version="1.0" encoding="utf-8"?>
<p:tagLst xmlns:p="http://schemas.openxmlformats.org/presentationml/2006/main">
  <p:tag name="AS_UNIQUEID" val="7175"/>
</p:tagLst>
</file>

<file path=ppt/tags/tag1129.xml><?xml version="1.0" encoding="utf-8"?>
<p:tagLst xmlns:p="http://schemas.openxmlformats.org/presentationml/2006/main">
  <p:tag name="AS_UNIQUEID" val="7176"/>
</p:tagLst>
</file>

<file path=ppt/tags/tag113.xml><?xml version="1.0" encoding="utf-8"?>
<p:tagLst xmlns:p="http://schemas.openxmlformats.org/presentationml/2006/main">
  <p:tag name="AS_UNIQUEID" val="6153"/>
  <p:tag name="KSO_WM_BEAUTIFY_FLAG" val=""/>
</p:tagLst>
</file>

<file path=ppt/tags/tag1130.xml><?xml version="1.0" encoding="utf-8"?>
<p:tagLst xmlns:p="http://schemas.openxmlformats.org/presentationml/2006/main">
  <p:tag name="AS_UNIQUEID" val="7177"/>
</p:tagLst>
</file>

<file path=ppt/tags/tag1131.xml><?xml version="1.0" encoding="utf-8"?>
<p:tagLst xmlns:p="http://schemas.openxmlformats.org/presentationml/2006/main">
  <p:tag name="AS_UNIQUEID" val="7178"/>
</p:tagLst>
</file>

<file path=ppt/tags/tag1132.xml><?xml version="1.0" encoding="utf-8"?>
<p:tagLst xmlns:p="http://schemas.openxmlformats.org/presentationml/2006/main">
  <p:tag name="AS_UNIQUEID" val="7179"/>
</p:tagLst>
</file>

<file path=ppt/tags/tag1133.xml><?xml version="1.0" encoding="utf-8"?>
<p:tagLst xmlns:p="http://schemas.openxmlformats.org/presentationml/2006/main">
  <p:tag name="AS_UNIQUEID" val="7180"/>
</p:tagLst>
</file>

<file path=ppt/tags/tag1134.xml><?xml version="1.0" encoding="utf-8"?>
<p:tagLst xmlns:p="http://schemas.openxmlformats.org/presentationml/2006/main">
  <p:tag name="AS_UNIQUEID" val="7181"/>
</p:tagLst>
</file>

<file path=ppt/tags/tag1135.xml><?xml version="1.0" encoding="utf-8"?>
<p:tagLst xmlns:p="http://schemas.openxmlformats.org/presentationml/2006/main">
  <p:tag name="AS_UNIQUEID" val="7182"/>
</p:tagLst>
</file>

<file path=ppt/tags/tag1136.xml><?xml version="1.0" encoding="utf-8"?>
<p:tagLst xmlns:p="http://schemas.openxmlformats.org/presentationml/2006/main">
  <p:tag name="AS_UNIQUEID" val="7183"/>
</p:tagLst>
</file>

<file path=ppt/tags/tag1137.xml><?xml version="1.0" encoding="utf-8"?>
<p:tagLst xmlns:p="http://schemas.openxmlformats.org/presentationml/2006/main">
  <p:tag name="AS_UNIQUEID" val="7184"/>
</p:tagLst>
</file>

<file path=ppt/tags/tag1138.xml><?xml version="1.0" encoding="utf-8"?>
<p:tagLst xmlns:p="http://schemas.openxmlformats.org/presentationml/2006/main">
  <p:tag name="AS_UNIQUEID" val="7185"/>
</p:tagLst>
</file>

<file path=ppt/tags/tag1139.xml><?xml version="1.0" encoding="utf-8"?>
<p:tagLst xmlns:p="http://schemas.openxmlformats.org/presentationml/2006/main">
  <p:tag name="AS_UNIQUEID" val="7186"/>
</p:tagLst>
</file>

<file path=ppt/tags/tag114.xml><?xml version="1.0" encoding="utf-8"?>
<p:tagLst xmlns:p="http://schemas.openxmlformats.org/presentationml/2006/main">
  <p:tag name="AS_UNIQUEID" val="6154"/>
  <p:tag name="KSO_WM_BEAUTIFY_FLAG" val=""/>
</p:tagLst>
</file>

<file path=ppt/tags/tag1140.xml><?xml version="1.0" encoding="utf-8"?>
<p:tagLst xmlns:p="http://schemas.openxmlformats.org/presentationml/2006/main">
  <p:tag name="AS_UNIQUEID" val="7187"/>
</p:tagLst>
</file>

<file path=ppt/tags/tag1141.xml><?xml version="1.0" encoding="utf-8"?>
<p:tagLst xmlns:p="http://schemas.openxmlformats.org/presentationml/2006/main">
  <p:tag name="AS_UNIQUEID" val="7188"/>
</p:tagLst>
</file>

<file path=ppt/tags/tag1142.xml><?xml version="1.0" encoding="utf-8"?>
<p:tagLst xmlns:p="http://schemas.openxmlformats.org/presentationml/2006/main">
  <p:tag name="AS_UNIQUEID" val="7189"/>
</p:tagLst>
</file>

<file path=ppt/tags/tag1143.xml><?xml version="1.0" encoding="utf-8"?>
<p:tagLst xmlns:p="http://schemas.openxmlformats.org/presentationml/2006/main">
  <p:tag name="AS_UNIQUEID" val="7190"/>
</p:tagLst>
</file>

<file path=ppt/tags/tag1144.xml><?xml version="1.0" encoding="utf-8"?>
<p:tagLst xmlns:p="http://schemas.openxmlformats.org/presentationml/2006/main">
  <p:tag name="AS_UNIQUEID" val="7191"/>
</p:tagLst>
</file>

<file path=ppt/tags/tag1145.xml><?xml version="1.0" encoding="utf-8"?>
<p:tagLst xmlns:p="http://schemas.openxmlformats.org/presentationml/2006/main">
  <p:tag name="AS_UNIQUEID" val="7192"/>
</p:tagLst>
</file>

<file path=ppt/tags/tag1146.xml><?xml version="1.0" encoding="utf-8"?>
<p:tagLst xmlns:p="http://schemas.openxmlformats.org/presentationml/2006/main">
  <p:tag name="AS_UNIQUEID" val="7193"/>
</p:tagLst>
</file>

<file path=ppt/tags/tag1147.xml><?xml version="1.0" encoding="utf-8"?>
<p:tagLst xmlns:p="http://schemas.openxmlformats.org/presentationml/2006/main">
  <p:tag name="AS_UNIQUEID" val="7194"/>
</p:tagLst>
</file>

<file path=ppt/tags/tag1148.xml><?xml version="1.0" encoding="utf-8"?>
<p:tagLst xmlns:p="http://schemas.openxmlformats.org/presentationml/2006/main">
  <p:tag name="AS_UNIQUEID" val="7195"/>
</p:tagLst>
</file>

<file path=ppt/tags/tag1149.xml><?xml version="1.0" encoding="utf-8"?>
<p:tagLst xmlns:p="http://schemas.openxmlformats.org/presentationml/2006/main">
  <p:tag name="AS_UNIQUEID" val="7196"/>
</p:tagLst>
</file>

<file path=ppt/tags/tag115.xml><?xml version="1.0" encoding="utf-8"?>
<p:tagLst xmlns:p="http://schemas.openxmlformats.org/presentationml/2006/main">
  <p:tag name="AS_UNIQUEID" val="6155"/>
  <p:tag name="KSO_WM_BEAUTIFY_FLAG" val=""/>
</p:tagLst>
</file>

<file path=ppt/tags/tag1150.xml><?xml version="1.0" encoding="utf-8"?>
<p:tagLst xmlns:p="http://schemas.openxmlformats.org/presentationml/2006/main">
  <p:tag name="AS_UNIQUEID" val="7197"/>
</p:tagLst>
</file>

<file path=ppt/tags/tag1151.xml><?xml version="1.0" encoding="utf-8"?>
<p:tagLst xmlns:p="http://schemas.openxmlformats.org/presentationml/2006/main">
  <p:tag name="AS_UNIQUEID" val="7198"/>
</p:tagLst>
</file>

<file path=ppt/tags/tag1152.xml><?xml version="1.0" encoding="utf-8"?>
<p:tagLst xmlns:p="http://schemas.openxmlformats.org/presentationml/2006/main">
  <p:tag name="AS_UNIQUEID" val="7200"/>
</p:tagLst>
</file>

<file path=ppt/tags/tag1153.xml><?xml version="1.0" encoding="utf-8"?>
<p:tagLst xmlns:p="http://schemas.openxmlformats.org/presentationml/2006/main">
  <p:tag name="AS_UNIQUEID" val="7201"/>
</p:tagLst>
</file>

<file path=ppt/tags/tag1154.xml><?xml version="1.0" encoding="utf-8"?>
<p:tagLst xmlns:p="http://schemas.openxmlformats.org/presentationml/2006/main">
  <p:tag name="AS_UNIQUEID" val="7202"/>
</p:tagLst>
</file>

<file path=ppt/tags/tag1155.xml><?xml version="1.0" encoding="utf-8"?>
<p:tagLst xmlns:p="http://schemas.openxmlformats.org/presentationml/2006/main">
  <p:tag name="AS_UNIQUEID" val="7203"/>
</p:tagLst>
</file>

<file path=ppt/tags/tag1156.xml><?xml version="1.0" encoding="utf-8"?>
<p:tagLst xmlns:p="http://schemas.openxmlformats.org/presentationml/2006/main">
  <p:tag name="AS_UNIQUEID" val="7204"/>
</p:tagLst>
</file>

<file path=ppt/tags/tag1157.xml><?xml version="1.0" encoding="utf-8"?>
<p:tagLst xmlns:p="http://schemas.openxmlformats.org/presentationml/2006/main">
  <p:tag name="AS_UNIQUEID" val="7205"/>
</p:tagLst>
</file>

<file path=ppt/tags/tag1158.xml><?xml version="1.0" encoding="utf-8"?>
<p:tagLst xmlns:p="http://schemas.openxmlformats.org/presentationml/2006/main">
  <p:tag name="AS_UNIQUEID" val="7207"/>
</p:tagLst>
</file>

<file path=ppt/tags/tag1159.xml><?xml version="1.0" encoding="utf-8"?>
<p:tagLst xmlns:p="http://schemas.openxmlformats.org/presentationml/2006/main">
  <p:tag name="AS_UNIQUEID" val="7208"/>
</p:tagLst>
</file>

<file path=ppt/tags/tag116.xml><?xml version="1.0" encoding="utf-8"?>
<p:tagLst xmlns:p="http://schemas.openxmlformats.org/presentationml/2006/main">
  <p:tag name="AS_UNIQUEID" val="6156"/>
</p:tagLst>
</file>

<file path=ppt/tags/tag1160.xml><?xml version="1.0" encoding="utf-8"?>
<p:tagLst xmlns:p="http://schemas.openxmlformats.org/presentationml/2006/main">
  <p:tag name="AS_UNIQUEID" val="7209"/>
</p:tagLst>
</file>

<file path=ppt/tags/tag1161.xml><?xml version="1.0" encoding="utf-8"?>
<p:tagLst xmlns:p="http://schemas.openxmlformats.org/presentationml/2006/main">
  <p:tag name="AS_UNIQUEID" val="7210"/>
</p:tagLst>
</file>

<file path=ppt/tags/tag1162.xml><?xml version="1.0" encoding="utf-8"?>
<p:tagLst xmlns:p="http://schemas.openxmlformats.org/presentationml/2006/main">
  <p:tag name="AS_UNIQUEID" val="7211"/>
</p:tagLst>
</file>

<file path=ppt/tags/tag1163.xml><?xml version="1.0" encoding="utf-8"?>
<p:tagLst xmlns:p="http://schemas.openxmlformats.org/presentationml/2006/main">
  <p:tag name="AS_UNIQUEID" val="7213"/>
</p:tagLst>
</file>

<file path=ppt/tags/tag1164.xml><?xml version="1.0" encoding="utf-8"?>
<p:tagLst xmlns:p="http://schemas.openxmlformats.org/presentationml/2006/main">
  <p:tag name="AS_UNIQUEID" val="7214"/>
</p:tagLst>
</file>

<file path=ppt/tags/tag1165.xml><?xml version="1.0" encoding="utf-8"?>
<p:tagLst xmlns:p="http://schemas.openxmlformats.org/presentationml/2006/main">
  <p:tag name="AS_UNIQUEID" val="7215"/>
</p:tagLst>
</file>

<file path=ppt/tags/tag1166.xml><?xml version="1.0" encoding="utf-8"?>
<p:tagLst xmlns:p="http://schemas.openxmlformats.org/presentationml/2006/main">
  <p:tag name="AS_UNIQUEID" val="7216"/>
</p:tagLst>
</file>

<file path=ppt/tags/tag1167.xml><?xml version="1.0" encoding="utf-8"?>
<p:tagLst xmlns:p="http://schemas.openxmlformats.org/presentationml/2006/main">
  <p:tag name="AS_UNIQUEID" val="7217"/>
</p:tagLst>
</file>

<file path=ppt/tags/tag1168.xml><?xml version="1.0" encoding="utf-8"?>
<p:tagLst xmlns:p="http://schemas.openxmlformats.org/presentationml/2006/main">
  <p:tag name="AS_UNIQUEID" val="7218"/>
</p:tagLst>
</file>

<file path=ppt/tags/tag1169.xml><?xml version="1.0" encoding="utf-8"?>
<p:tagLst xmlns:p="http://schemas.openxmlformats.org/presentationml/2006/main">
  <p:tag name="AS_UNIQUEID" val="7220"/>
</p:tagLst>
</file>

<file path=ppt/tags/tag117.xml><?xml version="1.0" encoding="utf-8"?>
<p:tagLst xmlns:p="http://schemas.openxmlformats.org/presentationml/2006/main">
  <p:tag name="AS_UNIQUEID" val="6157"/>
</p:tagLst>
</file>

<file path=ppt/tags/tag1170.xml><?xml version="1.0" encoding="utf-8"?>
<p:tagLst xmlns:p="http://schemas.openxmlformats.org/presentationml/2006/main">
  <p:tag name="AS_UNIQUEID" val="7221"/>
</p:tagLst>
</file>

<file path=ppt/tags/tag1171.xml><?xml version="1.0" encoding="utf-8"?>
<p:tagLst xmlns:p="http://schemas.openxmlformats.org/presentationml/2006/main">
  <p:tag name="AS_UNIQUEID" val="7222"/>
</p:tagLst>
</file>

<file path=ppt/tags/tag1172.xml><?xml version="1.0" encoding="utf-8"?>
<p:tagLst xmlns:p="http://schemas.openxmlformats.org/presentationml/2006/main">
  <p:tag name="AS_UNIQUEID" val="7223"/>
</p:tagLst>
</file>

<file path=ppt/tags/tag1173.xml><?xml version="1.0" encoding="utf-8"?>
<p:tagLst xmlns:p="http://schemas.openxmlformats.org/presentationml/2006/main">
  <p:tag name="AS_UNIQUEID" val="7224"/>
</p:tagLst>
</file>

<file path=ppt/tags/tag1174.xml><?xml version="1.0" encoding="utf-8"?>
<p:tagLst xmlns:p="http://schemas.openxmlformats.org/presentationml/2006/main">
  <p:tag name="AS_UNIQUEID" val="7226"/>
</p:tagLst>
</file>

<file path=ppt/tags/tag1175.xml><?xml version="1.0" encoding="utf-8"?>
<p:tagLst xmlns:p="http://schemas.openxmlformats.org/presentationml/2006/main">
  <p:tag name="AS_UNIQUEID" val="7227"/>
</p:tagLst>
</file>

<file path=ppt/tags/tag1176.xml><?xml version="1.0" encoding="utf-8"?>
<p:tagLst xmlns:p="http://schemas.openxmlformats.org/presentationml/2006/main">
  <p:tag name="AS_UNIQUEID" val="7228"/>
</p:tagLst>
</file>

<file path=ppt/tags/tag1177.xml><?xml version="1.0" encoding="utf-8"?>
<p:tagLst xmlns:p="http://schemas.openxmlformats.org/presentationml/2006/main">
  <p:tag name="AS_UNIQUEID" val="7229"/>
</p:tagLst>
</file>

<file path=ppt/tags/tag1178.xml><?xml version="1.0" encoding="utf-8"?>
<p:tagLst xmlns:p="http://schemas.openxmlformats.org/presentationml/2006/main">
  <p:tag name="AS_UNIQUEID" val="7230"/>
</p:tagLst>
</file>

<file path=ppt/tags/tag1179.xml><?xml version="1.0" encoding="utf-8"?>
<p:tagLst xmlns:p="http://schemas.openxmlformats.org/presentationml/2006/main">
  <p:tag name="AS_UNIQUEID" val="7231"/>
</p:tagLst>
</file>

<file path=ppt/tags/tag118.xml><?xml version="1.0" encoding="utf-8"?>
<p:tagLst xmlns:p="http://schemas.openxmlformats.org/presentationml/2006/main">
  <p:tag name="AS_UNIQUEID" val="6158"/>
</p:tagLst>
</file>

<file path=ppt/tags/tag1180.xml><?xml version="1.0" encoding="utf-8"?>
<p:tagLst xmlns:p="http://schemas.openxmlformats.org/presentationml/2006/main">
  <p:tag name="AS_UNIQUEID" val="7233"/>
</p:tagLst>
</file>

<file path=ppt/tags/tag1181.xml><?xml version="1.0" encoding="utf-8"?>
<p:tagLst xmlns:p="http://schemas.openxmlformats.org/presentationml/2006/main">
  <p:tag name="AS_UNIQUEID" val="7234"/>
</p:tagLst>
</file>

<file path=ppt/tags/tag1182.xml><?xml version="1.0" encoding="utf-8"?>
<p:tagLst xmlns:p="http://schemas.openxmlformats.org/presentationml/2006/main">
  <p:tag name="AS_UNIQUEID" val="7235"/>
</p:tagLst>
</file>

<file path=ppt/tags/tag1183.xml><?xml version="1.0" encoding="utf-8"?>
<p:tagLst xmlns:p="http://schemas.openxmlformats.org/presentationml/2006/main">
  <p:tag name="AS_UNIQUEID" val="7236"/>
</p:tagLst>
</file>

<file path=ppt/tags/tag1184.xml><?xml version="1.0" encoding="utf-8"?>
<p:tagLst xmlns:p="http://schemas.openxmlformats.org/presentationml/2006/main">
  <p:tag name="AS_UNIQUEID" val="7237"/>
</p:tagLst>
</file>

<file path=ppt/tags/tag1185.xml><?xml version="1.0" encoding="utf-8"?>
<p:tagLst xmlns:p="http://schemas.openxmlformats.org/presentationml/2006/main">
  <p:tag name="AS_UNIQUEID" val="7239"/>
</p:tagLst>
</file>

<file path=ppt/tags/tag1186.xml><?xml version="1.0" encoding="utf-8"?>
<p:tagLst xmlns:p="http://schemas.openxmlformats.org/presentationml/2006/main">
  <p:tag name="AS_UNIQUEID" val="7240"/>
</p:tagLst>
</file>

<file path=ppt/tags/tag1187.xml><?xml version="1.0" encoding="utf-8"?>
<p:tagLst xmlns:p="http://schemas.openxmlformats.org/presentationml/2006/main">
  <p:tag name="AS_UNIQUEID" val="7241"/>
</p:tagLst>
</file>

<file path=ppt/tags/tag1188.xml><?xml version="1.0" encoding="utf-8"?>
<p:tagLst xmlns:p="http://schemas.openxmlformats.org/presentationml/2006/main">
  <p:tag name="AS_UNIQUEID" val="7242"/>
</p:tagLst>
</file>

<file path=ppt/tags/tag1189.xml><?xml version="1.0" encoding="utf-8"?>
<p:tagLst xmlns:p="http://schemas.openxmlformats.org/presentationml/2006/main">
  <p:tag name="AS_UNIQUEID" val="7243"/>
</p:tagLst>
</file>

<file path=ppt/tags/tag119.xml><?xml version="1.0" encoding="utf-8"?>
<p:tagLst xmlns:p="http://schemas.openxmlformats.org/presentationml/2006/main">
  <p:tag name="AS_UNIQUEID" val="6159"/>
</p:tagLst>
</file>

<file path=ppt/tags/tag1190.xml><?xml version="1.0" encoding="utf-8"?>
<p:tagLst xmlns:p="http://schemas.openxmlformats.org/presentationml/2006/main">
  <p:tag name="AS_UNIQUEID" val="7244"/>
</p:tagLst>
</file>

<file path=ppt/tags/tag1191.xml><?xml version="1.0" encoding="utf-8"?>
<p:tagLst xmlns:p="http://schemas.openxmlformats.org/presentationml/2006/main">
  <p:tag name="AS_UNIQUEID" val="7246"/>
</p:tagLst>
</file>

<file path=ppt/tags/tag1192.xml><?xml version="1.0" encoding="utf-8"?>
<p:tagLst xmlns:p="http://schemas.openxmlformats.org/presentationml/2006/main">
  <p:tag name="AS_UNIQUEID" val="7247"/>
</p:tagLst>
</file>

<file path=ppt/tags/tag1193.xml><?xml version="1.0" encoding="utf-8"?>
<p:tagLst xmlns:p="http://schemas.openxmlformats.org/presentationml/2006/main">
  <p:tag name="AS_UNIQUEID" val="7248"/>
</p:tagLst>
</file>

<file path=ppt/tags/tag1194.xml><?xml version="1.0" encoding="utf-8"?>
<p:tagLst xmlns:p="http://schemas.openxmlformats.org/presentationml/2006/main">
  <p:tag name="AS_UNIQUEID" val="7249"/>
</p:tagLst>
</file>

<file path=ppt/tags/tag1195.xml><?xml version="1.0" encoding="utf-8"?>
<p:tagLst xmlns:p="http://schemas.openxmlformats.org/presentationml/2006/main">
  <p:tag name="AS_UNIQUEID" val="7250"/>
</p:tagLst>
</file>

<file path=ppt/tags/tag1196.xml><?xml version="1.0" encoding="utf-8"?>
<p:tagLst xmlns:p="http://schemas.openxmlformats.org/presentationml/2006/main">
  <p:tag name="AS_UNIQUEID" val="7252"/>
</p:tagLst>
</file>

<file path=ppt/tags/tag1197.xml><?xml version="1.0" encoding="utf-8"?>
<p:tagLst xmlns:p="http://schemas.openxmlformats.org/presentationml/2006/main">
  <p:tag name="AS_UNIQUEID" val="7253"/>
</p:tagLst>
</file>

<file path=ppt/tags/tag1198.xml><?xml version="1.0" encoding="utf-8"?>
<p:tagLst xmlns:p="http://schemas.openxmlformats.org/presentationml/2006/main">
  <p:tag name="AS_UNIQUEID" val="7254"/>
</p:tagLst>
</file>

<file path=ppt/tags/tag1199.xml><?xml version="1.0" encoding="utf-8"?>
<p:tagLst xmlns:p="http://schemas.openxmlformats.org/presentationml/2006/main">
  <p:tag name="AS_UNIQUEID" val="7255"/>
</p:tagLst>
</file>

<file path=ppt/tags/tag12.xml><?xml version="1.0" encoding="utf-8"?>
<p:tagLst xmlns:p="http://schemas.openxmlformats.org/presentationml/2006/main">
  <p:tag name="AS_UNIQUEID" val="6038"/>
</p:tagLst>
</file>

<file path=ppt/tags/tag120.xml><?xml version="1.0" encoding="utf-8"?>
<p:tagLst xmlns:p="http://schemas.openxmlformats.org/presentationml/2006/main">
  <p:tag name="AS_UNIQUEID" val="6161"/>
</p:tagLst>
</file>

<file path=ppt/tags/tag1200.xml><?xml version="1.0" encoding="utf-8"?>
<p:tagLst xmlns:p="http://schemas.openxmlformats.org/presentationml/2006/main">
  <p:tag name="AS_UNIQUEID" val="7256"/>
</p:tagLst>
</file>

<file path=ppt/tags/tag1201.xml><?xml version="1.0" encoding="utf-8"?>
<p:tagLst xmlns:p="http://schemas.openxmlformats.org/presentationml/2006/main">
  <p:tag name="AS_UNIQUEID" val="7257"/>
</p:tagLst>
</file>

<file path=ppt/tags/tag1202.xml><?xml version="1.0" encoding="utf-8"?>
<p:tagLst xmlns:p="http://schemas.openxmlformats.org/presentationml/2006/main">
  <p:tag name="AS_UNIQUEID" val="7259"/>
</p:tagLst>
</file>

<file path=ppt/tags/tag1203.xml><?xml version="1.0" encoding="utf-8"?>
<p:tagLst xmlns:p="http://schemas.openxmlformats.org/presentationml/2006/main">
  <p:tag name="AS_UNIQUEID" val="7260"/>
</p:tagLst>
</file>

<file path=ppt/tags/tag1204.xml><?xml version="1.0" encoding="utf-8"?>
<p:tagLst xmlns:p="http://schemas.openxmlformats.org/presentationml/2006/main">
  <p:tag name="AS_UNIQUEID" val="7261"/>
</p:tagLst>
</file>

<file path=ppt/tags/tag1205.xml><?xml version="1.0" encoding="utf-8"?>
<p:tagLst xmlns:p="http://schemas.openxmlformats.org/presentationml/2006/main">
  <p:tag name="AS_UNIQUEID" val="7262"/>
</p:tagLst>
</file>

<file path=ppt/tags/tag1206.xml><?xml version="1.0" encoding="utf-8"?>
<p:tagLst xmlns:p="http://schemas.openxmlformats.org/presentationml/2006/main">
  <p:tag name="AS_UNIQUEID" val="7263"/>
</p:tagLst>
</file>

<file path=ppt/tags/tag1207.xml><?xml version="1.0" encoding="utf-8"?>
<p:tagLst xmlns:p="http://schemas.openxmlformats.org/presentationml/2006/main">
  <p:tag name="AS_UNIQUEID" val="7265"/>
</p:tagLst>
</file>

<file path=ppt/tags/tag1208.xml><?xml version="1.0" encoding="utf-8"?>
<p:tagLst xmlns:p="http://schemas.openxmlformats.org/presentationml/2006/main">
  <p:tag name="AS_UNIQUEID" val="7266"/>
</p:tagLst>
</file>

<file path=ppt/tags/tag1209.xml><?xml version="1.0" encoding="utf-8"?>
<p:tagLst xmlns:p="http://schemas.openxmlformats.org/presentationml/2006/main">
  <p:tag name="AS_UNIQUEID" val="7267"/>
</p:tagLst>
</file>

<file path=ppt/tags/tag121.xml><?xml version="1.0" encoding="utf-8"?>
<p:tagLst xmlns:p="http://schemas.openxmlformats.org/presentationml/2006/main">
  <p:tag name="AS_UNIQUEID" val="6162"/>
</p:tagLst>
</file>

<file path=ppt/tags/tag1210.xml><?xml version="1.0" encoding="utf-8"?>
<p:tagLst xmlns:p="http://schemas.openxmlformats.org/presentationml/2006/main">
  <p:tag name="AS_UNIQUEID" val="7268"/>
</p:tagLst>
</file>

<file path=ppt/tags/tag1211.xml><?xml version="1.0" encoding="utf-8"?>
<p:tagLst xmlns:p="http://schemas.openxmlformats.org/presentationml/2006/main">
  <p:tag name="AS_UNIQUEID" val="7269"/>
</p:tagLst>
</file>

<file path=ppt/tags/tag1212.xml><?xml version="1.0" encoding="utf-8"?>
<p:tagLst xmlns:p="http://schemas.openxmlformats.org/presentationml/2006/main">
  <p:tag name="AS_UNIQUEID" val="7270"/>
</p:tagLst>
</file>

<file path=ppt/tags/tag1213.xml><?xml version="1.0" encoding="utf-8"?>
<p:tagLst xmlns:p="http://schemas.openxmlformats.org/presentationml/2006/main">
  <p:tag name="AS_UNIQUEID" val="7271"/>
</p:tagLst>
</file>

<file path=ppt/tags/tag1214.xml><?xml version="1.0" encoding="utf-8"?>
<p:tagLst xmlns:p="http://schemas.openxmlformats.org/presentationml/2006/main">
  <p:tag name="AS_UNIQUEID" val="7273"/>
</p:tagLst>
</file>

<file path=ppt/tags/tag1215.xml><?xml version="1.0" encoding="utf-8"?>
<p:tagLst xmlns:p="http://schemas.openxmlformats.org/presentationml/2006/main">
  <p:tag name="AS_UNIQUEID" val="7274"/>
</p:tagLst>
</file>

<file path=ppt/tags/tag1216.xml><?xml version="1.0" encoding="utf-8"?>
<p:tagLst xmlns:p="http://schemas.openxmlformats.org/presentationml/2006/main">
  <p:tag name="AS_UNIQUEID" val="7275"/>
</p:tagLst>
</file>

<file path=ppt/tags/tag1217.xml><?xml version="1.0" encoding="utf-8"?>
<p:tagLst xmlns:p="http://schemas.openxmlformats.org/presentationml/2006/main">
  <p:tag name="AS_UNIQUEID" val="7276"/>
</p:tagLst>
</file>

<file path=ppt/tags/tag1218.xml><?xml version="1.0" encoding="utf-8"?>
<p:tagLst xmlns:p="http://schemas.openxmlformats.org/presentationml/2006/main">
  <p:tag name="AS_UNIQUEID" val="7277"/>
</p:tagLst>
</file>

<file path=ppt/tags/tag1219.xml><?xml version="1.0" encoding="utf-8"?>
<p:tagLst xmlns:p="http://schemas.openxmlformats.org/presentationml/2006/main">
  <p:tag name="AS_UNIQUEID" val="7278"/>
</p:tagLst>
</file>

<file path=ppt/tags/tag122.xml><?xml version="1.0" encoding="utf-8"?>
<p:tagLst xmlns:p="http://schemas.openxmlformats.org/presentationml/2006/main">
  <p:tag name="AS_UNIQUEID" val="6163"/>
</p:tagLst>
</file>

<file path=ppt/tags/tag1220.xml><?xml version="1.0" encoding="utf-8"?>
<p:tagLst xmlns:p="http://schemas.openxmlformats.org/presentationml/2006/main">
  <p:tag name="AS_UNIQUEID" val="7280"/>
</p:tagLst>
</file>

<file path=ppt/tags/tag1221.xml><?xml version="1.0" encoding="utf-8"?>
<p:tagLst xmlns:p="http://schemas.openxmlformats.org/presentationml/2006/main">
  <p:tag name="AS_UNIQUEID" val="7281"/>
</p:tagLst>
</file>

<file path=ppt/tags/tag1222.xml><?xml version="1.0" encoding="utf-8"?>
<p:tagLst xmlns:p="http://schemas.openxmlformats.org/presentationml/2006/main">
  <p:tag name="AS_UNIQUEID" val="7282"/>
</p:tagLst>
</file>

<file path=ppt/tags/tag1223.xml><?xml version="1.0" encoding="utf-8"?>
<p:tagLst xmlns:p="http://schemas.openxmlformats.org/presentationml/2006/main">
  <p:tag name="AS_UNIQUEID" val="7283"/>
</p:tagLst>
</file>

<file path=ppt/tags/tag1224.xml><?xml version="1.0" encoding="utf-8"?>
<p:tagLst xmlns:p="http://schemas.openxmlformats.org/presentationml/2006/main">
  <p:tag name="AS_UNIQUEID" val="7284"/>
</p:tagLst>
</file>

<file path=ppt/tags/tag1225.xml><?xml version="1.0" encoding="utf-8"?>
<p:tagLst xmlns:p="http://schemas.openxmlformats.org/presentationml/2006/main">
  <p:tag name="AS_UNIQUEID" val="7286"/>
</p:tagLst>
</file>

<file path=ppt/tags/tag1226.xml><?xml version="1.0" encoding="utf-8"?>
<p:tagLst xmlns:p="http://schemas.openxmlformats.org/presentationml/2006/main">
  <p:tag name="AS_UNIQUEID" val="7287"/>
</p:tagLst>
</file>

<file path=ppt/tags/tag1227.xml><?xml version="1.0" encoding="utf-8"?>
<p:tagLst xmlns:p="http://schemas.openxmlformats.org/presentationml/2006/main">
  <p:tag name="AS_UNIQUEID" val="7288"/>
</p:tagLst>
</file>

<file path=ppt/tags/tag1228.xml><?xml version="1.0" encoding="utf-8"?>
<p:tagLst xmlns:p="http://schemas.openxmlformats.org/presentationml/2006/main">
  <p:tag name="AS_UNIQUEID" val="7289"/>
</p:tagLst>
</file>

<file path=ppt/tags/tag1229.xml><?xml version="1.0" encoding="utf-8"?>
<p:tagLst xmlns:p="http://schemas.openxmlformats.org/presentationml/2006/main">
  <p:tag name="AS_UNIQUEID" val="7290"/>
</p:tagLst>
</file>

<file path=ppt/tags/tag123.xml><?xml version="1.0" encoding="utf-8"?>
<p:tagLst xmlns:p="http://schemas.openxmlformats.org/presentationml/2006/main">
  <p:tag name="AS_UNIQUEID" val="6164"/>
</p:tagLst>
</file>

<file path=ppt/tags/tag1230.xml><?xml version="1.0" encoding="utf-8"?>
<p:tagLst xmlns:p="http://schemas.openxmlformats.org/presentationml/2006/main">
  <p:tag name="AS_UNIQUEID" val="7291"/>
</p:tagLst>
</file>

<file path=ppt/tags/tag1231.xml><?xml version="1.0" encoding="utf-8"?>
<p:tagLst xmlns:p="http://schemas.openxmlformats.org/presentationml/2006/main">
  <p:tag name="AS_UNIQUEID" val="7292"/>
</p:tagLst>
</file>

<file path=ppt/tags/tag1232.xml><?xml version="1.0" encoding="utf-8"?>
<p:tagLst xmlns:p="http://schemas.openxmlformats.org/presentationml/2006/main">
  <p:tag name="AS_UNIQUEID" val="6072"/>
</p:tagLst>
</file>

<file path=ppt/tags/tag1233.xml><?xml version="1.0" encoding="utf-8"?>
<p:tagLst xmlns:p="http://schemas.openxmlformats.org/presentationml/2006/main">
  <p:tag name="AS_UNIQUEID" val="6073"/>
</p:tagLst>
</file>

<file path=ppt/tags/tag1234.xml><?xml version="1.0" encoding="utf-8"?>
<p:tagLst xmlns:p="http://schemas.openxmlformats.org/presentationml/2006/main">
  <p:tag name="AS_UNIQUEID" val="6074"/>
</p:tagLst>
</file>

<file path=ppt/tags/tag1235.xml><?xml version="1.0" encoding="utf-8"?>
<p:tagLst xmlns:p="http://schemas.openxmlformats.org/presentationml/2006/main">
  <p:tag name="AS_UNIQUEID" val="6075"/>
</p:tagLst>
</file>

<file path=ppt/tags/tag1236.xml><?xml version="1.0" encoding="utf-8"?>
<p:tagLst xmlns:p="http://schemas.openxmlformats.org/presentationml/2006/main">
  <p:tag name="AS_UNIQUEID" val="6076"/>
</p:tagLst>
</file>

<file path=ppt/tags/tag1237.xml><?xml version="1.0" encoding="utf-8"?>
<p:tagLst xmlns:p="http://schemas.openxmlformats.org/presentationml/2006/main">
  <p:tag name="AS_UNIQUEID" val="6077"/>
</p:tagLst>
</file>

<file path=ppt/tags/tag1238.xml><?xml version="1.0" encoding="utf-8"?>
<p:tagLst xmlns:p="http://schemas.openxmlformats.org/presentationml/2006/main">
  <p:tag name="AS_OS" val="Unix 3.10 unknown"/>
  <p:tag name="AS_RELEASE_DATE" val="2023.03.31"/>
  <p:tag name="AS_TITLE" val="Aspose.Slides for Java"/>
  <p:tag name="AS_VERSION" val="23.3"/>
  <p:tag name="COMMONDATA" val="eyJoZGlkIjoiNzZhY2FhNWZlMjYxZTFkOWQ1MDM3NDljNzI4YTM3NWIifQ=="/>
  <p:tag name="ISPRING_PRESENTATION_TITLE" val="说课类型PPT动态"/>
  <p:tag name="KSO_WPP_MARK_KEY" val="34827380-0a63-48f8-b9bf-533ee1b0b261"/>
</p:tagLst>
</file>

<file path=ppt/tags/tag124.xml><?xml version="1.0" encoding="utf-8"?>
<p:tagLst xmlns:p="http://schemas.openxmlformats.org/presentationml/2006/main">
  <p:tag name="AS_UNIQUEID" val="6165"/>
</p:tagLst>
</file>

<file path=ppt/tags/tag125.xml><?xml version="1.0" encoding="utf-8"?>
<p:tagLst xmlns:p="http://schemas.openxmlformats.org/presentationml/2006/main">
  <p:tag name="AS_UNIQUEID" val="6166"/>
</p:tagLst>
</file>

<file path=ppt/tags/tag126.xml><?xml version="1.0" encoding="utf-8"?>
<p:tagLst xmlns:p="http://schemas.openxmlformats.org/presentationml/2006/main">
  <p:tag name="AS_UNIQUEID" val="6167"/>
</p:tagLst>
</file>

<file path=ppt/tags/tag127.xml><?xml version="1.0" encoding="utf-8"?>
<p:tagLst xmlns:p="http://schemas.openxmlformats.org/presentationml/2006/main">
  <p:tag name="AS_UNIQUEID" val="6168"/>
</p:tagLst>
</file>

<file path=ppt/tags/tag128.xml><?xml version="1.0" encoding="utf-8"?>
<p:tagLst xmlns:p="http://schemas.openxmlformats.org/presentationml/2006/main">
  <p:tag name="AS_UNIQUEID" val="6169"/>
</p:tagLst>
</file>

<file path=ppt/tags/tag129.xml><?xml version="1.0" encoding="utf-8"?>
<p:tagLst xmlns:p="http://schemas.openxmlformats.org/presentationml/2006/main">
  <p:tag name="AS_UNIQUEID" val="6170"/>
</p:tagLst>
</file>

<file path=ppt/tags/tag13.xml><?xml version="1.0" encoding="utf-8"?>
<p:tagLst xmlns:p="http://schemas.openxmlformats.org/presentationml/2006/main">
  <p:tag name="AS_UNIQUEID" val="6040"/>
</p:tagLst>
</file>

<file path=ppt/tags/tag130.xml><?xml version="1.0" encoding="utf-8"?>
<p:tagLst xmlns:p="http://schemas.openxmlformats.org/presentationml/2006/main">
  <p:tag name="AS_UNIQUEID" val="6171"/>
</p:tagLst>
</file>

<file path=ppt/tags/tag131.xml><?xml version="1.0" encoding="utf-8"?>
<p:tagLst xmlns:p="http://schemas.openxmlformats.org/presentationml/2006/main">
  <p:tag name="AS_UNIQUEID" val="6172"/>
</p:tagLst>
</file>

<file path=ppt/tags/tag132.xml><?xml version="1.0" encoding="utf-8"?>
<p:tagLst xmlns:p="http://schemas.openxmlformats.org/presentationml/2006/main">
  <p:tag name="AS_UNIQUEID" val="6173"/>
</p:tagLst>
</file>

<file path=ppt/tags/tag133.xml><?xml version="1.0" encoding="utf-8"?>
<p:tagLst xmlns:p="http://schemas.openxmlformats.org/presentationml/2006/main">
  <p:tag name="AS_UNIQUEID" val="6174"/>
</p:tagLst>
</file>

<file path=ppt/tags/tag134.xml><?xml version="1.0" encoding="utf-8"?>
<p:tagLst xmlns:p="http://schemas.openxmlformats.org/presentationml/2006/main">
  <p:tag name="AS_UNIQUEID" val="1410"/>
</p:tagLst>
</file>

<file path=ppt/tags/tag135.xml><?xml version="1.0" encoding="utf-8"?>
<p:tagLst xmlns:p="http://schemas.openxmlformats.org/presentationml/2006/main">
  <p:tag name="AS_UNIQUEID" val="6175"/>
</p:tagLst>
</file>

<file path=ppt/tags/tag136.xml><?xml version="1.0" encoding="utf-8"?>
<p:tagLst xmlns:p="http://schemas.openxmlformats.org/presentationml/2006/main">
  <p:tag name="AS_UNIQUEID" val="258"/>
  <p:tag name="KSO_WM_BEAUTIFY_FLAG" val=""/>
</p:tagLst>
</file>

<file path=ppt/tags/tag137.xml><?xml version="1.0" encoding="utf-8"?>
<p:tagLst xmlns:p="http://schemas.openxmlformats.org/presentationml/2006/main">
  <p:tag name="AS_UNIQUEID" val="266"/>
  <p:tag name="KSO_WM_BEAUTIFY_FLAG" val=""/>
</p:tagLst>
</file>

<file path=ppt/tags/tag138.xml><?xml version="1.0" encoding="utf-8"?>
<p:tagLst xmlns:p="http://schemas.openxmlformats.org/presentationml/2006/main">
  <p:tag name="AS_UNIQUEID" val="267"/>
  <p:tag name="KSO_WM_BEAUTIFY_FLAG" val=""/>
</p:tagLst>
</file>

<file path=ppt/tags/tag139.xml><?xml version="1.0" encoding="utf-8"?>
<p:tagLst xmlns:p="http://schemas.openxmlformats.org/presentationml/2006/main">
  <p:tag name="AS_UNIQUEID" val="6176"/>
</p:tagLst>
</file>

<file path=ppt/tags/tag14.xml><?xml version="1.0" encoding="utf-8"?>
<p:tagLst xmlns:p="http://schemas.openxmlformats.org/presentationml/2006/main">
  <p:tag name="AS_UNIQUEID" val="6041"/>
</p:tagLst>
</file>

<file path=ppt/tags/tag140.xml><?xml version="1.0" encoding="utf-8"?>
<p:tagLst xmlns:p="http://schemas.openxmlformats.org/presentationml/2006/main">
  <p:tag name="AS_UNIQUEID" val="6182"/>
</p:tagLst>
</file>

<file path=ppt/tags/tag141.xml><?xml version="1.0" encoding="utf-8"?>
<p:tagLst xmlns:p="http://schemas.openxmlformats.org/presentationml/2006/main">
  <p:tag name="AS_UNIQUEID" val="6183"/>
</p:tagLst>
</file>

<file path=ppt/tags/tag142.xml><?xml version="1.0" encoding="utf-8"?>
<p:tagLst xmlns:p="http://schemas.openxmlformats.org/presentationml/2006/main">
  <p:tag name="AS_UNIQUEID" val="6184"/>
</p:tagLst>
</file>

<file path=ppt/tags/tag143.xml><?xml version="1.0" encoding="utf-8"?>
<p:tagLst xmlns:p="http://schemas.openxmlformats.org/presentationml/2006/main">
  <p:tag name="AS_UNIQUEID" val="6185"/>
</p:tagLst>
</file>

<file path=ppt/tags/tag144.xml><?xml version="1.0" encoding="utf-8"?>
<p:tagLst xmlns:p="http://schemas.openxmlformats.org/presentationml/2006/main">
  <p:tag name="AS_UNIQUEID" val="6186"/>
</p:tagLst>
</file>

<file path=ppt/tags/tag145.xml><?xml version="1.0" encoding="utf-8"?>
<p:tagLst xmlns:p="http://schemas.openxmlformats.org/presentationml/2006/main">
  <p:tag name="AS_UNIQUEID" val="6187"/>
</p:tagLst>
</file>

<file path=ppt/tags/tag146.xml><?xml version="1.0" encoding="utf-8"?>
<p:tagLst xmlns:p="http://schemas.openxmlformats.org/presentationml/2006/main">
  <p:tag name="AS_UNIQUEID" val="6188"/>
</p:tagLst>
</file>

<file path=ppt/tags/tag147.xml><?xml version="1.0" encoding="utf-8"?>
<p:tagLst xmlns:p="http://schemas.openxmlformats.org/presentationml/2006/main">
  <p:tag name="AS_UNIQUEID" val="6189"/>
</p:tagLst>
</file>

<file path=ppt/tags/tag148.xml><?xml version="1.0" encoding="utf-8"?>
<p:tagLst xmlns:p="http://schemas.openxmlformats.org/presentationml/2006/main">
  <p:tag name="AS_UNIQUEID" val="6190"/>
</p:tagLst>
</file>

<file path=ppt/tags/tag149.xml><?xml version="1.0" encoding="utf-8"?>
<p:tagLst xmlns:p="http://schemas.openxmlformats.org/presentationml/2006/main">
  <p:tag name="AS_UNIQUEID" val="6191"/>
</p:tagLst>
</file>

<file path=ppt/tags/tag15.xml><?xml version="1.0" encoding="utf-8"?>
<p:tagLst xmlns:p="http://schemas.openxmlformats.org/presentationml/2006/main">
  <p:tag name="AS_UNIQUEID" val="6042"/>
</p:tagLst>
</file>

<file path=ppt/tags/tag150.xml><?xml version="1.0" encoding="utf-8"?>
<p:tagLst xmlns:p="http://schemas.openxmlformats.org/presentationml/2006/main">
  <p:tag name="AS_UNIQUEID" val="6192"/>
</p:tagLst>
</file>

<file path=ppt/tags/tag151.xml><?xml version="1.0" encoding="utf-8"?>
<p:tagLst xmlns:p="http://schemas.openxmlformats.org/presentationml/2006/main">
  <p:tag name="AS_UNIQUEID" val="6193"/>
</p:tagLst>
</file>

<file path=ppt/tags/tag152.xml><?xml version="1.0" encoding="utf-8"?>
<p:tagLst xmlns:p="http://schemas.openxmlformats.org/presentationml/2006/main">
  <p:tag name="AS_UNIQUEID" val="6178"/>
</p:tagLst>
</file>

<file path=ppt/tags/tag153.xml><?xml version="1.0" encoding="utf-8"?>
<p:tagLst xmlns:p="http://schemas.openxmlformats.org/presentationml/2006/main">
  <p:tag name="AS_UNIQUEID" val="6179"/>
</p:tagLst>
</file>

<file path=ppt/tags/tag154.xml><?xml version="1.0" encoding="utf-8"?>
<p:tagLst xmlns:p="http://schemas.openxmlformats.org/presentationml/2006/main">
  <p:tag name="AS_UNIQUEID" val="6180"/>
</p:tagLst>
</file>

<file path=ppt/tags/tag155.xml><?xml version="1.0" encoding="utf-8"?>
<p:tagLst xmlns:p="http://schemas.openxmlformats.org/presentationml/2006/main">
  <p:tag name="AS_UNIQUEID" val="6199"/>
</p:tagLst>
</file>

<file path=ppt/tags/tag156.xml><?xml version="1.0" encoding="utf-8"?>
<p:tagLst xmlns:p="http://schemas.openxmlformats.org/presentationml/2006/main">
  <p:tag name="AS_UNIQUEID" val="6200"/>
</p:tagLst>
</file>

<file path=ppt/tags/tag157.xml><?xml version="1.0" encoding="utf-8"?>
<p:tagLst xmlns:p="http://schemas.openxmlformats.org/presentationml/2006/main">
  <p:tag name="AS_UNIQUEID" val="6201"/>
</p:tagLst>
</file>

<file path=ppt/tags/tag158.xml><?xml version="1.0" encoding="utf-8"?>
<p:tagLst xmlns:p="http://schemas.openxmlformats.org/presentationml/2006/main">
  <p:tag name="AS_UNIQUEID" val="6202"/>
</p:tagLst>
</file>

<file path=ppt/tags/tag159.xml><?xml version="1.0" encoding="utf-8"?>
<p:tagLst xmlns:p="http://schemas.openxmlformats.org/presentationml/2006/main">
  <p:tag name="AS_UNIQUEID" val="6203"/>
</p:tagLst>
</file>

<file path=ppt/tags/tag16.xml><?xml version="1.0" encoding="utf-8"?>
<p:tagLst xmlns:p="http://schemas.openxmlformats.org/presentationml/2006/main">
  <p:tag name="AS_UNIQUEID" val="6043"/>
</p:tagLst>
</file>

<file path=ppt/tags/tag160.xml><?xml version="1.0" encoding="utf-8"?>
<p:tagLst xmlns:p="http://schemas.openxmlformats.org/presentationml/2006/main">
  <p:tag name="AS_UNIQUEID" val="6204"/>
</p:tagLst>
</file>

<file path=ppt/tags/tag161.xml><?xml version="1.0" encoding="utf-8"?>
<p:tagLst xmlns:p="http://schemas.openxmlformats.org/presentationml/2006/main">
  <p:tag name="AS_UNIQUEID" val="6205"/>
</p:tagLst>
</file>

<file path=ppt/tags/tag162.xml><?xml version="1.0" encoding="utf-8"?>
<p:tagLst xmlns:p="http://schemas.openxmlformats.org/presentationml/2006/main">
  <p:tag name="AS_UNIQUEID" val="6206"/>
</p:tagLst>
</file>

<file path=ppt/tags/tag163.xml><?xml version="1.0" encoding="utf-8"?>
<p:tagLst xmlns:p="http://schemas.openxmlformats.org/presentationml/2006/main">
  <p:tag name="AS_UNIQUEID" val="6207"/>
</p:tagLst>
</file>

<file path=ppt/tags/tag164.xml><?xml version="1.0" encoding="utf-8"?>
<p:tagLst xmlns:p="http://schemas.openxmlformats.org/presentationml/2006/main">
  <p:tag name="AS_UNIQUEID" val="6208"/>
</p:tagLst>
</file>

<file path=ppt/tags/tag165.xml><?xml version="1.0" encoding="utf-8"?>
<p:tagLst xmlns:p="http://schemas.openxmlformats.org/presentationml/2006/main">
  <p:tag name="AS_UNIQUEID" val="6209"/>
</p:tagLst>
</file>

<file path=ppt/tags/tag166.xml><?xml version="1.0" encoding="utf-8"?>
<p:tagLst xmlns:p="http://schemas.openxmlformats.org/presentationml/2006/main">
  <p:tag name="AS_UNIQUEID" val="6210"/>
</p:tagLst>
</file>

<file path=ppt/tags/tag167.xml><?xml version="1.0" encoding="utf-8"?>
<p:tagLst xmlns:p="http://schemas.openxmlformats.org/presentationml/2006/main">
  <p:tag name="AS_UNIQUEID" val="6211"/>
</p:tagLst>
</file>

<file path=ppt/tags/tag168.xml><?xml version="1.0" encoding="utf-8"?>
<p:tagLst xmlns:p="http://schemas.openxmlformats.org/presentationml/2006/main">
  <p:tag name="AS_UNIQUEID" val="6212"/>
</p:tagLst>
</file>

<file path=ppt/tags/tag169.xml><?xml version="1.0" encoding="utf-8"?>
<p:tagLst xmlns:p="http://schemas.openxmlformats.org/presentationml/2006/main">
  <p:tag name="AS_UNIQUEID" val="6213"/>
</p:tagLst>
</file>

<file path=ppt/tags/tag17.xml><?xml version="1.0" encoding="utf-8"?>
<p:tagLst xmlns:p="http://schemas.openxmlformats.org/presentationml/2006/main">
  <p:tag name="AS_UNIQUEID" val="6044"/>
</p:tagLst>
</file>

<file path=ppt/tags/tag170.xml><?xml version="1.0" encoding="utf-8"?>
<p:tagLst xmlns:p="http://schemas.openxmlformats.org/presentationml/2006/main">
  <p:tag name="AS_UNIQUEID" val="6214"/>
</p:tagLst>
</file>

<file path=ppt/tags/tag171.xml><?xml version="1.0" encoding="utf-8"?>
<p:tagLst xmlns:p="http://schemas.openxmlformats.org/presentationml/2006/main">
  <p:tag name="AS_UNIQUEID" val="6215"/>
</p:tagLst>
</file>

<file path=ppt/tags/tag172.xml><?xml version="1.0" encoding="utf-8"?>
<p:tagLst xmlns:p="http://schemas.openxmlformats.org/presentationml/2006/main">
  <p:tag name="AS_UNIQUEID" val="6216"/>
</p:tagLst>
</file>

<file path=ppt/tags/tag173.xml><?xml version="1.0" encoding="utf-8"?>
<p:tagLst xmlns:p="http://schemas.openxmlformats.org/presentationml/2006/main">
  <p:tag name="AS_UNIQUEID" val="6217"/>
</p:tagLst>
</file>

<file path=ppt/tags/tag174.xml><?xml version="1.0" encoding="utf-8"?>
<p:tagLst xmlns:p="http://schemas.openxmlformats.org/presentationml/2006/main">
  <p:tag name="AS_UNIQUEID" val="6218"/>
</p:tagLst>
</file>

<file path=ppt/tags/tag175.xml><?xml version="1.0" encoding="utf-8"?>
<p:tagLst xmlns:p="http://schemas.openxmlformats.org/presentationml/2006/main">
  <p:tag name="AS_UNIQUEID" val="6219"/>
</p:tagLst>
</file>

<file path=ppt/tags/tag176.xml><?xml version="1.0" encoding="utf-8"?>
<p:tagLst xmlns:p="http://schemas.openxmlformats.org/presentationml/2006/main">
  <p:tag name="AS_UNIQUEID" val="6220"/>
</p:tagLst>
</file>

<file path=ppt/tags/tag177.xml><?xml version="1.0" encoding="utf-8"?>
<p:tagLst xmlns:p="http://schemas.openxmlformats.org/presentationml/2006/main">
  <p:tag name="AS_UNIQUEID" val="6221"/>
</p:tagLst>
</file>

<file path=ppt/tags/tag178.xml><?xml version="1.0" encoding="utf-8"?>
<p:tagLst xmlns:p="http://schemas.openxmlformats.org/presentationml/2006/main">
  <p:tag name="AS_UNIQUEID" val="6222"/>
</p:tagLst>
</file>

<file path=ppt/tags/tag179.xml><?xml version="1.0" encoding="utf-8"?>
<p:tagLst xmlns:p="http://schemas.openxmlformats.org/presentationml/2006/main">
  <p:tag name="AS_UNIQUEID" val="6223"/>
</p:tagLst>
</file>

<file path=ppt/tags/tag18.xml><?xml version="1.0" encoding="utf-8"?>
<p:tagLst xmlns:p="http://schemas.openxmlformats.org/presentationml/2006/main">
  <p:tag name="AS_UNIQUEID" val="6045"/>
</p:tagLst>
</file>

<file path=ppt/tags/tag180.xml><?xml version="1.0" encoding="utf-8"?>
<p:tagLst xmlns:p="http://schemas.openxmlformats.org/presentationml/2006/main">
  <p:tag name="AS_UNIQUEID" val="6224"/>
</p:tagLst>
</file>

<file path=ppt/tags/tag181.xml><?xml version="1.0" encoding="utf-8"?>
<p:tagLst xmlns:p="http://schemas.openxmlformats.org/presentationml/2006/main">
  <p:tag name="AS_UNIQUEID" val="6225"/>
</p:tagLst>
</file>

<file path=ppt/tags/tag182.xml><?xml version="1.0" encoding="utf-8"?>
<p:tagLst xmlns:p="http://schemas.openxmlformats.org/presentationml/2006/main">
  <p:tag name="AS_UNIQUEID" val="6226"/>
</p:tagLst>
</file>

<file path=ppt/tags/tag183.xml><?xml version="1.0" encoding="utf-8"?>
<p:tagLst xmlns:p="http://schemas.openxmlformats.org/presentationml/2006/main">
  <p:tag name="AS_UNIQUEID" val="6227"/>
</p:tagLst>
</file>

<file path=ppt/tags/tag184.xml><?xml version="1.0" encoding="utf-8"?>
<p:tagLst xmlns:p="http://schemas.openxmlformats.org/presentationml/2006/main">
  <p:tag name="AS_UNIQUEID" val="6228"/>
</p:tagLst>
</file>

<file path=ppt/tags/tag185.xml><?xml version="1.0" encoding="utf-8"?>
<p:tagLst xmlns:p="http://schemas.openxmlformats.org/presentationml/2006/main">
  <p:tag name="AS_UNIQUEID" val="6229"/>
</p:tagLst>
</file>

<file path=ppt/tags/tag186.xml><?xml version="1.0" encoding="utf-8"?>
<p:tagLst xmlns:p="http://schemas.openxmlformats.org/presentationml/2006/main">
  <p:tag name="AS_UNIQUEID" val="6230"/>
</p:tagLst>
</file>

<file path=ppt/tags/tag187.xml><?xml version="1.0" encoding="utf-8"?>
<p:tagLst xmlns:p="http://schemas.openxmlformats.org/presentationml/2006/main">
  <p:tag name="AS_UNIQUEID" val="6195"/>
</p:tagLst>
</file>

<file path=ppt/tags/tag188.xml><?xml version="1.0" encoding="utf-8"?>
<p:tagLst xmlns:p="http://schemas.openxmlformats.org/presentationml/2006/main">
  <p:tag name="AS_UNIQUEID" val="6196"/>
</p:tagLst>
</file>

<file path=ppt/tags/tag189.xml><?xml version="1.0" encoding="utf-8"?>
<p:tagLst xmlns:p="http://schemas.openxmlformats.org/presentationml/2006/main">
  <p:tag name="AS_UNIQUEID" val="6197"/>
</p:tagLst>
</file>

<file path=ppt/tags/tag19.xml><?xml version="1.0" encoding="utf-8"?>
<p:tagLst xmlns:p="http://schemas.openxmlformats.org/presentationml/2006/main">
  <p:tag name="AS_UNIQUEID" val="6046"/>
</p:tagLst>
</file>

<file path=ppt/tags/tag190.xml><?xml version="1.0" encoding="utf-8"?>
<p:tagLst xmlns:p="http://schemas.openxmlformats.org/presentationml/2006/main">
  <p:tag name="AS_UNIQUEID" val="6025"/>
  <p:tag name="KSO_WM_UNIT_TABLE_BEAUTIFY" val="smartTable{6598dccd-7ae1-4fa9-8581-3505b3589105}"/>
</p:tagLst>
</file>

<file path=ppt/tags/tag191.xml><?xml version="1.0" encoding="utf-8"?>
<p:tagLst xmlns:p="http://schemas.openxmlformats.org/presentationml/2006/main">
  <p:tag name="AS_UNIQUEID" val="6232"/>
</p:tagLst>
</file>

<file path=ppt/tags/tag192.xml><?xml version="1.0" encoding="utf-8"?>
<p:tagLst xmlns:p="http://schemas.openxmlformats.org/presentationml/2006/main">
  <p:tag name="AS_UNIQUEID" val="6233"/>
</p:tagLst>
</file>

<file path=ppt/tags/tag193.xml><?xml version="1.0" encoding="utf-8"?>
<p:tagLst xmlns:p="http://schemas.openxmlformats.org/presentationml/2006/main">
  <p:tag name="AS_UNIQUEID" val="6234"/>
</p:tagLst>
</file>

<file path=ppt/tags/tag194.xml><?xml version="1.0" encoding="utf-8"?>
<p:tagLst xmlns:p="http://schemas.openxmlformats.org/presentationml/2006/main">
  <p:tag name="AS_UNIQUEID" val="6235"/>
</p:tagLst>
</file>

<file path=ppt/tags/tag195.xml><?xml version="1.0" encoding="utf-8"?>
<p:tagLst xmlns:p="http://schemas.openxmlformats.org/presentationml/2006/main">
  <p:tag name="AS_UNIQUEID" val="6236"/>
</p:tagLst>
</file>

<file path=ppt/tags/tag196.xml><?xml version="1.0" encoding="utf-8"?>
<p:tagLst xmlns:p="http://schemas.openxmlformats.org/presentationml/2006/main">
  <p:tag name="AS_UNIQUEID" val="6237"/>
</p:tagLst>
</file>

<file path=ppt/tags/tag197.xml><?xml version="1.0" encoding="utf-8"?>
<p:tagLst xmlns:p="http://schemas.openxmlformats.org/presentationml/2006/main">
  <p:tag name="AS_UNIQUEID" val="6238"/>
</p:tagLst>
</file>

<file path=ppt/tags/tag198.xml><?xml version="1.0" encoding="utf-8"?>
<p:tagLst xmlns:p="http://schemas.openxmlformats.org/presentationml/2006/main">
  <p:tag name="AS_UNIQUEID" val="6239"/>
</p:tagLst>
</file>

<file path=ppt/tags/tag199.xml><?xml version="1.0" encoding="utf-8"?>
<p:tagLst xmlns:p="http://schemas.openxmlformats.org/presentationml/2006/main">
  <p:tag name="AS_UNIQUEID" val="6240"/>
</p:tagLst>
</file>

<file path=ppt/tags/tag2.xml><?xml version="1.0" encoding="utf-8"?>
<p:tagLst xmlns:p="http://schemas.openxmlformats.org/presentationml/2006/main">
  <p:tag name="AS_UNIQUEID" val="6028"/>
</p:tagLst>
</file>

<file path=ppt/tags/tag20.xml><?xml version="1.0" encoding="utf-8"?>
<p:tagLst xmlns:p="http://schemas.openxmlformats.org/presentationml/2006/main">
  <p:tag name="AS_UNIQUEID" val="6047"/>
</p:tagLst>
</file>

<file path=ppt/tags/tag200.xml><?xml version="1.0" encoding="utf-8"?>
<p:tagLst xmlns:p="http://schemas.openxmlformats.org/presentationml/2006/main">
  <p:tag name="AS_UNIQUEID" val="6241"/>
</p:tagLst>
</file>

<file path=ppt/tags/tag201.xml><?xml version="1.0" encoding="utf-8"?>
<p:tagLst xmlns:p="http://schemas.openxmlformats.org/presentationml/2006/main">
  <p:tag name="AS_UNIQUEID" val="6242"/>
</p:tagLst>
</file>

<file path=ppt/tags/tag202.xml><?xml version="1.0" encoding="utf-8"?>
<p:tagLst xmlns:p="http://schemas.openxmlformats.org/presentationml/2006/main">
  <p:tag name="AS_UNIQUEID" val="6243"/>
</p:tagLst>
</file>

<file path=ppt/tags/tag203.xml><?xml version="1.0" encoding="utf-8"?>
<p:tagLst xmlns:p="http://schemas.openxmlformats.org/presentationml/2006/main">
  <p:tag name="AS_UNIQUEID" val="6244"/>
</p:tagLst>
</file>

<file path=ppt/tags/tag204.xml><?xml version="1.0" encoding="utf-8"?>
<p:tagLst xmlns:p="http://schemas.openxmlformats.org/presentationml/2006/main">
  <p:tag name="AS_UNIQUEID" val="6245"/>
</p:tagLst>
</file>

<file path=ppt/tags/tag205.xml><?xml version="1.0" encoding="utf-8"?>
<p:tagLst xmlns:p="http://schemas.openxmlformats.org/presentationml/2006/main">
  <p:tag name="AS_UNIQUEID" val="6246"/>
</p:tagLst>
</file>

<file path=ppt/tags/tag206.xml><?xml version="1.0" encoding="utf-8"?>
<p:tagLst xmlns:p="http://schemas.openxmlformats.org/presentationml/2006/main">
  <p:tag name="AS_UNIQUEID" val="6247"/>
</p:tagLst>
</file>

<file path=ppt/tags/tag207.xml><?xml version="1.0" encoding="utf-8"?>
<p:tagLst xmlns:p="http://schemas.openxmlformats.org/presentationml/2006/main">
  <p:tag name="AS_UNIQUEID" val="6248"/>
</p:tagLst>
</file>

<file path=ppt/tags/tag208.xml><?xml version="1.0" encoding="utf-8"?>
<p:tagLst xmlns:p="http://schemas.openxmlformats.org/presentationml/2006/main">
  <p:tag name="AS_UNIQUEID" val="6249"/>
</p:tagLst>
</file>

<file path=ppt/tags/tag209.xml><?xml version="1.0" encoding="utf-8"?>
<p:tagLst xmlns:p="http://schemas.openxmlformats.org/presentationml/2006/main">
  <p:tag name="AS_UNIQUEID" val="5756"/>
</p:tagLst>
</file>

<file path=ppt/tags/tag21.xml><?xml version="1.0" encoding="utf-8"?>
<p:tagLst xmlns:p="http://schemas.openxmlformats.org/presentationml/2006/main">
  <p:tag name="AS_UNIQUEID" val="6048"/>
</p:tagLst>
</file>

<file path=ppt/tags/tag210.xml><?xml version="1.0" encoding="utf-8"?>
<p:tagLst xmlns:p="http://schemas.openxmlformats.org/presentationml/2006/main">
  <p:tag name="AS_UNIQUEID" val="5757"/>
</p:tagLst>
</file>

<file path=ppt/tags/tag211.xml><?xml version="1.0" encoding="utf-8"?>
<p:tagLst xmlns:p="http://schemas.openxmlformats.org/presentationml/2006/main">
  <p:tag name="AS_UNIQUEID" val="5758"/>
</p:tagLst>
</file>

<file path=ppt/tags/tag212.xml><?xml version="1.0" encoding="utf-8"?>
<p:tagLst xmlns:p="http://schemas.openxmlformats.org/presentationml/2006/main">
  <p:tag name="AS_UNIQUEID" val="6251"/>
  <p:tag name="KSO_WM_BEAUTIFY_FLAG" val=""/>
</p:tagLst>
</file>

<file path=ppt/tags/tag213.xml><?xml version="1.0" encoding="utf-8"?>
<p:tagLst xmlns:p="http://schemas.openxmlformats.org/presentationml/2006/main">
  <p:tag name="AS_UNIQUEID" val="5759"/>
</p:tagLst>
</file>

<file path=ppt/tags/tag214.xml><?xml version="1.0" encoding="utf-8"?>
<p:tagLst xmlns:p="http://schemas.openxmlformats.org/presentationml/2006/main">
  <p:tag name="AS_UNIQUEID" val="6252"/>
</p:tagLst>
</file>

<file path=ppt/tags/tag215.xml><?xml version="1.0" encoding="utf-8"?>
<p:tagLst xmlns:p="http://schemas.openxmlformats.org/presentationml/2006/main">
  <p:tag name="AS_UNIQUEID" val="5759"/>
</p:tagLst>
</file>

<file path=ppt/tags/tag216.xml><?xml version="1.0" encoding="utf-8"?>
<p:tagLst xmlns:p="http://schemas.openxmlformats.org/presentationml/2006/main">
  <p:tag name="AS_UNIQUEID" val="5759"/>
</p:tagLst>
</file>

<file path=ppt/tags/tag217.xml><?xml version="1.0" encoding="utf-8"?>
<p:tagLst xmlns:p="http://schemas.openxmlformats.org/presentationml/2006/main">
  <p:tag name="AS_UNIQUEID" val="5759"/>
</p:tagLst>
</file>

<file path=ppt/tags/tag218.xml><?xml version="1.0" encoding="utf-8"?>
<p:tagLst xmlns:p="http://schemas.openxmlformats.org/presentationml/2006/main">
  <p:tag name="AS_UNIQUEID" val="5759"/>
</p:tagLst>
</file>

<file path=ppt/tags/tag219.xml><?xml version="1.0" encoding="utf-8"?>
<p:tagLst xmlns:p="http://schemas.openxmlformats.org/presentationml/2006/main">
  <p:tag name="AS_UNIQUEID" val="6253"/>
</p:tagLst>
</file>

<file path=ppt/tags/tag22.xml><?xml version="1.0" encoding="utf-8"?>
<p:tagLst xmlns:p="http://schemas.openxmlformats.org/presentationml/2006/main">
  <p:tag name="AS_UNIQUEID" val="6049"/>
</p:tagLst>
</file>

<file path=ppt/tags/tag220.xml><?xml version="1.0" encoding="utf-8"?>
<p:tagLst xmlns:p="http://schemas.openxmlformats.org/presentationml/2006/main">
  <p:tag name="AS_UNIQUEID" val="6254"/>
</p:tagLst>
</file>

<file path=ppt/tags/tag221.xml><?xml version="1.0" encoding="utf-8"?>
<p:tagLst xmlns:p="http://schemas.openxmlformats.org/presentationml/2006/main">
  <p:tag name="AS_UNIQUEID" val="6255"/>
</p:tagLst>
</file>

<file path=ppt/tags/tag222.xml><?xml version="1.0" encoding="utf-8"?>
<p:tagLst xmlns:p="http://schemas.openxmlformats.org/presentationml/2006/main">
  <p:tag name="AS_UNIQUEID" val="6261"/>
</p:tagLst>
</file>

<file path=ppt/tags/tag223.xml><?xml version="1.0" encoding="utf-8"?>
<p:tagLst xmlns:p="http://schemas.openxmlformats.org/presentationml/2006/main">
  <p:tag name="AS_UNIQUEID" val="6262"/>
</p:tagLst>
</file>

<file path=ppt/tags/tag224.xml><?xml version="1.0" encoding="utf-8"?>
<p:tagLst xmlns:p="http://schemas.openxmlformats.org/presentationml/2006/main">
  <p:tag name="AS_UNIQUEID" val="6263"/>
</p:tagLst>
</file>

<file path=ppt/tags/tag225.xml><?xml version="1.0" encoding="utf-8"?>
<p:tagLst xmlns:p="http://schemas.openxmlformats.org/presentationml/2006/main">
  <p:tag name="AS_UNIQUEID" val="6264"/>
</p:tagLst>
</file>

<file path=ppt/tags/tag226.xml><?xml version="1.0" encoding="utf-8"?>
<p:tagLst xmlns:p="http://schemas.openxmlformats.org/presentationml/2006/main">
  <p:tag name="AS_UNIQUEID" val="6265"/>
</p:tagLst>
</file>

<file path=ppt/tags/tag227.xml><?xml version="1.0" encoding="utf-8"?>
<p:tagLst xmlns:p="http://schemas.openxmlformats.org/presentationml/2006/main">
  <p:tag name="AS_UNIQUEID" val="6266"/>
</p:tagLst>
</file>

<file path=ppt/tags/tag228.xml><?xml version="1.0" encoding="utf-8"?>
<p:tagLst xmlns:p="http://schemas.openxmlformats.org/presentationml/2006/main">
  <p:tag name="AS_UNIQUEID" val="6267"/>
</p:tagLst>
</file>

<file path=ppt/tags/tag229.xml><?xml version="1.0" encoding="utf-8"?>
<p:tagLst xmlns:p="http://schemas.openxmlformats.org/presentationml/2006/main">
  <p:tag name="AS_UNIQUEID" val="6268"/>
</p:tagLst>
</file>

<file path=ppt/tags/tag23.xml><?xml version="1.0" encoding="utf-8"?>
<p:tagLst xmlns:p="http://schemas.openxmlformats.org/presentationml/2006/main">
  <p:tag name="AS_UNIQUEID" val="6050"/>
</p:tagLst>
</file>

<file path=ppt/tags/tag230.xml><?xml version="1.0" encoding="utf-8"?>
<p:tagLst xmlns:p="http://schemas.openxmlformats.org/presentationml/2006/main">
  <p:tag name="AS_UNIQUEID" val="6269"/>
</p:tagLst>
</file>

<file path=ppt/tags/tag231.xml><?xml version="1.0" encoding="utf-8"?>
<p:tagLst xmlns:p="http://schemas.openxmlformats.org/presentationml/2006/main">
  <p:tag name="AS_UNIQUEID" val="6270"/>
</p:tagLst>
</file>

<file path=ppt/tags/tag232.xml><?xml version="1.0" encoding="utf-8"?>
<p:tagLst xmlns:p="http://schemas.openxmlformats.org/presentationml/2006/main">
  <p:tag name="AS_UNIQUEID" val="6271"/>
</p:tagLst>
</file>

<file path=ppt/tags/tag233.xml><?xml version="1.0" encoding="utf-8"?>
<p:tagLst xmlns:p="http://schemas.openxmlformats.org/presentationml/2006/main">
  <p:tag name="AS_UNIQUEID" val="6272"/>
</p:tagLst>
</file>

<file path=ppt/tags/tag234.xml><?xml version="1.0" encoding="utf-8"?>
<p:tagLst xmlns:p="http://schemas.openxmlformats.org/presentationml/2006/main">
  <p:tag name="AS_UNIQUEID" val="6273"/>
</p:tagLst>
</file>

<file path=ppt/tags/tag235.xml><?xml version="1.0" encoding="utf-8"?>
<p:tagLst xmlns:p="http://schemas.openxmlformats.org/presentationml/2006/main">
  <p:tag name="AS_UNIQUEID" val="6274"/>
</p:tagLst>
</file>

<file path=ppt/tags/tag236.xml><?xml version="1.0" encoding="utf-8"?>
<p:tagLst xmlns:p="http://schemas.openxmlformats.org/presentationml/2006/main">
  <p:tag name="AS_UNIQUEID" val="6275"/>
</p:tagLst>
</file>

<file path=ppt/tags/tag237.xml><?xml version="1.0" encoding="utf-8"?>
<p:tagLst xmlns:p="http://schemas.openxmlformats.org/presentationml/2006/main">
  <p:tag name="AS_UNIQUEID" val="6276"/>
</p:tagLst>
</file>

<file path=ppt/tags/tag238.xml><?xml version="1.0" encoding="utf-8"?>
<p:tagLst xmlns:p="http://schemas.openxmlformats.org/presentationml/2006/main">
  <p:tag name="AS_UNIQUEID" val="6277"/>
</p:tagLst>
</file>

<file path=ppt/tags/tag239.xml><?xml version="1.0" encoding="utf-8"?>
<p:tagLst xmlns:p="http://schemas.openxmlformats.org/presentationml/2006/main">
  <p:tag name="AS_UNIQUEID" val="6278"/>
</p:tagLst>
</file>

<file path=ppt/tags/tag24.xml><?xml version="1.0" encoding="utf-8"?>
<p:tagLst xmlns:p="http://schemas.openxmlformats.org/presentationml/2006/main">
  <p:tag name="AS_UNIQUEID" val="6051"/>
</p:tagLst>
</file>

<file path=ppt/tags/tag240.xml><?xml version="1.0" encoding="utf-8"?>
<p:tagLst xmlns:p="http://schemas.openxmlformats.org/presentationml/2006/main">
  <p:tag name="AS_UNIQUEID" val="6279"/>
</p:tagLst>
</file>

<file path=ppt/tags/tag241.xml><?xml version="1.0" encoding="utf-8"?>
<p:tagLst xmlns:p="http://schemas.openxmlformats.org/presentationml/2006/main">
  <p:tag name="AS_UNIQUEID" val="6280"/>
</p:tagLst>
</file>

<file path=ppt/tags/tag242.xml><?xml version="1.0" encoding="utf-8"?>
<p:tagLst xmlns:p="http://schemas.openxmlformats.org/presentationml/2006/main">
  <p:tag name="AS_UNIQUEID" val="6281"/>
</p:tagLst>
</file>

<file path=ppt/tags/tag243.xml><?xml version="1.0" encoding="utf-8"?>
<p:tagLst xmlns:p="http://schemas.openxmlformats.org/presentationml/2006/main">
  <p:tag name="AS_UNIQUEID" val="6282"/>
</p:tagLst>
</file>

<file path=ppt/tags/tag244.xml><?xml version="1.0" encoding="utf-8"?>
<p:tagLst xmlns:p="http://schemas.openxmlformats.org/presentationml/2006/main">
  <p:tag name="AS_UNIQUEID" val="6283"/>
</p:tagLst>
</file>

<file path=ppt/tags/tag245.xml><?xml version="1.0" encoding="utf-8"?>
<p:tagLst xmlns:p="http://schemas.openxmlformats.org/presentationml/2006/main">
  <p:tag name="AS_UNIQUEID" val="6284"/>
</p:tagLst>
</file>

<file path=ppt/tags/tag246.xml><?xml version="1.0" encoding="utf-8"?>
<p:tagLst xmlns:p="http://schemas.openxmlformats.org/presentationml/2006/main">
  <p:tag name="AS_UNIQUEID" val="6285"/>
</p:tagLst>
</file>

<file path=ppt/tags/tag247.xml><?xml version="1.0" encoding="utf-8"?>
<p:tagLst xmlns:p="http://schemas.openxmlformats.org/presentationml/2006/main">
  <p:tag name="AS_UNIQUEID" val="6286"/>
</p:tagLst>
</file>

<file path=ppt/tags/tag248.xml><?xml version="1.0" encoding="utf-8"?>
<p:tagLst xmlns:p="http://schemas.openxmlformats.org/presentationml/2006/main">
  <p:tag name="AS_UNIQUEID" val="6287"/>
</p:tagLst>
</file>

<file path=ppt/tags/tag249.xml><?xml version="1.0" encoding="utf-8"?>
<p:tagLst xmlns:p="http://schemas.openxmlformats.org/presentationml/2006/main">
  <p:tag name="AS_UNIQUEID" val="6288"/>
</p:tagLst>
</file>

<file path=ppt/tags/tag25.xml><?xml version="1.0" encoding="utf-8"?>
<p:tagLst xmlns:p="http://schemas.openxmlformats.org/presentationml/2006/main">
  <p:tag name="AS_UNIQUEID" val="6052"/>
</p:tagLst>
</file>

<file path=ppt/tags/tag250.xml><?xml version="1.0" encoding="utf-8"?>
<p:tagLst xmlns:p="http://schemas.openxmlformats.org/presentationml/2006/main">
  <p:tag name="AS_UNIQUEID" val="6289"/>
</p:tagLst>
</file>

<file path=ppt/tags/tag251.xml><?xml version="1.0" encoding="utf-8"?>
<p:tagLst xmlns:p="http://schemas.openxmlformats.org/presentationml/2006/main">
  <p:tag name="AS_UNIQUEID" val="6290"/>
</p:tagLst>
</file>

<file path=ppt/tags/tag252.xml><?xml version="1.0" encoding="utf-8"?>
<p:tagLst xmlns:p="http://schemas.openxmlformats.org/presentationml/2006/main">
  <p:tag name="AS_UNIQUEID" val="6291"/>
</p:tagLst>
</file>

<file path=ppt/tags/tag253.xml><?xml version="1.0" encoding="utf-8"?>
<p:tagLst xmlns:p="http://schemas.openxmlformats.org/presentationml/2006/main">
  <p:tag name="AS_UNIQUEID" val="6292"/>
</p:tagLst>
</file>

<file path=ppt/tags/tag254.xml><?xml version="1.0" encoding="utf-8"?>
<p:tagLst xmlns:p="http://schemas.openxmlformats.org/presentationml/2006/main">
  <p:tag name="AS_UNIQUEID" val="6293"/>
</p:tagLst>
</file>

<file path=ppt/tags/tag255.xml><?xml version="1.0" encoding="utf-8"?>
<p:tagLst xmlns:p="http://schemas.openxmlformats.org/presentationml/2006/main">
  <p:tag name="AS_UNIQUEID" val="6257"/>
</p:tagLst>
</file>

<file path=ppt/tags/tag256.xml><?xml version="1.0" encoding="utf-8"?>
<p:tagLst xmlns:p="http://schemas.openxmlformats.org/presentationml/2006/main">
  <p:tag name="AS_UNIQUEID" val="6258"/>
</p:tagLst>
</file>

<file path=ppt/tags/tag257.xml><?xml version="1.0" encoding="utf-8"?>
<p:tagLst xmlns:p="http://schemas.openxmlformats.org/presentationml/2006/main">
  <p:tag name="AS_UNIQUEID" val="6259"/>
</p:tagLst>
</file>

<file path=ppt/tags/tag258.xml><?xml version="1.0" encoding="utf-8"?>
<p:tagLst xmlns:p="http://schemas.openxmlformats.org/presentationml/2006/main">
  <p:tag name="AS_UNIQUEID" val="6295"/>
</p:tagLst>
</file>

<file path=ppt/tags/tag259.xml><?xml version="1.0" encoding="utf-8"?>
<p:tagLst xmlns:p="http://schemas.openxmlformats.org/presentationml/2006/main">
  <p:tag name="AS_UNIQUEID" val="6296"/>
</p:tagLst>
</file>

<file path=ppt/tags/tag26.xml><?xml version="1.0" encoding="utf-8"?>
<p:tagLst xmlns:p="http://schemas.openxmlformats.org/presentationml/2006/main">
  <p:tag name="AS_UNIQUEID" val="6054"/>
</p:tagLst>
</file>

<file path=ppt/tags/tag260.xml><?xml version="1.0" encoding="utf-8"?>
<p:tagLst xmlns:p="http://schemas.openxmlformats.org/presentationml/2006/main">
  <p:tag name="AS_UNIQUEID" val="6297"/>
</p:tagLst>
</file>

<file path=ppt/tags/tag261.xml><?xml version="1.0" encoding="utf-8"?>
<p:tagLst xmlns:p="http://schemas.openxmlformats.org/presentationml/2006/main">
  <p:tag name="AS_UNIQUEID" val="6298"/>
</p:tagLst>
</file>

<file path=ppt/tags/tag262.xml><?xml version="1.0" encoding="utf-8"?>
<p:tagLst xmlns:p="http://schemas.openxmlformats.org/presentationml/2006/main">
  <p:tag name="AS_UNIQUEID" val="6299"/>
</p:tagLst>
</file>

<file path=ppt/tags/tag263.xml><?xml version="1.0" encoding="utf-8"?>
<p:tagLst xmlns:p="http://schemas.openxmlformats.org/presentationml/2006/main">
  <p:tag name="AS_UNIQUEID" val="6300"/>
</p:tagLst>
</file>

<file path=ppt/tags/tag264.xml><?xml version="1.0" encoding="utf-8"?>
<p:tagLst xmlns:p="http://schemas.openxmlformats.org/presentationml/2006/main">
  <p:tag name="AS_UNIQUEID" val="6301"/>
</p:tagLst>
</file>

<file path=ppt/tags/tag265.xml><?xml version="1.0" encoding="utf-8"?>
<p:tagLst xmlns:p="http://schemas.openxmlformats.org/presentationml/2006/main">
  <p:tag name="AS_UNIQUEID" val="6302"/>
</p:tagLst>
</file>

<file path=ppt/tags/tag266.xml><?xml version="1.0" encoding="utf-8"?>
<p:tagLst xmlns:p="http://schemas.openxmlformats.org/presentationml/2006/main">
  <p:tag name="AS_UNIQUEID" val="6303"/>
</p:tagLst>
</file>

<file path=ppt/tags/tag267.xml><?xml version="1.0" encoding="utf-8"?>
<p:tagLst xmlns:p="http://schemas.openxmlformats.org/presentationml/2006/main">
  <p:tag name="AS_UNIQUEID" val="6304"/>
</p:tagLst>
</file>

<file path=ppt/tags/tag268.xml><?xml version="1.0" encoding="utf-8"?>
<p:tagLst xmlns:p="http://schemas.openxmlformats.org/presentationml/2006/main">
  <p:tag name="AS_UNIQUEID" val="6305"/>
</p:tagLst>
</file>

<file path=ppt/tags/tag269.xml><?xml version="1.0" encoding="utf-8"?>
<p:tagLst xmlns:p="http://schemas.openxmlformats.org/presentationml/2006/main">
  <p:tag name="AS_UNIQUEID" val="6306"/>
</p:tagLst>
</file>

<file path=ppt/tags/tag27.xml><?xml version="1.0" encoding="utf-8"?>
<p:tagLst xmlns:p="http://schemas.openxmlformats.org/presentationml/2006/main">
  <p:tag name="AS_UNIQUEID" val="6055"/>
</p:tagLst>
</file>

<file path=ppt/tags/tag270.xml><?xml version="1.0" encoding="utf-8"?>
<p:tagLst xmlns:p="http://schemas.openxmlformats.org/presentationml/2006/main">
  <p:tag name="AS_UNIQUEID" val="6307"/>
</p:tagLst>
</file>

<file path=ppt/tags/tag271.xml><?xml version="1.0" encoding="utf-8"?>
<p:tagLst xmlns:p="http://schemas.openxmlformats.org/presentationml/2006/main">
  <p:tag name="AS_UNIQUEID" val="6308"/>
</p:tagLst>
</file>

<file path=ppt/tags/tag272.xml><?xml version="1.0" encoding="utf-8"?>
<p:tagLst xmlns:p="http://schemas.openxmlformats.org/presentationml/2006/main">
  <p:tag name="AS_UNIQUEID" val="6309"/>
</p:tagLst>
</file>

<file path=ppt/tags/tag273.xml><?xml version="1.0" encoding="utf-8"?>
<p:tagLst xmlns:p="http://schemas.openxmlformats.org/presentationml/2006/main">
  <p:tag name="AS_UNIQUEID" val="6310"/>
</p:tagLst>
</file>

<file path=ppt/tags/tag274.xml><?xml version="1.0" encoding="utf-8"?>
<p:tagLst xmlns:p="http://schemas.openxmlformats.org/presentationml/2006/main">
  <p:tag name="AS_UNIQUEID" val="6311"/>
</p:tagLst>
</file>

<file path=ppt/tags/tag275.xml><?xml version="1.0" encoding="utf-8"?>
<p:tagLst xmlns:p="http://schemas.openxmlformats.org/presentationml/2006/main">
  <p:tag name="AS_UNIQUEID" val="6312"/>
</p:tagLst>
</file>

<file path=ppt/tags/tag276.xml><?xml version="1.0" encoding="utf-8"?>
<p:tagLst xmlns:p="http://schemas.openxmlformats.org/presentationml/2006/main">
  <p:tag name="AS_UNIQUEID" val="6313"/>
</p:tagLst>
</file>

<file path=ppt/tags/tag277.xml><?xml version="1.0" encoding="utf-8"?>
<p:tagLst xmlns:p="http://schemas.openxmlformats.org/presentationml/2006/main">
  <p:tag name="AS_UNIQUEID" val="6314"/>
</p:tagLst>
</file>

<file path=ppt/tags/tag278.xml><?xml version="1.0" encoding="utf-8"?>
<p:tagLst xmlns:p="http://schemas.openxmlformats.org/presentationml/2006/main">
  <p:tag name="AS_UNIQUEID" val="6315"/>
</p:tagLst>
</file>

<file path=ppt/tags/tag279.xml><?xml version="1.0" encoding="utf-8"?>
<p:tagLst xmlns:p="http://schemas.openxmlformats.org/presentationml/2006/main">
  <p:tag name="AS_UNIQUEID" val="6316"/>
</p:tagLst>
</file>

<file path=ppt/tags/tag28.xml><?xml version="1.0" encoding="utf-8"?>
<p:tagLst xmlns:p="http://schemas.openxmlformats.org/presentationml/2006/main">
  <p:tag name="AS_UNIQUEID" val="6056"/>
</p:tagLst>
</file>

<file path=ppt/tags/tag280.xml><?xml version="1.0" encoding="utf-8"?>
<p:tagLst xmlns:p="http://schemas.openxmlformats.org/presentationml/2006/main">
  <p:tag name="AS_UNIQUEID" val="6317"/>
</p:tagLst>
</file>

<file path=ppt/tags/tag281.xml><?xml version="1.0" encoding="utf-8"?>
<p:tagLst xmlns:p="http://schemas.openxmlformats.org/presentationml/2006/main">
  <p:tag name="AS_UNIQUEID" val="6318"/>
</p:tagLst>
</file>

<file path=ppt/tags/tag282.xml><?xml version="1.0" encoding="utf-8"?>
<p:tagLst xmlns:p="http://schemas.openxmlformats.org/presentationml/2006/main">
  <p:tag name="AS_UNIQUEID" val="6319"/>
</p:tagLst>
</file>

<file path=ppt/tags/tag283.xml><?xml version="1.0" encoding="utf-8"?>
<p:tagLst xmlns:p="http://schemas.openxmlformats.org/presentationml/2006/main">
  <p:tag name="AS_UNIQUEID" val="6320"/>
</p:tagLst>
</file>

<file path=ppt/tags/tag284.xml><?xml version="1.0" encoding="utf-8"?>
<p:tagLst xmlns:p="http://schemas.openxmlformats.org/presentationml/2006/main">
  <p:tag name="AS_UNIQUEID" val="6321"/>
</p:tagLst>
</file>

<file path=ppt/tags/tag285.xml><?xml version="1.0" encoding="utf-8"?>
<p:tagLst xmlns:p="http://schemas.openxmlformats.org/presentationml/2006/main">
  <p:tag name="AS_UNIQUEID" val="6322"/>
</p:tagLst>
</file>

<file path=ppt/tags/tag286.xml><?xml version="1.0" encoding="utf-8"?>
<p:tagLst xmlns:p="http://schemas.openxmlformats.org/presentationml/2006/main">
  <p:tag name="AS_UNIQUEID" val="6323"/>
</p:tagLst>
</file>

<file path=ppt/tags/tag287.xml><?xml version="1.0" encoding="utf-8"?>
<p:tagLst xmlns:p="http://schemas.openxmlformats.org/presentationml/2006/main">
  <p:tag name="AS_UNIQUEID" val="6324"/>
</p:tagLst>
</file>

<file path=ppt/tags/tag288.xml><?xml version="1.0" encoding="utf-8"?>
<p:tagLst xmlns:p="http://schemas.openxmlformats.org/presentationml/2006/main">
  <p:tag name="AS_UNIQUEID" val="6326"/>
</p:tagLst>
</file>

<file path=ppt/tags/tag289.xml><?xml version="1.0" encoding="utf-8"?>
<p:tagLst xmlns:p="http://schemas.openxmlformats.org/presentationml/2006/main">
  <p:tag name="AS_UNIQUEID" val="6327"/>
</p:tagLst>
</file>

<file path=ppt/tags/tag29.xml><?xml version="1.0" encoding="utf-8"?>
<p:tagLst xmlns:p="http://schemas.openxmlformats.org/presentationml/2006/main">
  <p:tag name="AS_UNIQUEID" val="6057"/>
</p:tagLst>
</file>

<file path=ppt/tags/tag290.xml><?xml version="1.0" encoding="utf-8"?>
<p:tagLst xmlns:p="http://schemas.openxmlformats.org/presentationml/2006/main">
  <p:tag name="AS_UNIQUEID" val="6328"/>
</p:tagLst>
</file>

<file path=ppt/tags/tag291.xml><?xml version="1.0" encoding="utf-8"?>
<p:tagLst xmlns:p="http://schemas.openxmlformats.org/presentationml/2006/main">
  <p:tag name="AS_UNIQUEID" val="6329"/>
</p:tagLst>
</file>

<file path=ppt/tags/tag292.xml><?xml version="1.0" encoding="utf-8"?>
<p:tagLst xmlns:p="http://schemas.openxmlformats.org/presentationml/2006/main">
  <p:tag name="AS_UNIQUEID" val="6330"/>
  <p:tag name="KSO_WM_BEAUTIFY_FLAG" val=""/>
</p:tagLst>
</file>

<file path=ppt/tags/tag293.xml><?xml version="1.0" encoding="utf-8"?>
<p:tagLst xmlns:p="http://schemas.openxmlformats.org/presentationml/2006/main">
  <p:tag name="AS_UNIQUEID" val="6331"/>
</p:tagLst>
</file>

<file path=ppt/tags/tag294.xml><?xml version="1.0" encoding="utf-8"?>
<p:tagLst xmlns:p="http://schemas.openxmlformats.org/presentationml/2006/main">
  <p:tag name="AS_UNIQUEID" val="6332"/>
  <p:tag name="KSO_WM_BEAUTIFY_FLAG" val=""/>
</p:tagLst>
</file>

<file path=ppt/tags/tag295.xml><?xml version="1.0" encoding="utf-8"?>
<p:tagLst xmlns:p="http://schemas.openxmlformats.org/presentationml/2006/main">
  <p:tag name="AS_UNIQUEID" val="6333"/>
</p:tagLst>
</file>

<file path=ppt/tags/tag296.xml><?xml version="1.0" encoding="utf-8"?>
<p:tagLst xmlns:p="http://schemas.openxmlformats.org/presentationml/2006/main">
  <p:tag name="AS_UNIQUEID" val="6334"/>
</p:tagLst>
</file>

<file path=ppt/tags/tag297.xml><?xml version="1.0" encoding="utf-8"?>
<p:tagLst xmlns:p="http://schemas.openxmlformats.org/presentationml/2006/main">
  <p:tag name="AS_UNIQUEID" val="6335"/>
</p:tagLst>
</file>

<file path=ppt/tags/tag298.xml><?xml version="1.0" encoding="utf-8"?>
<p:tagLst xmlns:p="http://schemas.openxmlformats.org/presentationml/2006/main">
  <p:tag name="AS_UNIQUEID" val="6336"/>
</p:tagLst>
</file>

<file path=ppt/tags/tag299.xml><?xml version="1.0" encoding="utf-8"?>
<p:tagLst xmlns:p="http://schemas.openxmlformats.org/presentationml/2006/main">
  <p:tag name="AS_UNIQUEID" val="6337"/>
</p:tagLst>
</file>

<file path=ppt/tags/tag3.xml><?xml version="1.0" encoding="utf-8"?>
<p:tagLst xmlns:p="http://schemas.openxmlformats.org/presentationml/2006/main">
  <p:tag name="AS_UNIQUEID" val="6029"/>
</p:tagLst>
</file>

<file path=ppt/tags/tag30.xml><?xml version="1.0" encoding="utf-8"?>
<p:tagLst xmlns:p="http://schemas.openxmlformats.org/presentationml/2006/main">
  <p:tag name="AS_UNIQUEID" val="6058"/>
</p:tagLst>
</file>

<file path=ppt/tags/tag300.xml><?xml version="1.0" encoding="utf-8"?>
<p:tagLst xmlns:p="http://schemas.openxmlformats.org/presentationml/2006/main">
  <p:tag name="AS_UNIQUEID" val="6338"/>
</p:tagLst>
</file>

<file path=ppt/tags/tag301.xml><?xml version="1.0" encoding="utf-8"?>
<p:tagLst xmlns:p="http://schemas.openxmlformats.org/presentationml/2006/main">
  <p:tag name="AS_UNIQUEID" val="6339"/>
</p:tagLst>
</file>

<file path=ppt/tags/tag302.xml><?xml version="1.0" encoding="utf-8"?>
<p:tagLst xmlns:p="http://schemas.openxmlformats.org/presentationml/2006/main">
  <p:tag name="AS_UNIQUEID" val="6340"/>
</p:tagLst>
</file>

<file path=ppt/tags/tag303.xml><?xml version="1.0" encoding="utf-8"?>
<p:tagLst xmlns:p="http://schemas.openxmlformats.org/presentationml/2006/main">
  <p:tag name="AS_UNIQUEID" val="6341"/>
</p:tagLst>
</file>

<file path=ppt/tags/tag304.xml><?xml version="1.0" encoding="utf-8"?>
<p:tagLst xmlns:p="http://schemas.openxmlformats.org/presentationml/2006/main">
  <p:tag name="AS_UNIQUEID" val="6342"/>
</p:tagLst>
</file>

<file path=ppt/tags/tag305.xml><?xml version="1.0" encoding="utf-8"?>
<p:tagLst xmlns:p="http://schemas.openxmlformats.org/presentationml/2006/main">
  <p:tag name="AS_UNIQUEID" val="6343"/>
</p:tagLst>
</file>

<file path=ppt/tags/tag306.xml><?xml version="1.0" encoding="utf-8"?>
<p:tagLst xmlns:p="http://schemas.openxmlformats.org/presentationml/2006/main">
  <p:tag name="AS_UNIQUEID" val="6344"/>
</p:tagLst>
</file>

<file path=ppt/tags/tag307.xml><?xml version="1.0" encoding="utf-8"?>
<p:tagLst xmlns:p="http://schemas.openxmlformats.org/presentationml/2006/main">
  <p:tag name="AS_UNIQUEID" val="6345"/>
</p:tagLst>
</file>

<file path=ppt/tags/tag308.xml><?xml version="1.0" encoding="utf-8"?>
<p:tagLst xmlns:p="http://schemas.openxmlformats.org/presentationml/2006/main">
  <p:tag name="AS_UNIQUEID" val="6346"/>
</p:tagLst>
</file>

<file path=ppt/tags/tag309.xml><?xml version="1.0" encoding="utf-8"?>
<p:tagLst xmlns:p="http://schemas.openxmlformats.org/presentationml/2006/main">
  <p:tag name="AS_UNIQUEID" val="6347"/>
</p:tagLst>
</file>

<file path=ppt/tags/tag31.xml><?xml version="1.0" encoding="utf-8"?>
<p:tagLst xmlns:p="http://schemas.openxmlformats.org/presentationml/2006/main">
  <p:tag name="AS_UNIQUEID" val="6059"/>
</p:tagLst>
</file>

<file path=ppt/tags/tag310.xml><?xml version="1.0" encoding="utf-8"?>
<p:tagLst xmlns:p="http://schemas.openxmlformats.org/presentationml/2006/main">
  <p:tag name="AS_UNIQUEID" val="6348"/>
</p:tagLst>
</file>

<file path=ppt/tags/tag311.xml><?xml version="1.0" encoding="utf-8"?>
<p:tagLst xmlns:p="http://schemas.openxmlformats.org/presentationml/2006/main">
  <p:tag name="AS_UNIQUEID" val="6349"/>
</p:tagLst>
</file>

<file path=ppt/tags/tag312.xml><?xml version="1.0" encoding="utf-8"?>
<p:tagLst xmlns:p="http://schemas.openxmlformats.org/presentationml/2006/main">
  <p:tag name="AS_UNIQUEID" val="6350"/>
</p:tagLst>
</file>

<file path=ppt/tags/tag313.xml><?xml version="1.0" encoding="utf-8"?>
<p:tagLst xmlns:p="http://schemas.openxmlformats.org/presentationml/2006/main">
  <p:tag name="AS_UNIQUEID" val="6351"/>
</p:tagLst>
</file>

<file path=ppt/tags/tag314.xml><?xml version="1.0" encoding="utf-8"?>
<p:tagLst xmlns:p="http://schemas.openxmlformats.org/presentationml/2006/main">
  <p:tag name="AS_UNIQUEID" val="6352"/>
</p:tagLst>
</file>

<file path=ppt/tags/tag315.xml><?xml version="1.0" encoding="utf-8"?>
<p:tagLst xmlns:p="http://schemas.openxmlformats.org/presentationml/2006/main">
  <p:tag name="AS_UNIQUEID" val="6353"/>
</p:tagLst>
</file>

<file path=ppt/tags/tag316.xml><?xml version="1.0" encoding="utf-8"?>
<p:tagLst xmlns:p="http://schemas.openxmlformats.org/presentationml/2006/main">
  <p:tag name="AS_UNIQUEID" val="6354"/>
</p:tagLst>
</file>

<file path=ppt/tags/tag317.xml><?xml version="1.0" encoding="utf-8"?>
<p:tagLst xmlns:p="http://schemas.openxmlformats.org/presentationml/2006/main">
  <p:tag name="AS_UNIQUEID" val="6355"/>
</p:tagLst>
</file>

<file path=ppt/tags/tag318.xml><?xml version="1.0" encoding="utf-8"?>
<p:tagLst xmlns:p="http://schemas.openxmlformats.org/presentationml/2006/main">
  <p:tag name="AS_UNIQUEID" val="6356"/>
</p:tagLst>
</file>

<file path=ppt/tags/tag319.xml><?xml version="1.0" encoding="utf-8"?>
<p:tagLst xmlns:p="http://schemas.openxmlformats.org/presentationml/2006/main">
  <p:tag name="AS_UNIQUEID" val="6357"/>
</p:tagLst>
</file>

<file path=ppt/tags/tag32.xml><?xml version="1.0" encoding="utf-8"?>
<p:tagLst xmlns:p="http://schemas.openxmlformats.org/presentationml/2006/main">
  <p:tag name="AS_UNIQUEID" val="6060"/>
</p:tagLst>
</file>

<file path=ppt/tags/tag320.xml><?xml version="1.0" encoding="utf-8"?>
<p:tagLst xmlns:p="http://schemas.openxmlformats.org/presentationml/2006/main">
  <p:tag name="AS_UNIQUEID" val="6363"/>
</p:tagLst>
</file>

<file path=ppt/tags/tag321.xml><?xml version="1.0" encoding="utf-8"?>
<p:tagLst xmlns:p="http://schemas.openxmlformats.org/presentationml/2006/main">
  <p:tag name="AS_UNIQUEID" val="6364"/>
</p:tagLst>
</file>

<file path=ppt/tags/tag322.xml><?xml version="1.0" encoding="utf-8"?>
<p:tagLst xmlns:p="http://schemas.openxmlformats.org/presentationml/2006/main">
  <p:tag name="AS_UNIQUEID" val="6365"/>
</p:tagLst>
</file>

<file path=ppt/tags/tag323.xml><?xml version="1.0" encoding="utf-8"?>
<p:tagLst xmlns:p="http://schemas.openxmlformats.org/presentationml/2006/main">
  <p:tag name="AS_UNIQUEID" val="5772"/>
</p:tagLst>
</file>

<file path=ppt/tags/tag324.xml><?xml version="1.0" encoding="utf-8"?>
<p:tagLst xmlns:p="http://schemas.openxmlformats.org/presentationml/2006/main">
  <p:tag name="AS_UNIQUEID" val="5772"/>
</p:tagLst>
</file>

<file path=ppt/tags/tag325.xml><?xml version="1.0" encoding="utf-8"?>
<p:tagLst xmlns:p="http://schemas.openxmlformats.org/presentationml/2006/main">
  <p:tag name="AS_UNIQUEID" val="6366"/>
</p:tagLst>
</file>

<file path=ppt/tags/tag326.xml><?xml version="1.0" encoding="utf-8"?>
<p:tagLst xmlns:p="http://schemas.openxmlformats.org/presentationml/2006/main">
  <p:tag name="AS_UNIQUEID" val="5772"/>
</p:tagLst>
</file>

<file path=ppt/tags/tag327.xml><?xml version="1.0" encoding="utf-8"?>
<p:tagLst xmlns:p="http://schemas.openxmlformats.org/presentationml/2006/main">
  <p:tag name="AS_UNIQUEID" val="6367"/>
</p:tagLst>
</file>

<file path=ppt/tags/tag328.xml><?xml version="1.0" encoding="utf-8"?>
<p:tagLst xmlns:p="http://schemas.openxmlformats.org/presentationml/2006/main">
  <p:tag name="AS_UNIQUEID" val="5772"/>
</p:tagLst>
</file>

<file path=ppt/tags/tag329.xml><?xml version="1.0" encoding="utf-8"?>
<p:tagLst xmlns:p="http://schemas.openxmlformats.org/presentationml/2006/main">
  <p:tag name="AS_UNIQUEID" val="5772"/>
</p:tagLst>
</file>

<file path=ppt/tags/tag33.xml><?xml version="1.0" encoding="utf-8"?>
<p:tagLst xmlns:p="http://schemas.openxmlformats.org/presentationml/2006/main">
  <p:tag name="AS_UNIQUEID" val="6061"/>
</p:tagLst>
</file>

<file path=ppt/tags/tag330.xml><?xml version="1.0" encoding="utf-8"?>
<p:tagLst xmlns:p="http://schemas.openxmlformats.org/presentationml/2006/main">
  <p:tag name="AS_UNIQUEID" val="5772"/>
</p:tagLst>
</file>

<file path=ppt/tags/tag331.xml><?xml version="1.0" encoding="utf-8"?>
<p:tagLst xmlns:p="http://schemas.openxmlformats.org/presentationml/2006/main">
  <p:tag name="AS_UNIQUEID" val="5772"/>
</p:tagLst>
</file>

<file path=ppt/tags/tag332.xml><?xml version="1.0" encoding="utf-8"?>
<p:tagLst xmlns:p="http://schemas.openxmlformats.org/presentationml/2006/main">
  <p:tag name="AS_UNIQUEID" val="5772"/>
</p:tagLst>
</file>

<file path=ppt/tags/tag333.xml><?xml version="1.0" encoding="utf-8"?>
<p:tagLst xmlns:p="http://schemas.openxmlformats.org/presentationml/2006/main">
  <p:tag name="AS_UNIQUEID" val="5772"/>
</p:tagLst>
</file>

<file path=ppt/tags/tag334.xml><?xml version="1.0" encoding="utf-8"?>
<p:tagLst xmlns:p="http://schemas.openxmlformats.org/presentationml/2006/main">
  <p:tag name="AS_UNIQUEID" val="6368"/>
</p:tagLst>
</file>

<file path=ppt/tags/tag335.xml><?xml version="1.0" encoding="utf-8"?>
<p:tagLst xmlns:p="http://schemas.openxmlformats.org/presentationml/2006/main">
  <p:tag name="AS_UNIQUEID" val="6369"/>
</p:tagLst>
</file>

<file path=ppt/tags/tag336.xml><?xml version="1.0" encoding="utf-8"?>
<p:tagLst xmlns:p="http://schemas.openxmlformats.org/presentationml/2006/main">
  <p:tag name="AS_UNIQUEID" val="6370"/>
</p:tagLst>
</file>

<file path=ppt/tags/tag337.xml><?xml version="1.0" encoding="utf-8"?>
<p:tagLst xmlns:p="http://schemas.openxmlformats.org/presentationml/2006/main">
  <p:tag name="AS_UNIQUEID" val="6371"/>
</p:tagLst>
</file>

<file path=ppt/tags/tag338.xml><?xml version="1.0" encoding="utf-8"?>
<p:tagLst xmlns:p="http://schemas.openxmlformats.org/presentationml/2006/main">
  <p:tag name="AS_UNIQUEID" val="6372"/>
</p:tagLst>
</file>

<file path=ppt/tags/tag339.xml><?xml version="1.0" encoding="utf-8"?>
<p:tagLst xmlns:p="http://schemas.openxmlformats.org/presentationml/2006/main">
  <p:tag name="AS_UNIQUEID" val="6373"/>
</p:tagLst>
</file>

<file path=ppt/tags/tag34.xml><?xml version="1.0" encoding="utf-8"?>
<p:tagLst xmlns:p="http://schemas.openxmlformats.org/presentationml/2006/main">
  <p:tag name="AS_UNIQUEID" val="6062"/>
</p:tagLst>
</file>

<file path=ppt/tags/tag340.xml><?xml version="1.0" encoding="utf-8"?>
<p:tagLst xmlns:p="http://schemas.openxmlformats.org/presentationml/2006/main">
  <p:tag name="AS_UNIQUEID" val="6374"/>
</p:tagLst>
</file>

<file path=ppt/tags/tag341.xml><?xml version="1.0" encoding="utf-8"?>
<p:tagLst xmlns:p="http://schemas.openxmlformats.org/presentationml/2006/main">
  <p:tag name="AS_UNIQUEID" val="6375"/>
</p:tagLst>
</file>

<file path=ppt/tags/tag342.xml><?xml version="1.0" encoding="utf-8"?>
<p:tagLst xmlns:p="http://schemas.openxmlformats.org/presentationml/2006/main">
  <p:tag name="AS_UNIQUEID" val="6376"/>
</p:tagLst>
</file>

<file path=ppt/tags/tag343.xml><?xml version="1.0" encoding="utf-8"?>
<p:tagLst xmlns:p="http://schemas.openxmlformats.org/presentationml/2006/main">
  <p:tag name="AS_UNIQUEID" val="6377"/>
</p:tagLst>
</file>

<file path=ppt/tags/tag344.xml><?xml version="1.0" encoding="utf-8"?>
<p:tagLst xmlns:p="http://schemas.openxmlformats.org/presentationml/2006/main">
  <p:tag name="AS_UNIQUEID" val="6378"/>
</p:tagLst>
</file>

<file path=ppt/tags/tag345.xml><?xml version="1.0" encoding="utf-8"?>
<p:tagLst xmlns:p="http://schemas.openxmlformats.org/presentationml/2006/main">
  <p:tag name="AS_UNIQUEID" val="6379"/>
</p:tagLst>
</file>

<file path=ppt/tags/tag346.xml><?xml version="1.0" encoding="utf-8"?>
<p:tagLst xmlns:p="http://schemas.openxmlformats.org/presentationml/2006/main">
  <p:tag name="AS_UNIQUEID" val="6380"/>
</p:tagLst>
</file>

<file path=ppt/tags/tag347.xml><?xml version="1.0" encoding="utf-8"?>
<p:tagLst xmlns:p="http://schemas.openxmlformats.org/presentationml/2006/main">
  <p:tag name="AS_UNIQUEID" val="6381"/>
</p:tagLst>
</file>

<file path=ppt/tags/tag348.xml><?xml version="1.0" encoding="utf-8"?>
<p:tagLst xmlns:p="http://schemas.openxmlformats.org/presentationml/2006/main">
  <p:tag name="AS_UNIQUEID" val="6382"/>
</p:tagLst>
</file>

<file path=ppt/tags/tag349.xml><?xml version="1.0" encoding="utf-8"?>
<p:tagLst xmlns:p="http://schemas.openxmlformats.org/presentationml/2006/main">
  <p:tag name="AS_UNIQUEID" val="6383"/>
</p:tagLst>
</file>

<file path=ppt/tags/tag35.xml><?xml version="1.0" encoding="utf-8"?>
<p:tagLst xmlns:p="http://schemas.openxmlformats.org/presentationml/2006/main">
  <p:tag name="AS_UNIQUEID" val="6063"/>
</p:tagLst>
</file>

<file path=ppt/tags/tag350.xml><?xml version="1.0" encoding="utf-8"?>
<p:tagLst xmlns:p="http://schemas.openxmlformats.org/presentationml/2006/main">
  <p:tag name="AS_UNIQUEID" val="6384"/>
</p:tagLst>
</file>

<file path=ppt/tags/tag351.xml><?xml version="1.0" encoding="utf-8"?>
<p:tagLst xmlns:p="http://schemas.openxmlformats.org/presentationml/2006/main">
  <p:tag name="AS_UNIQUEID" val="6385"/>
  <p:tag name="KSO_WM_BEAUTIFY_FLAG" val=""/>
</p:tagLst>
</file>

<file path=ppt/tags/tag352.xml><?xml version="1.0" encoding="utf-8"?>
<p:tagLst xmlns:p="http://schemas.openxmlformats.org/presentationml/2006/main">
  <p:tag name="AS_UNIQUEID" val="6386"/>
  <p:tag name="KSO_WM_BEAUTIFY_FLAG" val=""/>
</p:tagLst>
</file>

<file path=ppt/tags/tag353.xml><?xml version="1.0" encoding="utf-8"?>
<p:tagLst xmlns:p="http://schemas.openxmlformats.org/presentationml/2006/main">
  <p:tag name="AS_UNIQUEID" val="5772"/>
</p:tagLst>
</file>

<file path=ppt/tags/tag354.xml><?xml version="1.0" encoding="utf-8"?>
<p:tagLst xmlns:p="http://schemas.openxmlformats.org/presentationml/2006/main">
  <p:tag name="AS_UNIQUEID" val="5772"/>
</p:tagLst>
</file>

<file path=ppt/tags/tag355.xml><?xml version="1.0" encoding="utf-8"?>
<p:tagLst xmlns:p="http://schemas.openxmlformats.org/presentationml/2006/main">
  <p:tag name="AS_UNIQUEID" val="6387"/>
</p:tagLst>
</file>

<file path=ppt/tags/tag356.xml><?xml version="1.0" encoding="utf-8"?>
<p:tagLst xmlns:p="http://schemas.openxmlformats.org/presentationml/2006/main">
  <p:tag name="AS_UNIQUEID" val="6388"/>
</p:tagLst>
</file>

<file path=ppt/tags/tag357.xml><?xml version="1.0" encoding="utf-8"?>
<p:tagLst xmlns:p="http://schemas.openxmlformats.org/presentationml/2006/main">
  <p:tag name="AS_UNIQUEID" val="6389"/>
</p:tagLst>
</file>

<file path=ppt/tags/tag358.xml><?xml version="1.0" encoding="utf-8"?>
<p:tagLst xmlns:p="http://schemas.openxmlformats.org/presentationml/2006/main">
  <p:tag name="AS_UNIQUEID" val="6390"/>
</p:tagLst>
</file>

<file path=ppt/tags/tag359.xml><?xml version="1.0" encoding="utf-8"?>
<p:tagLst xmlns:p="http://schemas.openxmlformats.org/presentationml/2006/main">
  <p:tag name="AS_UNIQUEID" val="6391"/>
</p:tagLst>
</file>

<file path=ppt/tags/tag36.xml><?xml version="1.0" encoding="utf-8"?>
<p:tagLst xmlns:p="http://schemas.openxmlformats.org/presentationml/2006/main">
  <p:tag name="AS_UNIQUEID" val="6064"/>
</p:tagLst>
</file>

<file path=ppt/tags/tag360.xml><?xml version="1.0" encoding="utf-8"?>
<p:tagLst xmlns:p="http://schemas.openxmlformats.org/presentationml/2006/main">
  <p:tag name="AS_UNIQUEID" val="6392"/>
</p:tagLst>
</file>

<file path=ppt/tags/tag361.xml><?xml version="1.0" encoding="utf-8"?>
<p:tagLst xmlns:p="http://schemas.openxmlformats.org/presentationml/2006/main">
  <p:tag name="AS_UNIQUEID" val="6393"/>
</p:tagLst>
</file>

<file path=ppt/tags/tag362.xml><?xml version="1.0" encoding="utf-8"?>
<p:tagLst xmlns:p="http://schemas.openxmlformats.org/presentationml/2006/main">
  <p:tag name="AS_UNIQUEID" val="6394"/>
</p:tagLst>
</file>

<file path=ppt/tags/tag363.xml><?xml version="1.0" encoding="utf-8"?>
<p:tagLst xmlns:p="http://schemas.openxmlformats.org/presentationml/2006/main">
  <p:tag name="AS_UNIQUEID" val="6395"/>
</p:tagLst>
</file>

<file path=ppt/tags/tag364.xml><?xml version="1.0" encoding="utf-8"?>
<p:tagLst xmlns:p="http://schemas.openxmlformats.org/presentationml/2006/main">
  <p:tag name="AS_UNIQUEID" val="6359"/>
</p:tagLst>
</file>

<file path=ppt/tags/tag365.xml><?xml version="1.0" encoding="utf-8"?>
<p:tagLst xmlns:p="http://schemas.openxmlformats.org/presentationml/2006/main">
  <p:tag name="AS_UNIQUEID" val="6360"/>
</p:tagLst>
</file>

<file path=ppt/tags/tag366.xml><?xml version="1.0" encoding="utf-8"?>
<p:tagLst xmlns:p="http://schemas.openxmlformats.org/presentationml/2006/main">
  <p:tag name="AS_UNIQUEID" val="6361"/>
</p:tagLst>
</file>

<file path=ppt/tags/tag367.xml><?xml version="1.0" encoding="utf-8"?>
<p:tagLst xmlns:p="http://schemas.openxmlformats.org/presentationml/2006/main">
  <p:tag name="AS_UNIQUEID" val="6401"/>
</p:tagLst>
</file>

<file path=ppt/tags/tag368.xml><?xml version="1.0" encoding="utf-8"?>
<p:tagLst xmlns:p="http://schemas.openxmlformats.org/presentationml/2006/main">
  <p:tag name="AS_UNIQUEID" val="6402"/>
</p:tagLst>
</file>

<file path=ppt/tags/tag369.xml><?xml version="1.0" encoding="utf-8"?>
<p:tagLst xmlns:p="http://schemas.openxmlformats.org/presentationml/2006/main">
  <p:tag name="AS_UNIQUEID" val="6403"/>
</p:tagLst>
</file>

<file path=ppt/tags/tag37.xml><?xml version="1.0" encoding="utf-8"?>
<p:tagLst xmlns:p="http://schemas.openxmlformats.org/presentationml/2006/main">
  <p:tag name="AS_UNIQUEID" val="6065"/>
</p:tagLst>
</file>

<file path=ppt/tags/tag370.xml><?xml version="1.0" encoding="utf-8"?>
<p:tagLst xmlns:p="http://schemas.openxmlformats.org/presentationml/2006/main">
  <p:tag name="AS_UNIQUEID" val="6404"/>
</p:tagLst>
</file>

<file path=ppt/tags/tag371.xml><?xml version="1.0" encoding="utf-8"?>
<p:tagLst xmlns:p="http://schemas.openxmlformats.org/presentationml/2006/main">
  <p:tag name="AS_UNIQUEID" val="6405"/>
</p:tagLst>
</file>

<file path=ppt/tags/tag372.xml><?xml version="1.0" encoding="utf-8"?>
<p:tagLst xmlns:p="http://schemas.openxmlformats.org/presentationml/2006/main">
  <p:tag name="AS_UNIQUEID" val="6406"/>
</p:tagLst>
</file>

<file path=ppt/tags/tag373.xml><?xml version="1.0" encoding="utf-8"?>
<p:tagLst xmlns:p="http://schemas.openxmlformats.org/presentationml/2006/main">
  <p:tag name="AS_UNIQUEID" val="6407"/>
</p:tagLst>
</file>

<file path=ppt/tags/tag374.xml><?xml version="1.0" encoding="utf-8"?>
<p:tagLst xmlns:p="http://schemas.openxmlformats.org/presentationml/2006/main">
  <p:tag name="AS_UNIQUEID" val="6408"/>
</p:tagLst>
</file>

<file path=ppt/tags/tag375.xml><?xml version="1.0" encoding="utf-8"?>
<p:tagLst xmlns:p="http://schemas.openxmlformats.org/presentationml/2006/main">
  <p:tag name="AS_UNIQUEID" val="6409"/>
</p:tagLst>
</file>

<file path=ppt/tags/tag376.xml><?xml version="1.0" encoding="utf-8"?>
<p:tagLst xmlns:p="http://schemas.openxmlformats.org/presentationml/2006/main">
  <p:tag name="AS_UNIQUEID" val="6397"/>
</p:tagLst>
</file>

<file path=ppt/tags/tag377.xml><?xml version="1.0" encoding="utf-8"?>
<p:tagLst xmlns:p="http://schemas.openxmlformats.org/presentationml/2006/main">
  <p:tag name="AS_UNIQUEID" val="6398"/>
</p:tagLst>
</file>

<file path=ppt/tags/tag378.xml><?xml version="1.0" encoding="utf-8"?>
<p:tagLst xmlns:p="http://schemas.openxmlformats.org/presentationml/2006/main">
  <p:tag name="AS_UNIQUEID" val="6399"/>
</p:tagLst>
</file>

<file path=ppt/tags/tag379.xml><?xml version="1.0" encoding="utf-8"?>
<p:tagLst xmlns:p="http://schemas.openxmlformats.org/presentationml/2006/main">
  <p:tag name="AS_UNIQUEID" val="6411"/>
</p:tagLst>
</file>

<file path=ppt/tags/tag38.xml><?xml version="1.0" encoding="utf-8"?>
<p:tagLst xmlns:p="http://schemas.openxmlformats.org/presentationml/2006/main">
  <p:tag name="AS_UNIQUEID" val="6067"/>
</p:tagLst>
</file>

<file path=ppt/tags/tag380.xml><?xml version="1.0" encoding="utf-8"?>
<p:tagLst xmlns:p="http://schemas.openxmlformats.org/presentationml/2006/main">
  <p:tag name="AS_UNIQUEID" val="6412"/>
</p:tagLst>
</file>

<file path=ppt/tags/tag381.xml><?xml version="1.0" encoding="utf-8"?>
<p:tagLst xmlns:p="http://schemas.openxmlformats.org/presentationml/2006/main">
  <p:tag name="AS_UNIQUEID" val="6413"/>
</p:tagLst>
</file>

<file path=ppt/tags/tag382.xml><?xml version="1.0" encoding="utf-8"?>
<p:tagLst xmlns:p="http://schemas.openxmlformats.org/presentationml/2006/main">
  <p:tag name="AS_UNIQUEID" val="6414"/>
</p:tagLst>
</file>

<file path=ppt/tags/tag383.xml><?xml version="1.0" encoding="utf-8"?>
<p:tagLst xmlns:p="http://schemas.openxmlformats.org/presentationml/2006/main">
  <p:tag name="AS_UNIQUEID" val="6415"/>
</p:tagLst>
</file>

<file path=ppt/tags/tag384.xml><?xml version="1.0" encoding="utf-8"?>
<p:tagLst xmlns:p="http://schemas.openxmlformats.org/presentationml/2006/main">
  <p:tag name="AS_UNIQUEID" val="6416"/>
</p:tagLst>
</file>

<file path=ppt/tags/tag385.xml><?xml version="1.0" encoding="utf-8"?>
<p:tagLst xmlns:p="http://schemas.openxmlformats.org/presentationml/2006/main">
  <p:tag name="AS_UNIQUEID" val="6417"/>
</p:tagLst>
</file>

<file path=ppt/tags/tag386.xml><?xml version="1.0" encoding="utf-8"?>
<p:tagLst xmlns:p="http://schemas.openxmlformats.org/presentationml/2006/main">
  <p:tag name="AS_UNIQUEID" val="6418"/>
</p:tagLst>
</file>

<file path=ppt/tags/tag387.xml><?xml version="1.0" encoding="utf-8"?>
<p:tagLst xmlns:p="http://schemas.openxmlformats.org/presentationml/2006/main">
  <p:tag name="AS_UNIQUEID" val="6419"/>
</p:tagLst>
</file>

<file path=ppt/tags/tag388.xml><?xml version="1.0" encoding="utf-8"?>
<p:tagLst xmlns:p="http://schemas.openxmlformats.org/presentationml/2006/main">
  <p:tag name="AS_UNIQUEID" val="6420"/>
</p:tagLst>
</file>

<file path=ppt/tags/tag389.xml><?xml version="1.0" encoding="utf-8"?>
<p:tagLst xmlns:p="http://schemas.openxmlformats.org/presentationml/2006/main">
  <p:tag name="AS_UNIQUEID" val="6421"/>
</p:tagLst>
</file>

<file path=ppt/tags/tag39.xml><?xml version="1.0" encoding="utf-8"?>
<p:tagLst xmlns:p="http://schemas.openxmlformats.org/presentationml/2006/main">
  <p:tag name="AS_UNIQUEID" val="6068"/>
</p:tagLst>
</file>

<file path=ppt/tags/tag390.xml><?xml version="1.0" encoding="utf-8"?>
<p:tagLst xmlns:p="http://schemas.openxmlformats.org/presentationml/2006/main">
  <p:tag name="AS_UNIQUEID" val="6422"/>
</p:tagLst>
</file>

<file path=ppt/tags/tag391.xml><?xml version="1.0" encoding="utf-8"?>
<p:tagLst xmlns:p="http://schemas.openxmlformats.org/presentationml/2006/main">
  <p:tag name="AS_UNIQUEID" val="6423"/>
</p:tagLst>
</file>

<file path=ppt/tags/tag392.xml><?xml version="1.0" encoding="utf-8"?>
<p:tagLst xmlns:p="http://schemas.openxmlformats.org/presentationml/2006/main">
  <p:tag name="AS_UNIQUEID" val="6424"/>
</p:tagLst>
</file>

<file path=ppt/tags/tag393.xml><?xml version="1.0" encoding="utf-8"?>
<p:tagLst xmlns:p="http://schemas.openxmlformats.org/presentationml/2006/main">
  <p:tag name="AS_UNIQUEID" val="6425"/>
</p:tagLst>
</file>

<file path=ppt/tags/tag394.xml><?xml version="1.0" encoding="utf-8"?>
<p:tagLst xmlns:p="http://schemas.openxmlformats.org/presentationml/2006/main">
  <p:tag name="AS_UNIQUEID" val="6426"/>
</p:tagLst>
</file>

<file path=ppt/tags/tag395.xml><?xml version="1.0" encoding="utf-8"?>
<p:tagLst xmlns:p="http://schemas.openxmlformats.org/presentationml/2006/main">
  <p:tag name="AS_UNIQUEID" val="6427"/>
</p:tagLst>
</file>

<file path=ppt/tags/tag396.xml><?xml version="1.0" encoding="utf-8"?>
<p:tagLst xmlns:p="http://schemas.openxmlformats.org/presentationml/2006/main">
  <p:tag name="AS_UNIQUEID" val="6428"/>
</p:tagLst>
</file>

<file path=ppt/tags/tag397.xml><?xml version="1.0" encoding="utf-8"?>
<p:tagLst xmlns:p="http://schemas.openxmlformats.org/presentationml/2006/main">
  <p:tag name="AS_UNIQUEID" val="6429"/>
</p:tagLst>
</file>

<file path=ppt/tags/tag398.xml><?xml version="1.0" encoding="utf-8"?>
<p:tagLst xmlns:p="http://schemas.openxmlformats.org/presentationml/2006/main">
  <p:tag name="AS_UNIQUEID" val="6430"/>
</p:tagLst>
</file>

<file path=ppt/tags/tag399.xml><?xml version="1.0" encoding="utf-8"?>
<p:tagLst xmlns:p="http://schemas.openxmlformats.org/presentationml/2006/main">
  <p:tag name="AS_UNIQUEID" val="6431"/>
</p:tagLst>
</file>

<file path=ppt/tags/tag4.xml><?xml version="1.0" encoding="utf-8"?>
<p:tagLst xmlns:p="http://schemas.openxmlformats.org/presentationml/2006/main">
  <p:tag name="AS_UNIQUEID" val="6030"/>
</p:tagLst>
</file>

<file path=ppt/tags/tag40.xml><?xml version="1.0" encoding="utf-8"?>
<p:tagLst xmlns:p="http://schemas.openxmlformats.org/presentationml/2006/main">
  <p:tag name="AS_UNIQUEID" val="6070"/>
</p:tagLst>
</file>

<file path=ppt/tags/tag400.xml><?xml version="1.0" encoding="utf-8"?>
<p:tagLst xmlns:p="http://schemas.openxmlformats.org/presentationml/2006/main">
  <p:tag name="AS_UNIQUEID" val="6432"/>
</p:tagLst>
</file>

<file path=ppt/tags/tag401.xml><?xml version="1.0" encoding="utf-8"?>
<p:tagLst xmlns:p="http://schemas.openxmlformats.org/presentationml/2006/main">
  <p:tag name="AS_UNIQUEID" val="6433"/>
</p:tagLst>
</file>

<file path=ppt/tags/tag402.xml><?xml version="1.0" encoding="utf-8"?>
<p:tagLst xmlns:p="http://schemas.openxmlformats.org/presentationml/2006/main">
  <p:tag name="AS_UNIQUEID" val="6434"/>
</p:tagLst>
</file>

<file path=ppt/tags/tag403.xml><?xml version="1.0" encoding="utf-8"?>
<p:tagLst xmlns:p="http://schemas.openxmlformats.org/presentationml/2006/main">
  <p:tag name="AS_UNIQUEID" val="6435"/>
</p:tagLst>
</file>

<file path=ppt/tags/tag404.xml><?xml version="1.0" encoding="utf-8"?>
<p:tagLst xmlns:p="http://schemas.openxmlformats.org/presentationml/2006/main">
  <p:tag name="AS_UNIQUEID" val="6436"/>
</p:tagLst>
</file>

<file path=ppt/tags/tag405.xml><?xml version="1.0" encoding="utf-8"?>
<p:tagLst xmlns:p="http://schemas.openxmlformats.org/presentationml/2006/main">
  <p:tag name="AS_UNIQUEID" val="6437"/>
</p:tagLst>
</file>

<file path=ppt/tags/tag406.xml><?xml version="1.0" encoding="utf-8"?>
<p:tagLst xmlns:p="http://schemas.openxmlformats.org/presentationml/2006/main">
  <p:tag name="AS_UNIQUEID" val="6438"/>
</p:tagLst>
</file>

<file path=ppt/tags/tag407.xml><?xml version="1.0" encoding="utf-8"?>
<p:tagLst xmlns:p="http://schemas.openxmlformats.org/presentationml/2006/main">
  <p:tag name="AS_UNIQUEID" val="6439"/>
</p:tagLst>
</file>

<file path=ppt/tags/tag408.xml><?xml version="1.0" encoding="utf-8"?>
<p:tagLst xmlns:p="http://schemas.openxmlformats.org/presentationml/2006/main">
  <p:tag name="AS_UNIQUEID" val="6440"/>
</p:tagLst>
</file>

<file path=ppt/tags/tag409.xml><?xml version="1.0" encoding="utf-8"?>
<p:tagLst xmlns:p="http://schemas.openxmlformats.org/presentationml/2006/main">
  <p:tag name="AS_UNIQUEID" val="6441"/>
</p:tagLst>
</file>

<file path=ppt/tags/tag41.xml><?xml version="1.0" encoding="utf-8"?>
<p:tagLst xmlns:p="http://schemas.openxmlformats.org/presentationml/2006/main">
  <p:tag name="AS_UNIQUEID" val="6083"/>
</p:tagLst>
</file>

<file path=ppt/tags/tag410.xml><?xml version="1.0" encoding="utf-8"?>
<p:tagLst xmlns:p="http://schemas.openxmlformats.org/presentationml/2006/main">
  <p:tag name="AS_UNIQUEID" val="6442"/>
</p:tagLst>
</file>

<file path=ppt/tags/tag411.xml><?xml version="1.0" encoding="utf-8"?>
<p:tagLst xmlns:p="http://schemas.openxmlformats.org/presentationml/2006/main">
  <p:tag name="AS_UNIQUEID" val="6443"/>
</p:tagLst>
</file>

<file path=ppt/tags/tag412.xml><?xml version="1.0" encoding="utf-8"?>
<p:tagLst xmlns:p="http://schemas.openxmlformats.org/presentationml/2006/main">
  <p:tag name="AS_UNIQUEID" val="1601"/>
</p:tagLst>
</file>

<file path=ppt/tags/tag413.xml><?xml version="1.0" encoding="utf-8"?>
<p:tagLst xmlns:p="http://schemas.openxmlformats.org/presentationml/2006/main">
  <p:tag name="AS_UNIQUEID" val="1602"/>
</p:tagLst>
</file>

<file path=ppt/tags/tag414.xml><?xml version="1.0" encoding="utf-8"?>
<p:tagLst xmlns:p="http://schemas.openxmlformats.org/presentationml/2006/main">
  <p:tag name="AS_UNIQUEID" val="6445"/>
</p:tagLst>
</file>

<file path=ppt/tags/tag415.xml><?xml version="1.0" encoding="utf-8"?>
<p:tagLst xmlns:p="http://schemas.openxmlformats.org/presentationml/2006/main">
  <p:tag name="AS_UNIQUEID" val="5656"/>
  <p:tag name="KSO_WM_FULL_TEXT_BEAUTIFY_COPY_ID" val="22"/>
</p:tagLst>
</file>

<file path=ppt/tags/tag416.xml><?xml version="1.0" encoding="utf-8"?>
<p:tagLst xmlns:p="http://schemas.openxmlformats.org/presentationml/2006/main">
  <p:tag name="AS_UNIQUEID" val="5657"/>
  <p:tag name="KSO_WM_FULL_TEXT_BEAUTIFY_COPY_ID" val="13"/>
</p:tagLst>
</file>

<file path=ppt/tags/tag417.xml><?xml version="1.0" encoding="utf-8"?>
<p:tagLst xmlns:p="http://schemas.openxmlformats.org/presentationml/2006/main">
  <p:tag name="AS_UNIQUEID" val="5658"/>
  <p:tag name="KSO_WM_FULL_TEXT_BEAUTIFY_COPY_ID" val="14"/>
</p:tagLst>
</file>

<file path=ppt/tags/tag418.xml><?xml version="1.0" encoding="utf-8"?>
<p:tagLst xmlns:p="http://schemas.openxmlformats.org/presentationml/2006/main">
  <p:tag name="AS_UNIQUEID" val="5659"/>
  <p:tag name="KSO_WM_FULL_TEXT_BEAUTIFY_COPY_ID" val="15"/>
</p:tagLst>
</file>

<file path=ppt/tags/tag419.xml><?xml version="1.0" encoding="utf-8"?>
<p:tagLst xmlns:p="http://schemas.openxmlformats.org/presentationml/2006/main">
  <p:tag name="AS_UNIQUEID" val="5660"/>
  <p:tag name="KSO_WM_FULL_TEXT_BEAUTIFY_COPY_ID" val="16"/>
</p:tagLst>
</file>

<file path=ppt/tags/tag42.xml><?xml version="1.0" encoding="utf-8"?>
<p:tagLst xmlns:p="http://schemas.openxmlformats.org/presentationml/2006/main">
  <p:tag name="AS_UNIQUEID" val="6084"/>
</p:tagLst>
</file>

<file path=ppt/tags/tag420.xml><?xml version="1.0" encoding="utf-8"?>
<p:tagLst xmlns:p="http://schemas.openxmlformats.org/presentationml/2006/main">
  <p:tag name="AS_UNIQUEID" val="6446"/>
</p:tagLst>
</file>

<file path=ppt/tags/tag421.xml><?xml version="1.0" encoding="utf-8"?>
<p:tagLst xmlns:p="http://schemas.openxmlformats.org/presentationml/2006/main">
  <p:tag name="AS_UNIQUEID" val="6447"/>
</p:tagLst>
</file>

<file path=ppt/tags/tag422.xml><?xml version="1.0" encoding="utf-8"?>
<p:tagLst xmlns:p="http://schemas.openxmlformats.org/presentationml/2006/main">
  <p:tag name="AS_UNIQUEID" val="6448"/>
</p:tagLst>
</file>

<file path=ppt/tags/tag423.xml><?xml version="1.0" encoding="utf-8"?>
<p:tagLst xmlns:p="http://schemas.openxmlformats.org/presentationml/2006/main">
  <p:tag name="AS_UNIQUEID" val="6449"/>
</p:tagLst>
</file>

<file path=ppt/tags/tag424.xml><?xml version="1.0" encoding="utf-8"?>
<p:tagLst xmlns:p="http://schemas.openxmlformats.org/presentationml/2006/main">
  <p:tag name="AS_UNIQUEID" val="6450"/>
</p:tagLst>
</file>

<file path=ppt/tags/tag425.xml><?xml version="1.0" encoding="utf-8"?>
<p:tagLst xmlns:p="http://schemas.openxmlformats.org/presentationml/2006/main">
  <p:tag name="AS_UNIQUEID" val="6451"/>
</p:tagLst>
</file>

<file path=ppt/tags/tag426.xml><?xml version="1.0" encoding="utf-8"?>
<p:tagLst xmlns:p="http://schemas.openxmlformats.org/presentationml/2006/main">
  <p:tag name="AS_UNIQUEID" val="6452"/>
</p:tagLst>
</file>

<file path=ppt/tags/tag427.xml><?xml version="1.0" encoding="utf-8"?>
<p:tagLst xmlns:p="http://schemas.openxmlformats.org/presentationml/2006/main">
  <p:tag name="AS_UNIQUEID" val="6453"/>
</p:tagLst>
</file>

<file path=ppt/tags/tag428.xml><?xml version="1.0" encoding="utf-8"?>
<p:tagLst xmlns:p="http://schemas.openxmlformats.org/presentationml/2006/main">
  <p:tag name="AS_UNIQUEID" val="6454"/>
</p:tagLst>
</file>

<file path=ppt/tags/tag429.xml><?xml version="1.0" encoding="utf-8"?>
<p:tagLst xmlns:p="http://schemas.openxmlformats.org/presentationml/2006/main">
  <p:tag name="AS_UNIQUEID" val="6455"/>
</p:tagLst>
</file>

<file path=ppt/tags/tag43.xml><?xml version="1.0" encoding="utf-8"?>
<p:tagLst xmlns:p="http://schemas.openxmlformats.org/presentationml/2006/main">
  <p:tag name="AS_UNIQUEID" val="6085"/>
</p:tagLst>
</file>

<file path=ppt/tags/tag430.xml><?xml version="1.0" encoding="utf-8"?>
<p:tagLst xmlns:p="http://schemas.openxmlformats.org/presentationml/2006/main">
  <p:tag name="AS_UNIQUEID" val="6456"/>
</p:tagLst>
</file>

<file path=ppt/tags/tag431.xml><?xml version="1.0" encoding="utf-8"?>
<p:tagLst xmlns:p="http://schemas.openxmlformats.org/presentationml/2006/main">
  <p:tag name="AS_UNIQUEID" val="6457"/>
</p:tagLst>
</file>

<file path=ppt/tags/tag432.xml><?xml version="1.0" encoding="utf-8"?>
<p:tagLst xmlns:p="http://schemas.openxmlformats.org/presentationml/2006/main">
  <p:tag name="AS_UNIQUEID" val="6458"/>
</p:tagLst>
</file>

<file path=ppt/tags/tag433.xml><?xml version="1.0" encoding="utf-8"?>
<p:tagLst xmlns:p="http://schemas.openxmlformats.org/presentationml/2006/main">
  <p:tag name="AS_UNIQUEID" val="6459"/>
</p:tagLst>
</file>

<file path=ppt/tags/tag434.xml><?xml version="1.0" encoding="utf-8"?>
<p:tagLst xmlns:p="http://schemas.openxmlformats.org/presentationml/2006/main">
  <p:tag name="AS_UNIQUEID" val="6460"/>
</p:tagLst>
</file>

<file path=ppt/tags/tag435.xml><?xml version="1.0" encoding="utf-8"?>
<p:tagLst xmlns:p="http://schemas.openxmlformats.org/presentationml/2006/main">
  <p:tag name="AS_UNIQUEID" val="6461"/>
</p:tagLst>
</file>

<file path=ppt/tags/tag436.xml><?xml version="1.0" encoding="utf-8"?>
<p:tagLst xmlns:p="http://schemas.openxmlformats.org/presentationml/2006/main">
  <p:tag name="AS_UNIQUEID" val="6462"/>
</p:tagLst>
</file>

<file path=ppt/tags/tag437.xml><?xml version="1.0" encoding="utf-8"?>
<p:tagLst xmlns:p="http://schemas.openxmlformats.org/presentationml/2006/main">
  <p:tag name="AS_UNIQUEID" val="1610"/>
</p:tagLst>
</file>

<file path=ppt/tags/tag438.xml><?xml version="1.0" encoding="utf-8"?>
<p:tagLst xmlns:p="http://schemas.openxmlformats.org/presentationml/2006/main">
  <p:tag name="AS_UNIQUEID" val="1611"/>
</p:tagLst>
</file>

<file path=ppt/tags/tag439.xml><?xml version="1.0" encoding="utf-8"?>
<p:tagLst xmlns:p="http://schemas.openxmlformats.org/presentationml/2006/main">
  <p:tag name="AS_UNIQUEID" val="1613"/>
</p:tagLst>
</file>

<file path=ppt/tags/tag44.xml><?xml version="1.0" encoding="utf-8"?>
<p:tagLst xmlns:p="http://schemas.openxmlformats.org/presentationml/2006/main">
  <p:tag name="AS_UNIQUEID" val="6086"/>
</p:tagLst>
</file>

<file path=ppt/tags/tag440.xml><?xml version="1.0" encoding="utf-8"?>
<p:tagLst xmlns:p="http://schemas.openxmlformats.org/presentationml/2006/main">
  <p:tag name="AS_UNIQUEID" val="1615"/>
</p:tagLst>
</file>

<file path=ppt/tags/tag441.xml><?xml version="1.0" encoding="utf-8"?>
<p:tagLst xmlns:p="http://schemas.openxmlformats.org/presentationml/2006/main">
  <p:tag name="AS_UNIQUEID" val="1616"/>
</p:tagLst>
</file>

<file path=ppt/tags/tag442.xml><?xml version="1.0" encoding="utf-8"?>
<p:tagLst xmlns:p="http://schemas.openxmlformats.org/presentationml/2006/main">
  <p:tag name="AS_UNIQUEID" val="1621"/>
</p:tagLst>
</file>

<file path=ppt/tags/tag443.xml><?xml version="1.0" encoding="utf-8"?>
<p:tagLst xmlns:p="http://schemas.openxmlformats.org/presentationml/2006/main">
  <p:tag name="AS_UNIQUEID" val="6463"/>
</p:tagLst>
</file>

<file path=ppt/tags/tag444.xml><?xml version="1.0" encoding="utf-8"?>
<p:tagLst xmlns:p="http://schemas.openxmlformats.org/presentationml/2006/main">
  <p:tag name="AS_UNIQUEID" val="6464"/>
</p:tagLst>
</file>

<file path=ppt/tags/tag445.xml><?xml version="1.0" encoding="utf-8"?>
<p:tagLst xmlns:p="http://schemas.openxmlformats.org/presentationml/2006/main">
  <p:tag name="AS_UNIQUEID" val="6465"/>
</p:tagLst>
</file>

<file path=ppt/tags/tag446.xml><?xml version="1.0" encoding="utf-8"?>
<p:tagLst xmlns:p="http://schemas.openxmlformats.org/presentationml/2006/main">
  <p:tag name="AS_UNIQUEID" val="6466"/>
</p:tagLst>
</file>

<file path=ppt/tags/tag447.xml><?xml version="1.0" encoding="utf-8"?>
<p:tagLst xmlns:p="http://schemas.openxmlformats.org/presentationml/2006/main">
  <p:tag name="AS_UNIQUEID" val="1613"/>
</p:tagLst>
</file>

<file path=ppt/tags/tag448.xml><?xml version="1.0" encoding="utf-8"?>
<p:tagLst xmlns:p="http://schemas.openxmlformats.org/presentationml/2006/main">
  <p:tag name="AS_UNIQUEID" val="6467"/>
</p:tagLst>
</file>

<file path=ppt/tags/tag449.xml><?xml version="1.0" encoding="utf-8"?>
<p:tagLst xmlns:p="http://schemas.openxmlformats.org/presentationml/2006/main">
  <p:tag name="AS_UNIQUEID" val="6468"/>
</p:tagLst>
</file>

<file path=ppt/tags/tag45.xml><?xml version="1.0" encoding="utf-8"?>
<p:tagLst xmlns:p="http://schemas.openxmlformats.org/presentationml/2006/main">
  <p:tag name="AS_UNIQUEID" val="6087"/>
</p:tagLst>
</file>

<file path=ppt/tags/tag450.xml><?xml version="1.0" encoding="utf-8"?>
<p:tagLst xmlns:p="http://schemas.openxmlformats.org/presentationml/2006/main">
  <p:tag name="AS_UNIQUEID" val="1611"/>
</p:tagLst>
</file>

<file path=ppt/tags/tag451.xml><?xml version="1.0" encoding="utf-8"?>
<p:tagLst xmlns:p="http://schemas.openxmlformats.org/presentationml/2006/main">
  <p:tag name="AS_UNIQUEID" val="1611"/>
</p:tagLst>
</file>

<file path=ppt/tags/tag452.xml><?xml version="1.0" encoding="utf-8"?>
<p:tagLst xmlns:p="http://schemas.openxmlformats.org/presentationml/2006/main">
  <p:tag name="AS_UNIQUEID" val="6469"/>
</p:tagLst>
</file>

<file path=ppt/tags/tag453.xml><?xml version="1.0" encoding="utf-8"?>
<p:tagLst xmlns:p="http://schemas.openxmlformats.org/presentationml/2006/main">
  <p:tag name="AS_UNIQUEID" val="1622"/>
</p:tagLst>
</file>

<file path=ppt/tags/tag454.xml><?xml version="1.0" encoding="utf-8"?>
<p:tagLst xmlns:p="http://schemas.openxmlformats.org/presentationml/2006/main">
  <p:tag name="AS_UNIQUEID" val="6470"/>
</p:tagLst>
</file>

<file path=ppt/tags/tag455.xml><?xml version="1.0" encoding="utf-8"?>
<p:tagLst xmlns:p="http://schemas.openxmlformats.org/presentationml/2006/main">
  <p:tag name="AS_UNIQUEID" val="6471"/>
</p:tagLst>
</file>

<file path=ppt/tags/tag456.xml><?xml version="1.0" encoding="utf-8"?>
<p:tagLst xmlns:p="http://schemas.openxmlformats.org/presentationml/2006/main">
  <p:tag name="AS_UNIQUEID" val="6472"/>
</p:tagLst>
</file>

<file path=ppt/tags/tag457.xml><?xml version="1.0" encoding="utf-8"?>
<p:tagLst xmlns:p="http://schemas.openxmlformats.org/presentationml/2006/main">
  <p:tag name="AS_UNIQUEID" val="6473"/>
</p:tagLst>
</file>

<file path=ppt/tags/tag458.xml><?xml version="1.0" encoding="utf-8"?>
<p:tagLst xmlns:p="http://schemas.openxmlformats.org/presentationml/2006/main">
  <p:tag name="AS_UNIQUEID" val="6474"/>
</p:tagLst>
</file>

<file path=ppt/tags/tag459.xml><?xml version="1.0" encoding="utf-8"?>
<p:tagLst xmlns:p="http://schemas.openxmlformats.org/presentationml/2006/main">
  <p:tag name="AS_UNIQUEID" val="6475"/>
</p:tagLst>
</file>

<file path=ppt/tags/tag46.xml><?xml version="1.0" encoding="utf-8"?>
<p:tagLst xmlns:p="http://schemas.openxmlformats.org/presentationml/2006/main">
  <p:tag name="AS_UNIQUEID" val="6088"/>
</p:tagLst>
</file>

<file path=ppt/tags/tag460.xml><?xml version="1.0" encoding="utf-8"?>
<p:tagLst xmlns:p="http://schemas.openxmlformats.org/presentationml/2006/main">
  <p:tag name="AS_UNIQUEID" val="6476"/>
</p:tagLst>
</file>

<file path=ppt/tags/tag461.xml><?xml version="1.0" encoding="utf-8"?>
<p:tagLst xmlns:p="http://schemas.openxmlformats.org/presentationml/2006/main">
  <p:tag name="AS_UNIQUEID" val="1601"/>
</p:tagLst>
</file>

<file path=ppt/tags/tag462.xml><?xml version="1.0" encoding="utf-8"?>
<p:tagLst xmlns:p="http://schemas.openxmlformats.org/presentationml/2006/main">
  <p:tag name="AS_UNIQUEID" val="6478"/>
</p:tagLst>
</file>

<file path=ppt/tags/tag463.xml><?xml version="1.0" encoding="utf-8"?>
<p:tagLst xmlns:p="http://schemas.openxmlformats.org/presentationml/2006/main">
  <p:tag name="AS_UNIQUEID" val="6479"/>
</p:tagLst>
</file>

<file path=ppt/tags/tag464.xml><?xml version="1.0" encoding="utf-8"?>
<p:tagLst xmlns:p="http://schemas.openxmlformats.org/presentationml/2006/main">
  <p:tag name="AS_UNIQUEID" val="6480"/>
</p:tagLst>
</file>

<file path=ppt/tags/tag465.xml><?xml version="1.0" encoding="utf-8"?>
<p:tagLst xmlns:p="http://schemas.openxmlformats.org/presentationml/2006/main">
  <p:tag name="AS_UNIQUEID" val="6481"/>
</p:tagLst>
</file>

<file path=ppt/tags/tag466.xml><?xml version="1.0" encoding="utf-8"?>
<p:tagLst xmlns:p="http://schemas.openxmlformats.org/presentationml/2006/main">
  <p:tag name="AS_UNIQUEID" val="6482"/>
</p:tagLst>
</file>

<file path=ppt/tags/tag467.xml><?xml version="1.0" encoding="utf-8"?>
<p:tagLst xmlns:p="http://schemas.openxmlformats.org/presentationml/2006/main">
  <p:tag name="AS_UNIQUEID" val="6483"/>
</p:tagLst>
</file>

<file path=ppt/tags/tag468.xml><?xml version="1.0" encoding="utf-8"?>
<p:tagLst xmlns:p="http://schemas.openxmlformats.org/presentationml/2006/main">
  <p:tag name="AS_UNIQUEID" val="6484"/>
</p:tagLst>
</file>

<file path=ppt/tags/tag469.xml><?xml version="1.0" encoding="utf-8"?>
<p:tagLst xmlns:p="http://schemas.openxmlformats.org/presentationml/2006/main">
  <p:tag name="AS_UNIQUEID" val="6485"/>
</p:tagLst>
</file>

<file path=ppt/tags/tag47.xml><?xml version="1.0" encoding="utf-8"?>
<p:tagLst xmlns:p="http://schemas.openxmlformats.org/presentationml/2006/main">
  <p:tag name="AS_UNIQUEID" val="6089"/>
</p:tagLst>
</file>

<file path=ppt/tags/tag470.xml><?xml version="1.0" encoding="utf-8"?>
<p:tagLst xmlns:p="http://schemas.openxmlformats.org/presentationml/2006/main">
  <p:tag name="AS_UNIQUEID" val="6486"/>
</p:tagLst>
</file>

<file path=ppt/tags/tag471.xml><?xml version="1.0" encoding="utf-8"?>
<p:tagLst xmlns:p="http://schemas.openxmlformats.org/presentationml/2006/main">
  <p:tag name="AS_UNIQUEID" val="6487"/>
</p:tagLst>
</file>

<file path=ppt/tags/tag472.xml><?xml version="1.0" encoding="utf-8"?>
<p:tagLst xmlns:p="http://schemas.openxmlformats.org/presentationml/2006/main">
  <p:tag name="AS_UNIQUEID" val="6488"/>
</p:tagLst>
</file>

<file path=ppt/tags/tag473.xml><?xml version="1.0" encoding="utf-8"?>
<p:tagLst xmlns:p="http://schemas.openxmlformats.org/presentationml/2006/main">
  <p:tag name="AS_UNIQUEID" val="6489"/>
</p:tagLst>
</file>

<file path=ppt/tags/tag474.xml><?xml version="1.0" encoding="utf-8"?>
<p:tagLst xmlns:p="http://schemas.openxmlformats.org/presentationml/2006/main">
  <p:tag name="AS_UNIQUEID" val="6490"/>
</p:tagLst>
</file>

<file path=ppt/tags/tag475.xml><?xml version="1.0" encoding="utf-8"?>
<p:tagLst xmlns:p="http://schemas.openxmlformats.org/presentationml/2006/main">
  <p:tag name="AS_UNIQUEID" val="6491"/>
</p:tagLst>
</file>

<file path=ppt/tags/tag476.xml><?xml version="1.0" encoding="utf-8"?>
<p:tagLst xmlns:p="http://schemas.openxmlformats.org/presentationml/2006/main">
  <p:tag name="AS_UNIQUEID" val="6492"/>
</p:tagLst>
</file>

<file path=ppt/tags/tag477.xml><?xml version="1.0" encoding="utf-8"?>
<p:tagLst xmlns:p="http://schemas.openxmlformats.org/presentationml/2006/main">
  <p:tag name="AS_UNIQUEID" val="6493"/>
</p:tagLst>
</file>

<file path=ppt/tags/tag478.xml><?xml version="1.0" encoding="utf-8"?>
<p:tagLst xmlns:p="http://schemas.openxmlformats.org/presentationml/2006/main">
  <p:tag name="AS_UNIQUEID" val="6494"/>
</p:tagLst>
</file>

<file path=ppt/tags/tag479.xml><?xml version="1.0" encoding="utf-8"?>
<p:tagLst xmlns:p="http://schemas.openxmlformats.org/presentationml/2006/main">
  <p:tag name="AS_UNIQUEID" val="6495"/>
</p:tagLst>
</file>

<file path=ppt/tags/tag48.xml><?xml version="1.0" encoding="utf-8"?>
<p:tagLst xmlns:p="http://schemas.openxmlformats.org/presentationml/2006/main">
  <p:tag name="AS_UNIQUEID" val="6090"/>
</p:tagLst>
</file>

<file path=ppt/tags/tag480.xml><?xml version="1.0" encoding="utf-8"?>
<p:tagLst xmlns:p="http://schemas.openxmlformats.org/presentationml/2006/main">
  <p:tag name="AS_UNIQUEID" val="6496"/>
</p:tagLst>
</file>

<file path=ppt/tags/tag481.xml><?xml version="1.0" encoding="utf-8"?>
<p:tagLst xmlns:p="http://schemas.openxmlformats.org/presentationml/2006/main">
  <p:tag name="AS_UNIQUEID" val="6497"/>
</p:tagLst>
</file>

<file path=ppt/tags/tag482.xml><?xml version="1.0" encoding="utf-8"?>
<p:tagLst xmlns:p="http://schemas.openxmlformats.org/presentationml/2006/main">
  <p:tag name="AS_UNIQUEID" val="1629"/>
</p:tagLst>
</file>

<file path=ppt/tags/tag483.xml><?xml version="1.0" encoding="utf-8"?>
<p:tagLst xmlns:p="http://schemas.openxmlformats.org/presentationml/2006/main">
  <p:tag name="AS_UNIQUEID" val="1630"/>
</p:tagLst>
</file>

<file path=ppt/tags/tag484.xml><?xml version="1.0" encoding="utf-8"?>
<p:tagLst xmlns:p="http://schemas.openxmlformats.org/presentationml/2006/main">
  <p:tag name="AS_UNIQUEID" val="1631"/>
</p:tagLst>
</file>

<file path=ppt/tags/tag485.xml><?xml version="1.0" encoding="utf-8"?>
<p:tagLst xmlns:p="http://schemas.openxmlformats.org/presentationml/2006/main">
  <p:tag name="AS_UNIQUEID" val="1632"/>
</p:tagLst>
</file>

<file path=ppt/tags/tag486.xml><?xml version="1.0" encoding="utf-8"?>
<p:tagLst xmlns:p="http://schemas.openxmlformats.org/presentationml/2006/main">
  <p:tag name="AS_UNIQUEID" val="6498"/>
</p:tagLst>
</file>

<file path=ppt/tags/tag487.xml><?xml version="1.0" encoding="utf-8"?>
<p:tagLst xmlns:p="http://schemas.openxmlformats.org/presentationml/2006/main">
  <p:tag name="AS_UNIQUEID" val="6499"/>
</p:tagLst>
</file>

<file path=ppt/tags/tag488.xml><?xml version="1.0" encoding="utf-8"?>
<p:tagLst xmlns:p="http://schemas.openxmlformats.org/presentationml/2006/main">
  <p:tag name="AS_UNIQUEID" val="6500"/>
</p:tagLst>
</file>

<file path=ppt/tags/tag489.xml><?xml version="1.0" encoding="utf-8"?>
<p:tagLst xmlns:p="http://schemas.openxmlformats.org/presentationml/2006/main">
  <p:tag name="AS_UNIQUEID" val="7293"/>
</p:tagLst>
</file>

<file path=ppt/tags/tag49.xml><?xml version="1.0" encoding="utf-8"?>
<p:tagLst xmlns:p="http://schemas.openxmlformats.org/presentationml/2006/main">
  <p:tag name="AS_UNIQUEID" val="6091"/>
</p:tagLst>
</file>

<file path=ppt/tags/tag490.xml><?xml version="1.0" encoding="utf-8"?>
<p:tagLst xmlns:p="http://schemas.openxmlformats.org/presentationml/2006/main">
  <p:tag name="AS_UNIQUEID" val="6502"/>
</p:tagLst>
</file>

<file path=ppt/tags/tag491.xml><?xml version="1.0" encoding="utf-8"?>
<p:tagLst xmlns:p="http://schemas.openxmlformats.org/presentationml/2006/main">
  <p:tag name="AS_UNIQUEID" val="6503"/>
</p:tagLst>
</file>

<file path=ppt/tags/tag492.xml><?xml version="1.0" encoding="utf-8"?>
<p:tagLst xmlns:p="http://schemas.openxmlformats.org/presentationml/2006/main">
  <p:tag name="AS_UNIQUEID" val="6504"/>
</p:tagLst>
</file>

<file path=ppt/tags/tag493.xml><?xml version="1.0" encoding="utf-8"?>
<p:tagLst xmlns:p="http://schemas.openxmlformats.org/presentationml/2006/main">
  <p:tag name="AS_UNIQUEID" val="6505"/>
</p:tagLst>
</file>

<file path=ppt/tags/tag494.xml><?xml version="1.0" encoding="utf-8"?>
<p:tagLst xmlns:p="http://schemas.openxmlformats.org/presentationml/2006/main">
  <p:tag name="AS_UNIQUEID" val="6506"/>
</p:tagLst>
</file>

<file path=ppt/tags/tag495.xml><?xml version="1.0" encoding="utf-8"?>
<p:tagLst xmlns:p="http://schemas.openxmlformats.org/presentationml/2006/main">
  <p:tag name="AS_UNIQUEID" val="6507"/>
</p:tagLst>
</file>

<file path=ppt/tags/tag496.xml><?xml version="1.0" encoding="utf-8"?>
<p:tagLst xmlns:p="http://schemas.openxmlformats.org/presentationml/2006/main">
  <p:tag name="AS_UNIQUEID" val="6508"/>
</p:tagLst>
</file>

<file path=ppt/tags/tag497.xml><?xml version="1.0" encoding="utf-8"?>
<p:tagLst xmlns:p="http://schemas.openxmlformats.org/presentationml/2006/main">
  <p:tag name="AS_UNIQUEID" val="6509"/>
</p:tagLst>
</file>

<file path=ppt/tags/tag498.xml><?xml version="1.0" encoding="utf-8"?>
<p:tagLst xmlns:p="http://schemas.openxmlformats.org/presentationml/2006/main">
  <p:tag name="AS_UNIQUEID" val="6510"/>
</p:tagLst>
</file>

<file path=ppt/tags/tag499.xml><?xml version="1.0" encoding="utf-8"?>
<p:tagLst xmlns:p="http://schemas.openxmlformats.org/presentationml/2006/main">
  <p:tag name="AS_UNIQUEID" val="6511"/>
</p:tagLst>
</file>

<file path=ppt/tags/tag5.xml><?xml version="1.0" encoding="utf-8"?>
<p:tagLst xmlns:p="http://schemas.openxmlformats.org/presentationml/2006/main">
  <p:tag name="AS_UNIQUEID" val="6031"/>
</p:tagLst>
</file>

<file path=ppt/tags/tag50.xml><?xml version="1.0" encoding="utf-8"?>
<p:tagLst xmlns:p="http://schemas.openxmlformats.org/presentationml/2006/main">
  <p:tag name="AS_UNIQUEID" val="6092"/>
</p:tagLst>
</file>

<file path=ppt/tags/tag500.xml><?xml version="1.0" encoding="utf-8"?>
<p:tagLst xmlns:p="http://schemas.openxmlformats.org/presentationml/2006/main">
  <p:tag name="AS_UNIQUEID" val="6512"/>
</p:tagLst>
</file>

<file path=ppt/tags/tag501.xml><?xml version="1.0" encoding="utf-8"?>
<p:tagLst xmlns:p="http://schemas.openxmlformats.org/presentationml/2006/main">
  <p:tag name="AS_UNIQUEID" val="6513"/>
</p:tagLst>
</file>

<file path=ppt/tags/tag502.xml><?xml version="1.0" encoding="utf-8"?>
<p:tagLst xmlns:p="http://schemas.openxmlformats.org/presentationml/2006/main">
  <p:tag name="AS_UNIQUEID" val="6514"/>
</p:tagLst>
</file>

<file path=ppt/tags/tag503.xml><?xml version="1.0" encoding="utf-8"?>
<p:tagLst xmlns:p="http://schemas.openxmlformats.org/presentationml/2006/main">
  <p:tag name="AS_UNIQUEID" val="6515"/>
</p:tagLst>
</file>

<file path=ppt/tags/tag504.xml><?xml version="1.0" encoding="utf-8"?>
<p:tagLst xmlns:p="http://schemas.openxmlformats.org/presentationml/2006/main">
  <p:tag name="AS_UNIQUEID" val="6516"/>
</p:tagLst>
</file>

<file path=ppt/tags/tag505.xml><?xml version="1.0" encoding="utf-8"?>
<p:tagLst xmlns:p="http://schemas.openxmlformats.org/presentationml/2006/main">
  <p:tag name="AS_UNIQUEID" val="6517"/>
</p:tagLst>
</file>

<file path=ppt/tags/tag506.xml><?xml version="1.0" encoding="utf-8"?>
<p:tagLst xmlns:p="http://schemas.openxmlformats.org/presentationml/2006/main">
  <p:tag name="AS_UNIQUEID" val="6518"/>
</p:tagLst>
</file>

<file path=ppt/tags/tag507.xml><?xml version="1.0" encoding="utf-8"?>
<p:tagLst xmlns:p="http://schemas.openxmlformats.org/presentationml/2006/main">
  <p:tag name="AS_UNIQUEID" val="6519"/>
</p:tagLst>
</file>

<file path=ppt/tags/tag508.xml><?xml version="1.0" encoding="utf-8"?>
<p:tagLst xmlns:p="http://schemas.openxmlformats.org/presentationml/2006/main">
  <p:tag name="AS_UNIQUEID" val="6520"/>
</p:tagLst>
</file>

<file path=ppt/tags/tag509.xml><?xml version="1.0" encoding="utf-8"?>
<p:tagLst xmlns:p="http://schemas.openxmlformats.org/presentationml/2006/main">
  <p:tag name="AS_UNIQUEID" val="6521"/>
</p:tagLst>
</file>

<file path=ppt/tags/tag51.xml><?xml version="1.0" encoding="utf-8"?>
<p:tagLst xmlns:p="http://schemas.openxmlformats.org/presentationml/2006/main">
  <p:tag name="AS_UNIQUEID" val="6093"/>
</p:tagLst>
</file>

<file path=ppt/tags/tag510.xml><?xml version="1.0" encoding="utf-8"?>
<p:tagLst xmlns:p="http://schemas.openxmlformats.org/presentationml/2006/main">
  <p:tag name="AS_UNIQUEID" val="6522"/>
</p:tagLst>
</file>

<file path=ppt/tags/tag511.xml><?xml version="1.0" encoding="utf-8"?>
<p:tagLst xmlns:p="http://schemas.openxmlformats.org/presentationml/2006/main">
  <p:tag name="AS_UNIQUEID" val="6523"/>
</p:tagLst>
</file>

<file path=ppt/tags/tag512.xml><?xml version="1.0" encoding="utf-8"?>
<p:tagLst xmlns:p="http://schemas.openxmlformats.org/presentationml/2006/main">
  <p:tag name="AS_UNIQUEID" val="6524"/>
</p:tagLst>
</file>

<file path=ppt/tags/tag513.xml><?xml version="1.0" encoding="utf-8"?>
<p:tagLst xmlns:p="http://schemas.openxmlformats.org/presentationml/2006/main">
  <p:tag name="AS_UNIQUEID" val="6525"/>
</p:tagLst>
</file>

<file path=ppt/tags/tag514.xml><?xml version="1.0" encoding="utf-8"?>
<p:tagLst xmlns:p="http://schemas.openxmlformats.org/presentationml/2006/main">
  <p:tag name="AS_UNIQUEID" val="6526"/>
</p:tagLst>
</file>

<file path=ppt/tags/tag515.xml><?xml version="1.0" encoding="utf-8"?>
<p:tagLst xmlns:p="http://schemas.openxmlformats.org/presentationml/2006/main">
  <p:tag name="AS_UNIQUEID" val="6527"/>
</p:tagLst>
</file>

<file path=ppt/tags/tag516.xml><?xml version="1.0" encoding="utf-8"?>
<p:tagLst xmlns:p="http://schemas.openxmlformats.org/presentationml/2006/main">
  <p:tag name="AS_UNIQUEID" val="6528"/>
</p:tagLst>
</file>

<file path=ppt/tags/tag517.xml><?xml version="1.0" encoding="utf-8"?>
<p:tagLst xmlns:p="http://schemas.openxmlformats.org/presentationml/2006/main">
  <p:tag name="AS_UNIQUEID" val="6529"/>
</p:tagLst>
</file>

<file path=ppt/tags/tag518.xml><?xml version="1.0" encoding="utf-8"?>
<p:tagLst xmlns:p="http://schemas.openxmlformats.org/presentationml/2006/main">
  <p:tag name="AS_UNIQUEID" val="6531"/>
</p:tagLst>
</file>

<file path=ppt/tags/tag519.xml><?xml version="1.0" encoding="utf-8"?>
<p:tagLst xmlns:p="http://schemas.openxmlformats.org/presentationml/2006/main">
  <p:tag name="AS_UNIQUEID" val="6532"/>
</p:tagLst>
</file>

<file path=ppt/tags/tag52.xml><?xml version="1.0" encoding="utf-8"?>
<p:tagLst xmlns:p="http://schemas.openxmlformats.org/presentationml/2006/main">
  <p:tag name="AS_UNIQUEID" val="6094"/>
</p:tagLst>
</file>

<file path=ppt/tags/tag520.xml><?xml version="1.0" encoding="utf-8"?>
<p:tagLst xmlns:p="http://schemas.openxmlformats.org/presentationml/2006/main">
  <p:tag name="AS_UNIQUEID" val="6533"/>
</p:tagLst>
</file>

<file path=ppt/tags/tag521.xml><?xml version="1.0" encoding="utf-8"?>
<p:tagLst xmlns:p="http://schemas.openxmlformats.org/presentationml/2006/main">
  <p:tag name="AS_UNIQUEID" val="6534"/>
</p:tagLst>
</file>

<file path=ppt/tags/tag522.xml><?xml version="1.0" encoding="utf-8"?>
<p:tagLst xmlns:p="http://schemas.openxmlformats.org/presentationml/2006/main">
  <p:tag name="AS_UNIQUEID" val="6535"/>
</p:tagLst>
</file>

<file path=ppt/tags/tag523.xml><?xml version="1.0" encoding="utf-8"?>
<p:tagLst xmlns:p="http://schemas.openxmlformats.org/presentationml/2006/main">
  <p:tag name="AS_UNIQUEID" val="6536"/>
</p:tagLst>
</file>

<file path=ppt/tags/tag524.xml><?xml version="1.0" encoding="utf-8"?>
<p:tagLst xmlns:p="http://schemas.openxmlformats.org/presentationml/2006/main">
  <p:tag name="AS_UNIQUEID" val="6537"/>
</p:tagLst>
</file>

<file path=ppt/tags/tag525.xml><?xml version="1.0" encoding="utf-8"?>
<p:tagLst xmlns:p="http://schemas.openxmlformats.org/presentationml/2006/main">
  <p:tag name="AS_UNIQUEID" val="6538"/>
</p:tagLst>
</file>

<file path=ppt/tags/tag526.xml><?xml version="1.0" encoding="utf-8"?>
<p:tagLst xmlns:p="http://schemas.openxmlformats.org/presentationml/2006/main">
  <p:tag name="AS_UNIQUEID" val="6539"/>
</p:tagLst>
</file>

<file path=ppt/tags/tag527.xml><?xml version="1.0" encoding="utf-8"?>
<p:tagLst xmlns:p="http://schemas.openxmlformats.org/presentationml/2006/main">
  <p:tag name="AS_UNIQUEID" val="6540"/>
</p:tagLst>
</file>

<file path=ppt/tags/tag528.xml><?xml version="1.0" encoding="utf-8"?>
<p:tagLst xmlns:p="http://schemas.openxmlformats.org/presentationml/2006/main">
  <p:tag name="AS_UNIQUEID" val="6541"/>
</p:tagLst>
</file>

<file path=ppt/tags/tag529.xml><?xml version="1.0" encoding="utf-8"?>
<p:tagLst xmlns:p="http://schemas.openxmlformats.org/presentationml/2006/main">
  <p:tag name="AS_UNIQUEID" val="6567"/>
</p:tagLst>
</file>

<file path=ppt/tags/tag53.xml><?xml version="1.0" encoding="utf-8"?>
<p:tagLst xmlns:p="http://schemas.openxmlformats.org/presentationml/2006/main">
  <p:tag name="AS_UNIQUEID" val="6095"/>
</p:tagLst>
</file>

<file path=ppt/tags/tag530.xml><?xml version="1.0" encoding="utf-8"?>
<p:tagLst xmlns:p="http://schemas.openxmlformats.org/presentationml/2006/main">
  <p:tag name="AS_UNIQUEID" val="6568"/>
</p:tagLst>
</file>

<file path=ppt/tags/tag531.xml><?xml version="1.0" encoding="utf-8"?>
<p:tagLst xmlns:p="http://schemas.openxmlformats.org/presentationml/2006/main">
  <p:tag name="AS_UNIQUEID" val="6569"/>
</p:tagLst>
</file>

<file path=ppt/tags/tag532.xml><?xml version="1.0" encoding="utf-8"?>
<p:tagLst xmlns:p="http://schemas.openxmlformats.org/presentationml/2006/main">
  <p:tag name="AS_UNIQUEID" val="6570"/>
</p:tagLst>
</file>

<file path=ppt/tags/tag533.xml><?xml version="1.0" encoding="utf-8"?>
<p:tagLst xmlns:p="http://schemas.openxmlformats.org/presentationml/2006/main">
  <p:tag name="AS_UNIQUEID" val="6571"/>
</p:tagLst>
</file>

<file path=ppt/tags/tag534.xml><?xml version="1.0" encoding="utf-8"?>
<p:tagLst xmlns:p="http://schemas.openxmlformats.org/presentationml/2006/main">
  <p:tag name="AS_UNIQUEID" val="6572"/>
</p:tagLst>
</file>

<file path=ppt/tags/tag535.xml><?xml version="1.0" encoding="utf-8"?>
<p:tagLst xmlns:p="http://schemas.openxmlformats.org/presentationml/2006/main">
  <p:tag name="AS_UNIQUEID" val="6574"/>
</p:tagLst>
</file>

<file path=ppt/tags/tag536.xml><?xml version="1.0" encoding="utf-8"?>
<p:tagLst xmlns:p="http://schemas.openxmlformats.org/presentationml/2006/main">
  <p:tag name="AS_UNIQUEID" val="6575"/>
</p:tagLst>
</file>

<file path=ppt/tags/tag537.xml><?xml version="1.0" encoding="utf-8"?>
<p:tagLst xmlns:p="http://schemas.openxmlformats.org/presentationml/2006/main">
  <p:tag name="AS_UNIQUEID" val="6576"/>
</p:tagLst>
</file>

<file path=ppt/tags/tag538.xml><?xml version="1.0" encoding="utf-8"?>
<p:tagLst xmlns:p="http://schemas.openxmlformats.org/presentationml/2006/main">
  <p:tag name="AS_UNIQUEID" val="6577"/>
</p:tagLst>
</file>

<file path=ppt/tags/tag539.xml><?xml version="1.0" encoding="utf-8"?>
<p:tagLst xmlns:p="http://schemas.openxmlformats.org/presentationml/2006/main">
  <p:tag name="AS_UNIQUEID" val="6583"/>
</p:tagLst>
</file>

<file path=ppt/tags/tag54.xml><?xml version="1.0" encoding="utf-8"?>
<p:tagLst xmlns:p="http://schemas.openxmlformats.org/presentationml/2006/main">
  <p:tag name="AS_UNIQUEID" val="6096"/>
</p:tagLst>
</file>

<file path=ppt/tags/tag540.xml><?xml version="1.0" encoding="utf-8"?>
<p:tagLst xmlns:p="http://schemas.openxmlformats.org/presentationml/2006/main">
  <p:tag name="AS_UNIQUEID" val="6584"/>
</p:tagLst>
</file>

<file path=ppt/tags/tag541.xml><?xml version="1.0" encoding="utf-8"?>
<p:tagLst xmlns:p="http://schemas.openxmlformats.org/presentationml/2006/main">
  <p:tag name="AS_UNIQUEID" val="6585"/>
</p:tagLst>
</file>

<file path=ppt/tags/tag542.xml><?xml version="1.0" encoding="utf-8"?>
<p:tagLst xmlns:p="http://schemas.openxmlformats.org/presentationml/2006/main">
  <p:tag name="AS_UNIQUEID" val="6586"/>
</p:tagLst>
</file>

<file path=ppt/tags/tag543.xml><?xml version="1.0" encoding="utf-8"?>
<p:tagLst xmlns:p="http://schemas.openxmlformats.org/presentationml/2006/main">
  <p:tag name="AS_UNIQUEID" val="6587"/>
</p:tagLst>
</file>

<file path=ppt/tags/tag544.xml><?xml version="1.0" encoding="utf-8"?>
<p:tagLst xmlns:p="http://schemas.openxmlformats.org/presentationml/2006/main">
  <p:tag name="AS_UNIQUEID" val="6588"/>
</p:tagLst>
</file>

<file path=ppt/tags/tag545.xml><?xml version="1.0" encoding="utf-8"?>
<p:tagLst xmlns:p="http://schemas.openxmlformats.org/presentationml/2006/main">
  <p:tag name="AS_UNIQUEID" val="6589"/>
</p:tagLst>
</file>

<file path=ppt/tags/tag546.xml><?xml version="1.0" encoding="utf-8"?>
<p:tagLst xmlns:p="http://schemas.openxmlformats.org/presentationml/2006/main">
  <p:tag name="AS_UNIQUEID" val="6590"/>
</p:tagLst>
</file>

<file path=ppt/tags/tag547.xml><?xml version="1.0" encoding="utf-8"?>
<p:tagLst xmlns:p="http://schemas.openxmlformats.org/presentationml/2006/main">
  <p:tag name="AS_UNIQUEID" val="6579"/>
</p:tagLst>
</file>

<file path=ppt/tags/tag548.xml><?xml version="1.0" encoding="utf-8"?>
<p:tagLst xmlns:p="http://schemas.openxmlformats.org/presentationml/2006/main">
  <p:tag name="AS_UNIQUEID" val="6580"/>
</p:tagLst>
</file>

<file path=ppt/tags/tag549.xml><?xml version="1.0" encoding="utf-8"?>
<p:tagLst xmlns:p="http://schemas.openxmlformats.org/presentationml/2006/main">
  <p:tag name="AS_UNIQUEID" val="6581"/>
</p:tagLst>
</file>

<file path=ppt/tags/tag55.xml><?xml version="1.0" encoding="utf-8"?>
<p:tagLst xmlns:p="http://schemas.openxmlformats.org/presentationml/2006/main">
  <p:tag name="AS_UNIQUEID" val="6097"/>
</p:tagLst>
</file>

<file path=ppt/tags/tag550.xml><?xml version="1.0" encoding="utf-8"?>
<p:tagLst xmlns:p="http://schemas.openxmlformats.org/presentationml/2006/main">
  <p:tag name="AS_UNIQUEID" val="6604"/>
</p:tagLst>
</file>

<file path=ppt/tags/tag551.xml><?xml version="1.0" encoding="utf-8"?>
<p:tagLst xmlns:p="http://schemas.openxmlformats.org/presentationml/2006/main">
  <p:tag name="AS_UNIQUEID" val="6605"/>
</p:tagLst>
</file>

<file path=ppt/tags/tag552.xml><?xml version="1.0" encoding="utf-8"?>
<p:tagLst xmlns:p="http://schemas.openxmlformats.org/presentationml/2006/main">
  <p:tag name="AS_UNIQUEID" val="6606"/>
</p:tagLst>
</file>

<file path=ppt/tags/tag553.xml><?xml version="1.0" encoding="utf-8"?>
<p:tagLst xmlns:p="http://schemas.openxmlformats.org/presentationml/2006/main">
  <p:tag name="AS_UNIQUEID" val="6607"/>
</p:tagLst>
</file>

<file path=ppt/tags/tag554.xml><?xml version="1.0" encoding="utf-8"?>
<p:tagLst xmlns:p="http://schemas.openxmlformats.org/presentationml/2006/main">
  <p:tag name="AS_UNIQUEID" val="6608"/>
</p:tagLst>
</file>

<file path=ppt/tags/tag555.xml><?xml version="1.0" encoding="utf-8"?>
<p:tagLst xmlns:p="http://schemas.openxmlformats.org/presentationml/2006/main">
  <p:tag name="AS_UNIQUEID" val="6609"/>
</p:tagLst>
</file>

<file path=ppt/tags/tag556.xml><?xml version="1.0" encoding="utf-8"?>
<p:tagLst xmlns:p="http://schemas.openxmlformats.org/presentationml/2006/main">
  <p:tag name="AS_UNIQUEID" val="6610"/>
</p:tagLst>
</file>

<file path=ppt/tags/tag557.xml><?xml version="1.0" encoding="utf-8"?>
<p:tagLst xmlns:p="http://schemas.openxmlformats.org/presentationml/2006/main">
  <p:tag name="AS_UNIQUEID" val="6612"/>
</p:tagLst>
</file>

<file path=ppt/tags/tag558.xml><?xml version="1.0" encoding="utf-8"?>
<p:tagLst xmlns:p="http://schemas.openxmlformats.org/presentationml/2006/main">
  <p:tag name="AS_UNIQUEID" val="6613"/>
</p:tagLst>
</file>

<file path=ppt/tags/tag559.xml><?xml version="1.0" encoding="utf-8"?>
<p:tagLst xmlns:p="http://schemas.openxmlformats.org/presentationml/2006/main">
  <p:tag name="AS_UNIQUEID" val="6614"/>
</p:tagLst>
</file>

<file path=ppt/tags/tag56.xml><?xml version="1.0" encoding="utf-8"?>
<p:tagLst xmlns:p="http://schemas.openxmlformats.org/presentationml/2006/main">
  <p:tag name="AS_UNIQUEID" val="6098"/>
</p:tagLst>
</file>

<file path=ppt/tags/tag560.xml><?xml version="1.0" encoding="utf-8"?>
<p:tagLst xmlns:p="http://schemas.openxmlformats.org/presentationml/2006/main">
  <p:tag name="AS_UNIQUEID" val="6615"/>
</p:tagLst>
</file>

<file path=ppt/tags/tag561.xml><?xml version="1.0" encoding="utf-8"?>
<p:tagLst xmlns:p="http://schemas.openxmlformats.org/presentationml/2006/main">
  <p:tag name="AS_UNIQUEID" val="6616"/>
</p:tagLst>
</file>

<file path=ppt/tags/tag562.xml><?xml version="1.0" encoding="utf-8"?>
<p:tagLst xmlns:p="http://schemas.openxmlformats.org/presentationml/2006/main">
  <p:tag name="AS_UNIQUEID" val="6617"/>
</p:tagLst>
</file>

<file path=ppt/tags/tag563.xml><?xml version="1.0" encoding="utf-8"?>
<p:tagLst xmlns:p="http://schemas.openxmlformats.org/presentationml/2006/main">
  <p:tag name="AS_UNIQUEID" val="6619"/>
</p:tagLst>
</file>

<file path=ppt/tags/tag564.xml><?xml version="1.0" encoding="utf-8"?>
<p:tagLst xmlns:p="http://schemas.openxmlformats.org/presentationml/2006/main">
  <p:tag name="AS_UNIQUEID" val="6620"/>
</p:tagLst>
</file>

<file path=ppt/tags/tag565.xml><?xml version="1.0" encoding="utf-8"?>
<p:tagLst xmlns:p="http://schemas.openxmlformats.org/presentationml/2006/main">
  <p:tag name="AS_UNIQUEID" val="6621"/>
</p:tagLst>
</file>

<file path=ppt/tags/tag566.xml><?xml version="1.0" encoding="utf-8"?>
<p:tagLst xmlns:p="http://schemas.openxmlformats.org/presentationml/2006/main">
  <p:tag name="AS_UNIQUEID" val="6622"/>
</p:tagLst>
</file>

<file path=ppt/tags/tag567.xml><?xml version="1.0" encoding="utf-8"?>
<p:tagLst xmlns:p="http://schemas.openxmlformats.org/presentationml/2006/main">
  <p:tag name="AS_UNIQUEID" val="6628"/>
</p:tagLst>
</file>

<file path=ppt/tags/tag568.xml><?xml version="1.0" encoding="utf-8"?>
<p:tagLst xmlns:p="http://schemas.openxmlformats.org/presentationml/2006/main">
  <p:tag name="AS_UNIQUEID" val="6629"/>
</p:tagLst>
</file>

<file path=ppt/tags/tag569.xml><?xml version="1.0" encoding="utf-8"?>
<p:tagLst xmlns:p="http://schemas.openxmlformats.org/presentationml/2006/main">
  <p:tag name="AS_UNIQUEID" val="6630"/>
</p:tagLst>
</file>

<file path=ppt/tags/tag57.xml><?xml version="1.0" encoding="utf-8"?>
<p:tagLst xmlns:p="http://schemas.openxmlformats.org/presentationml/2006/main">
  <p:tag name="AS_UNIQUEID" val="6099"/>
</p:tagLst>
</file>

<file path=ppt/tags/tag570.xml><?xml version="1.0" encoding="utf-8"?>
<p:tagLst xmlns:p="http://schemas.openxmlformats.org/presentationml/2006/main">
  <p:tag name="AS_UNIQUEID" val="6631"/>
</p:tagLst>
</file>

<file path=ppt/tags/tag571.xml><?xml version="1.0" encoding="utf-8"?>
<p:tagLst xmlns:p="http://schemas.openxmlformats.org/presentationml/2006/main">
  <p:tag name="AS_UNIQUEID" val="6632"/>
</p:tagLst>
</file>

<file path=ppt/tags/tag572.xml><?xml version="1.0" encoding="utf-8"?>
<p:tagLst xmlns:p="http://schemas.openxmlformats.org/presentationml/2006/main">
  <p:tag name="AS_UNIQUEID" val="6633"/>
</p:tagLst>
</file>

<file path=ppt/tags/tag573.xml><?xml version="1.0" encoding="utf-8"?>
<p:tagLst xmlns:p="http://schemas.openxmlformats.org/presentationml/2006/main">
  <p:tag name="AS_UNIQUEID" val="6634"/>
</p:tagLst>
</file>

<file path=ppt/tags/tag574.xml><?xml version="1.0" encoding="utf-8"?>
<p:tagLst xmlns:p="http://schemas.openxmlformats.org/presentationml/2006/main">
  <p:tag name="AS_UNIQUEID" val="6635"/>
</p:tagLst>
</file>

<file path=ppt/tags/tag575.xml><?xml version="1.0" encoding="utf-8"?>
<p:tagLst xmlns:p="http://schemas.openxmlformats.org/presentationml/2006/main">
  <p:tag name="AS_UNIQUEID" val="6636"/>
</p:tagLst>
</file>

<file path=ppt/tags/tag576.xml><?xml version="1.0" encoding="utf-8"?>
<p:tagLst xmlns:p="http://schemas.openxmlformats.org/presentationml/2006/main">
  <p:tag name="AS_UNIQUEID" val="6637"/>
</p:tagLst>
</file>

<file path=ppt/tags/tag577.xml><?xml version="1.0" encoding="utf-8"?>
<p:tagLst xmlns:p="http://schemas.openxmlformats.org/presentationml/2006/main">
  <p:tag name="AS_UNIQUEID" val="6638"/>
</p:tagLst>
</file>

<file path=ppt/tags/tag578.xml><?xml version="1.0" encoding="utf-8"?>
<p:tagLst xmlns:p="http://schemas.openxmlformats.org/presentationml/2006/main">
  <p:tag name="AS_UNIQUEID" val="6639"/>
</p:tagLst>
</file>

<file path=ppt/tags/tag579.xml><?xml version="1.0" encoding="utf-8"?>
<p:tagLst xmlns:p="http://schemas.openxmlformats.org/presentationml/2006/main">
  <p:tag name="AS_UNIQUEID" val="6624"/>
</p:tagLst>
</file>

<file path=ppt/tags/tag58.xml><?xml version="1.0" encoding="utf-8"?>
<p:tagLst xmlns:p="http://schemas.openxmlformats.org/presentationml/2006/main">
  <p:tag name="AS_UNIQUEID" val="6100"/>
</p:tagLst>
</file>

<file path=ppt/tags/tag580.xml><?xml version="1.0" encoding="utf-8"?>
<p:tagLst xmlns:p="http://schemas.openxmlformats.org/presentationml/2006/main">
  <p:tag name="AS_UNIQUEID" val="6625"/>
</p:tagLst>
</file>

<file path=ppt/tags/tag581.xml><?xml version="1.0" encoding="utf-8"?>
<p:tagLst xmlns:p="http://schemas.openxmlformats.org/presentationml/2006/main">
  <p:tag name="AS_UNIQUEID" val="6626"/>
</p:tagLst>
</file>

<file path=ppt/tags/tag582.xml><?xml version="1.0" encoding="utf-8"?>
<p:tagLst xmlns:p="http://schemas.openxmlformats.org/presentationml/2006/main">
  <p:tag name="AS_UNIQUEID" val="6641"/>
</p:tagLst>
</file>

<file path=ppt/tags/tag583.xml><?xml version="1.0" encoding="utf-8"?>
<p:tagLst xmlns:p="http://schemas.openxmlformats.org/presentationml/2006/main">
  <p:tag name="AS_UNIQUEID" val="6642"/>
</p:tagLst>
</file>

<file path=ppt/tags/tag584.xml><?xml version="1.0" encoding="utf-8"?>
<p:tagLst xmlns:p="http://schemas.openxmlformats.org/presentationml/2006/main">
  <p:tag name="AS_UNIQUEID" val="6643"/>
</p:tagLst>
</file>

<file path=ppt/tags/tag585.xml><?xml version="1.0" encoding="utf-8"?>
<p:tagLst xmlns:p="http://schemas.openxmlformats.org/presentationml/2006/main">
  <p:tag name="AS_UNIQUEID" val="6644"/>
</p:tagLst>
</file>

<file path=ppt/tags/tag586.xml><?xml version="1.0" encoding="utf-8"?>
<p:tagLst xmlns:p="http://schemas.openxmlformats.org/presentationml/2006/main">
  <p:tag name="AS_UNIQUEID" val="6645"/>
</p:tagLst>
</file>

<file path=ppt/tags/tag587.xml><?xml version="1.0" encoding="utf-8"?>
<p:tagLst xmlns:p="http://schemas.openxmlformats.org/presentationml/2006/main">
  <p:tag name="AS_UNIQUEID" val="6646"/>
</p:tagLst>
</file>

<file path=ppt/tags/tag588.xml><?xml version="1.0" encoding="utf-8"?>
<p:tagLst xmlns:p="http://schemas.openxmlformats.org/presentationml/2006/main">
  <p:tag name="AS_UNIQUEID" val="6647"/>
</p:tagLst>
</file>

<file path=ppt/tags/tag589.xml><?xml version="1.0" encoding="utf-8"?>
<p:tagLst xmlns:p="http://schemas.openxmlformats.org/presentationml/2006/main">
  <p:tag name="AS_UNIQUEID" val="6648"/>
</p:tagLst>
</file>

<file path=ppt/tags/tag59.xml><?xml version="1.0" encoding="utf-8"?>
<p:tagLst xmlns:p="http://schemas.openxmlformats.org/presentationml/2006/main">
  <p:tag name="AS_UNIQUEID" val="6101"/>
</p:tagLst>
</file>

<file path=ppt/tags/tag590.xml><?xml version="1.0" encoding="utf-8"?>
<p:tagLst xmlns:p="http://schemas.openxmlformats.org/presentationml/2006/main">
  <p:tag name="AS_UNIQUEID" val="6649"/>
</p:tagLst>
</file>

<file path=ppt/tags/tag591.xml><?xml version="1.0" encoding="utf-8"?>
<p:tagLst xmlns:p="http://schemas.openxmlformats.org/presentationml/2006/main">
  <p:tag name="AS_UNIQUEID" val="6650"/>
</p:tagLst>
</file>

<file path=ppt/tags/tag592.xml><?xml version="1.0" encoding="utf-8"?>
<p:tagLst xmlns:p="http://schemas.openxmlformats.org/presentationml/2006/main">
  <p:tag name="AS_UNIQUEID" val="6651"/>
</p:tagLst>
</file>

<file path=ppt/tags/tag593.xml><?xml version="1.0" encoding="utf-8"?>
<p:tagLst xmlns:p="http://schemas.openxmlformats.org/presentationml/2006/main">
  <p:tag name="AS_UNIQUEID" val="6652"/>
</p:tagLst>
</file>

<file path=ppt/tags/tag594.xml><?xml version="1.0" encoding="utf-8"?>
<p:tagLst xmlns:p="http://schemas.openxmlformats.org/presentationml/2006/main">
  <p:tag name="AS_UNIQUEID" val="6653"/>
</p:tagLst>
</file>

<file path=ppt/tags/tag595.xml><?xml version="1.0" encoding="utf-8"?>
<p:tagLst xmlns:p="http://schemas.openxmlformats.org/presentationml/2006/main">
  <p:tag name="AS_UNIQUEID" val="6654"/>
</p:tagLst>
</file>

<file path=ppt/tags/tag596.xml><?xml version="1.0" encoding="utf-8"?>
<p:tagLst xmlns:p="http://schemas.openxmlformats.org/presentationml/2006/main">
  <p:tag name="AS_UNIQUEID" val="6655"/>
</p:tagLst>
</file>

<file path=ppt/tags/tag597.xml><?xml version="1.0" encoding="utf-8"?>
<p:tagLst xmlns:p="http://schemas.openxmlformats.org/presentationml/2006/main">
  <p:tag name="AS_UNIQUEID" val="6656"/>
</p:tagLst>
</file>

<file path=ppt/tags/tag598.xml><?xml version="1.0" encoding="utf-8"?>
<p:tagLst xmlns:p="http://schemas.openxmlformats.org/presentationml/2006/main">
  <p:tag name="AS_UNIQUEID" val="6657"/>
</p:tagLst>
</file>

<file path=ppt/tags/tag599.xml><?xml version="1.0" encoding="utf-8"?>
<p:tagLst xmlns:p="http://schemas.openxmlformats.org/presentationml/2006/main">
  <p:tag name="AS_UNIQUEID" val="6658"/>
</p:tagLst>
</file>

<file path=ppt/tags/tag6.xml><?xml version="1.0" encoding="utf-8"?>
<p:tagLst xmlns:p="http://schemas.openxmlformats.org/presentationml/2006/main">
  <p:tag name="AS_UNIQUEID" val="6032"/>
</p:tagLst>
</file>

<file path=ppt/tags/tag60.xml><?xml version="1.0" encoding="utf-8"?>
<p:tagLst xmlns:p="http://schemas.openxmlformats.org/presentationml/2006/main">
  <p:tag name="AS_UNIQUEID" val="6102"/>
</p:tagLst>
</file>

<file path=ppt/tags/tag600.xml><?xml version="1.0" encoding="utf-8"?>
<p:tagLst xmlns:p="http://schemas.openxmlformats.org/presentationml/2006/main">
  <p:tag name="AS_UNIQUEID" val="6659"/>
</p:tagLst>
</file>

<file path=ppt/tags/tag601.xml><?xml version="1.0" encoding="utf-8"?>
<p:tagLst xmlns:p="http://schemas.openxmlformats.org/presentationml/2006/main">
  <p:tag name="AS_UNIQUEID" val="6660"/>
</p:tagLst>
</file>

<file path=ppt/tags/tag602.xml><?xml version="1.0" encoding="utf-8"?>
<p:tagLst xmlns:p="http://schemas.openxmlformats.org/presentationml/2006/main">
  <p:tag name="AS_UNIQUEID" val="6661"/>
</p:tagLst>
</file>

<file path=ppt/tags/tag603.xml><?xml version="1.0" encoding="utf-8"?>
<p:tagLst xmlns:p="http://schemas.openxmlformats.org/presentationml/2006/main">
  <p:tag name="AS_UNIQUEID" val="6662"/>
</p:tagLst>
</file>

<file path=ppt/tags/tag604.xml><?xml version="1.0" encoding="utf-8"?>
<p:tagLst xmlns:p="http://schemas.openxmlformats.org/presentationml/2006/main">
  <p:tag name="AS_UNIQUEID" val="6663"/>
</p:tagLst>
</file>

<file path=ppt/tags/tag605.xml><?xml version="1.0" encoding="utf-8"?>
<p:tagLst xmlns:p="http://schemas.openxmlformats.org/presentationml/2006/main">
  <p:tag name="AS_UNIQUEID" val="6664"/>
</p:tagLst>
</file>

<file path=ppt/tags/tag606.xml><?xml version="1.0" encoding="utf-8"?>
<p:tagLst xmlns:p="http://schemas.openxmlformats.org/presentationml/2006/main">
  <p:tag name="AS_UNIQUEID" val="6665"/>
</p:tagLst>
</file>

<file path=ppt/tags/tag607.xml><?xml version="1.0" encoding="utf-8"?>
<p:tagLst xmlns:p="http://schemas.openxmlformats.org/presentationml/2006/main">
  <p:tag name="AS_UNIQUEID" val="6666"/>
</p:tagLst>
</file>

<file path=ppt/tags/tag608.xml><?xml version="1.0" encoding="utf-8"?>
<p:tagLst xmlns:p="http://schemas.openxmlformats.org/presentationml/2006/main">
  <p:tag name="AS_UNIQUEID" val="6667"/>
</p:tagLst>
</file>

<file path=ppt/tags/tag609.xml><?xml version="1.0" encoding="utf-8"?>
<p:tagLst xmlns:p="http://schemas.openxmlformats.org/presentationml/2006/main">
  <p:tag name="AS_UNIQUEID" val="6668"/>
</p:tagLst>
</file>

<file path=ppt/tags/tag61.xml><?xml version="1.0" encoding="utf-8"?>
<p:tagLst xmlns:p="http://schemas.openxmlformats.org/presentationml/2006/main">
  <p:tag name="AS_UNIQUEID" val="6103"/>
</p:tagLst>
</file>

<file path=ppt/tags/tag610.xml><?xml version="1.0" encoding="utf-8"?>
<p:tagLst xmlns:p="http://schemas.openxmlformats.org/presentationml/2006/main">
  <p:tag name="AS_UNIQUEID" val="6669"/>
</p:tagLst>
</file>

<file path=ppt/tags/tag611.xml><?xml version="1.0" encoding="utf-8"?>
<p:tagLst xmlns:p="http://schemas.openxmlformats.org/presentationml/2006/main">
  <p:tag name="AS_UNIQUEID" val="1630"/>
</p:tagLst>
</file>

<file path=ppt/tags/tag612.xml><?xml version="1.0" encoding="utf-8"?>
<p:tagLst xmlns:p="http://schemas.openxmlformats.org/presentationml/2006/main">
  <p:tag name="AS_UNIQUEID" val="1630"/>
</p:tagLst>
</file>

<file path=ppt/tags/tag613.xml><?xml version="1.0" encoding="utf-8"?>
<p:tagLst xmlns:p="http://schemas.openxmlformats.org/presentationml/2006/main">
  <p:tag name="AS_UNIQUEID" val="1630"/>
</p:tagLst>
</file>

<file path=ppt/tags/tag614.xml><?xml version="1.0" encoding="utf-8"?>
<p:tagLst xmlns:p="http://schemas.openxmlformats.org/presentationml/2006/main">
  <p:tag name="AS_UNIQUEID" val="6670"/>
</p:tagLst>
</file>

<file path=ppt/tags/tag615.xml><?xml version="1.0" encoding="utf-8"?>
<p:tagLst xmlns:p="http://schemas.openxmlformats.org/presentationml/2006/main">
  <p:tag name="AS_UNIQUEID" val="6672"/>
</p:tagLst>
</file>

<file path=ppt/tags/tag616.xml><?xml version="1.0" encoding="utf-8"?>
<p:tagLst xmlns:p="http://schemas.openxmlformats.org/presentationml/2006/main">
  <p:tag name="AS_UNIQUEID" val="6673"/>
</p:tagLst>
</file>

<file path=ppt/tags/tag617.xml><?xml version="1.0" encoding="utf-8"?>
<p:tagLst xmlns:p="http://schemas.openxmlformats.org/presentationml/2006/main">
  <p:tag name="AS_UNIQUEID" val="6674"/>
</p:tagLst>
</file>

<file path=ppt/tags/tag618.xml><?xml version="1.0" encoding="utf-8"?>
<p:tagLst xmlns:p="http://schemas.openxmlformats.org/presentationml/2006/main">
  <p:tag name="AS_UNIQUEID" val="6675"/>
</p:tagLst>
</file>

<file path=ppt/tags/tag619.xml><?xml version="1.0" encoding="utf-8"?>
<p:tagLst xmlns:p="http://schemas.openxmlformats.org/presentationml/2006/main">
  <p:tag name="AS_UNIQUEID" val="6676"/>
</p:tagLst>
</file>

<file path=ppt/tags/tag62.xml><?xml version="1.0" encoding="utf-8"?>
<p:tagLst xmlns:p="http://schemas.openxmlformats.org/presentationml/2006/main">
  <p:tag name="AS_UNIQUEID" val="6104"/>
</p:tagLst>
</file>

<file path=ppt/tags/tag620.xml><?xml version="1.0" encoding="utf-8"?>
<p:tagLst xmlns:p="http://schemas.openxmlformats.org/presentationml/2006/main">
  <p:tag name="AS_UNIQUEID" val="6677"/>
</p:tagLst>
</file>

<file path=ppt/tags/tag621.xml><?xml version="1.0" encoding="utf-8"?>
<p:tagLst xmlns:p="http://schemas.openxmlformats.org/presentationml/2006/main">
  <p:tag name="AS_UNIQUEID" val="6678"/>
</p:tagLst>
</file>

<file path=ppt/tags/tag622.xml><?xml version="1.0" encoding="utf-8"?>
<p:tagLst xmlns:p="http://schemas.openxmlformats.org/presentationml/2006/main">
  <p:tag name="AS_UNIQUEID" val="6679"/>
</p:tagLst>
</file>

<file path=ppt/tags/tag623.xml><?xml version="1.0" encoding="utf-8"?>
<p:tagLst xmlns:p="http://schemas.openxmlformats.org/presentationml/2006/main">
  <p:tag name="AS_UNIQUEID" val="6680"/>
</p:tagLst>
</file>

<file path=ppt/tags/tag624.xml><?xml version="1.0" encoding="utf-8"?>
<p:tagLst xmlns:p="http://schemas.openxmlformats.org/presentationml/2006/main">
  <p:tag name="AS_UNIQUEID" val="6681"/>
</p:tagLst>
</file>

<file path=ppt/tags/tag625.xml><?xml version="1.0" encoding="utf-8"?>
<p:tagLst xmlns:p="http://schemas.openxmlformats.org/presentationml/2006/main">
  <p:tag name="AS_UNIQUEID" val="6682"/>
</p:tagLst>
</file>

<file path=ppt/tags/tag626.xml><?xml version="1.0" encoding="utf-8"?>
<p:tagLst xmlns:p="http://schemas.openxmlformats.org/presentationml/2006/main">
  <p:tag name="AS_UNIQUEID" val="6683"/>
</p:tagLst>
</file>

<file path=ppt/tags/tag627.xml><?xml version="1.0" encoding="utf-8"?>
<p:tagLst xmlns:p="http://schemas.openxmlformats.org/presentationml/2006/main">
  <p:tag name="AS_UNIQUEID" val="6684"/>
</p:tagLst>
</file>

<file path=ppt/tags/tag628.xml><?xml version="1.0" encoding="utf-8"?>
<p:tagLst xmlns:p="http://schemas.openxmlformats.org/presentationml/2006/main">
  <p:tag name="AS_UNIQUEID" val="6685"/>
</p:tagLst>
</file>

<file path=ppt/tags/tag629.xml><?xml version="1.0" encoding="utf-8"?>
<p:tagLst xmlns:p="http://schemas.openxmlformats.org/presentationml/2006/main">
  <p:tag name="AS_UNIQUEID" val="6686"/>
</p:tagLst>
</file>

<file path=ppt/tags/tag63.xml><?xml version="1.0" encoding="utf-8"?>
<p:tagLst xmlns:p="http://schemas.openxmlformats.org/presentationml/2006/main">
  <p:tag name="AS_UNIQUEID" val="6105"/>
</p:tagLst>
</file>

<file path=ppt/tags/tag630.xml><?xml version="1.0" encoding="utf-8"?>
<p:tagLst xmlns:p="http://schemas.openxmlformats.org/presentationml/2006/main">
  <p:tag name="AS_UNIQUEID" val="6687"/>
</p:tagLst>
</file>

<file path=ppt/tags/tag631.xml><?xml version="1.0" encoding="utf-8"?>
<p:tagLst xmlns:p="http://schemas.openxmlformats.org/presentationml/2006/main">
  <p:tag name="AS_UNIQUEID" val="6688"/>
</p:tagLst>
</file>

<file path=ppt/tags/tag632.xml><?xml version="1.0" encoding="utf-8"?>
<p:tagLst xmlns:p="http://schemas.openxmlformats.org/presentationml/2006/main">
  <p:tag name="AS_UNIQUEID" val="6689"/>
</p:tagLst>
</file>

<file path=ppt/tags/tag633.xml><?xml version="1.0" encoding="utf-8"?>
<p:tagLst xmlns:p="http://schemas.openxmlformats.org/presentationml/2006/main">
  <p:tag name="AS_UNIQUEID" val="6690"/>
</p:tagLst>
</file>

<file path=ppt/tags/tag634.xml><?xml version="1.0" encoding="utf-8"?>
<p:tagLst xmlns:p="http://schemas.openxmlformats.org/presentationml/2006/main">
  <p:tag name="AS_UNIQUEID" val="6692"/>
</p:tagLst>
</file>

<file path=ppt/tags/tag635.xml><?xml version="1.0" encoding="utf-8"?>
<p:tagLst xmlns:p="http://schemas.openxmlformats.org/presentationml/2006/main">
  <p:tag name="AS_UNIQUEID" val="6693"/>
</p:tagLst>
</file>

<file path=ppt/tags/tag636.xml><?xml version="1.0" encoding="utf-8"?>
<p:tagLst xmlns:p="http://schemas.openxmlformats.org/presentationml/2006/main">
  <p:tag name="AS_UNIQUEID" val="6694"/>
</p:tagLst>
</file>

<file path=ppt/tags/tag637.xml><?xml version="1.0" encoding="utf-8"?>
<p:tagLst xmlns:p="http://schemas.openxmlformats.org/presentationml/2006/main">
  <p:tag name="AS_UNIQUEID" val="6695"/>
</p:tagLst>
</file>

<file path=ppt/tags/tag638.xml><?xml version="1.0" encoding="utf-8"?>
<p:tagLst xmlns:p="http://schemas.openxmlformats.org/presentationml/2006/main">
  <p:tag name="AS_UNIQUEID" val="6696"/>
</p:tagLst>
</file>

<file path=ppt/tags/tag639.xml><?xml version="1.0" encoding="utf-8"?>
<p:tagLst xmlns:p="http://schemas.openxmlformats.org/presentationml/2006/main">
  <p:tag name="AS_UNIQUEID" val="6697"/>
</p:tagLst>
</file>

<file path=ppt/tags/tag64.xml><?xml version="1.0" encoding="utf-8"?>
<p:tagLst xmlns:p="http://schemas.openxmlformats.org/presentationml/2006/main">
  <p:tag name="AS_UNIQUEID" val="6106"/>
</p:tagLst>
</file>

<file path=ppt/tags/tag640.xml><?xml version="1.0" encoding="utf-8"?>
<p:tagLst xmlns:p="http://schemas.openxmlformats.org/presentationml/2006/main">
  <p:tag name="AS_UNIQUEID" val="6698"/>
</p:tagLst>
</file>

<file path=ppt/tags/tag641.xml><?xml version="1.0" encoding="utf-8"?>
<p:tagLst xmlns:p="http://schemas.openxmlformats.org/presentationml/2006/main">
  <p:tag name="AS_UNIQUEID" val="6699"/>
</p:tagLst>
</file>

<file path=ppt/tags/tag642.xml><?xml version="1.0" encoding="utf-8"?>
<p:tagLst xmlns:p="http://schemas.openxmlformats.org/presentationml/2006/main">
  <p:tag name="AS_UNIQUEID" val="6700"/>
</p:tagLst>
</file>

<file path=ppt/tags/tag643.xml><?xml version="1.0" encoding="utf-8"?>
<p:tagLst xmlns:p="http://schemas.openxmlformats.org/presentationml/2006/main">
  <p:tag name="AS_UNIQUEID" val="6701"/>
</p:tagLst>
</file>

<file path=ppt/tags/tag644.xml><?xml version="1.0" encoding="utf-8"?>
<p:tagLst xmlns:p="http://schemas.openxmlformats.org/presentationml/2006/main">
  <p:tag name="AS_UNIQUEID" val="6702"/>
</p:tagLst>
</file>

<file path=ppt/tags/tag645.xml><?xml version="1.0" encoding="utf-8"?>
<p:tagLst xmlns:p="http://schemas.openxmlformats.org/presentationml/2006/main">
  <p:tag name="AS_UNIQUEID" val="6703"/>
</p:tagLst>
</file>

<file path=ppt/tags/tag646.xml><?xml version="1.0" encoding="utf-8"?>
<p:tagLst xmlns:p="http://schemas.openxmlformats.org/presentationml/2006/main">
  <p:tag name="AS_UNIQUEID" val="6704"/>
</p:tagLst>
</file>

<file path=ppt/tags/tag647.xml><?xml version="1.0" encoding="utf-8"?>
<p:tagLst xmlns:p="http://schemas.openxmlformats.org/presentationml/2006/main">
  <p:tag name="AS_UNIQUEID" val="6705"/>
</p:tagLst>
</file>

<file path=ppt/tags/tag648.xml><?xml version="1.0" encoding="utf-8"?>
<p:tagLst xmlns:p="http://schemas.openxmlformats.org/presentationml/2006/main">
  <p:tag name="AS_UNIQUEID" val="6706"/>
</p:tagLst>
</file>

<file path=ppt/tags/tag649.xml><?xml version="1.0" encoding="utf-8"?>
<p:tagLst xmlns:p="http://schemas.openxmlformats.org/presentationml/2006/main">
  <p:tag name="AS_UNIQUEID" val="6708"/>
</p:tagLst>
</file>

<file path=ppt/tags/tag65.xml><?xml version="1.0" encoding="utf-8"?>
<p:tagLst xmlns:p="http://schemas.openxmlformats.org/presentationml/2006/main">
  <p:tag name="AS_UNIQUEID" val="6107"/>
</p:tagLst>
</file>

<file path=ppt/tags/tag650.xml><?xml version="1.0" encoding="utf-8"?>
<p:tagLst xmlns:p="http://schemas.openxmlformats.org/presentationml/2006/main">
  <p:tag name="AS_UNIQUEID" val="6709"/>
</p:tagLst>
</file>

<file path=ppt/tags/tag651.xml><?xml version="1.0" encoding="utf-8"?>
<p:tagLst xmlns:p="http://schemas.openxmlformats.org/presentationml/2006/main">
  <p:tag name="AS_UNIQUEID" val="6710"/>
</p:tagLst>
</file>

<file path=ppt/tags/tag652.xml><?xml version="1.0" encoding="utf-8"?>
<p:tagLst xmlns:p="http://schemas.openxmlformats.org/presentationml/2006/main">
  <p:tag name="AS_UNIQUEID" val="6711"/>
</p:tagLst>
</file>

<file path=ppt/tags/tag653.xml><?xml version="1.0" encoding="utf-8"?>
<p:tagLst xmlns:p="http://schemas.openxmlformats.org/presentationml/2006/main">
  <p:tag name="AS_UNIQUEID" val="6712"/>
</p:tagLst>
</file>

<file path=ppt/tags/tag654.xml><?xml version="1.0" encoding="utf-8"?>
<p:tagLst xmlns:p="http://schemas.openxmlformats.org/presentationml/2006/main">
  <p:tag name="AS_UNIQUEID" val="6713"/>
</p:tagLst>
</file>

<file path=ppt/tags/tag655.xml><?xml version="1.0" encoding="utf-8"?>
<p:tagLst xmlns:p="http://schemas.openxmlformats.org/presentationml/2006/main">
  <p:tag name="AS_UNIQUEID" val="6714"/>
</p:tagLst>
</file>

<file path=ppt/tags/tag656.xml><?xml version="1.0" encoding="utf-8"?>
<p:tagLst xmlns:p="http://schemas.openxmlformats.org/presentationml/2006/main">
  <p:tag name="AS_UNIQUEID" val="6715"/>
</p:tagLst>
</file>

<file path=ppt/tags/tag657.xml><?xml version="1.0" encoding="utf-8"?>
<p:tagLst xmlns:p="http://schemas.openxmlformats.org/presentationml/2006/main">
  <p:tag name="AS_UNIQUEID" val="6716"/>
</p:tagLst>
</file>

<file path=ppt/tags/tag658.xml><?xml version="1.0" encoding="utf-8"?>
<p:tagLst xmlns:p="http://schemas.openxmlformats.org/presentationml/2006/main">
  <p:tag name="AS_UNIQUEID" val="6717"/>
</p:tagLst>
</file>

<file path=ppt/tags/tag659.xml><?xml version="1.0" encoding="utf-8"?>
<p:tagLst xmlns:p="http://schemas.openxmlformats.org/presentationml/2006/main">
  <p:tag name="AS_UNIQUEID" val="6718"/>
</p:tagLst>
</file>

<file path=ppt/tags/tag66.xml><?xml version="1.0" encoding="utf-8"?>
<p:tagLst xmlns:p="http://schemas.openxmlformats.org/presentationml/2006/main">
  <p:tag name="AS_UNIQUEID" val="6108"/>
</p:tagLst>
</file>

<file path=ppt/tags/tag660.xml><?xml version="1.0" encoding="utf-8"?>
<p:tagLst xmlns:p="http://schemas.openxmlformats.org/presentationml/2006/main">
  <p:tag name="AS_UNIQUEID" val="6719"/>
</p:tagLst>
</file>

<file path=ppt/tags/tag661.xml><?xml version="1.0" encoding="utf-8"?>
<p:tagLst xmlns:p="http://schemas.openxmlformats.org/presentationml/2006/main">
  <p:tag name="AS_UNIQUEID" val="6720"/>
</p:tagLst>
</file>

<file path=ppt/tags/tag662.xml><?xml version="1.0" encoding="utf-8"?>
<p:tagLst xmlns:p="http://schemas.openxmlformats.org/presentationml/2006/main">
  <p:tag name="AS_UNIQUEID" val="6721"/>
</p:tagLst>
</file>

<file path=ppt/tags/tag663.xml><?xml version="1.0" encoding="utf-8"?>
<p:tagLst xmlns:p="http://schemas.openxmlformats.org/presentationml/2006/main">
  <p:tag name="AS_UNIQUEID" val="6723"/>
</p:tagLst>
</file>

<file path=ppt/tags/tag664.xml><?xml version="1.0" encoding="utf-8"?>
<p:tagLst xmlns:p="http://schemas.openxmlformats.org/presentationml/2006/main">
  <p:tag name="AS_UNIQUEID" val="6724"/>
</p:tagLst>
</file>

<file path=ppt/tags/tag665.xml><?xml version="1.0" encoding="utf-8"?>
<p:tagLst xmlns:p="http://schemas.openxmlformats.org/presentationml/2006/main">
  <p:tag name="AS_UNIQUEID" val="6725"/>
</p:tagLst>
</file>

<file path=ppt/tags/tag666.xml><?xml version="1.0" encoding="utf-8"?>
<p:tagLst xmlns:p="http://schemas.openxmlformats.org/presentationml/2006/main">
  <p:tag name="AS_UNIQUEID" val="6726"/>
</p:tagLst>
</file>

<file path=ppt/tags/tag667.xml><?xml version="1.0" encoding="utf-8"?>
<p:tagLst xmlns:p="http://schemas.openxmlformats.org/presentationml/2006/main">
  <p:tag name="AS_UNIQUEID" val="6727"/>
</p:tagLst>
</file>

<file path=ppt/tags/tag668.xml><?xml version="1.0" encoding="utf-8"?>
<p:tagLst xmlns:p="http://schemas.openxmlformats.org/presentationml/2006/main">
  <p:tag name="AS_UNIQUEID" val="6728"/>
</p:tagLst>
</file>

<file path=ppt/tags/tag669.xml><?xml version="1.0" encoding="utf-8"?>
<p:tagLst xmlns:p="http://schemas.openxmlformats.org/presentationml/2006/main">
  <p:tag name="AS_UNIQUEID" val="6729"/>
</p:tagLst>
</file>

<file path=ppt/tags/tag67.xml><?xml version="1.0" encoding="utf-8"?>
<p:tagLst xmlns:p="http://schemas.openxmlformats.org/presentationml/2006/main">
  <p:tag name="AS_UNIQUEID" val="6109"/>
</p:tagLst>
</file>

<file path=ppt/tags/tag670.xml><?xml version="1.0" encoding="utf-8"?>
<p:tagLst xmlns:p="http://schemas.openxmlformats.org/presentationml/2006/main">
  <p:tag name="AS_UNIQUEID" val="6730"/>
</p:tagLst>
</file>

<file path=ppt/tags/tag671.xml><?xml version="1.0" encoding="utf-8"?>
<p:tagLst xmlns:p="http://schemas.openxmlformats.org/presentationml/2006/main">
  <p:tag name="AS_UNIQUEID" val="6731"/>
</p:tagLst>
</file>

<file path=ppt/tags/tag672.xml><?xml version="1.0" encoding="utf-8"?>
<p:tagLst xmlns:p="http://schemas.openxmlformats.org/presentationml/2006/main">
  <p:tag name="AS_UNIQUEID" val="6732"/>
</p:tagLst>
</file>

<file path=ppt/tags/tag673.xml><?xml version="1.0" encoding="utf-8"?>
<p:tagLst xmlns:p="http://schemas.openxmlformats.org/presentationml/2006/main">
  <p:tag name="AS_UNIQUEID" val="6733"/>
</p:tagLst>
</file>

<file path=ppt/tags/tag674.xml><?xml version="1.0" encoding="utf-8"?>
<p:tagLst xmlns:p="http://schemas.openxmlformats.org/presentationml/2006/main">
  <p:tag name="AS_UNIQUEID" val="6734"/>
</p:tagLst>
</file>

<file path=ppt/tags/tag675.xml><?xml version="1.0" encoding="utf-8"?>
<p:tagLst xmlns:p="http://schemas.openxmlformats.org/presentationml/2006/main">
  <p:tag name="AS_UNIQUEID" val="6735"/>
</p:tagLst>
</file>

<file path=ppt/tags/tag676.xml><?xml version="1.0" encoding="utf-8"?>
<p:tagLst xmlns:p="http://schemas.openxmlformats.org/presentationml/2006/main">
  <p:tag name="AS_UNIQUEID" val="5255"/>
</p:tagLst>
</file>

<file path=ppt/tags/tag677.xml><?xml version="1.0" encoding="utf-8"?>
<p:tagLst xmlns:p="http://schemas.openxmlformats.org/presentationml/2006/main">
  <p:tag name="AS_UNIQUEID" val="6736"/>
</p:tagLst>
</file>

<file path=ppt/tags/tag678.xml><?xml version="1.0" encoding="utf-8"?>
<p:tagLst xmlns:p="http://schemas.openxmlformats.org/presentationml/2006/main">
  <p:tag name="AS_UNIQUEID" val="6737"/>
</p:tagLst>
</file>

<file path=ppt/tags/tag679.xml><?xml version="1.0" encoding="utf-8"?>
<p:tagLst xmlns:p="http://schemas.openxmlformats.org/presentationml/2006/main">
  <p:tag name="AS_UNIQUEID" val="6738"/>
  <p:tag name="KSO_WM_BEAUTIFY_FLAG" val=""/>
</p:tagLst>
</file>

<file path=ppt/tags/tag68.xml><?xml version="1.0" encoding="utf-8"?>
<p:tagLst xmlns:p="http://schemas.openxmlformats.org/presentationml/2006/main">
  <p:tag name="AS_UNIQUEID" val="6079"/>
</p:tagLst>
</file>

<file path=ppt/tags/tag680.xml><?xml version="1.0" encoding="utf-8"?>
<p:tagLst xmlns:p="http://schemas.openxmlformats.org/presentationml/2006/main">
  <p:tag name="AS_UNIQUEID" val="6739"/>
</p:tagLst>
</file>

<file path=ppt/tags/tag681.xml><?xml version="1.0" encoding="utf-8"?>
<p:tagLst xmlns:p="http://schemas.openxmlformats.org/presentationml/2006/main">
  <p:tag name="AS_UNIQUEID" val="6740"/>
</p:tagLst>
</file>

<file path=ppt/tags/tag682.xml><?xml version="1.0" encoding="utf-8"?>
<p:tagLst xmlns:p="http://schemas.openxmlformats.org/presentationml/2006/main">
  <p:tag name="AS_UNIQUEID" val="6741"/>
</p:tagLst>
</file>

<file path=ppt/tags/tag683.xml><?xml version="1.0" encoding="utf-8"?>
<p:tagLst xmlns:p="http://schemas.openxmlformats.org/presentationml/2006/main">
  <p:tag name="AS_UNIQUEID" val="6742"/>
</p:tagLst>
</file>

<file path=ppt/tags/tag684.xml><?xml version="1.0" encoding="utf-8"?>
<p:tagLst xmlns:p="http://schemas.openxmlformats.org/presentationml/2006/main">
  <p:tag name="AS_UNIQUEID" val="6743"/>
</p:tagLst>
</file>

<file path=ppt/tags/tag685.xml><?xml version="1.0" encoding="utf-8"?>
<p:tagLst xmlns:p="http://schemas.openxmlformats.org/presentationml/2006/main">
  <p:tag name="AS_UNIQUEID" val="6744"/>
</p:tagLst>
</file>

<file path=ppt/tags/tag686.xml><?xml version="1.0" encoding="utf-8"?>
<p:tagLst xmlns:p="http://schemas.openxmlformats.org/presentationml/2006/main">
  <p:tag name="AS_UNIQUEID" val="6746"/>
</p:tagLst>
</file>

<file path=ppt/tags/tag687.xml><?xml version="1.0" encoding="utf-8"?>
<p:tagLst xmlns:p="http://schemas.openxmlformats.org/presentationml/2006/main">
  <p:tag name="AS_UNIQUEID" val="6747"/>
</p:tagLst>
</file>

<file path=ppt/tags/tag688.xml><?xml version="1.0" encoding="utf-8"?>
<p:tagLst xmlns:p="http://schemas.openxmlformats.org/presentationml/2006/main">
  <p:tag name="AS_UNIQUEID" val="1598"/>
</p:tagLst>
</file>

<file path=ppt/tags/tag689.xml><?xml version="1.0" encoding="utf-8"?>
<p:tagLst xmlns:p="http://schemas.openxmlformats.org/presentationml/2006/main">
  <p:tag name="AS_UNIQUEID" val="6748"/>
</p:tagLst>
</file>

<file path=ppt/tags/tag69.xml><?xml version="1.0" encoding="utf-8"?>
<p:tagLst xmlns:p="http://schemas.openxmlformats.org/presentationml/2006/main">
  <p:tag name="AS_UNIQUEID" val="6080"/>
</p:tagLst>
</file>

<file path=ppt/tags/tag690.xml><?xml version="1.0" encoding="utf-8"?>
<p:tagLst xmlns:p="http://schemas.openxmlformats.org/presentationml/2006/main">
  <p:tag name="AS_UNIQUEID" val="6749"/>
</p:tagLst>
</file>

<file path=ppt/tags/tag691.xml><?xml version="1.0" encoding="utf-8"?>
<p:tagLst xmlns:p="http://schemas.openxmlformats.org/presentationml/2006/main">
  <p:tag name="AS_UNIQUEID" val="1598"/>
</p:tagLst>
</file>

<file path=ppt/tags/tag692.xml><?xml version="1.0" encoding="utf-8"?>
<p:tagLst xmlns:p="http://schemas.openxmlformats.org/presentationml/2006/main">
  <p:tag name="AS_UNIQUEID" val="6750"/>
</p:tagLst>
</file>

<file path=ppt/tags/tag693.xml><?xml version="1.0" encoding="utf-8"?>
<p:tagLst xmlns:p="http://schemas.openxmlformats.org/presentationml/2006/main">
  <p:tag name="AS_UNIQUEID" val="1598"/>
</p:tagLst>
</file>

<file path=ppt/tags/tag694.xml><?xml version="1.0" encoding="utf-8"?>
<p:tagLst xmlns:p="http://schemas.openxmlformats.org/presentationml/2006/main">
  <p:tag name="AS_UNIQUEID" val="6751"/>
</p:tagLst>
</file>

<file path=ppt/tags/tag695.xml><?xml version="1.0" encoding="utf-8"?>
<p:tagLst xmlns:p="http://schemas.openxmlformats.org/presentationml/2006/main">
  <p:tag name="AS_UNIQUEID" val="1598"/>
</p:tagLst>
</file>

<file path=ppt/tags/tag696.xml><?xml version="1.0" encoding="utf-8"?>
<p:tagLst xmlns:p="http://schemas.openxmlformats.org/presentationml/2006/main">
  <p:tag name="AS_UNIQUEID" val="6752"/>
</p:tagLst>
</file>

<file path=ppt/tags/tag697.xml><?xml version="1.0" encoding="utf-8"?>
<p:tagLst xmlns:p="http://schemas.openxmlformats.org/presentationml/2006/main">
  <p:tag name="AS_UNIQUEID" val="1598"/>
</p:tagLst>
</file>

<file path=ppt/tags/tag698.xml><?xml version="1.0" encoding="utf-8"?>
<p:tagLst xmlns:p="http://schemas.openxmlformats.org/presentationml/2006/main">
  <p:tag name="AS_UNIQUEID" val="6753"/>
</p:tagLst>
</file>

<file path=ppt/tags/tag699.xml><?xml version="1.0" encoding="utf-8"?>
<p:tagLst xmlns:p="http://schemas.openxmlformats.org/presentationml/2006/main">
  <p:tag name="AS_UNIQUEID" val="6754"/>
</p:tagLst>
</file>

<file path=ppt/tags/tag7.xml><?xml version="1.0" encoding="utf-8"?>
<p:tagLst xmlns:p="http://schemas.openxmlformats.org/presentationml/2006/main">
  <p:tag name="AS_UNIQUEID" val="6033"/>
</p:tagLst>
</file>

<file path=ppt/tags/tag70.xml><?xml version="1.0" encoding="utf-8"?>
<p:tagLst xmlns:p="http://schemas.openxmlformats.org/presentationml/2006/main">
  <p:tag name="AS_UNIQUEID" val="6081"/>
</p:tagLst>
</file>

<file path=ppt/tags/tag700.xml><?xml version="1.0" encoding="utf-8"?>
<p:tagLst xmlns:p="http://schemas.openxmlformats.org/presentationml/2006/main">
  <p:tag name="AS_UNIQUEID" val="6755"/>
</p:tagLst>
</file>

<file path=ppt/tags/tag701.xml><?xml version="1.0" encoding="utf-8"?>
<p:tagLst xmlns:p="http://schemas.openxmlformats.org/presentationml/2006/main">
  <p:tag name="AS_UNIQUEID" val="6756"/>
</p:tagLst>
</file>

<file path=ppt/tags/tag702.xml><?xml version="1.0" encoding="utf-8"?>
<p:tagLst xmlns:p="http://schemas.openxmlformats.org/presentationml/2006/main">
  <p:tag name="AS_UNIQUEID" val="6757"/>
</p:tagLst>
</file>

<file path=ppt/tags/tag703.xml><?xml version="1.0" encoding="utf-8"?>
<p:tagLst xmlns:p="http://schemas.openxmlformats.org/presentationml/2006/main">
  <p:tag name="AS_UNIQUEID" val="6759"/>
</p:tagLst>
</file>

<file path=ppt/tags/tag704.xml><?xml version="1.0" encoding="utf-8"?>
<p:tagLst xmlns:p="http://schemas.openxmlformats.org/presentationml/2006/main">
  <p:tag name="AS_UNIQUEID" val="6760"/>
</p:tagLst>
</file>

<file path=ppt/tags/tag705.xml><?xml version="1.0" encoding="utf-8"?>
<p:tagLst xmlns:p="http://schemas.openxmlformats.org/presentationml/2006/main">
  <p:tag name="AS_UNIQUEID" val="6761"/>
</p:tagLst>
</file>

<file path=ppt/tags/tag706.xml><?xml version="1.0" encoding="utf-8"?>
<p:tagLst xmlns:p="http://schemas.openxmlformats.org/presentationml/2006/main">
  <p:tag name="AS_UNIQUEID" val="6762"/>
</p:tagLst>
</file>

<file path=ppt/tags/tag707.xml><?xml version="1.0" encoding="utf-8"?>
<p:tagLst xmlns:p="http://schemas.openxmlformats.org/presentationml/2006/main">
  <p:tag name="AS_UNIQUEID" val="6763"/>
</p:tagLst>
</file>

<file path=ppt/tags/tag708.xml><?xml version="1.0" encoding="utf-8"?>
<p:tagLst xmlns:p="http://schemas.openxmlformats.org/presentationml/2006/main">
  <p:tag name="AS_UNIQUEID" val="6764"/>
</p:tagLst>
</file>

<file path=ppt/tags/tag709.xml><?xml version="1.0" encoding="utf-8"?>
<p:tagLst xmlns:p="http://schemas.openxmlformats.org/presentationml/2006/main">
  <p:tag name="AS_UNIQUEID" val="6765"/>
</p:tagLst>
</file>

<file path=ppt/tags/tag71.xml><?xml version="1.0" encoding="utf-8"?>
<p:tagLst xmlns:p="http://schemas.openxmlformats.org/presentationml/2006/main">
  <p:tag name="AS_UNIQUEID" val="6111"/>
</p:tagLst>
</file>

<file path=ppt/tags/tag710.xml><?xml version="1.0" encoding="utf-8"?>
<p:tagLst xmlns:p="http://schemas.openxmlformats.org/presentationml/2006/main">
  <p:tag name="AS_UNIQUEID" val="6766"/>
</p:tagLst>
</file>

<file path=ppt/tags/tag711.xml><?xml version="1.0" encoding="utf-8"?>
<p:tagLst xmlns:p="http://schemas.openxmlformats.org/presentationml/2006/main">
  <p:tag name="AS_UNIQUEID" val="6767"/>
</p:tagLst>
</file>

<file path=ppt/tags/tag712.xml><?xml version="1.0" encoding="utf-8"?>
<p:tagLst xmlns:p="http://schemas.openxmlformats.org/presentationml/2006/main">
  <p:tag name="AS_UNIQUEID" val="6768"/>
</p:tagLst>
</file>

<file path=ppt/tags/tag713.xml><?xml version="1.0" encoding="utf-8"?>
<p:tagLst xmlns:p="http://schemas.openxmlformats.org/presentationml/2006/main">
  <p:tag name="AS_UNIQUEID" val="6769"/>
</p:tagLst>
</file>

<file path=ppt/tags/tag714.xml><?xml version="1.0" encoding="utf-8"?>
<p:tagLst xmlns:p="http://schemas.openxmlformats.org/presentationml/2006/main">
  <p:tag name="AS_UNIQUEID" val="6770"/>
</p:tagLst>
</file>

<file path=ppt/tags/tag715.xml><?xml version="1.0" encoding="utf-8"?>
<p:tagLst xmlns:p="http://schemas.openxmlformats.org/presentationml/2006/main">
  <p:tag name="AS_UNIQUEID" val="6771"/>
</p:tagLst>
</file>

<file path=ppt/tags/tag716.xml><?xml version="1.0" encoding="utf-8"?>
<p:tagLst xmlns:p="http://schemas.openxmlformats.org/presentationml/2006/main">
  <p:tag name="AS_UNIQUEID" val="6772"/>
</p:tagLst>
</file>

<file path=ppt/tags/tag717.xml><?xml version="1.0" encoding="utf-8"?>
<p:tagLst xmlns:p="http://schemas.openxmlformats.org/presentationml/2006/main">
  <p:tag name="AS_UNIQUEID" val="6774"/>
</p:tagLst>
</file>

<file path=ppt/tags/tag718.xml><?xml version="1.0" encoding="utf-8"?>
<p:tagLst xmlns:p="http://schemas.openxmlformats.org/presentationml/2006/main">
  <p:tag name="AS_UNIQUEID" val="6775"/>
</p:tagLst>
</file>

<file path=ppt/tags/tag719.xml><?xml version="1.0" encoding="utf-8"?>
<p:tagLst xmlns:p="http://schemas.openxmlformats.org/presentationml/2006/main">
  <p:tag name="AS_UNIQUEID" val="6776"/>
</p:tagLst>
</file>

<file path=ppt/tags/tag72.xml><?xml version="1.0" encoding="utf-8"?>
<p:tagLst xmlns:p="http://schemas.openxmlformats.org/presentationml/2006/main">
  <p:tag name="AS_UNIQUEID" val="6112"/>
</p:tagLst>
</file>

<file path=ppt/tags/tag720.xml><?xml version="1.0" encoding="utf-8"?>
<p:tagLst xmlns:p="http://schemas.openxmlformats.org/presentationml/2006/main">
  <p:tag name="AS_UNIQUEID" val="6777"/>
</p:tagLst>
</file>

<file path=ppt/tags/tag721.xml><?xml version="1.0" encoding="utf-8"?>
<p:tagLst xmlns:p="http://schemas.openxmlformats.org/presentationml/2006/main">
  <p:tag name="AS_UNIQUEID" val="6778"/>
</p:tagLst>
</file>

<file path=ppt/tags/tag722.xml><?xml version="1.0" encoding="utf-8"?>
<p:tagLst xmlns:p="http://schemas.openxmlformats.org/presentationml/2006/main">
  <p:tag name="AS_UNIQUEID" val="6779"/>
</p:tagLst>
</file>

<file path=ppt/tags/tag723.xml><?xml version="1.0" encoding="utf-8"?>
<p:tagLst xmlns:p="http://schemas.openxmlformats.org/presentationml/2006/main">
  <p:tag name="AS_UNIQUEID" val="6781"/>
</p:tagLst>
</file>

<file path=ppt/tags/tag724.xml><?xml version="1.0" encoding="utf-8"?>
<p:tagLst xmlns:p="http://schemas.openxmlformats.org/presentationml/2006/main">
  <p:tag name="AS_UNIQUEID" val="6782"/>
</p:tagLst>
</file>

<file path=ppt/tags/tag725.xml><?xml version="1.0" encoding="utf-8"?>
<p:tagLst xmlns:p="http://schemas.openxmlformats.org/presentationml/2006/main">
  <p:tag name="AS_UNIQUEID" val="6783"/>
</p:tagLst>
</file>

<file path=ppt/tags/tag726.xml><?xml version="1.0" encoding="utf-8"?>
<p:tagLst xmlns:p="http://schemas.openxmlformats.org/presentationml/2006/main">
  <p:tag name="AS_UNIQUEID" val="6784"/>
</p:tagLst>
</file>

<file path=ppt/tags/tag727.xml><?xml version="1.0" encoding="utf-8"?>
<p:tagLst xmlns:p="http://schemas.openxmlformats.org/presentationml/2006/main">
  <p:tag name="AS_UNIQUEID" val="6786"/>
</p:tagLst>
</file>

<file path=ppt/tags/tag728.xml><?xml version="1.0" encoding="utf-8"?>
<p:tagLst xmlns:p="http://schemas.openxmlformats.org/presentationml/2006/main">
  <p:tag name="AS_UNIQUEID" val="6787"/>
</p:tagLst>
</file>

<file path=ppt/tags/tag729.xml><?xml version="1.0" encoding="utf-8"?>
<p:tagLst xmlns:p="http://schemas.openxmlformats.org/presentationml/2006/main">
  <p:tag name="AS_UNIQUEID" val="6788"/>
</p:tagLst>
</file>

<file path=ppt/tags/tag73.xml><?xml version="1.0" encoding="utf-8"?>
<p:tagLst xmlns:p="http://schemas.openxmlformats.org/presentationml/2006/main">
  <p:tag name="AS_UNIQUEID" val="6113"/>
</p:tagLst>
</file>

<file path=ppt/tags/tag730.xml><?xml version="1.0" encoding="utf-8"?>
<p:tagLst xmlns:p="http://schemas.openxmlformats.org/presentationml/2006/main">
  <p:tag name="AS_UNIQUEID" val="6789"/>
</p:tagLst>
</file>

<file path=ppt/tags/tag731.xml><?xml version="1.0" encoding="utf-8"?>
<p:tagLst xmlns:p="http://schemas.openxmlformats.org/presentationml/2006/main">
  <p:tag name="AS_UNIQUEID" val="6790"/>
</p:tagLst>
</file>

<file path=ppt/tags/tag732.xml><?xml version="1.0" encoding="utf-8"?>
<p:tagLst xmlns:p="http://schemas.openxmlformats.org/presentationml/2006/main">
  <p:tag name="AS_UNIQUEID" val="6791"/>
</p:tagLst>
</file>

<file path=ppt/tags/tag733.xml><?xml version="1.0" encoding="utf-8"?>
<p:tagLst xmlns:p="http://schemas.openxmlformats.org/presentationml/2006/main">
  <p:tag name="AS_UNIQUEID" val="6793"/>
</p:tagLst>
</file>

<file path=ppt/tags/tag734.xml><?xml version="1.0" encoding="utf-8"?>
<p:tagLst xmlns:p="http://schemas.openxmlformats.org/presentationml/2006/main">
  <p:tag name="AS_UNIQUEID" val="6794"/>
</p:tagLst>
</file>

<file path=ppt/tags/tag735.xml><?xml version="1.0" encoding="utf-8"?>
<p:tagLst xmlns:p="http://schemas.openxmlformats.org/presentationml/2006/main">
  <p:tag name="AS_UNIQUEID" val="6795"/>
</p:tagLst>
</file>

<file path=ppt/tags/tag736.xml><?xml version="1.0" encoding="utf-8"?>
<p:tagLst xmlns:p="http://schemas.openxmlformats.org/presentationml/2006/main">
  <p:tag name="AS_UNIQUEID" val="6796"/>
</p:tagLst>
</file>

<file path=ppt/tags/tag737.xml><?xml version="1.0" encoding="utf-8"?>
<p:tagLst xmlns:p="http://schemas.openxmlformats.org/presentationml/2006/main">
  <p:tag name="AS_UNIQUEID" val="6798"/>
</p:tagLst>
</file>

<file path=ppt/tags/tag738.xml><?xml version="1.0" encoding="utf-8"?>
<p:tagLst xmlns:p="http://schemas.openxmlformats.org/presentationml/2006/main">
  <p:tag name="AS_UNIQUEID" val="6799"/>
</p:tagLst>
</file>

<file path=ppt/tags/tag739.xml><?xml version="1.0" encoding="utf-8"?>
<p:tagLst xmlns:p="http://schemas.openxmlformats.org/presentationml/2006/main">
  <p:tag name="AS_UNIQUEID" val="6800"/>
</p:tagLst>
</file>

<file path=ppt/tags/tag74.xml><?xml version="1.0" encoding="utf-8"?>
<p:tagLst xmlns:p="http://schemas.openxmlformats.org/presentationml/2006/main">
  <p:tag name="AS_UNIQUEID" val="6114"/>
</p:tagLst>
</file>

<file path=ppt/tags/tag740.xml><?xml version="1.0" encoding="utf-8"?>
<p:tagLst xmlns:p="http://schemas.openxmlformats.org/presentationml/2006/main">
  <p:tag name="AS_UNIQUEID" val="6801"/>
</p:tagLst>
</file>

<file path=ppt/tags/tag741.xml><?xml version="1.0" encoding="utf-8"?>
<p:tagLst xmlns:p="http://schemas.openxmlformats.org/presentationml/2006/main">
  <p:tag name="AS_UNIQUEID" val="6802"/>
</p:tagLst>
</file>

<file path=ppt/tags/tag742.xml><?xml version="1.0" encoding="utf-8"?>
<p:tagLst xmlns:p="http://schemas.openxmlformats.org/presentationml/2006/main">
  <p:tag name="AS_UNIQUEID" val="6803"/>
</p:tagLst>
</file>

<file path=ppt/tags/tag743.xml><?xml version="1.0" encoding="utf-8"?>
<p:tagLst xmlns:p="http://schemas.openxmlformats.org/presentationml/2006/main">
  <p:tag name="AS_UNIQUEID" val="6805"/>
</p:tagLst>
</file>

<file path=ppt/tags/tag744.xml><?xml version="1.0" encoding="utf-8"?>
<p:tagLst xmlns:p="http://schemas.openxmlformats.org/presentationml/2006/main">
  <p:tag name="AS_UNIQUEID" val="6806"/>
</p:tagLst>
</file>

<file path=ppt/tags/tag745.xml><?xml version="1.0" encoding="utf-8"?>
<p:tagLst xmlns:p="http://schemas.openxmlformats.org/presentationml/2006/main">
  <p:tag name="AS_UNIQUEID" val="6807"/>
</p:tagLst>
</file>

<file path=ppt/tags/tag746.xml><?xml version="1.0" encoding="utf-8"?>
<p:tagLst xmlns:p="http://schemas.openxmlformats.org/presentationml/2006/main">
  <p:tag name="AS_UNIQUEID" val="6808"/>
</p:tagLst>
</file>

<file path=ppt/tags/tag747.xml><?xml version="1.0" encoding="utf-8"?>
<p:tagLst xmlns:p="http://schemas.openxmlformats.org/presentationml/2006/main">
  <p:tag name="AS_UNIQUEID" val="6810"/>
</p:tagLst>
</file>

<file path=ppt/tags/tag748.xml><?xml version="1.0" encoding="utf-8"?>
<p:tagLst xmlns:p="http://schemas.openxmlformats.org/presentationml/2006/main">
  <p:tag name="AS_UNIQUEID" val="6811"/>
</p:tagLst>
</file>

<file path=ppt/tags/tag749.xml><?xml version="1.0" encoding="utf-8"?>
<p:tagLst xmlns:p="http://schemas.openxmlformats.org/presentationml/2006/main">
  <p:tag name="AS_UNIQUEID" val="6812"/>
</p:tagLst>
</file>

<file path=ppt/tags/tag75.xml><?xml version="1.0" encoding="utf-8"?>
<p:tagLst xmlns:p="http://schemas.openxmlformats.org/presentationml/2006/main">
  <p:tag name="AS_UNIQUEID" val="6115"/>
</p:tagLst>
</file>

<file path=ppt/tags/tag750.xml><?xml version="1.0" encoding="utf-8"?>
<p:tagLst xmlns:p="http://schemas.openxmlformats.org/presentationml/2006/main">
  <p:tag name="AS_UNIQUEID" val="6813"/>
</p:tagLst>
</file>

<file path=ppt/tags/tag751.xml><?xml version="1.0" encoding="utf-8"?>
<p:tagLst xmlns:p="http://schemas.openxmlformats.org/presentationml/2006/main">
  <p:tag name="AS_UNIQUEID" val="6814"/>
</p:tagLst>
</file>

<file path=ppt/tags/tag752.xml><?xml version="1.0" encoding="utf-8"?>
<p:tagLst xmlns:p="http://schemas.openxmlformats.org/presentationml/2006/main">
  <p:tag name="AS_UNIQUEID" val="6815"/>
</p:tagLst>
</file>

<file path=ppt/tags/tag753.xml><?xml version="1.0" encoding="utf-8"?>
<p:tagLst xmlns:p="http://schemas.openxmlformats.org/presentationml/2006/main">
  <p:tag name="AS_UNIQUEID" val="6817"/>
</p:tagLst>
</file>

<file path=ppt/tags/tag754.xml><?xml version="1.0" encoding="utf-8"?>
<p:tagLst xmlns:p="http://schemas.openxmlformats.org/presentationml/2006/main">
  <p:tag name="AS_UNIQUEID" val="6818"/>
</p:tagLst>
</file>

<file path=ppt/tags/tag755.xml><?xml version="1.0" encoding="utf-8"?>
<p:tagLst xmlns:p="http://schemas.openxmlformats.org/presentationml/2006/main">
  <p:tag name="AS_UNIQUEID" val="6819"/>
</p:tagLst>
</file>

<file path=ppt/tags/tag756.xml><?xml version="1.0" encoding="utf-8"?>
<p:tagLst xmlns:p="http://schemas.openxmlformats.org/presentationml/2006/main">
  <p:tag name="AS_UNIQUEID" val="6820"/>
</p:tagLst>
</file>

<file path=ppt/tags/tag757.xml><?xml version="1.0" encoding="utf-8"?>
<p:tagLst xmlns:p="http://schemas.openxmlformats.org/presentationml/2006/main">
  <p:tag name="AS_UNIQUEID" val="6826"/>
</p:tagLst>
</file>

<file path=ppt/tags/tag758.xml><?xml version="1.0" encoding="utf-8"?>
<p:tagLst xmlns:p="http://schemas.openxmlformats.org/presentationml/2006/main">
  <p:tag name="AS_UNIQUEID" val="6827"/>
</p:tagLst>
</file>

<file path=ppt/tags/tag759.xml><?xml version="1.0" encoding="utf-8"?>
<p:tagLst xmlns:p="http://schemas.openxmlformats.org/presentationml/2006/main">
  <p:tag name="AS_UNIQUEID" val="6828"/>
</p:tagLst>
</file>

<file path=ppt/tags/tag76.xml><?xml version="1.0" encoding="utf-8"?>
<p:tagLst xmlns:p="http://schemas.openxmlformats.org/presentationml/2006/main">
  <p:tag name="AS_UNIQUEID" val="6116"/>
</p:tagLst>
</file>

<file path=ppt/tags/tag760.xml><?xml version="1.0" encoding="utf-8"?>
<p:tagLst xmlns:p="http://schemas.openxmlformats.org/presentationml/2006/main">
  <p:tag name="AS_UNIQUEID" val="6829"/>
</p:tagLst>
</file>

<file path=ppt/tags/tag761.xml><?xml version="1.0" encoding="utf-8"?>
<p:tagLst xmlns:p="http://schemas.openxmlformats.org/presentationml/2006/main">
  <p:tag name="AS_UNIQUEID" val="6830"/>
</p:tagLst>
</file>

<file path=ppt/tags/tag762.xml><?xml version="1.0" encoding="utf-8"?>
<p:tagLst xmlns:p="http://schemas.openxmlformats.org/presentationml/2006/main">
  <p:tag name="AS_UNIQUEID" val="6831"/>
</p:tagLst>
</file>

<file path=ppt/tags/tag763.xml><?xml version="1.0" encoding="utf-8"?>
<p:tagLst xmlns:p="http://schemas.openxmlformats.org/presentationml/2006/main">
  <p:tag name="AS_UNIQUEID" val="6832"/>
</p:tagLst>
</file>

<file path=ppt/tags/tag764.xml><?xml version="1.0" encoding="utf-8"?>
<p:tagLst xmlns:p="http://schemas.openxmlformats.org/presentationml/2006/main">
  <p:tag name="AS_UNIQUEID" val="6833"/>
</p:tagLst>
</file>

<file path=ppt/tags/tag765.xml><?xml version="1.0" encoding="utf-8"?>
<p:tagLst xmlns:p="http://schemas.openxmlformats.org/presentationml/2006/main">
  <p:tag name="AS_UNIQUEID" val="6834"/>
</p:tagLst>
</file>

<file path=ppt/tags/tag766.xml><?xml version="1.0" encoding="utf-8"?>
<p:tagLst xmlns:p="http://schemas.openxmlformats.org/presentationml/2006/main">
  <p:tag name="AS_UNIQUEID" val="6835"/>
</p:tagLst>
</file>

<file path=ppt/tags/tag767.xml><?xml version="1.0" encoding="utf-8"?>
<p:tagLst xmlns:p="http://schemas.openxmlformats.org/presentationml/2006/main">
  <p:tag name="AS_UNIQUEID" val="6836"/>
</p:tagLst>
</file>

<file path=ppt/tags/tag768.xml><?xml version="1.0" encoding="utf-8"?>
<p:tagLst xmlns:p="http://schemas.openxmlformats.org/presentationml/2006/main">
  <p:tag name="AS_UNIQUEID" val="6837"/>
</p:tagLst>
</file>

<file path=ppt/tags/tag769.xml><?xml version="1.0" encoding="utf-8"?>
<p:tagLst xmlns:p="http://schemas.openxmlformats.org/presentationml/2006/main">
  <p:tag name="AS_UNIQUEID" val="6822"/>
</p:tagLst>
</file>

<file path=ppt/tags/tag77.xml><?xml version="1.0" encoding="utf-8"?>
<p:tagLst xmlns:p="http://schemas.openxmlformats.org/presentationml/2006/main">
  <p:tag name="AS_UNIQUEID" val="6117"/>
</p:tagLst>
</file>

<file path=ppt/tags/tag770.xml><?xml version="1.0" encoding="utf-8"?>
<p:tagLst xmlns:p="http://schemas.openxmlformats.org/presentationml/2006/main">
  <p:tag name="AS_UNIQUEID" val="6823"/>
</p:tagLst>
</file>

<file path=ppt/tags/tag771.xml><?xml version="1.0" encoding="utf-8"?>
<p:tagLst xmlns:p="http://schemas.openxmlformats.org/presentationml/2006/main">
  <p:tag name="AS_UNIQUEID" val="6824"/>
</p:tagLst>
</file>

<file path=ppt/tags/tag772.xml><?xml version="1.0" encoding="utf-8"?>
<p:tagLst xmlns:p="http://schemas.openxmlformats.org/presentationml/2006/main">
  <p:tag name="AS_UNIQUEID" val="6839"/>
</p:tagLst>
</file>

<file path=ppt/tags/tag773.xml><?xml version="1.0" encoding="utf-8"?>
<p:tagLst xmlns:p="http://schemas.openxmlformats.org/presentationml/2006/main">
  <p:tag name="AS_UNIQUEID" val="6840"/>
</p:tagLst>
</file>

<file path=ppt/tags/tag774.xml><?xml version="1.0" encoding="utf-8"?>
<p:tagLst xmlns:p="http://schemas.openxmlformats.org/presentationml/2006/main">
  <p:tag name="AS_UNIQUEID" val="6841"/>
</p:tagLst>
</file>

<file path=ppt/tags/tag775.xml><?xml version="1.0" encoding="utf-8"?>
<p:tagLst xmlns:p="http://schemas.openxmlformats.org/presentationml/2006/main">
  <p:tag name="AS_UNIQUEID" val="6842"/>
</p:tagLst>
</file>

<file path=ppt/tags/tag776.xml><?xml version="1.0" encoding="utf-8"?>
<p:tagLst xmlns:p="http://schemas.openxmlformats.org/presentationml/2006/main">
  <p:tag name="AS_UNIQUEID" val="6843"/>
</p:tagLst>
</file>

<file path=ppt/tags/tag777.xml><?xml version="1.0" encoding="utf-8"?>
<p:tagLst xmlns:p="http://schemas.openxmlformats.org/presentationml/2006/main">
  <p:tag name="AS_UNIQUEID" val="6844"/>
</p:tagLst>
</file>

<file path=ppt/tags/tag778.xml><?xml version="1.0" encoding="utf-8"?>
<p:tagLst xmlns:p="http://schemas.openxmlformats.org/presentationml/2006/main">
  <p:tag name="AS_UNIQUEID" val="6845"/>
</p:tagLst>
</file>

<file path=ppt/tags/tag779.xml><?xml version="1.0" encoding="utf-8"?>
<p:tagLst xmlns:p="http://schemas.openxmlformats.org/presentationml/2006/main">
  <p:tag name="AS_UNIQUEID" val="6846"/>
</p:tagLst>
</file>

<file path=ppt/tags/tag78.xml><?xml version="1.0" encoding="utf-8"?>
<p:tagLst xmlns:p="http://schemas.openxmlformats.org/presentationml/2006/main">
  <p:tag name="AS_UNIQUEID" val="6118"/>
</p:tagLst>
</file>

<file path=ppt/tags/tag780.xml><?xml version="1.0" encoding="utf-8"?>
<p:tagLst xmlns:p="http://schemas.openxmlformats.org/presentationml/2006/main">
  <p:tag name="AS_UNIQUEID" val="6847"/>
</p:tagLst>
</file>

<file path=ppt/tags/tag781.xml><?xml version="1.0" encoding="utf-8"?>
<p:tagLst xmlns:p="http://schemas.openxmlformats.org/presentationml/2006/main">
  <p:tag name="AS_UNIQUEID" val="6848"/>
</p:tagLst>
</file>

<file path=ppt/tags/tag782.xml><?xml version="1.0" encoding="utf-8"?>
<p:tagLst xmlns:p="http://schemas.openxmlformats.org/presentationml/2006/main">
  <p:tag name="AS_UNIQUEID" val="6849"/>
</p:tagLst>
</file>

<file path=ppt/tags/tag783.xml><?xml version="1.0" encoding="utf-8"?>
<p:tagLst xmlns:p="http://schemas.openxmlformats.org/presentationml/2006/main">
  <p:tag name="AS_UNIQUEID" val="6850"/>
</p:tagLst>
</file>

<file path=ppt/tags/tag784.xml><?xml version="1.0" encoding="utf-8"?>
<p:tagLst xmlns:p="http://schemas.openxmlformats.org/presentationml/2006/main">
  <p:tag name="AS_UNIQUEID" val="6851"/>
</p:tagLst>
</file>

<file path=ppt/tags/tag785.xml><?xml version="1.0" encoding="utf-8"?>
<p:tagLst xmlns:p="http://schemas.openxmlformats.org/presentationml/2006/main">
  <p:tag name="AS_UNIQUEID" val="6852"/>
</p:tagLst>
</file>

<file path=ppt/tags/tag786.xml><?xml version="1.0" encoding="utf-8"?>
<p:tagLst xmlns:p="http://schemas.openxmlformats.org/presentationml/2006/main">
  <p:tag name="AS_UNIQUEID" val="6853"/>
</p:tagLst>
</file>

<file path=ppt/tags/tag787.xml><?xml version="1.0" encoding="utf-8"?>
<p:tagLst xmlns:p="http://schemas.openxmlformats.org/presentationml/2006/main">
  <p:tag name="AS_UNIQUEID" val="6854"/>
</p:tagLst>
</file>

<file path=ppt/tags/tag788.xml><?xml version="1.0" encoding="utf-8"?>
<p:tagLst xmlns:p="http://schemas.openxmlformats.org/presentationml/2006/main">
  <p:tag name="AS_UNIQUEID" val="6855"/>
</p:tagLst>
</file>

<file path=ppt/tags/tag789.xml><?xml version="1.0" encoding="utf-8"?>
<p:tagLst xmlns:p="http://schemas.openxmlformats.org/presentationml/2006/main">
  <p:tag name="AS_UNIQUEID" val="6856"/>
</p:tagLst>
</file>

<file path=ppt/tags/tag79.xml><?xml version="1.0" encoding="utf-8"?>
<p:tagLst xmlns:p="http://schemas.openxmlformats.org/presentationml/2006/main">
  <p:tag name="AS_UNIQUEID" val="6119"/>
</p:tagLst>
</file>

<file path=ppt/tags/tag790.xml><?xml version="1.0" encoding="utf-8"?>
<p:tagLst xmlns:p="http://schemas.openxmlformats.org/presentationml/2006/main">
  <p:tag name="AS_UNIQUEID" val="6857"/>
</p:tagLst>
</file>

<file path=ppt/tags/tag791.xml><?xml version="1.0" encoding="utf-8"?>
<p:tagLst xmlns:p="http://schemas.openxmlformats.org/presentationml/2006/main">
  <p:tag name="AS_UNIQUEID" val="6858"/>
</p:tagLst>
</file>

<file path=ppt/tags/tag792.xml><?xml version="1.0" encoding="utf-8"?>
<p:tagLst xmlns:p="http://schemas.openxmlformats.org/presentationml/2006/main">
  <p:tag name="AS_UNIQUEID" val="6859"/>
</p:tagLst>
</file>

<file path=ppt/tags/tag793.xml><?xml version="1.0" encoding="utf-8"?>
<p:tagLst xmlns:p="http://schemas.openxmlformats.org/presentationml/2006/main">
  <p:tag name="AS_UNIQUEID" val="6860"/>
</p:tagLst>
</file>

<file path=ppt/tags/tag794.xml><?xml version="1.0" encoding="utf-8"?>
<p:tagLst xmlns:p="http://schemas.openxmlformats.org/presentationml/2006/main">
  <p:tag name="AS_UNIQUEID" val="6861"/>
</p:tagLst>
</file>

<file path=ppt/tags/tag795.xml><?xml version="1.0" encoding="utf-8"?>
<p:tagLst xmlns:p="http://schemas.openxmlformats.org/presentationml/2006/main">
  <p:tag name="AS_UNIQUEID" val="6862"/>
</p:tagLst>
</file>

<file path=ppt/tags/tag796.xml><?xml version="1.0" encoding="utf-8"?>
<p:tagLst xmlns:p="http://schemas.openxmlformats.org/presentationml/2006/main">
  <p:tag name="AS_UNIQUEID" val="6863"/>
</p:tagLst>
</file>

<file path=ppt/tags/tag797.xml><?xml version="1.0" encoding="utf-8"?>
<p:tagLst xmlns:p="http://schemas.openxmlformats.org/presentationml/2006/main">
  <p:tag name="AS_UNIQUEID" val="6864"/>
</p:tagLst>
</file>

<file path=ppt/tags/tag798.xml><?xml version="1.0" encoding="utf-8"?>
<p:tagLst xmlns:p="http://schemas.openxmlformats.org/presentationml/2006/main">
  <p:tag name="AS_UNIQUEID" val="6865"/>
</p:tagLst>
</file>

<file path=ppt/tags/tag799.xml><?xml version="1.0" encoding="utf-8"?>
<p:tagLst xmlns:p="http://schemas.openxmlformats.org/presentationml/2006/main">
  <p:tag name="AS_UNIQUEID" val="6866"/>
</p:tagLst>
</file>

<file path=ppt/tags/tag8.xml><?xml version="1.0" encoding="utf-8"?>
<p:tagLst xmlns:p="http://schemas.openxmlformats.org/presentationml/2006/main">
  <p:tag name="AS_UNIQUEID" val="6034"/>
</p:tagLst>
</file>

<file path=ppt/tags/tag80.xml><?xml version="1.0" encoding="utf-8"?>
<p:tagLst xmlns:p="http://schemas.openxmlformats.org/presentationml/2006/main">
  <p:tag name="AS_UNIQUEID" val="6120"/>
</p:tagLst>
</file>

<file path=ppt/tags/tag800.xml><?xml version="1.0" encoding="utf-8"?>
<p:tagLst xmlns:p="http://schemas.openxmlformats.org/presentationml/2006/main">
  <p:tag name="AS_UNIQUEID" val="6867"/>
</p:tagLst>
</file>

<file path=ppt/tags/tag801.xml><?xml version="1.0" encoding="utf-8"?>
<p:tagLst xmlns:p="http://schemas.openxmlformats.org/presentationml/2006/main">
  <p:tag name="AS_UNIQUEID" val="6868"/>
</p:tagLst>
</file>

<file path=ppt/tags/tag802.xml><?xml version="1.0" encoding="utf-8"?>
<p:tagLst xmlns:p="http://schemas.openxmlformats.org/presentationml/2006/main">
  <p:tag name="AS_UNIQUEID" val="6869"/>
</p:tagLst>
</file>

<file path=ppt/tags/tag803.xml><?xml version="1.0" encoding="utf-8"?>
<p:tagLst xmlns:p="http://schemas.openxmlformats.org/presentationml/2006/main">
  <p:tag name="AS_UNIQUEID" val="6871"/>
</p:tagLst>
</file>

<file path=ppt/tags/tag804.xml><?xml version="1.0" encoding="utf-8"?>
<p:tagLst xmlns:p="http://schemas.openxmlformats.org/presentationml/2006/main">
  <p:tag name="AS_UNIQUEID" val="6872"/>
</p:tagLst>
</file>

<file path=ppt/tags/tag805.xml><?xml version="1.0" encoding="utf-8"?>
<p:tagLst xmlns:p="http://schemas.openxmlformats.org/presentationml/2006/main">
  <p:tag name="AS_UNIQUEID" val="6873"/>
</p:tagLst>
</file>

<file path=ppt/tags/tag806.xml><?xml version="1.0" encoding="utf-8"?>
<p:tagLst xmlns:p="http://schemas.openxmlformats.org/presentationml/2006/main">
  <p:tag name="AS_UNIQUEID" val="6874"/>
</p:tagLst>
</file>

<file path=ppt/tags/tag807.xml><?xml version="1.0" encoding="utf-8"?>
<p:tagLst xmlns:p="http://schemas.openxmlformats.org/presentationml/2006/main">
  <p:tag name="AS_UNIQUEID" val="6875"/>
</p:tagLst>
</file>

<file path=ppt/tags/tag808.xml><?xml version="1.0" encoding="utf-8"?>
<p:tagLst xmlns:p="http://schemas.openxmlformats.org/presentationml/2006/main">
  <p:tag name="AS_UNIQUEID" val="6876"/>
</p:tagLst>
</file>

<file path=ppt/tags/tag809.xml><?xml version="1.0" encoding="utf-8"?>
<p:tagLst xmlns:p="http://schemas.openxmlformats.org/presentationml/2006/main">
  <p:tag name="AS_UNIQUEID" val="6877"/>
</p:tagLst>
</file>

<file path=ppt/tags/tag81.xml><?xml version="1.0" encoding="utf-8"?>
<p:tagLst xmlns:p="http://schemas.openxmlformats.org/presentationml/2006/main">
  <p:tag name="AS_UNIQUEID" val="6121"/>
</p:tagLst>
</file>

<file path=ppt/tags/tag810.xml><?xml version="1.0" encoding="utf-8"?>
<p:tagLst xmlns:p="http://schemas.openxmlformats.org/presentationml/2006/main">
  <p:tag name="AS_UNIQUEID" val="6878"/>
</p:tagLst>
</file>

<file path=ppt/tags/tag811.xml><?xml version="1.0" encoding="utf-8"?>
<p:tagLst xmlns:p="http://schemas.openxmlformats.org/presentationml/2006/main">
  <p:tag name="AS_UNIQUEID" val="6879"/>
</p:tagLst>
</file>

<file path=ppt/tags/tag812.xml><?xml version="1.0" encoding="utf-8"?>
<p:tagLst xmlns:p="http://schemas.openxmlformats.org/presentationml/2006/main">
  <p:tag name="AS_UNIQUEID" val="6880"/>
</p:tagLst>
</file>

<file path=ppt/tags/tag813.xml><?xml version="1.0" encoding="utf-8"?>
<p:tagLst xmlns:p="http://schemas.openxmlformats.org/presentationml/2006/main">
  <p:tag name="AS_UNIQUEID" val="6881"/>
</p:tagLst>
</file>

<file path=ppt/tags/tag814.xml><?xml version="1.0" encoding="utf-8"?>
<p:tagLst xmlns:p="http://schemas.openxmlformats.org/presentationml/2006/main">
  <p:tag name="AS_UNIQUEID" val="6882"/>
</p:tagLst>
</file>

<file path=ppt/tags/tag815.xml><?xml version="1.0" encoding="utf-8"?>
<p:tagLst xmlns:p="http://schemas.openxmlformats.org/presentationml/2006/main">
  <p:tag name="AS_UNIQUEID" val="6883"/>
</p:tagLst>
</file>

<file path=ppt/tags/tag816.xml><?xml version="1.0" encoding="utf-8"?>
<p:tagLst xmlns:p="http://schemas.openxmlformats.org/presentationml/2006/main">
  <p:tag name="AS_UNIQUEID" val="6884"/>
</p:tagLst>
</file>

<file path=ppt/tags/tag817.xml><?xml version="1.0" encoding="utf-8"?>
<p:tagLst xmlns:p="http://schemas.openxmlformats.org/presentationml/2006/main">
  <p:tag name="AS_UNIQUEID" val="6885"/>
</p:tagLst>
</file>

<file path=ppt/tags/tag818.xml><?xml version="1.0" encoding="utf-8"?>
<p:tagLst xmlns:p="http://schemas.openxmlformats.org/presentationml/2006/main">
  <p:tag name="AS_UNIQUEID" val="6886"/>
</p:tagLst>
</file>

<file path=ppt/tags/tag819.xml><?xml version="1.0" encoding="utf-8"?>
<p:tagLst xmlns:p="http://schemas.openxmlformats.org/presentationml/2006/main">
  <p:tag name="AS_UNIQUEID" val="6887"/>
</p:tagLst>
</file>

<file path=ppt/tags/tag82.xml><?xml version="1.0" encoding="utf-8"?>
<p:tagLst xmlns:p="http://schemas.openxmlformats.org/presentationml/2006/main">
  <p:tag name="AS_UNIQUEID" val="6122"/>
</p:tagLst>
</file>

<file path=ppt/tags/tag820.xml><?xml version="1.0" encoding="utf-8"?>
<p:tagLst xmlns:p="http://schemas.openxmlformats.org/presentationml/2006/main">
  <p:tag name="AS_UNIQUEID" val="6888"/>
</p:tagLst>
</file>

<file path=ppt/tags/tag821.xml><?xml version="1.0" encoding="utf-8"?>
<p:tagLst xmlns:p="http://schemas.openxmlformats.org/presentationml/2006/main">
  <p:tag name="AS_UNIQUEID" val="6889"/>
</p:tagLst>
</file>

<file path=ppt/tags/tag822.xml><?xml version="1.0" encoding="utf-8"?>
<p:tagLst xmlns:p="http://schemas.openxmlformats.org/presentationml/2006/main">
  <p:tag name="AS_UNIQUEID" val="6890"/>
</p:tagLst>
</file>

<file path=ppt/tags/tag823.xml><?xml version="1.0" encoding="utf-8"?>
<p:tagLst xmlns:p="http://schemas.openxmlformats.org/presentationml/2006/main">
  <p:tag name="AS_UNIQUEID" val="6891"/>
</p:tagLst>
</file>

<file path=ppt/tags/tag824.xml><?xml version="1.0" encoding="utf-8"?>
<p:tagLst xmlns:p="http://schemas.openxmlformats.org/presentationml/2006/main">
  <p:tag name="AS_UNIQUEID" val="6892"/>
</p:tagLst>
</file>

<file path=ppt/tags/tag825.xml><?xml version="1.0" encoding="utf-8"?>
<p:tagLst xmlns:p="http://schemas.openxmlformats.org/presentationml/2006/main">
  <p:tag name="AS_UNIQUEID" val="6893"/>
</p:tagLst>
</file>

<file path=ppt/tags/tag826.xml><?xml version="1.0" encoding="utf-8"?>
<p:tagLst xmlns:p="http://schemas.openxmlformats.org/presentationml/2006/main">
  <p:tag name="AS_UNIQUEID" val="6894"/>
</p:tagLst>
</file>

<file path=ppt/tags/tag827.xml><?xml version="1.0" encoding="utf-8"?>
<p:tagLst xmlns:p="http://schemas.openxmlformats.org/presentationml/2006/main">
  <p:tag name="AS_UNIQUEID" val="6895"/>
</p:tagLst>
</file>

<file path=ppt/tags/tag828.xml><?xml version="1.0" encoding="utf-8"?>
<p:tagLst xmlns:p="http://schemas.openxmlformats.org/presentationml/2006/main">
  <p:tag name="AS_UNIQUEID" val="6896"/>
</p:tagLst>
</file>

<file path=ppt/tags/tag829.xml><?xml version="1.0" encoding="utf-8"?>
<p:tagLst xmlns:p="http://schemas.openxmlformats.org/presentationml/2006/main">
  <p:tag name="AS_UNIQUEID" val="6897"/>
</p:tagLst>
</file>

<file path=ppt/tags/tag83.xml><?xml version="1.0" encoding="utf-8"?>
<p:tagLst xmlns:p="http://schemas.openxmlformats.org/presentationml/2006/main">
  <p:tag name="AS_UNIQUEID" val="6123"/>
</p:tagLst>
</file>

<file path=ppt/tags/tag830.xml><?xml version="1.0" encoding="utf-8"?>
<p:tagLst xmlns:p="http://schemas.openxmlformats.org/presentationml/2006/main">
  <p:tag name="AS_UNIQUEID" val="6898"/>
</p:tagLst>
</file>

<file path=ppt/tags/tag831.xml><?xml version="1.0" encoding="utf-8"?>
<p:tagLst xmlns:p="http://schemas.openxmlformats.org/presentationml/2006/main">
  <p:tag name="AS_UNIQUEID" val="6899"/>
</p:tagLst>
</file>

<file path=ppt/tags/tag832.xml><?xml version="1.0" encoding="utf-8"?>
<p:tagLst xmlns:p="http://schemas.openxmlformats.org/presentationml/2006/main">
  <p:tag name="AS_UNIQUEID" val="6900"/>
</p:tagLst>
</file>

<file path=ppt/tags/tag833.xml><?xml version="1.0" encoding="utf-8"?>
<p:tagLst xmlns:p="http://schemas.openxmlformats.org/presentationml/2006/main">
  <p:tag name="AS_UNIQUEID" val="6901"/>
</p:tagLst>
</file>

<file path=ppt/tags/tag834.xml><?xml version="1.0" encoding="utf-8"?>
<p:tagLst xmlns:p="http://schemas.openxmlformats.org/presentationml/2006/main">
  <p:tag name="AS_UNIQUEID" val="6902"/>
</p:tagLst>
</file>

<file path=ppt/tags/tag835.xml><?xml version="1.0" encoding="utf-8"?>
<p:tagLst xmlns:p="http://schemas.openxmlformats.org/presentationml/2006/main">
  <p:tag name="AS_UNIQUEID" val="6903"/>
</p:tagLst>
</file>

<file path=ppt/tags/tag836.xml><?xml version="1.0" encoding="utf-8"?>
<p:tagLst xmlns:p="http://schemas.openxmlformats.org/presentationml/2006/main">
  <p:tag name="AS_UNIQUEID" val="6905"/>
</p:tagLst>
</file>

<file path=ppt/tags/tag837.xml><?xml version="1.0" encoding="utf-8"?>
<p:tagLst xmlns:p="http://schemas.openxmlformats.org/presentationml/2006/main">
  <p:tag name="AS_UNIQUEID" val="6906"/>
</p:tagLst>
</file>

<file path=ppt/tags/tag838.xml><?xml version="1.0" encoding="utf-8"?>
<p:tagLst xmlns:p="http://schemas.openxmlformats.org/presentationml/2006/main">
  <p:tag name="AS_UNIQUEID" val="6907"/>
</p:tagLst>
</file>

<file path=ppt/tags/tag839.xml><?xml version="1.0" encoding="utf-8"?>
<p:tagLst xmlns:p="http://schemas.openxmlformats.org/presentationml/2006/main">
  <p:tag name="AS_UNIQUEID" val="6908"/>
</p:tagLst>
</file>

<file path=ppt/tags/tag84.xml><?xml version="1.0" encoding="utf-8"?>
<p:tagLst xmlns:p="http://schemas.openxmlformats.org/presentationml/2006/main">
  <p:tag name="AS_UNIQUEID" val="6124"/>
</p:tagLst>
</file>

<file path=ppt/tags/tag840.xml><?xml version="1.0" encoding="utf-8"?>
<p:tagLst xmlns:p="http://schemas.openxmlformats.org/presentationml/2006/main">
  <p:tag name="AS_UNIQUEID" val="6909"/>
</p:tagLst>
</file>

<file path=ppt/tags/tag841.xml><?xml version="1.0" encoding="utf-8"?>
<p:tagLst xmlns:p="http://schemas.openxmlformats.org/presentationml/2006/main">
  <p:tag name="AS_UNIQUEID" val="6910"/>
</p:tagLst>
</file>

<file path=ppt/tags/tag842.xml><?xml version="1.0" encoding="utf-8"?>
<p:tagLst xmlns:p="http://schemas.openxmlformats.org/presentationml/2006/main">
  <p:tag name="AS_UNIQUEID" val="6911"/>
</p:tagLst>
</file>

<file path=ppt/tags/tag843.xml><?xml version="1.0" encoding="utf-8"?>
<p:tagLst xmlns:p="http://schemas.openxmlformats.org/presentationml/2006/main">
  <p:tag name="AS_UNIQUEID" val="6912"/>
</p:tagLst>
</file>

<file path=ppt/tags/tag844.xml><?xml version="1.0" encoding="utf-8"?>
<p:tagLst xmlns:p="http://schemas.openxmlformats.org/presentationml/2006/main">
  <p:tag name="AS_UNIQUEID" val="6913"/>
</p:tagLst>
</file>

<file path=ppt/tags/tag845.xml><?xml version="1.0" encoding="utf-8"?>
<p:tagLst xmlns:p="http://schemas.openxmlformats.org/presentationml/2006/main">
  <p:tag name="AS_UNIQUEID" val="6914"/>
</p:tagLst>
</file>

<file path=ppt/tags/tag846.xml><?xml version="1.0" encoding="utf-8"?>
<p:tagLst xmlns:p="http://schemas.openxmlformats.org/presentationml/2006/main">
  <p:tag name="AS_UNIQUEID" val="6915"/>
</p:tagLst>
</file>

<file path=ppt/tags/tag847.xml><?xml version="1.0" encoding="utf-8"?>
<p:tagLst xmlns:p="http://schemas.openxmlformats.org/presentationml/2006/main">
  <p:tag name="AS_UNIQUEID" val="6916"/>
</p:tagLst>
</file>

<file path=ppt/tags/tag848.xml><?xml version="1.0" encoding="utf-8"?>
<p:tagLst xmlns:p="http://schemas.openxmlformats.org/presentationml/2006/main">
  <p:tag name="AS_UNIQUEID" val="6917"/>
</p:tagLst>
</file>

<file path=ppt/tags/tag849.xml><?xml version="1.0" encoding="utf-8"?>
<p:tagLst xmlns:p="http://schemas.openxmlformats.org/presentationml/2006/main">
  <p:tag name="AS_UNIQUEID" val="6918"/>
</p:tagLst>
</file>

<file path=ppt/tags/tag85.xml><?xml version="1.0" encoding="utf-8"?>
<p:tagLst xmlns:p="http://schemas.openxmlformats.org/presentationml/2006/main">
  <p:tag name="AS_UNIQUEID" val="6125"/>
</p:tagLst>
</file>

<file path=ppt/tags/tag850.xml><?xml version="1.0" encoding="utf-8"?>
<p:tagLst xmlns:p="http://schemas.openxmlformats.org/presentationml/2006/main">
  <p:tag name="AS_UNIQUEID" val="6919"/>
</p:tagLst>
</file>

<file path=ppt/tags/tag851.xml><?xml version="1.0" encoding="utf-8"?>
<p:tagLst xmlns:p="http://schemas.openxmlformats.org/presentationml/2006/main">
  <p:tag name="AS_UNIQUEID" val="6920"/>
</p:tagLst>
</file>

<file path=ppt/tags/tag852.xml><?xml version="1.0" encoding="utf-8"?>
<p:tagLst xmlns:p="http://schemas.openxmlformats.org/presentationml/2006/main">
  <p:tag name="AS_UNIQUEID" val="6921"/>
</p:tagLst>
</file>

<file path=ppt/tags/tag853.xml><?xml version="1.0" encoding="utf-8"?>
<p:tagLst xmlns:p="http://schemas.openxmlformats.org/presentationml/2006/main">
  <p:tag name="AS_UNIQUEID" val="6922"/>
</p:tagLst>
</file>

<file path=ppt/tags/tag854.xml><?xml version="1.0" encoding="utf-8"?>
<p:tagLst xmlns:p="http://schemas.openxmlformats.org/presentationml/2006/main">
  <p:tag name="AS_UNIQUEID" val="6923"/>
</p:tagLst>
</file>

<file path=ppt/tags/tag855.xml><?xml version="1.0" encoding="utf-8"?>
<p:tagLst xmlns:p="http://schemas.openxmlformats.org/presentationml/2006/main">
  <p:tag name="AS_UNIQUEID" val="6924"/>
</p:tagLst>
</file>

<file path=ppt/tags/tag856.xml><?xml version="1.0" encoding="utf-8"?>
<p:tagLst xmlns:p="http://schemas.openxmlformats.org/presentationml/2006/main">
  <p:tag name="AS_UNIQUEID" val="6925"/>
</p:tagLst>
</file>

<file path=ppt/tags/tag857.xml><?xml version="1.0" encoding="utf-8"?>
<p:tagLst xmlns:p="http://schemas.openxmlformats.org/presentationml/2006/main">
  <p:tag name="AS_UNIQUEID" val="6926"/>
</p:tagLst>
</file>

<file path=ppt/tags/tag858.xml><?xml version="1.0" encoding="utf-8"?>
<p:tagLst xmlns:p="http://schemas.openxmlformats.org/presentationml/2006/main">
  <p:tag name="AS_UNIQUEID" val="6927"/>
</p:tagLst>
</file>

<file path=ppt/tags/tag859.xml><?xml version="1.0" encoding="utf-8"?>
<p:tagLst xmlns:p="http://schemas.openxmlformats.org/presentationml/2006/main">
  <p:tag name="AS_UNIQUEID" val="6928"/>
</p:tagLst>
</file>

<file path=ppt/tags/tag86.xml><?xml version="1.0" encoding="utf-8"?>
<p:tagLst xmlns:p="http://schemas.openxmlformats.org/presentationml/2006/main">
  <p:tag name="AS_UNIQUEID" val="6126"/>
</p:tagLst>
</file>

<file path=ppt/tags/tag860.xml><?xml version="1.0" encoding="utf-8"?>
<p:tagLst xmlns:p="http://schemas.openxmlformats.org/presentationml/2006/main">
  <p:tag name="AS_UNIQUEID" val="6929"/>
</p:tagLst>
</file>

<file path=ppt/tags/tag861.xml><?xml version="1.0" encoding="utf-8"?>
<p:tagLst xmlns:p="http://schemas.openxmlformats.org/presentationml/2006/main">
  <p:tag name="AS_UNIQUEID" val="6930"/>
</p:tagLst>
</file>

<file path=ppt/tags/tag862.xml><?xml version="1.0" encoding="utf-8"?>
<p:tagLst xmlns:p="http://schemas.openxmlformats.org/presentationml/2006/main">
  <p:tag name="AS_UNIQUEID" val="6931"/>
</p:tagLst>
</file>

<file path=ppt/tags/tag863.xml><?xml version="1.0" encoding="utf-8"?>
<p:tagLst xmlns:p="http://schemas.openxmlformats.org/presentationml/2006/main">
  <p:tag name="AS_UNIQUEID" val="6932"/>
</p:tagLst>
</file>

<file path=ppt/tags/tag864.xml><?xml version="1.0" encoding="utf-8"?>
<p:tagLst xmlns:p="http://schemas.openxmlformats.org/presentationml/2006/main">
  <p:tag name="AS_UNIQUEID" val="6933"/>
</p:tagLst>
</file>

<file path=ppt/tags/tag865.xml><?xml version="1.0" encoding="utf-8"?>
<p:tagLst xmlns:p="http://schemas.openxmlformats.org/presentationml/2006/main">
  <p:tag name="AS_UNIQUEID" val="6934"/>
</p:tagLst>
</file>

<file path=ppt/tags/tag866.xml><?xml version="1.0" encoding="utf-8"?>
<p:tagLst xmlns:p="http://schemas.openxmlformats.org/presentationml/2006/main">
  <p:tag name="AS_UNIQUEID" val="6935"/>
</p:tagLst>
</file>

<file path=ppt/tags/tag867.xml><?xml version="1.0" encoding="utf-8"?>
<p:tagLst xmlns:p="http://schemas.openxmlformats.org/presentationml/2006/main">
  <p:tag name="AS_UNIQUEID" val="6936"/>
</p:tagLst>
</file>

<file path=ppt/tags/tag868.xml><?xml version="1.0" encoding="utf-8"?>
<p:tagLst xmlns:p="http://schemas.openxmlformats.org/presentationml/2006/main">
  <p:tag name="AS_UNIQUEID" val="6937"/>
</p:tagLst>
</file>

<file path=ppt/tags/tag869.xml><?xml version="1.0" encoding="utf-8"?>
<p:tagLst xmlns:p="http://schemas.openxmlformats.org/presentationml/2006/main">
  <p:tag name="AS_UNIQUEID" val="6938"/>
</p:tagLst>
</file>

<file path=ppt/tags/tag87.xml><?xml version="1.0" encoding="utf-8"?>
<p:tagLst xmlns:p="http://schemas.openxmlformats.org/presentationml/2006/main">
  <p:tag name="AS_UNIQUEID" val="6127"/>
</p:tagLst>
</file>

<file path=ppt/tags/tag870.xml><?xml version="1.0" encoding="utf-8"?>
<p:tagLst xmlns:p="http://schemas.openxmlformats.org/presentationml/2006/main">
  <p:tag name="AS_UNIQUEID" val="6939"/>
</p:tagLst>
</file>

<file path=ppt/tags/tag871.xml><?xml version="1.0" encoding="utf-8"?>
<p:tagLst xmlns:p="http://schemas.openxmlformats.org/presentationml/2006/main">
  <p:tag name="AS_UNIQUEID" val="6940"/>
</p:tagLst>
</file>

<file path=ppt/tags/tag872.xml><?xml version="1.0" encoding="utf-8"?>
<p:tagLst xmlns:p="http://schemas.openxmlformats.org/presentationml/2006/main">
  <p:tag name="AS_UNIQUEID" val="6941"/>
</p:tagLst>
</file>

<file path=ppt/tags/tag873.xml><?xml version="1.0" encoding="utf-8"?>
<p:tagLst xmlns:p="http://schemas.openxmlformats.org/presentationml/2006/main">
  <p:tag name="AS_UNIQUEID" val="6942"/>
</p:tagLst>
</file>

<file path=ppt/tags/tag874.xml><?xml version="1.0" encoding="utf-8"?>
<p:tagLst xmlns:p="http://schemas.openxmlformats.org/presentationml/2006/main">
  <p:tag name="AS_UNIQUEID" val="6943"/>
</p:tagLst>
</file>

<file path=ppt/tags/tag875.xml><?xml version="1.0" encoding="utf-8"?>
<p:tagLst xmlns:p="http://schemas.openxmlformats.org/presentationml/2006/main">
  <p:tag name="AS_UNIQUEID" val="6944"/>
</p:tagLst>
</file>

<file path=ppt/tags/tag876.xml><?xml version="1.0" encoding="utf-8"?>
<p:tagLst xmlns:p="http://schemas.openxmlformats.org/presentationml/2006/main">
  <p:tag name="AS_UNIQUEID" val="6945"/>
</p:tagLst>
</file>

<file path=ppt/tags/tag877.xml><?xml version="1.0" encoding="utf-8"?>
<p:tagLst xmlns:p="http://schemas.openxmlformats.org/presentationml/2006/main">
  <p:tag name="AS_UNIQUEID" val="6946"/>
</p:tagLst>
</file>

<file path=ppt/tags/tag878.xml><?xml version="1.0" encoding="utf-8"?>
<p:tagLst xmlns:p="http://schemas.openxmlformats.org/presentationml/2006/main">
  <p:tag name="AS_UNIQUEID" val="6947"/>
</p:tagLst>
</file>

<file path=ppt/tags/tag879.xml><?xml version="1.0" encoding="utf-8"?>
<p:tagLst xmlns:p="http://schemas.openxmlformats.org/presentationml/2006/main">
  <p:tag name="AS_UNIQUEID" val="6948"/>
</p:tagLst>
</file>

<file path=ppt/tags/tag88.xml><?xml version="1.0" encoding="utf-8"?>
<p:tagLst xmlns:p="http://schemas.openxmlformats.org/presentationml/2006/main">
  <p:tag name="AS_UNIQUEID" val="6128"/>
</p:tagLst>
</file>

<file path=ppt/tags/tag880.xml><?xml version="1.0" encoding="utf-8"?>
<p:tagLst xmlns:p="http://schemas.openxmlformats.org/presentationml/2006/main">
  <p:tag name="AS_UNIQUEID" val="6949"/>
</p:tagLst>
</file>

<file path=ppt/tags/tag881.xml><?xml version="1.0" encoding="utf-8"?>
<p:tagLst xmlns:p="http://schemas.openxmlformats.org/presentationml/2006/main">
  <p:tag name="AS_UNIQUEID" val="6950"/>
</p:tagLst>
</file>

<file path=ppt/tags/tag882.xml><?xml version="1.0" encoding="utf-8"?>
<p:tagLst xmlns:p="http://schemas.openxmlformats.org/presentationml/2006/main">
  <p:tag name="AS_UNIQUEID" val="6951"/>
</p:tagLst>
</file>

<file path=ppt/tags/tag883.xml><?xml version="1.0" encoding="utf-8"?>
<p:tagLst xmlns:p="http://schemas.openxmlformats.org/presentationml/2006/main">
  <p:tag name="AS_UNIQUEID" val="6952"/>
</p:tagLst>
</file>

<file path=ppt/tags/tag884.xml><?xml version="1.0" encoding="utf-8"?>
<p:tagLst xmlns:p="http://schemas.openxmlformats.org/presentationml/2006/main">
  <p:tag name="AS_UNIQUEID" val="6953"/>
</p:tagLst>
</file>

<file path=ppt/tags/tag885.xml><?xml version="1.0" encoding="utf-8"?>
<p:tagLst xmlns:p="http://schemas.openxmlformats.org/presentationml/2006/main">
  <p:tag name="AS_UNIQUEID" val="6954"/>
</p:tagLst>
</file>

<file path=ppt/tags/tag886.xml><?xml version="1.0" encoding="utf-8"?>
<p:tagLst xmlns:p="http://schemas.openxmlformats.org/presentationml/2006/main">
  <p:tag name="AS_UNIQUEID" val="6955"/>
</p:tagLst>
</file>

<file path=ppt/tags/tag887.xml><?xml version="1.0" encoding="utf-8"?>
<p:tagLst xmlns:p="http://schemas.openxmlformats.org/presentationml/2006/main">
  <p:tag name="AS_UNIQUEID" val="6956"/>
</p:tagLst>
</file>

<file path=ppt/tags/tag888.xml><?xml version="1.0" encoding="utf-8"?>
<p:tagLst xmlns:p="http://schemas.openxmlformats.org/presentationml/2006/main">
  <p:tag name="AS_UNIQUEID" val="6957"/>
</p:tagLst>
</file>

<file path=ppt/tags/tag889.xml><?xml version="1.0" encoding="utf-8"?>
<p:tagLst xmlns:p="http://schemas.openxmlformats.org/presentationml/2006/main">
  <p:tag name="AS_UNIQUEID" val="6958"/>
</p:tagLst>
</file>

<file path=ppt/tags/tag89.xml><?xml version="1.0" encoding="utf-8"?>
<p:tagLst xmlns:p="http://schemas.openxmlformats.org/presentationml/2006/main">
  <p:tag name="AS_UNIQUEID" val="6129"/>
</p:tagLst>
</file>

<file path=ppt/tags/tag890.xml><?xml version="1.0" encoding="utf-8"?>
<p:tagLst xmlns:p="http://schemas.openxmlformats.org/presentationml/2006/main">
  <p:tag name="AS_UNIQUEID" val="6959"/>
</p:tagLst>
</file>

<file path=ppt/tags/tag891.xml><?xml version="1.0" encoding="utf-8"?>
<p:tagLst xmlns:p="http://schemas.openxmlformats.org/presentationml/2006/main">
  <p:tag name="AS_UNIQUEID" val="6960"/>
</p:tagLst>
</file>

<file path=ppt/tags/tag892.xml><?xml version="1.0" encoding="utf-8"?>
<p:tagLst xmlns:p="http://schemas.openxmlformats.org/presentationml/2006/main">
  <p:tag name="AS_UNIQUEID" val="6961"/>
</p:tagLst>
</file>

<file path=ppt/tags/tag893.xml><?xml version="1.0" encoding="utf-8"?>
<p:tagLst xmlns:p="http://schemas.openxmlformats.org/presentationml/2006/main">
  <p:tag name="AS_UNIQUEID" val="6962"/>
</p:tagLst>
</file>

<file path=ppt/tags/tag894.xml><?xml version="1.0" encoding="utf-8"?>
<p:tagLst xmlns:p="http://schemas.openxmlformats.org/presentationml/2006/main">
  <p:tag name="AS_UNIQUEID" val="6963"/>
</p:tagLst>
</file>

<file path=ppt/tags/tag895.xml><?xml version="1.0" encoding="utf-8"?>
<p:tagLst xmlns:p="http://schemas.openxmlformats.org/presentationml/2006/main">
  <p:tag name="AS_UNIQUEID" val="6964"/>
</p:tagLst>
</file>

<file path=ppt/tags/tag896.xml><?xml version="1.0" encoding="utf-8"?>
<p:tagLst xmlns:p="http://schemas.openxmlformats.org/presentationml/2006/main">
  <p:tag name="AS_UNIQUEID" val="6965"/>
</p:tagLst>
</file>

<file path=ppt/tags/tag897.xml><?xml version="1.0" encoding="utf-8"?>
<p:tagLst xmlns:p="http://schemas.openxmlformats.org/presentationml/2006/main">
  <p:tag name="AS_UNIQUEID" val="6967"/>
</p:tagLst>
</file>

<file path=ppt/tags/tag898.xml><?xml version="1.0" encoding="utf-8"?>
<p:tagLst xmlns:p="http://schemas.openxmlformats.org/presentationml/2006/main">
  <p:tag name="AS_UNIQUEID" val="6968"/>
</p:tagLst>
</file>

<file path=ppt/tags/tag899.xml><?xml version="1.0" encoding="utf-8"?>
<p:tagLst xmlns:p="http://schemas.openxmlformats.org/presentationml/2006/main">
  <p:tag name="AS_UNIQUEID" val="6969"/>
</p:tagLst>
</file>

<file path=ppt/tags/tag9.xml><?xml version="1.0" encoding="utf-8"?>
<p:tagLst xmlns:p="http://schemas.openxmlformats.org/presentationml/2006/main">
  <p:tag name="AS_UNIQUEID" val="6035"/>
</p:tagLst>
</file>

<file path=ppt/tags/tag90.xml><?xml version="1.0" encoding="utf-8"?>
<p:tagLst xmlns:p="http://schemas.openxmlformats.org/presentationml/2006/main">
  <p:tag name="AS_UNIQUEID" val="6130"/>
</p:tagLst>
</file>

<file path=ppt/tags/tag900.xml><?xml version="1.0" encoding="utf-8"?>
<p:tagLst xmlns:p="http://schemas.openxmlformats.org/presentationml/2006/main">
  <p:tag name="AS_UNIQUEID" val="6970"/>
</p:tagLst>
</file>

<file path=ppt/tags/tag901.xml><?xml version="1.0" encoding="utf-8"?>
<p:tagLst xmlns:p="http://schemas.openxmlformats.org/presentationml/2006/main">
  <p:tag name="AS_UNIQUEID" val="6971"/>
</p:tagLst>
</file>

<file path=ppt/tags/tag902.xml><?xml version="1.0" encoding="utf-8"?>
<p:tagLst xmlns:p="http://schemas.openxmlformats.org/presentationml/2006/main">
  <p:tag name="AS_UNIQUEID" val="6972"/>
</p:tagLst>
</file>

<file path=ppt/tags/tag903.xml><?xml version="1.0" encoding="utf-8"?>
<p:tagLst xmlns:p="http://schemas.openxmlformats.org/presentationml/2006/main">
  <p:tag name="AS_UNIQUEID" val="6973"/>
</p:tagLst>
</file>

<file path=ppt/tags/tag904.xml><?xml version="1.0" encoding="utf-8"?>
<p:tagLst xmlns:p="http://schemas.openxmlformats.org/presentationml/2006/main">
  <p:tag name="AS_UNIQUEID" val="6974"/>
</p:tagLst>
</file>

<file path=ppt/tags/tag905.xml><?xml version="1.0" encoding="utf-8"?>
<p:tagLst xmlns:p="http://schemas.openxmlformats.org/presentationml/2006/main">
  <p:tag name="AS_UNIQUEID" val="6975"/>
</p:tagLst>
</file>

<file path=ppt/tags/tag906.xml><?xml version="1.0" encoding="utf-8"?>
<p:tagLst xmlns:p="http://schemas.openxmlformats.org/presentationml/2006/main">
  <p:tag name="AS_UNIQUEID" val="6976"/>
</p:tagLst>
</file>

<file path=ppt/tags/tag907.xml><?xml version="1.0" encoding="utf-8"?>
<p:tagLst xmlns:p="http://schemas.openxmlformats.org/presentationml/2006/main">
  <p:tag name="AS_UNIQUEID" val="6977"/>
</p:tagLst>
</file>

<file path=ppt/tags/tag908.xml><?xml version="1.0" encoding="utf-8"?>
<p:tagLst xmlns:p="http://schemas.openxmlformats.org/presentationml/2006/main">
  <p:tag name="AS_UNIQUEID" val="6978"/>
</p:tagLst>
</file>

<file path=ppt/tags/tag909.xml><?xml version="1.0" encoding="utf-8"?>
<p:tagLst xmlns:p="http://schemas.openxmlformats.org/presentationml/2006/main">
  <p:tag name="AS_UNIQUEID" val="6979"/>
</p:tagLst>
</file>

<file path=ppt/tags/tag91.xml><?xml version="1.0" encoding="utf-8"?>
<p:tagLst xmlns:p="http://schemas.openxmlformats.org/presentationml/2006/main">
  <p:tag name="AS_UNIQUEID" val="6131"/>
</p:tagLst>
</file>

<file path=ppt/tags/tag910.xml><?xml version="1.0" encoding="utf-8"?>
<p:tagLst xmlns:p="http://schemas.openxmlformats.org/presentationml/2006/main">
  <p:tag name="AS_UNIQUEID" val="6980"/>
</p:tagLst>
</file>

<file path=ppt/tags/tag911.xml><?xml version="1.0" encoding="utf-8"?>
<p:tagLst xmlns:p="http://schemas.openxmlformats.org/presentationml/2006/main">
  <p:tag name="AS_UNIQUEID" val="6981"/>
</p:tagLst>
</file>

<file path=ppt/tags/tag912.xml><?xml version="1.0" encoding="utf-8"?>
<p:tagLst xmlns:p="http://schemas.openxmlformats.org/presentationml/2006/main">
  <p:tag name="AS_UNIQUEID" val="6982"/>
</p:tagLst>
</file>

<file path=ppt/tags/tag913.xml><?xml version="1.0" encoding="utf-8"?>
<p:tagLst xmlns:p="http://schemas.openxmlformats.org/presentationml/2006/main">
  <p:tag name="AS_UNIQUEID" val="6983"/>
</p:tagLst>
</file>

<file path=ppt/tags/tag914.xml><?xml version="1.0" encoding="utf-8"?>
<p:tagLst xmlns:p="http://schemas.openxmlformats.org/presentationml/2006/main">
  <p:tag name="AS_UNIQUEID" val="6984"/>
</p:tagLst>
</file>

<file path=ppt/tags/tag915.xml><?xml version="1.0" encoding="utf-8"?>
<p:tagLst xmlns:p="http://schemas.openxmlformats.org/presentationml/2006/main">
  <p:tag name="AS_UNIQUEID" val="6985"/>
</p:tagLst>
</file>

<file path=ppt/tags/tag916.xml><?xml version="1.0" encoding="utf-8"?>
<p:tagLst xmlns:p="http://schemas.openxmlformats.org/presentationml/2006/main">
  <p:tag name="AS_UNIQUEID" val="6986"/>
</p:tagLst>
</file>

<file path=ppt/tags/tag917.xml><?xml version="1.0" encoding="utf-8"?>
<p:tagLst xmlns:p="http://schemas.openxmlformats.org/presentationml/2006/main">
  <p:tag name="AS_UNIQUEID" val="6987"/>
</p:tagLst>
</file>

<file path=ppt/tags/tag918.xml><?xml version="1.0" encoding="utf-8"?>
<p:tagLst xmlns:p="http://schemas.openxmlformats.org/presentationml/2006/main">
  <p:tag name="AS_UNIQUEID" val="6988"/>
</p:tagLst>
</file>

<file path=ppt/tags/tag919.xml><?xml version="1.0" encoding="utf-8"?>
<p:tagLst xmlns:p="http://schemas.openxmlformats.org/presentationml/2006/main">
  <p:tag name="AS_UNIQUEID" val="6989"/>
</p:tagLst>
</file>

<file path=ppt/tags/tag92.xml><?xml version="1.0" encoding="utf-8"?>
<p:tagLst xmlns:p="http://schemas.openxmlformats.org/presentationml/2006/main">
  <p:tag name="AS_UNIQUEID" val="6132"/>
</p:tagLst>
</file>

<file path=ppt/tags/tag920.xml><?xml version="1.0" encoding="utf-8"?>
<p:tagLst xmlns:p="http://schemas.openxmlformats.org/presentationml/2006/main">
  <p:tag name="AS_UNIQUEID" val="6990"/>
</p:tagLst>
</file>

<file path=ppt/tags/tag921.xml><?xml version="1.0" encoding="utf-8"?>
<p:tagLst xmlns:p="http://schemas.openxmlformats.org/presentationml/2006/main">
  <p:tag name="AS_UNIQUEID" val="6992"/>
</p:tagLst>
</file>

<file path=ppt/tags/tag922.xml><?xml version="1.0" encoding="utf-8"?>
<p:tagLst xmlns:p="http://schemas.openxmlformats.org/presentationml/2006/main">
  <p:tag name="AS_UNIQUEID" val="6993"/>
  <p:tag name="KSO_WM_UNIT_TABLE_BEAUTIFY" val="smartTable{46f072d7-0b38-472d-bac4-dcf326e3b01b}"/>
  <p:tag name="TABLE_COLOR_RGB" val="0x000000*0xFFFFFF*0x212121*0xFFFFFF*0xFF6238*0xFFD147*0xFFB57D*0xFF7A51*0xFFD791*0xFF8C6D"/>
  <p:tag name="TABLE_COLORIDX" val="3"/>
  <p:tag name="TABLE_EMPHASIZE_COLOR" val="16736824"/>
  <p:tag name="TABLE_SKINIDX" val="0"/>
</p:tagLst>
</file>

<file path=ppt/tags/tag923.xml><?xml version="1.0" encoding="utf-8"?>
<p:tagLst xmlns:p="http://schemas.openxmlformats.org/presentationml/2006/main">
  <p:tag name="AS_UNIQUEID" val="1555"/>
</p:tagLst>
</file>

<file path=ppt/tags/tag924.xml><?xml version="1.0" encoding="utf-8"?>
<p:tagLst xmlns:p="http://schemas.openxmlformats.org/presentationml/2006/main">
  <p:tag name="AS_UNIQUEID" val="1556"/>
</p:tagLst>
</file>

<file path=ppt/tags/tag925.xml><?xml version="1.0" encoding="utf-8"?>
<p:tagLst xmlns:p="http://schemas.openxmlformats.org/presentationml/2006/main">
  <p:tag name="AS_UNIQUEID" val="6994"/>
  <p:tag name="KSO_WM_BEAUTIFY_FLAG" val=""/>
</p:tagLst>
</file>

<file path=ppt/tags/tag926.xml><?xml version="1.0" encoding="utf-8"?>
<p:tagLst xmlns:p="http://schemas.openxmlformats.org/presentationml/2006/main">
  <p:tag name="AS_UNIQUEID" val="6995"/>
  <p:tag name="KSO_WM_BEAUTIFY_FLAG" val=""/>
</p:tagLst>
</file>

<file path=ppt/tags/tag927.xml><?xml version="1.0" encoding="utf-8"?>
<p:tagLst xmlns:p="http://schemas.openxmlformats.org/presentationml/2006/main">
  <p:tag name="AS_UNIQUEID" val="6996"/>
  <p:tag name="KSO_WM_BEAUTIFY_FLAG" val=""/>
</p:tagLst>
</file>

<file path=ppt/tags/tag928.xml><?xml version="1.0" encoding="utf-8"?>
<p:tagLst xmlns:p="http://schemas.openxmlformats.org/presentationml/2006/main">
  <p:tag name="AS_UNIQUEID" val="6997"/>
  <p:tag name="KSO_WM_BEAUTIFY_FLAG" val=""/>
</p:tagLst>
</file>

<file path=ppt/tags/tag929.xml><?xml version="1.0" encoding="utf-8"?>
<p:tagLst xmlns:p="http://schemas.openxmlformats.org/presentationml/2006/main">
  <p:tag name="AS_UNIQUEID" val="6998"/>
  <p:tag name="KSO_WM_BEAUTIFY_FLAG" val=""/>
</p:tagLst>
</file>

<file path=ppt/tags/tag93.xml><?xml version="1.0" encoding="utf-8"?>
<p:tagLst xmlns:p="http://schemas.openxmlformats.org/presentationml/2006/main">
  <p:tag name="AS_UNIQUEID" val="6133"/>
</p:tagLst>
</file>

<file path=ppt/tags/tag930.xml><?xml version="1.0" encoding="utf-8"?>
<p:tagLst xmlns:p="http://schemas.openxmlformats.org/presentationml/2006/main">
  <p:tag name="AS_UNIQUEID" val="6999"/>
  <p:tag name="KSO_WM_BEAUTIFY_FLAG" val=""/>
</p:tagLst>
</file>

<file path=ppt/tags/tag931.xml><?xml version="1.0" encoding="utf-8"?>
<p:tagLst xmlns:p="http://schemas.openxmlformats.org/presentationml/2006/main">
  <p:tag name="AS_UNIQUEID" val="7000"/>
  <p:tag name="KSO_WM_BEAUTIFY_FLAG" val=""/>
</p:tagLst>
</file>

<file path=ppt/tags/tag932.xml><?xml version="1.0" encoding="utf-8"?>
<p:tagLst xmlns:p="http://schemas.openxmlformats.org/presentationml/2006/main">
  <p:tag name="AS_UNIQUEID" val="7001"/>
  <p:tag name="KSO_WM_BEAUTIFY_FLAG" val=""/>
</p:tagLst>
</file>

<file path=ppt/tags/tag933.xml><?xml version="1.0" encoding="utf-8"?>
<p:tagLst xmlns:p="http://schemas.openxmlformats.org/presentationml/2006/main">
  <p:tag name="AS_UNIQUEID" val="7002"/>
</p:tagLst>
</file>

<file path=ppt/tags/tag934.xml><?xml version="1.0" encoding="utf-8"?>
<p:tagLst xmlns:p="http://schemas.openxmlformats.org/presentationml/2006/main">
  <p:tag name="AS_UNIQUEID" val="7003"/>
</p:tagLst>
</file>

<file path=ppt/tags/tag935.xml><?xml version="1.0" encoding="utf-8"?>
<p:tagLst xmlns:p="http://schemas.openxmlformats.org/presentationml/2006/main">
  <p:tag name="AS_UNIQUEID" val="7004"/>
</p:tagLst>
</file>

<file path=ppt/tags/tag936.xml><?xml version="1.0" encoding="utf-8"?>
<p:tagLst xmlns:p="http://schemas.openxmlformats.org/presentationml/2006/main">
  <p:tag name="AS_UNIQUEID" val="7005"/>
</p:tagLst>
</file>

<file path=ppt/tags/tag937.xml><?xml version="1.0" encoding="utf-8"?>
<p:tagLst xmlns:p="http://schemas.openxmlformats.org/presentationml/2006/main">
  <p:tag name="AS_UNIQUEID" val="7006"/>
</p:tagLst>
</file>

<file path=ppt/tags/tag938.xml><?xml version="1.0" encoding="utf-8"?>
<p:tagLst xmlns:p="http://schemas.openxmlformats.org/presentationml/2006/main">
  <p:tag name="AS_UNIQUEID" val="7007"/>
</p:tagLst>
</file>

<file path=ppt/tags/tag939.xml><?xml version="1.0" encoding="utf-8"?>
<p:tagLst xmlns:p="http://schemas.openxmlformats.org/presentationml/2006/main">
  <p:tag name="AS_UNIQUEID" val="7008"/>
</p:tagLst>
</file>

<file path=ppt/tags/tag94.xml><?xml version="1.0" encoding="utf-8"?>
<p:tagLst xmlns:p="http://schemas.openxmlformats.org/presentationml/2006/main">
  <p:tag name="AS_UNIQUEID" val="6134"/>
</p:tagLst>
</file>

<file path=ppt/tags/tag940.xml><?xml version="1.0" encoding="utf-8"?>
<p:tagLst xmlns:p="http://schemas.openxmlformats.org/presentationml/2006/main">
  <p:tag name="AS_UNIQUEID" val="7009"/>
</p:tagLst>
</file>

<file path=ppt/tags/tag941.xml><?xml version="1.0" encoding="utf-8"?>
<p:tagLst xmlns:p="http://schemas.openxmlformats.org/presentationml/2006/main">
  <p:tag name="AS_UNIQUEID" val="7010"/>
</p:tagLst>
</file>

<file path=ppt/tags/tag942.xml><?xml version="1.0" encoding="utf-8"?>
<p:tagLst xmlns:p="http://schemas.openxmlformats.org/presentationml/2006/main">
  <p:tag name="AS_UNIQUEID" val="7011"/>
</p:tagLst>
</file>

<file path=ppt/tags/tag943.xml><?xml version="1.0" encoding="utf-8"?>
<p:tagLst xmlns:p="http://schemas.openxmlformats.org/presentationml/2006/main">
  <p:tag name="AS_UNIQUEID" val="7012"/>
</p:tagLst>
</file>

<file path=ppt/tags/tag944.xml><?xml version="1.0" encoding="utf-8"?>
<p:tagLst xmlns:p="http://schemas.openxmlformats.org/presentationml/2006/main">
  <p:tag name="AS_UNIQUEID" val="7013"/>
</p:tagLst>
</file>

<file path=ppt/tags/tag945.xml><?xml version="1.0" encoding="utf-8"?>
<p:tagLst xmlns:p="http://schemas.openxmlformats.org/presentationml/2006/main">
  <p:tag name="AS_UNIQUEID" val="7014"/>
</p:tagLst>
</file>

<file path=ppt/tags/tag946.xml><?xml version="1.0" encoding="utf-8"?>
<p:tagLst xmlns:p="http://schemas.openxmlformats.org/presentationml/2006/main">
  <p:tag name="AS_UNIQUEID" val="7015"/>
</p:tagLst>
</file>

<file path=ppt/tags/tag947.xml><?xml version="1.0" encoding="utf-8"?>
<p:tagLst xmlns:p="http://schemas.openxmlformats.org/presentationml/2006/main">
  <p:tag name="AS_UNIQUEID" val="7016"/>
</p:tagLst>
</file>

<file path=ppt/tags/tag948.xml><?xml version="1.0" encoding="utf-8"?>
<p:tagLst xmlns:p="http://schemas.openxmlformats.org/presentationml/2006/main">
  <p:tag name="AS_UNIQUEID" val="7017"/>
</p:tagLst>
</file>

<file path=ppt/tags/tag949.xml><?xml version="1.0" encoding="utf-8"?>
<p:tagLst xmlns:p="http://schemas.openxmlformats.org/presentationml/2006/main">
  <p:tag name="AS_UNIQUEID" val="7018"/>
</p:tagLst>
</file>

<file path=ppt/tags/tag95.xml><?xml version="1.0" encoding="utf-8"?>
<p:tagLst xmlns:p="http://schemas.openxmlformats.org/presentationml/2006/main">
  <p:tag name="AS_UNIQUEID" val="6135"/>
</p:tagLst>
</file>

<file path=ppt/tags/tag950.xml><?xml version="1.0" encoding="utf-8"?>
<p:tagLst xmlns:p="http://schemas.openxmlformats.org/presentationml/2006/main">
  <p:tag name="AS_UNIQUEID" val="7019"/>
</p:tagLst>
</file>

<file path=ppt/tags/tag951.xml><?xml version="1.0" encoding="utf-8"?>
<p:tagLst xmlns:p="http://schemas.openxmlformats.org/presentationml/2006/main">
  <p:tag name="AS_UNIQUEID" val="7020"/>
</p:tagLst>
</file>

<file path=ppt/tags/tag952.xml><?xml version="1.0" encoding="utf-8"?>
<p:tagLst xmlns:p="http://schemas.openxmlformats.org/presentationml/2006/main">
  <p:tag name="AS_UNIQUEID" val="7021"/>
</p:tagLst>
</file>

<file path=ppt/tags/tag953.xml><?xml version="1.0" encoding="utf-8"?>
<p:tagLst xmlns:p="http://schemas.openxmlformats.org/presentationml/2006/main">
  <p:tag name="AS_UNIQUEID" val="7022"/>
</p:tagLst>
</file>

<file path=ppt/tags/tag954.xml><?xml version="1.0" encoding="utf-8"?>
<p:tagLst xmlns:p="http://schemas.openxmlformats.org/presentationml/2006/main">
  <p:tag name="AS_UNIQUEID" val="7023"/>
</p:tagLst>
</file>

<file path=ppt/tags/tag955.xml><?xml version="1.0" encoding="utf-8"?>
<p:tagLst xmlns:p="http://schemas.openxmlformats.org/presentationml/2006/main">
  <p:tag name="AS_UNIQUEID" val="7024"/>
</p:tagLst>
</file>

<file path=ppt/tags/tag956.xml><?xml version="1.0" encoding="utf-8"?>
<p:tagLst xmlns:p="http://schemas.openxmlformats.org/presentationml/2006/main">
  <p:tag name="AS_UNIQUEID" val="7026"/>
</p:tagLst>
</file>

<file path=ppt/tags/tag957.xml><?xml version="1.0" encoding="utf-8"?>
<p:tagLst xmlns:p="http://schemas.openxmlformats.org/presentationml/2006/main">
  <p:tag name="AS_UNIQUEID" val="1247"/>
</p:tagLst>
</file>

<file path=ppt/tags/tag958.xml><?xml version="1.0" encoding="utf-8"?>
<p:tagLst xmlns:p="http://schemas.openxmlformats.org/presentationml/2006/main">
  <p:tag name="AS_UNIQUEID" val="1248"/>
</p:tagLst>
</file>

<file path=ppt/tags/tag959.xml><?xml version="1.0" encoding="utf-8"?>
<p:tagLst xmlns:p="http://schemas.openxmlformats.org/presentationml/2006/main">
  <p:tag name="AS_UNIQUEID" val="1268"/>
</p:tagLst>
</file>

<file path=ppt/tags/tag96.xml><?xml version="1.0" encoding="utf-8"?>
<p:tagLst xmlns:p="http://schemas.openxmlformats.org/presentationml/2006/main">
  <p:tag name="AS_UNIQUEID" val="6136"/>
</p:tagLst>
</file>

<file path=ppt/tags/tag960.xml><?xml version="1.0" encoding="utf-8"?>
<p:tagLst xmlns:p="http://schemas.openxmlformats.org/presentationml/2006/main">
  <p:tag name="AS_UNIQUEID" val="158"/>
</p:tagLst>
</file>

<file path=ppt/tags/tag961.xml><?xml version="1.0" encoding="utf-8"?>
<p:tagLst xmlns:p="http://schemas.openxmlformats.org/presentationml/2006/main">
  <p:tag name="AS_UNIQUEID" val="7027"/>
</p:tagLst>
</file>

<file path=ppt/tags/tag962.xml><?xml version="1.0" encoding="utf-8"?>
<p:tagLst xmlns:p="http://schemas.openxmlformats.org/presentationml/2006/main">
  <p:tag name="AS_UNIQUEID" val="7028"/>
</p:tagLst>
</file>

<file path=ppt/tags/tag963.xml><?xml version="1.0" encoding="utf-8"?>
<p:tagLst xmlns:p="http://schemas.openxmlformats.org/presentationml/2006/main">
  <p:tag name="AS_UNIQUEID" val="7029"/>
</p:tagLst>
</file>

<file path=ppt/tags/tag964.xml><?xml version="1.0" encoding="utf-8"?>
<p:tagLst xmlns:p="http://schemas.openxmlformats.org/presentationml/2006/main">
  <p:tag name="AS_UNIQUEID" val="7030"/>
</p:tagLst>
</file>

<file path=ppt/tags/tag965.xml><?xml version="1.0" encoding="utf-8"?>
<p:tagLst xmlns:p="http://schemas.openxmlformats.org/presentationml/2006/main">
  <p:tag name="AS_UNIQUEID" val="7031"/>
</p:tagLst>
</file>

<file path=ppt/tags/tag966.xml><?xml version="1.0" encoding="utf-8"?>
<p:tagLst xmlns:p="http://schemas.openxmlformats.org/presentationml/2006/main">
  <p:tag name="AS_UNIQUEID" val="7032"/>
</p:tagLst>
</file>

<file path=ppt/tags/tag967.xml><?xml version="1.0" encoding="utf-8"?>
<p:tagLst xmlns:p="http://schemas.openxmlformats.org/presentationml/2006/main">
  <p:tag name="AS_UNIQUEID" val="7033"/>
</p:tagLst>
</file>

<file path=ppt/tags/tag968.xml><?xml version="1.0" encoding="utf-8"?>
<p:tagLst xmlns:p="http://schemas.openxmlformats.org/presentationml/2006/main">
  <p:tag name="AS_UNIQUEID" val="7034"/>
</p:tagLst>
</file>

<file path=ppt/tags/tag969.xml><?xml version="1.0" encoding="utf-8"?>
<p:tagLst xmlns:p="http://schemas.openxmlformats.org/presentationml/2006/main">
  <p:tag name="AS_UNIQUEID" val="7035"/>
</p:tagLst>
</file>

<file path=ppt/tags/tag97.xml><?xml version="1.0" encoding="utf-8"?>
<p:tagLst xmlns:p="http://schemas.openxmlformats.org/presentationml/2006/main">
  <p:tag name="AS_UNIQUEID" val="6137"/>
</p:tagLst>
</file>

<file path=ppt/tags/tag970.xml><?xml version="1.0" encoding="utf-8"?>
<p:tagLst xmlns:p="http://schemas.openxmlformats.org/presentationml/2006/main">
  <p:tag name="AS_UNIQUEID" val="1250"/>
</p:tagLst>
</file>

<file path=ppt/tags/tag971.xml><?xml version="1.0" encoding="utf-8"?>
<p:tagLst xmlns:p="http://schemas.openxmlformats.org/presentationml/2006/main">
  <p:tag name="AS_UNIQUEID" val="1251"/>
</p:tagLst>
</file>

<file path=ppt/tags/tag972.xml><?xml version="1.0" encoding="utf-8"?>
<p:tagLst xmlns:p="http://schemas.openxmlformats.org/presentationml/2006/main">
  <p:tag name="AS_UNIQUEID" val="1252"/>
</p:tagLst>
</file>

<file path=ppt/tags/tag973.xml><?xml version="1.0" encoding="utf-8"?>
<p:tagLst xmlns:p="http://schemas.openxmlformats.org/presentationml/2006/main">
  <p:tag name="AS_UNIQUEID" val="1253"/>
</p:tagLst>
</file>

<file path=ppt/tags/tag974.xml><?xml version="1.0" encoding="utf-8"?>
<p:tagLst xmlns:p="http://schemas.openxmlformats.org/presentationml/2006/main">
  <p:tag name="AS_UNIQUEID" val="1254"/>
</p:tagLst>
</file>

<file path=ppt/tags/tag975.xml><?xml version="1.0" encoding="utf-8"?>
<p:tagLst xmlns:p="http://schemas.openxmlformats.org/presentationml/2006/main">
  <p:tag name="AS_UNIQUEID" val="1255"/>
</p:tagLst>
</file>

<file path=ppt/tags/tag976.xml><?xml version="1.0" encoding="utf-8"?>
<p:tagLst xmlns:p="http://schemas.openxmlformats.org/presentationml/2006/main">
  <p:tag name="AS_UNIQUEID" val="1269"/>
</p:tagLst>
</file>

<file path=ppt/tags/tag977.xml><?xml version="1.0" encoding="utf-8"?>
<p:tagLst xmlns:p="http://schemas.openxmlformats.org/presentationml/2006/main">
  <p:tag name="AS_UNIQUEID" val="1270"/>
</p:tagLst>
</file>

<file path=ppt/tags/tag978.xml><?xml version="1.0" encoding="utf-8"?>
<p:tagLst xmlns:p="http://schemas.openxmlformats.org/presentationml/2006/main">
  <p:tag name="AS_UNIQUEID" val="1271"/>
</p:tagLst>
</file>

<file path=ppt/tags/tag979.xml><?xml version="1.0" encoding="utf-8"?>
<p:tagLst xmlns:p="http://schemas.openxmlformats.org/presentationml/2006/main">
  <p:tag name="AS_UNIQUEID" val="1272"/>
</p:tagLst>
</file>

<file path=ppt/tags/tag98.xml><?xml version="1.0" encoding="utf-8"?>
<p:tagLst xmlns:p="http://schemas.openxmlformats.org/presentationml/2006/main">
  <p:tag name="AS_UNIQUEID" val="6138"/>
</p:tagLst>
</file>

<file path=ppt/tags/tag980.xml><?xml version="1.0" encoding="utf-8"?>
<p:tagLst xmlns:p="http://schemas.openxmlformats.org/presentationml/2006/main">
  <p:tag name="AS_UNIQUEID" val="1273"/>
</p:tagLst>
</file>

<file path=ppt/tags/tag981.xml><?xml version="1.0" encoding="utf-8"?>
<p:tagLst xmlns:p="http://schemas.openxmlformats.org/presentationml/2006/main">
  <p:tag name="AS_UNIQUEID" val="1274"/>
</p:tagLst>
</file>

<file path=ppt/tags/tag982.xml><?xml version="1.0" encoding="utf-8"?>
<p:tagLst xmlns:p="http://schemas.openxmlformats.org/presentationml/2006/main">
  <p:tag name="AS_UNIQUEID" val="1275"/>
</p:tagLst>
</file>

<file path=ppt/tags/tag983.xml><?xml version="1.0" encoding="utf-8"?>
<p:tagLst xmlns:p="http://schemas.openxmlformats.org/presentationml/2006/main">
  <p:tag name="AS_UNIQUEID" val="1276"/>
</p:tagLst>
</file>

<file path=ppt/tags/tag984.xml><?xml version="1.0" encoding="utf-8"?>
<p:tagLst xmlns:p="http://schemas.openxmlformats.org/presentationml/2006/main">
  <p:tag name="AS_UNIQUEID" val="1277"/>
</p:tagLst>
</file>

<file path=ppt/tags/tag985.xml><?xml version="1.0" encoding="utf-8"?>
<p:tagLst xmlns:p="http://schemas.openxmlformats.org/presentationml/2006/main">
  <p:tag name="AS_UNIQUEID" val="7036"/>
</p:tagLst>
</file>

<file path=ppt/tags/tag986.xml><?xml version="1.0" encoding="utf-8"?>
<p:tagLst xmlns:p="http://schemas.openxmlformats.org/presentationml/2006/main">
  <p:tag name="AS_UNIQUEID" val="7037"/>
</p:tagLst>
</file>

<file path=ppt/tags/tag987.xml><?xml version="1.0" encoding="utf-8"?>
<p:tagLst xmlns:p="http://schemas.openxmlformats.org/presentationml/2006/main">
  <p:tag name="AS_UNIQUEID" val="7038"/>
</p:tagLst>
</file>

<file path=ppt/tags/tag988.xml><?xml version="1.0" encoding="utf-8"?>
<p:tagLst xmlns:p="http://schemas.openxmlformats.org/presentationml/2006/main">
  <p:tag name="AS_UNIQUEID" val="1277"/>
</p:tagLst>
</file>

<file path=ppt/tags/tag989.xml><?xml version="1.0" encoding="utf-8"?>
<p:tagLst xmlns:p="http://schemas.openxmlformats.org/presentationml/2006/main">
  <p:tag name="AS_UNIQUEID" val="7039"/>
</p:tagLst>
</file>

<file path=ppt/tags/tag99.xml><?xml version="1.0" encoding="utf-8"?>
<p:tagLst xmlns:p="http://schemas.openxmlformats.org/presentationml/2006/main">
  <p:tag name="AS_UNIQUEID" val="6139"/>
</p:tagLst>
</file>

<file path=ppt/tags/tag990.xml><?xml version="1.0" encoding="utf-8"?>
<p:tagLst xmlns:p="http://schemas.openxmlformats.org/presentationml/2006/main">
  <p:tag name="AS_UNIQUEID" val="7040"/>
</p:tagLst>
</file>

<file path=ppt/tags/tag991.xml><?xml version="1.0" encoding="utf-8"?>
<p:tagLst xmlns:p="http://schemas.openxmlformats.org/presentationml/2006/main">
  <p:tag name="AS_UNIQUEID" val="7041"/>
</p:tagLst>
</file>

<file path=ppt/tags/tag992.xml><?xml version="1.0" encoding="utf-8"?>
<p:tagLst xmlns:p="http://schemas.openxmlformats.org/presentationml/2006/main">
  <p:tag name="AS_UNIQUEID" val="7043"/>
</p:tagLst>
</file>

<file path=ppt/tags/tag993.xml><?xml version="1.0" encoding="utf-8"?>
<p:tagLst xmlns:p="http://schemas.openxmlformats.org/presentationml/2006/main">
  <p:tag name="AS_UNIQUEID" val="7044"/>
</p:tagLst>
</file>

<file path=ppt/tags/tag994.xml><?xml version="1.0" encoding="utf-8"?>
<p:tagLst xmlns:p="http://schemas.openxmlformats.org/presentationml/2006/main">
  <p:tag name="AS_UNIQUEID" val="7045"/>
</p:tagLst>
</file>

<file path=ppt/tags/tag995.xml><?xml version="1.0" encoding="utf-8"?>
<p:tagLst xmlns:p="http://schemas.openxmlformats.org/presentationml/2006/main">
  <p:tag name="AS_UNIQUEID" val="7046"/>
</p:tagLst>
</file>

<file path=ppt/tags/tag996.xml><?xml version="1.0" encoding="utf-8"?>
<p:tagLst xmlns:p="http://schemas.openxmlformats.org/presentationml/2006/main">
  <p:tag name="AS_UNIQUEID" val="7047"/>
</p:tagLst>
</file>

<file path=ppt/tags/tag997.xml><?xml version="1.0" encoding="utf-8"?>
<p:tagLst xmlns:p="http://schemas.openxmlformats.org/presentationml/2006/main">
  <p:tag name="AS_UNIQUEID" val="7048"/>
</p:tagLst>
</file>

<file path=ppt/tags/tag998.xml><?xml version="1.0" encoding="utf-8"?>
<p:tagLst xmlns:p="http://schemas.openxmlformats.org/presentationml/2006/main">
  <p:tag name="AS_UNIQUEID" val="7049"/>
</p:tagLst>
</file>

<file path=ppt/tags/tag999.xml><?xml version="1.0" encoding="utf-8"?>
<p:tagLst xmlns:p="http://schemas.openxmlformats.org/presentationml/2006/main">
  <p:tag name="AS_UNIQUEID" val="705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11950</Words>
  <Application>WPS 演示</Application>
  <PresentationFormat/>
  <Paragraphs>1333</Paragraphs>
  <Slides>70</Slides>
  <Notes>9</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70</vt:i4>
      </vt:variant>
    </vt:vector>
  </HeadingPairs>
  <TitlesOfParts>
    <vt:vector size="97" baseType="lpstr">
      <vt:lpstr>Arial</vt:lpstr>
      <vt:lpstr>宋体</vt:lpstr>
      <vt:lpstr>Wingdings</vt:lpstr>
      <vt:lpstr>Calibri</vt:lpstr>
      <vt:lpstr>微软雅黑</vt:lpstr>
      <vt:lpstr>Times New Roman</vt:lpstr>
      <vt:lpstr>Arial</vt:lpstr>
      <vt:lpstr>印品黑体</vt:lpstr>
      <vt:lpstr>造字工房悦黑体验版常规体</vt:lpstr>
      <vt:lpstr>黑体</vt:lpstr>
      <vt:lpstr>汉仪粗宋简</vt:lpstr>
      <vt:lpstr>微软雅黑 Light</vt:lpstr>
      <vt:lpstr>等线</vt:lpstr>
      <vt:lpstr>楷体</vt:lpstr>
      <vt:lpstr>华文中宋</vt:lpstr>
      <vt:lpstr>思源黑体 CN Normal</vt:lpstr>
      <vt:lpstr>方正黑体简体</vt:lpstr>
      <vt:lpstr>Courier New</vt:lpstr>
      <vt:lpstr>Times New Roman</vt:lpstr>
      <vt:lpstr>Courier New</vt:lpstr>
      <vt:lpstr>方正中等线简体</vt:lpstr>
      <vt:lpstr>Arial Unicode MS</vt:lpstr>
      <vt:lpstr>字魂176号-创粗圆</vt:lpstr>
      <vt:lpstr>Calibri</vt:lpstr>
      <vt:lpstr>华文楷体</vt:lpstr>
      <vt:lpstr>华文隶书</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3</cp:revision>
  <cp:lastPrinted>2026-02-09T10:26:00Z</cp:lastPrinted>
  <dcterms:created xsi:type="dcterms:W3CDTF">2026-02-09T10:26:00Z</dcterms:created>
  <dcterms:modified xsi:type="dcterms:W3CDTF">2026-04-13T11:58:43Z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F32DC531392E499BBEECC3624BB70036_12</vt:lpwstr>
  </property>
  <property fmtid="{D5CDD505-2E9C-101B-9397-08002B2CF9AE}" pid="7" name="KSOProductBuildVer">
    <vt:lpwstr>2052-12.1.0.23542</vt:lpwstr>
  </property>
</Properties>
</file>