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emf" ContentType="image/x-em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2.webp" ContentType="image/webp"/>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817" r:id="rId3"/>
    <p:sldId id="1444" r:id="rId4"/>
    <p:sldId id="1445" r:id="rId5"/>
    <p:sldId id="1429" r:id="rId6"/>
    <p:sldId id="1366" r:id="rId7"/>
    <p:sldId id="1398" r:id="rId9"/>
    <p:sldId id="1399" r:id="rId10"/>
    <p:sldId id="1400" r:id="rId11"/>
    <p:sldId id="1413" r:id="rId12"/>
    <p:sldId id="1414" r:id="rId13"/>
    <p:sldId id="1415" r:id="rId14"/>
    <p:sldId id="1440" r:id="rId15"/>
    <p:sldId id="1433" r:id="rId16"/>
    <p:sldId id="1434" r:id="rId17"/>
    <p:sldId id="1435" r:id="rId18"/>
    <p:sldId id="1438" r:id="rId19"/>
    <p:sldId id="1439" r:id="rId20"/>
    <p:sldId id="1441" r:id="rId21"/>
    <p:sldId id="1424" r:id="rId22"/>
    <p:sldId id="1442" r:id="rId23"/>
    <p:sldId id="1425" r:id="rId24"/>
    <p:sldId id="1443" r:id="rId25"/>
    <p:sldId id="1436" r:id="rId26"/>
    <p:sldId id="1426" r:id="rId27"/>
    <p:sldId id="1408" r:id="rId28"/>
    <p:sldId id="1409" r:id="rId29"/>
    <p:sldId id="1410" r:id="rId30"/>
    <p:sldId id="1411" r:id="rId31"/>
    <p:sldId id="1437" r:id="rId32"/>
    <p:sldId id="1446" r:id="rId33"/>
    <p:sldId id="1447" r:id="rId34"/>
    <p:sldId id="1448" r:id="rId35"/>
    <p:sldId id="1449" r:id="rId36"/>
    <p:sldId id="1450" r:id="rId37"/>
    <p:sldId id="1451" r:id="rId38"/>
    <p:sldId id="1452" r:id="rId39"/>
  </p:sldIdLst>
  <p:sldSz cx="9144000" cy="5143500" type="screen16x9"/>
  <p:notesSz cx="6858000" cy="9144000"/>
  <p:custDataLst>
    <p:tags r:id="rId44"/>
  </p:custDataLst>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729" userDrawn="1">
          <p15:clr>
            <a:srgbClr val="A4A3A4"/>
          </p15:clr>
        </p15:guide>
        <p15:guide id="2" pos="310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Administrator" initials="A" lastIdx="0" clrIdx="0"/>
  <p:cmAuthor id="0" name="未知用户1" initials="未知用户1" lastIdx="0" clrIdx="2"/>
  <p:cmAuthor id="3" name="Lenovo" initials="L" lastIdx="0" clrIdx="2"/>
  <p:cmAuthor id="7" name="kingsoft" initials="k" lastIdx="0" clrIdx="0"/>
  <p:cmAuthor id="10" name="yyyaogd@126.com" initials="y" lastIdx="0" clrIdx="0"/>
  <p:cmAuthor id="11" name="wucj" initials="w" lastIdx="0" clrIdx="0"/>
  <p:cmAuthor id="12" name="SkyUser" initials="S" lastIdx="0" clrIdx="0"/>
  <p:cmAuthor id="6" name="雨林木风" initials="" lastIdx="0" clrIdx="0"/>
  <p:cmAuthor id="8" name="姜伟光" initials="姜" lastIdx="0" clrIdx="0"/>
  <p:cmAuthor id="5" name="宋洁然" initials="宋" lastIdx="0" clrIdx="1"/>
  <p:cmAuthor id="4" name="lenovo" initials="l" lastIdx="0" clrIdx="0"/>
  <p:cmAuthor id="14" name="珠珠的电脑" initials="珠" lastIdx="0" clrIdx="13"/>
  <p:cmAuthor id="15" name="admin" initials="a" lastIdx="0" clrIdx="14"/>
  <p:cmAuthor id="13" name="54410" initials="5" lastIdx="0" clrIdx="12"/>
  <p:cmAuthor id="17" name="86187" initials="8" lastIdx="0" clrIdx="16"/>
  <p:cmAuthor id="9" name="86158" initials="8" lastIdx="0" clrIdx="8"/>
  <p:cmAuthor id="2001" name="骆倩怡_Znauj26B" initials="authorId_382814100" lastIdx="0" clrIdx="0"/>
  <p:cmAuthor id="23" name="Hiupan" initials="H" lastIdx="0" clrIdx="2"/>
  <p:cmAuthor id="24" name="HIAPAD" initials="H" lastIdx="0" clrIdx="23"/>
  <p:cmAuthor id="76" name="秦 霞" initials="秦" lastIdx="0" clrIdx="25"/>
  <p:cmAuthor id="16" name="aurora" initials="a" lastIdx="0" clrIdx="15"/>
  <p:cmAuthor id="18" name="宁鹏鹏" initials="宁" lastIdx="0" clrIdx="17"/>
  <p:cmAuthor id="19" name="shx" initials="s" lastIdx="0" clrIdx="0"/>
  <p:cmAuthor id="25" name="林文苗" initials="林" lastIdx="0" clrIdx="24"/>
  <p:cmAuthor id="302335242" name="泡沬" initials="泡" lastIdx="0" clrIdx="21"/>
  <p:cmAuthor id="20" name="Matebook 14" initials="M" lastIdx="0" clrIdx="19"/>
  <p:cmAuthor id="191839276" name="偲" initials="偲" lastIdx="0" clrIdx="29"/>
  <p:cmAuthor id="22" name="cuisyz" initials="c" lastIdx="0" clrIdx="1"/>
  <p:cmAuthor id="30" name="薛 华林" initials="薛" lastIdx="0" clrIdx="29"/>
  <p:cmAuthor id="31" name="刘 永生" initials="刘" lastIdx="0" clrIdx="3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浅色样式 3 - 强调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19FCE67-D98D-4F39-B4F8-7B93A08D3D2E}" styleName="表样式 1 25">
    <a:wholeTbl>
      <a:tcTxStyle>
        <a:fontRef idx="none">
          <a:schemeClr val="tx1"/>
        </a:fontRef>
      </a:tcTxStyle>
      <a:tcStyle>
        <a:tcBdr>
          <a:left>
            <a:ln w="9525" cmpd="sng">
              <a:solidFill>
                <a:schemeClr val="accent3"/>
              </a:solidFill>
            </a:ln>
          </a:left>
          <a:right>
            <a:ln w="9525" cmpd="sng">
              <a:solidFill>
                <a:schemeClr val="accent3"/>
              </a:solidFill>
            </a:ln>
          </a:right>
          <a:top>
            <a:ln w="9525" cmpd="sng">
              <a:solidFill>
                <a:schemeClr val="accent3"/>
              </a:solidFill>
            </a:ln>
          </a:top>
          <a:bottom>
            <a:ln w="9525" cmpd="sng">
              <a:solidFill>
                <a:schemeClr val="accent3"/>
              </a:solidFill>
            </a:ln>
          </a:bottom>
          <a:insideH>
            <a:ln w="9525" cmpd="sng">
              <a:solidFill>
                <a:schemeClr val="accent3">
                  <a:lumMod val="34000"/>
                  <a:lumOff val="66000"/>
                </a:schemeClr>
              </a:solidFill>
            </a:ln>
          </a:insideH>
          <a:insideV>
            <a:ln w="9525" cmpd="sng">
              <a:solidFill>
                <a:schemeClr val="accent3">
                  <a:lumMod val="34000"/>
                  <a:lumOff val="66000"/>
                </a:schemeClr>
              </a:solidFill>
            </a:ln>
          </a:insideV>
        </a:tcBdr>
        <a:fill>
          <a:solidFill>
            <a:schemeClr val="bg1">
              <a:alpha val="0"/>
            </a:schemeClr>
          </a:solidFill>
        </a:fill>
      </a:tcStyle>
    </a:wholeTbl>
    <a:band2H>
      <a:tcTxStyle>
        <a:fontRef idx="none">
          <a:schemeClr val="tx1"/>
        </a:fontRef>
      </a:tcTxStyle>
      <a:tcStyle>
        <a:tcBdr/>
        <a:fill>
          <a:solidFill>
            <a:schemeClr val="accent3">
              <a:lumMod val="40000"/>
              <a:lumOff val="60000"/>
              <a:alpha val="25000"/>
            </a:schemeClr>
          </a:solidFill>
        </a:fill>
      </a:tcStyle>
    </a:band2H>
    <a:band1V>
      <a:tcStyle>
        <a:tcBdr>
          <a:left>
            <a:ln w="9525" cmpd="sng">
              <a:solidFill>
                <a:schemeClr val="accent3"/>
              </a:solidFill>
            </a:ln>
          </a:left>
          <a:right>
            <a:ln w="9525" cmpd="sng">
              <a:solidFill>
                <a:schemeClr val="accent3"/>
              </a:solidFill>
            </a:ln>
          </a:right>
          <a:top>
            <a:ln w="9525" cmpd="sng">
              <a:solidFill>
                <a:schemeClr val="accent3"/>
              </a:solidFill>
            </a:ln>
          </a:top>
          <a:bottom>
            <a:ln w="9525" cmpd="sng">
              <a:solidFill>
                <a:schemeClr val="accent3"/>
              </a:solidFill>
            </a:ln>
          </a:bottom>
          <a:insideH>
            <a:ln w="9525" cmpd="sng">
              <a:solidFill>
                <a:schemeClr val="accent3">
                  <a:lumMod val="40000"/>
                  <a:lumOff val="60000"/>
                </a:schemeClr>
              </a:solidFill>
            </a:ln>
          </a:insideH>
          <a:insideV>
            <a:ln w="9525" cmpd="sng">
              <a:solidFill>
                <a:schemeClr val="accent3">
                  <a:lumMod val="40000"/>
                  <a:lumOff val="60000"/>
                </a:schemeClr>
              </a:solidFill>
            </a:ln>
          </a:insideV>
        </a:tcBdr>
        <a:fill>
          <a:solidFill>
            <a:schemeClr val="accent3">
              <a:lumMod val="40000"/>
              <a:lumOff val="60000"/>
              <a:alpha val="25000"/>
            </a:schemeClr>
          </a:solidFill>
        </a:fill>
      </a:tcStyle>
    </a:band1V>
    <a:band2V>
      <a:tcStyle>
        <a:tcBdr>
          <a:left>
            <a:ln w="9525" cmpd="sng">
              <a:solidFill>
                <a:schemeClr val="accent3">
                  <a:lumMod val="40000"/>
                  <a:lumOff val="60000"/>
                </a:schemeClr>
              </a:solidFill>
            </a:ln>
          </a:left>
          <a:right>
            <a:ln w="9525" cmpd="sng">
              <a:solidFill>
                <a:schemeClr val="accent3">
                  <a:lumMod val="40000"/>
                  <a:lumOff val="60000"/>
                </a:schemeClr>
              </a:solidFill>
            </a:ln>
          </a:right>
          <a:top>
            <a:ln w="9525" cmpd="sng">
              <a:solidFill>
                <a:schemeClr val="accent3"/>
              </a:solidFill>
            </a:ln>
          </a:top>
          <a:bottom>
            <a:ln w="9525" cmpd="sng">
              <a:solidFill>
                <a:schemeClr val="accent3"/>
              </a:solidFill>
            </a:ln>
          </a:bottom>
          <a:insideH>
            <a:ln w="9525" cmpd="sng">
              <a:solidFill>
                <a:schemeClr val="accent3">
                  <a:lumMod val="40000"/>
                  <a:lumOff val="60000"/>
                </a:schemeClr>
              </a:solidFill>
            </a:ln>
          </a:insideH>
          <a:insideV>
            <a:ln>
              <a:noFill/>
            </a:ln>
          </a:insideV>
        </a:tcBdr>
        <a:fill>
          <a:solidFill>
            <a:schemeClr val="bg1">
              <a:alpha val="0"/>
            </a:schemeClr>
          </a:solidFill>
        </a:fill>
      </a:tcStyle>
    </a:band2V>
    <a:lastCol>
      <a:tcTxStyle b="on">
        <a:fontRef idx="none">
          <a:schemeClr val="tx1"/>
        </a:fontRef>
      </a:tcTxStyle>
      <a:tcStyle>
        <a:tcBdr>
          <a:left>
            <a:ln w="9525" cmpd="sng">
              <a:solidFill>
                <a:schemeClr val="accent3">
                  <a:lumMod val="34000"/>
                  <a:lumOff val="66000"/>
                </a:schemeClr>
              </a:solidFill>
            </a:ln>
          </a:left>
          <a:right>
            <a:ln w="9525" cmpd="sng">
              <a:solidFill>
                <a:schemeClr val="accent3"/>
              </a:solidFill>
            </a:ln>
          </a:right>
          <a:top>
            <a:ln w="9525" cmpd="sng">
              <a:solidFill>
                <a:schemeClr val="accent3">
                  <a:lumMod val="34000"/>
                  <a:lumOff val="66000"/>
                </a:schemeClr>
              </a:solidFill>
            </a:ln>
          </a:top>
          <a:bottom>
            <a:ln w="9525" cmpd="sng">
              <a:solidFill>
                <a:schemeClr val="accent3"/>
              </a:solidFill>
            </a:ln>
          </a:bottom>
          <a:insideH>
            <a:ln w="9525" cmpd="sng">
              <a:solidFill>
                <a:schemeClr val="accent3">
                  <a:lumMod val="34000"/>
                  <a:lumOff val="66000"/>
                </a:schemeClr>
              </a:solidFill>
            </a:ln>
          </a:insideH>
          <a:insideV>
            <a:ln>
              <a:noFill/>
            </a:ln>
          </a:insideV>
        </a:tcBdr>
        <a:fill>
          <a:solidFill>
            <a:schemeClr val="bg1">
              <a:alpha val="0"/>
            </a:schemeClr>
          </a:solidFill>
        </a:fill>
      </a:tcStyle>
    </a:lastCol>
    <a:firstCol>
      <a:tcTxStyle b="on">
        <a:fontRef idx="none">
          <a:schemeClr val="tx1"/>
        </a:fontRef>
      </a:tcTxStyle>
      <a:tcStyle>
        <a:tcBdr>
          <a:left>
            <a:ln w="9525" cmpd="sng">
              <a:solidFill>
                <a:schemeClr val="accent3"/>
              </a:solidFill>
            </a:ln>
          </a:left>
          <a:right>
            <a:ln w="9525" cmpd="sng">
              <a:solidFill>
                <a:schemeClr val="accent3">
                  <a:lumMod val="34000"/>
                  <a:lumOff val="66000"/>
                </a:schemeClr>
              </a:solidFill>
            </a:ln>
          </a:right>
          <a:top>
            <a:ln w="9525" cmpd="sng">
              <a:solidFill>
                <a:schemeClr val="accent3">
                  <a:lumMod val="34000"/>
                  <a:lumOff val="66000"/>
                </a:schemeClr>
              </a:solidFill>
            </a:ln>
          </a:top>
          <a:bottom>
            <a:ln w="9525" cmpd="sng">
              <a:solidFill>
                <a:schemeClr val="accent3"/>
              </a:solidFill>
            </a:ln>
          </a:bottom>
          <a:insideH>
            <a:ln w="9525" cmpd="sng">
              <a:solidFill>
                <a:schemeClr val="accent3">
                  <a:lumMod val="34000"/>
                  <a:lumOff val="66000"/>
                </a:schemeClr>
              </a:solidFill>
            </a:ln>
          </a:insideH>
          <a:insideV>
            <a:ln>
              <a:noFill/>
            </a:ln>
          </a:insideV>
        </a:tcBdr>
        <a:fill>
          <a:solidFill>
            <a:schemeClr val="bg1">
              <a:alpha val="0"/>
            </a:schemeClr>
          </a:solidFill>
        </a:fill>
      </a:tcStyle>
    </a:firstCol>
    <a:lastRow>
      <a:tcTxStyle b="on">
        <a:fontRef idx="none">
          <a:schemeClr val="tx1"/>
        </a:fontRef>
      </a:tcTxStyle>
      <a:tcStyle>
        <a:tcBdr>
          <a:left>
            <a:ln w="9525" cmpd="sng">
              <a:solidFill>
                <a:schemeClr val="accent3"/>
              </a:solidFill>
            </a:ln>
          </a:left>
          <a:right>
            <a:ln w="9525" cmpd="sng">
              <a:solidFill>
                <a:schemeClr val="accent3"/>
              </a:solidFill>
            </a:ln>
          </a:right>
          <a:top>
            <a:ln w="9525" cmpd="sng">
              <a:solidFill>
                <a:schemeClr val="accent3"/>
              </a:solidFill>
            </a:ln>
          </a:top>
          <a:bottom>
            <a:ln w="9525" cmpd="sng">
              <a:solidFill>
                <a:schemeClr val="accent3"/>
              </a:solidFill>
            </a:ln>
          </a:bottom>
          <a:insideH>
            <a:ln>
              <a:noFill/>
            </a:ln>
          </a:insideH>
          <a:insideV>
            <a:ln>
              <a:noFill/>
            </a:ln>
          </a:insideV>
        </a:tcBdr>
        <a:fill>
          <a:solidFill>
            <a:schemeClr val="bg1">
              <a:alpha val="0"/>
            </a:schemeClr>
          </a:solidFill>
        </a:fill>
      </a:tcStyle>
    </a:lastRow>
    <a:firstRow>
      <a:tcTxStyle b="on">
        <a:fontRef idx="none">
          <a:schemeClr val="tx1"/>
        </a:fontRef>
      </a:tcTxStyle>
      <a:tcStyle>
        <a:tcBdr>
          <a:left>
            <a:ln w="9525" cmpd="sng">
              <a:solidFill>
                <a:schemeClr val="accent3"/>
              </a:solidFill>
            </a:ln>
          </a:left>
          <a:right>
            <a:ln w="9525" cmpd="sng">
              <a:solidFill>
                <a:schemeClr val="accent3"/>
              </a:solidFill>
            </a:ln>
          </a:right>
          <a:top>
            <a:ln w="9525" cmpd="sng">
              <a:solidFill>
                <a:schemeClr val="accent3"/>
              </a:solidFill>
            </a:ln>
          </a:top>
          <a:bottom>
            <a:ln w="9525" cmpd="sng">
              <a:solidFill>
                <a:schemeClr val="accent3">
                  <a:lumMod val="34000"/>
                  <a:lumOff val="66000"/>
                </a:schemeClr>
              </a:solidFill>
            </a:ln>
          </a:bottom>
          <a:insideH>
            <a:ln>
              <a:noFill/>
            </a:ln>
          </a:insideH>
          <a:insideV>
            <a:ln w="9525" cmpd="sng">
              <a:solidFill>
                <a:schemeClr val="accent3">
                  <a:lumMod val="35000"/>
                  <a:lumOff val="65000"/>
                  <a:alpha val="20000"/>
                </a:schemeClr>
              </a:solidFill>
            </a:ln>
          </a:insideV>
        </a:tcBdr>
        <a:fill>
          <a:solidFill>
            <a:schemeClr val="accent3">
              <a:lumMod val="40000"/>
              <a:lumOff val="60000"/>
              <a:alpha val="50000"/>
            </a:schemeClr>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02" d="100"/>
          <a:sy n="102" d="100"/>
        </p:scale>
        <p:origin x="-558" y="-96"/>
      </p:cViewPr>
      <p:guideLst>
        <p:guide orient="horz" pos="1729"/>
        <p:guide pos="3107"/>
      </p:guideLst>
    </p:cSldViewPr>
  </p:slideViewPr>
  <p:notesTextViewPr>
    <p:cViewPr>
      <p:scale>
        <a:sx n="100" d="100"/>
        <a:sy n="100" d="100"/>
      </p:scale>
      <p:origin x="0" y="0"/>
    </p:cViewPr>
  </p:notesTextViewPr>
  <p:notesViewPr>
    <p:cSldViewPr>
      <p:cViewPr>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4" Type="http://schemas.openxmlformats.org/officeDocument/2006/relationships/tags" Target="tags/tag666.xml"/><Relationship Id="rId43" Type="http://schemas.openxmlformats.org/officeDocument/2006/relationships/commentAuthors" Target="commentAuthors.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665.xml"/><Relationship Id="rId5" Type="http://schemas.openxmlformats.org/officeDocument/2006/relationships/tags" Target="../tags/tag664.xml"/><Relationship Id="rId4" Type="http://schemas.openxmlformats.org/officeDocument/2006/relationships/tags" Target="../tags/tag663.xml"/><Relationship Id="rId3" Type="http://schemas.openxmlformats.org/officeDocument/2006/relationships/tags" Target="../tags/tag662.xml"/><Relationship Id="rId2" Type="http://schemas.openxmlformats.org/officeDocument/2006/relationships/tags" Target="../tags/tag661.xml"/><Relationship Id="rId1" Type="http://schemas.openxmlformats.org/officeDocument/2006/relationships/tags" Target="../tags/tag66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7200"/>
          </a:xfrm>
          <a:prstGeom prst="rect">
            <a:avLst/>
          </a:prstGeom>
        </p:spPr>
        <p:txBody>
          <a:bodyPr vert="horz" lIns="91440" tIns="45720" rIns="91440" bIns="45720" rtlCol="0"/>
          <a:lstStyle>
            <a:lvl1pPr algn="r">
              <a:defRPr sz="1200"/>
            </a:lvl1pPr>
          </a:lstStyle>
          <a:p>
            <a:fld id="{06A6CE57-979B-4514-B432-BE6920658CC0}"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381000" y="685800"/>
            <a:ext cx="6096000" cy="34290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7200"/>
          </a:xfrm>
          <a:prstGeom prst="rect">
            <a:avLst/>
          </a:prstGeom>
        </p:spPr>
        <p:txBody>
          <a:bodyPr vert="horz" lIns="91440" tIns="45720" rIns="91440" bIns="45720" rtlCol="0" anchor="b"/>
          <a:lstStyle>
            <a:lvl1pPr algn="r">
              <a:defRPr sz="1200"/>
            </a:lvl1pPr>
          </a:lstStyle>
          <a:p>
            <a:fld id="{881ADAC2-98A6-48BB-9CE8-D1A2E5BD327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136.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5" Type="http://schemas.openxmlformats.org/officeDocument/2006/relationships/tags" Target="../tags/tag495.xml"/><Relationship Id="rId4" Type="http://schemas.openxmlformats.org/officeDocument/2006/relationships/tags" Target="../tags/tag494.xml"/><Relationship Id="rId3" Type="http://schemas.openxmlformats.org/officeDocument/2006/relationships/tags" Target="../tags/tag493.xml"/><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513.xml"/><Relationship Id="rId4" Type="http://schemas.openxmlformats.org/officeDocument/2006/relationships/tags" Target="../tags/tag512.xml"/><Relationship Id="rId3" Type="http://schemas.openxmlformats.org/officeDocument/2006/relationships/tags" Target="../tags/tag511.xml"/><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 name="幻灯片图像占位符 109"/>
          <p:cNvSpPr>
            <a:spLocks noGrp="1" noChangeAspect="1"/>
          </p:cNvSpPr>
          <p:nvPr>
            <p:ph type="sldImg"/>
            <p:custDataLst>
              <p:tags r:id="rId3"/>
            </p:custDataLst>
          </p:nvPr>
        </p:nvSpPr>
        <p:spPr>
          <a:xfrm>
            <a:off x="685800" y="1143000"/>
            <a:ext cx="5486400" cy="3086100"/>
          </a:xfrm>
          <a:prstGeom prst="rect">
            <a:avLst/>
          </a:prstGeom>
          <a:noFill/>
          <a:ln w="12700" cap="flat" cmpd="sng">
            <a:solidFill>
              <a:srgbClr val="000000"/>
            </a:solidFill>
            <a:prstDash val="solid"/>
            <a:round/>
          </a:ln>
        </p:spPr>
      </p:sp>
      <p:sp>
        <p:nvSpPr>
          <p:cNvPr id="111" name="文本占位符 110"/>
          <p:cNvSpPr txBox="1">
            <a:spLocks noGrp="1"/>
          </p:cNvSpPr>
          <p:nvPr>
            <p:ph type="body" idx="1"/>
            <p:custDataLst>
              <p:tags r:id="rId4"/>
            </p:custDataLst>
          </p:nvPr>
        </p:nvSpPr>
        <p:spPr>
          <a:xfrm>
            <a:off x="685800" y="4400550"/>
            <a:ext cx="5486400" cy="3600450"/>
          </a:xfrm>
          <a:prstGeom prst="rect">
            <a:avLst/>
          </a:prstGeom>
          <a:noFill/>
          <a:ln w="9525" cap="flat" cmpd="sng">
            <a:noFill/>
            <a:prstDash val="solid"/>
            <a:miter/>
          </a:ln>
        </p:spPr>
        <p:txBody>
          <a:bodyPr vert="horz" wrap="square" lIns="91440" tIns="45720" rIns="91440" bIns="45720" anchor="t" anchorCtr="0"/>
          <a:lstStyle/>
          <a:p>
            <a:endParaRPr lang="zh-CN" altLang="en-US"/>
          </a:p>
        </p:txBody>
      </p:sp>
      <p:sp>
        <p:nvSpPr>
          <p:cNvPr id="112" name="编号占位符"/>
          <p:cNvSpPr>
            <a:spLocks noGrp="1"/>
          </p:cNvSpPr>
          <p:nvPr>
            <p:ph type="sldNum" idx="5"/>
            <p:custDataLst>
              <p:tags r:id="rId5"/>
            </p:custDataLst>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fld id="{CAD2D6BD-DE1B-4B5F-8B41-2702339687B9}" type="slidenum">
              <a:rPr lang="en-US" altLang="zh-CN" sz="1200">
                <a:latin typeface="Calibri" panose="020F0502020204030204" pitchFamily="2"/>
                <a:ea typeface="宋体" panose="02010600030101010101" pitchFamily="2" charset="-122"/>
                <a:cs typeface="Calibri" panose="020F0502020204030204" pitchFamily="34" charset="0"/>
              </a:rPr>
            </a:fld>
            <a:endParaRPr lang="zh-CN" altLang="en-US" sz="1200">
              <a:latin typeface="Calibri" panose="020F0502020204030204" pitchFamily="2"/>
              <a:ea typeface="宋体" panose="02010600030101010101" pitchFamily="2" charset="-122"/>
              <a:cs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 name="幻灯片图像占位符 109"/>
          <p:cNvSpPr>
            <a:spLocks noGrp="1" noChangeAspect="1"/>
          </p:cNvSpPr>
          <p:nvPr>
            <p:ph type="sldImg"/>
            <p:custDataLst>
              <p:tags r:id="rId3"/>
            </p:custDataLst>
          </p:nvPr>
        </p:nvSpPr>
        <p:spPr>
          <a:xfrm>
            <a:off x="685800" y="1143000"/>
            <a:ext cx="5486400" cy="3086100"/>
          </a:xfrm>
          <a:prstGeom prst="rect">
            <a:avLst/>
          </a:prstGeom>
          <a:noFill/>
          <a:ln w="12700" cap="flat" cmpd="sng">
            <a:solidFill>
              <a:srgbClr val="000000"/>
            </a:solidFill>
            <a:prstDash val="solid"/>
            <a:round/>
          </a:ln>
        </p:spPr>
      </p:sp>
      <p:sp>
        <p:nvSpPr>
          <p:cNvPr id="111" name="文本占位符 110"/>
          <p:cNvSpPr txBox="1">
            <a:spLocks noGrp="1"/>
          </p:cNvSpPr>
          <p:nvPr>
            <p:ph type="body" idx="1"/>
            <p:custDataLst>
              <p:tags r:id="rId4"/>
            </p:custDataLst>
          </p:nvPr>
        </p:nvSpPr>
        <p:spPr>
          <a:xfrm>
            <a:off x="685800" y="4400550"/>
            <a:ext cx="5486400" cy="3600450"/>
          </a:xfrm>
          <a:prstGeom prst="rect">
            <a:avLst/>
          </a:prstGeom>
          <a:noFill/>
          <a:ln w="9525" cap="flat" cmpd="sng">
            <a:noFill/>
            <a:prstDash val="solid"/>
            <a:miter/>
          </a:ln>
        </p:spPr>
        <p:txBody>
          <a:bodyPr vert="horz" wrap="square" lIns="91440" tIns="45720" rIns="91440" bIns="45720" anchor="t" anchorCtr="0"/>
          <a:lstStyle/>
          <a:p>
            <a:endParaRPr lang="zh-CN" altLang="en-US"/>
          </a:p>
        </p:txBody>
      </p:sp>
      <p:sp>
        <p:nvSpPr>
          <p:cNvPr id="112" name="编号占位符"/>
          <p:cNvSpPr>
            <a:spLocks noGrp="1"/>
          </p:cNvSpPr>
          <p:nvPr>
            <p:ph type="sldNum" idx="5"/>
            <p:custDataLst>
              <p:tags r:id="rId5"/>
            </p:custDataLst>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fld id="{CAD2D6BD-DE1B-4B5F-8B41-2702339687B9}" type="slidenum">
              <a:rPr lang="en-US" altLang="zh-CN" sz="1200">
                <a:latin typeface="Calibri" panose="020F0502020204030204" pitchFamily="2"/>
                <a:ea typeface="宋体" panose="02010600030101010101" pitchFamily="2" charset="-122"/>
                <a:cs typeface="Calibri" panose="020F0502020204030204" pitchFamily="34" charset="0"/>
              </a:rPr>
            </a:fld>
            <a:endParaRPr lang="zh-CN" altLang="en-US" sz="1200">
              <a:latin typeface="Calibri" panose="020F0502020204030204" pitchFamily="2"/>
              <a:ea typeface="宋体" panose="02010600030101010101" pitchFamily="2" charset="-122"/>
              <a:cs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D34C0232-94FA-4EBE-BB9B-79FBE486032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2.webp"/><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tags" Target="../tags/tag33.xml"/><Relationship Id="rId7" Type="http://schemas.openxmlformats.org/officeDocument/2006/relationships/tags" Target="../tags/tag32.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2" Type="http://schemas.openxmlformats.org/officeDocument/2006/relationships/image" Target="../media/image3.png"/><Relationship Id="rId11" Type="http://schemas.openxmlformats.org/officeDocument/2006/relationships/tags" Target="../tags/tag36.xml"/><Relationship Id="rId10"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image" Target="../media/image4.jpeg"/><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63.xml"/><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image" Target="../media/image5.png"/><Relationship Id="rId2" Type="http://schemas.openxmlformats.org/officeDocument/2006/relationships/tags" Target="../tags/tag68.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pic>
        <p:nvPicPr>
          <p:cNvPr id="2" name="图片 1"/>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250" y="0"/>
            <a:ext cx="9143499" cy="5143500"/>
          </a:xfrm>
          <a:prstGeom prst="rect">
            <a:avLst/>
          </a:prstGeom>
        </p:spPr>
      </p:pic>
      <p:pic>
        <p:nvPicPr>
          <p:cNvPr id="14" name="图片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82250" y="12700"/>
            <a:ext cx="1782445" cy="1188720"/>
          </a:xfrm>
          <a:prstGeom prst="rect">
            <a:avLst/>
          </a:prstGeom>
        </p:spPr>
      </p:pic>
    </p:spTree>
  </p:cSld>
  <p:clrMapOvr>
    <a:overrideClrMapping bg1="lt1" tx1="dk1" bg2="lt2" tx2="dk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1_节标题">
    <p:spTree>
      <p:nvGrpSpPr>
        <p:cNvPr id="1" name=""/>
        <p:cNvGrpSpPr/>
        <p:nvPr/>
      </p:nvGrpSpPr>
      <p:grpSpPr>
        <a:xfrm>
          <a:off x="0" y="0"/>
          <a:ext cx="0" cy="0"/>
          <a:chOff x="0" y="0"/>
          <a:chExt cx="0" cy="0"/>
        </a:xfrm>
      </p:grpSpPr>
      <p:sp>
        <p:nvSpPr>
          <p:cNvPr id="34" name="矩形 33"/>
          <p:cNvSpPr/>
          <p:nvPr userDrawn="1">
            <p:custDataLst>
              <p:tags r:id="rId2"/>
            </p:custDataLst>
          </p:nvPr>
        </p:nvSpPr>
        <p:spPr>
          <a:xfrm>
            <a:off x="74771" y="71914"/>
            <a:ext cx="8993029" cy="4986814"/>
          </a:xfrm>
          <a:prstGeom prst="rect">
            <a:avLst/>
          </a:prstGeom>
          <a:solidFill>
            <a:schemeClr val="bg1"/>
          </a:solidFill>
          <a:ln>
            <a:solidFill>
              <a:schemeClr val="bg1">
                <a:lumMod val="8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11" name="组合 22"/>
          <p:cNvGrpSpPr/>
          <p:nvPr userDrawn="1">
            <p:custDataLst>
              <p:tags r:id="rId3"/>
            </p:custDataLst>
          </p:nvPr>
        </p:nvGrpSpPr>
        <p:grpSpPr>
          <a:xfrm rot="5400000" flipV="1">
            <a:off x="194310" y="-193834"/>
            <a:ext cx="641033" cy="1029176"/>
            <a:chOff x="0" y="0"/>
            <a:chExt cx="2152046" cy="3141059"/>
          </a:xfrm>
        </p:grpSpPr>
        <p:sp>
          <p:nvSpPr>
            <p:cNvPr id="12" name="任意多边形: 形状 23"/>
            <p:cNvSpPr/>
            <p:nvPr>
              <p:custDataLst>
                <p:tags r:id="rId4"/>
              </p:custDataLst>
            </p:nvPr>
          </p:nvSpPr>
          <p:spPr>
            <a:xfrm>
              <a:off x="0" y="0"/>
              <a:ext cx="2152046" cy="2429514"/>
            </a:xfrm>
            <a:custGeom>
              <a:avLst/>
              <a:gdLst>
                <a:gd name="connsiteX0" fmla="*/ 0 w 2152046"/>
                <a:gd name="connsiteY0" fmla="*/ 0 h 2429514"/>
                <a:gd name="connsiteX1" fmla="*/ 2049349 w 2152046"/>
                <a:gd name="connsiteY1" fmla="*/ 0 h 2429514"/>
                <a:gd name="connsiteX2" fmla="*/ 2069511 w 2152046"/>
                <a:gd name="connsiteY2" fmla="*/ 54920 h 2429514"/>
                <a:gd name="connsiteX3" fmla="*/ 2152046 w 2152046"/>
                <a:gd name="connsiteY3" fmla="*/ 599200 h 2429514"/>
                <a:gd name="connsiteX4" fmla="*/ 316212 w 2152046"/>
                <a:gd name="connsiteY4" fmla="*/ 2429514 h 2429514"/>
                <a:gd name="connsiteX5" fmla="*/ 128509 w 2152046"/>
                <a:gd name="connsiteY5" fmla="*/ 2420064 h 2429514"/>
                <a:gd name="connsiteX6" fmla="*/ 0 w 2152046"/>
                <a:gd name="connsiteY6" fmla="*/ 2400511 h 242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2046" h="2429514">
                  <a:moveTo>
                    <a:pt x="0" y="0"/>
                  </a:moveTo>
                  <a:lnTo>
                    <a:pt x="2049349" y="0"/>
                  </a:lnTo>
                  <a:lnTo>
                    <a:pt x="2069511" y="54920"/>
                  </a:lnTo>
                  <a:cubicBezTo>
                    <a:pt x="2123150" y="226858"/>
                    <a:pt x="2152046" y="409665"/>
                    <a:pt x="2152046" y="599200"/>
                  </a:cubicBezTo>
                  <a:cubicBezTo>
                    <a:pt x="2152046" y="1610055"/>
                    <a:pt x="1330115" y="2429514"/>
                    <a:pt x="316212" y="2429514"/>
                  </a:cubicBezTo>
                  <a:cubicBezTo>
                    <a:pt x="252843" y="2429514"/>
                    <a:pt x="190224" y="2426313"/>
                    <a:pt x="128509" y="2420064"/>
                  </a:cubicBezTo>
                  <a:lnTo>
                    <a:pt x="0" y="2400511"/>
                  </a:lnTo>
                  <a:close/>
                </a:path>
              </a:pathLst>
            </a:custGeom>
            <a:solidFill>
              <a:srgbClr val="8FA2B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3" name="任意多边形: 形状 24"/>
            <p:cNvSpPr/>
            <p:nvPr>
              <p:custDataLst>
                <p:tags r:id="rId5"/>
              </p:custDataLst>
            </p:nvPr>
          </p:nvSpPr>
          <p:spPr>
            <a:xfrm>
              <a:off x="1" y="1408389"/>
              <a:ext cx="866335" cy="1732670"/>
            </a:xfrm>
            <a:custGeom>
              <a:avLst/>
              <a:gdLst>
                <a:gd name="connsiteX0" fmla="*/ 0 w 866335"/>
                <a:gd name="connsiteY0" fmla="*/ 0 h 1732670"/>
                <a:gd name="connsiteX1" fmla="*/ 866335 w 866335"/>
                <a:gd name="connsiteY1" fmla="*/ 866335 h 1732670"/>
                <a:gd name="connsiteX2" fmla="*/ 0 w 866335"/>
                <a:gd name="connsiteY2" fmla="*/ 1732670 h 1732670"/>
              </a:gdLst>
              <a:ahLst/>
              <a:cxnLst>
                <a:cxn ang="0">
                  <a:pos x="connsiteX0" y="connsiteY0"/>
                </a:cxn>
                <a:cxn ang="0">
                  <a:pos x="connsiteX1" y="connsiteY1"/>
                </a:cxn>
                <a:cxn ang="0">
                  <a:pos x="connsiteX2" y="connsiteY2"/>
                </a:cxn>
              </a:cxnLst>
              <a:rect l="l" t="t" r="r" b="b"/>
              <a:pathLst>
                <a:path w="866335" h="1732670">
                  <a:moveTo>
                    <a:pt x="0" y="0"/>
                  </a:moveTo>
                  <a:cubicBezTo>
                    <a:pt x="478464" y="0"/>
                    <a:pt x="866335" y="387871"/>
                    <a:pt x="866335" y="866335"/>
                  </a:cubicBezTo>
                  <a:cubicBezTo>
                    <a:pt x="866335" y="1344799"/>
                    <a:pt x="478464" y="1732670"/>
                    <a:pt x="0" y="1732670"/>
                  </a:cubicBezTo>
                  <a:close/>
                </a:path>
              </a:pathLst>
            </a:custGeom>
            <a:solidFill>
              <a:srgbClr val="E3E0D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19" name="组合 18"/>
          <p:cNvGrpSpPr/>
          <p:nvPr userDrawn="1">
            <p:custDataLst>
              <p:tags r:id="rId6"/>
            </p:custDataLst>
          </p:nvPr>
        </p:nvGrpSpPr>
        <p:grpSpPr>
          <a:xfrm>
            <a:off x="8469877" y="256341"/>
            <a:ext cx="243228" cy="140492"/>
            <a:chOff x="9419771" y="-562044"/>
            <a:chExt cx="551543" cy="187323"/>
          </a:xfrm>
        </p:grpSpPr>
        <p:cxnSp>
          <p:nvCxnSpPr>
            <p:cNvPr id="20" name="直接连接符 19"/>
            <p:cNvCxnSpPr/>
            <p:nvPr>
              <p:custDataLst>
                <p:tags r:id="rId7"/>
              </p:custDataLst>
            </p:nvPr>
          </p:nvCxnSpPr>
          <p:spPr>
            <a:xfrm>
              <a:off x="9419771" y="-562044"/>
              <a:ext cx="551543" cy="0"/>
            </a:xfrm>
            <a:prstGeom prst="line">
              <a:avLst/>
            </a:prstGeom>
            <a:ln w="28575" cap="rnd">
              <a:solidFill>
                <a:schemeClr val="tx1">
                  <a:lumMod val="50000"/>
                  <a:lumOff val="50000"/>
                </a:schemeClr>
              </a:solidFill>
              <a:round/>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8"/>
              </p:custDataLst>
            </p:nvPr>
          </p:nvCxnSpPr>
          <p:spPr>
            <a:xfrm>
              <a:off x="9419771" y="-468382"/>
              <a:ext cx="551543" cy="0"/>
            </a:xfrm>
            <a:prstGeom prst="line">
              <a:avLst/>
            </a:prstGeom>
            <a:ln w="28575" cap="rnd">
              <a:solidFill>
                <a:schemeClr val="tx1">
                  <a:lumMod val="50000"/>
                  <a:lumOff val="50000"/>
                </a:schemeClr>
              </a:solidFill>
              <a:round/>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9"/>
              </p:custDataLst>
            </p:nvPr>
          </p:nvCxnSpPr>
          <p:spPr>
            <a:xfrm>
              <a:off x="9419771" y="-374721"/>
              <a:ext cx="551543" cy="0"/>
            </a:xfrm>
            <a:prstGeom prst="line">
              <a:avLst/>
            </a:prstGeom>
            <a:ln w="28575" cap="rnd">
              <a:solidFill>
                <a:schemeClr val="tx1">
                  <a:lumMod val="50000"/>
                  <a:lumOff val="50000"/>
                </a:schemeClr>
              </a:solidFill>
              <a:round/>
            </a:ln>
          </p:spPr>
          <p:style>
            <a:lnRef idx="1">
              <a:schemeClr val="accent1"/>
            </a:lnRef>
            <a:fillRef idx="0">
              <a:schemeClr val="accent1"/>
            </a:fillRef>
            <a:effectRef idx="0">
              <a:schemeClr val="accent1"/>
            </a:effectRef>
            <a:fontRef idx="minor">
              <a:schemeClr val="tx1"/>
            </a:fontRef>
          </p:style>
        </p:cxnSp>
      </p:grpSp>
      <p:cxnSp>
        <p:nvCxnSpPr>
          <p:cNvPr id="9" name="直接连接符 8"/>
          <p:cNvCxnSpPr/>
          <p:nvPr userDrawn="1">
            <p:custDataLst>
              <p:tags r:id="rId10"/>
            </p:custDataLst>
          </p:nvPr>
        </p:nvCxnSpPr>
        <p:spPr>
          <a:xfrm>
            <a:off x="2295667" y="326588"/>
            <a:ext cx="6048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图片 4" descr="删22"/>
          <p:cNvPicPr>
            <a:picLocks noChangeAspect="1"/>
          </p:cNvPicPr>
          <p:nvPr userDrawn="1">
            <p:custDataLst>
              <p:tags r:id="rId11"/>
            </p:custDataLst>
          </p:nvPr>
        </p:nvPicPr>
        <p:blipFill>
          <a:blip r:embed="rId12"/>
          <a:stretch>
            <a:fillRect/>
          </a:stretch>
        </p:blipFill>
        <p:spPr>
          <a:xfrm>
            <a:off x="818436" y="142399"/>
            <a:ext cx="1476851" cy="416243"/>
          </a:xfrm>
          <a:prstGeom prst="rect">
            <a:avLst/>
          </a:prstGeom>
        </p:spPr>
      </p:pic>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5_比较">
    <p:spTree>
      <p:nvGrpSpPr>
        <p:cNvPr id="1" name=""/>
        <p:cNvGrpSpPr/>
        <p:nvPr/>
      </p:nvGrpSpPr>
      <p:grpSpPr>
        <a:xfrm>
          <a:off x="0" y="0"/>
          <a:ext cx="0" cy="0"/>
          <a:chOff x="0" y="0"/>
          <a:chExt cx="0" cy="0"/>
        </a:xfrm>
      </p:grpSpPr>
      <p:sp>
        <p:nvSpPr>
          <p:cNvPr id="33793" name="文本框 4103"/>
          <p:cNvSpPr txBox="1"/>
          <p:nvPr userDrawn="1">
            <p:custDataLst>
              <p:tags r:id="rId2"/>
            </p:custDataLst>
          </p:nvPr>
        </p:nvSpPr>
        <p:spPr>
          <a:xfrm>
            <a:off x="775231" y="93107"/>
            <a:ext cx="2486951" cy="561975"/>
          </a:xfrm>
          <a:prstGeom prst="rect">
            <a:avLst/>
          </a:prstGeom>
          <a:noFill/>
          <a:ln w="9525">
            <a:noFill/>
          </a:ln>
        </p:spPr>
        <p:txBody>
          <a:bodyPr wrap="square" lIns="67626" tIns="35241" rIns="67626" bIns="35241" anchor="t">
            <a:spAutoFit/>
          </a:bodyPr>
          <a:lstStyle/>
          <a:p>
            <a:r>
              <a:rPr lang="zh-CN" altLang="en-US" sz="3200" b="1" smtClean="0">
                <a:solidFill>
                  <a:srgbClr val="4F8D19"/>
                </a:solidFill>
                <a:latin typeface="黑体" panose="02010609060101010101" charset="-122"/>
                <a:ea typeface="黑体" panose="02010609060101010101" charset="-122"/>
              </a:rPr>
              <a:t>问题</a:t>
            </a:r>
            <a:r>
              <a:rPr lang="en-US" altLang="zh-CN" sz="3200" b="1" smtClean="0">
                <a:solidFill>
                  <a:srgbClr val="4F8D19"/>
                </a:solidFill>
                <a:latin typeface="黑体" panose="02010609060101010101" charset="-122"/>
                <a:ea typeface="黑体" panose="02010609060101010101" charset="-122"/>
              </a:rPr>
              <a:t>·</a:t>
            </a:r>
            <a:r>
              <a:rPr lang="zh-CN" altLang="en-US" sz="3200" b="1" smtClean="0">
                <a:solidFill>
                  <a:srgbClr val="4F8D19"/>
                </a:solidFill>
                <a:latin typeface="黑体" panose="02010609060101010101" charset="-122"/>
                <a:ea typeface="黑体" panose="02010609060101010101" charset="-122"/>
              </a:rPr>
              <a:t>探讨</a:t>
            </a:r>
            <a:endParaRPr lang="zh-CN" altLang="en-US" sz="3200" b="1" smtClean="0">
              <a:solidFill>
                <a:srgbClr val="4F8D19"/>
              </a:solidFill>
              <a:latin typeface="黑体" panose="02010609060101010101" charset="-122"/>
              <a:ea typeface="黑体" panose="02010609060101010101" charset="-122"/>
            </a:endParaRPr>
          </a:p>
        </p:txBody>
      </p:sp>
      <p:sp>
        <p:nvSpPr>
          <p:cNvPr id="10" name="Freeform 5"/>
          <p:cNvSpPr>
            <a:spLocks noChangeAspect="1"/>
          </p:cNvSpPr>
          <p:nvPr userDrawn="1">
            <p:custDataLst>
              <p:tags r:id="rId3"/>
            </p:custDataLst>
          </p:nvPr>
        </p:nvSpPr>
        <p:spPr bwMode="auto">
          <a:xfrm>
            <a:off x="0" y="60960"/>
            <a:ext cx="725805" cy="833120"/>
          </a:xfrm>
          <a:custGeom>
            <a:avLst/>
            <a:gdLst>
              <a:gd name="T0" fmla="*/ 587 w 587"/>
              <a:gd name="T1" fmla="*/ 339 h 677"/>
              <a:gd name="T2" fmla="*/ 293 w 587"/>
              <a:gd name="T3" fmla="*/ 508 h 677"/>
              <a:gd name="T4" fmla="*/ 0 w 587"/>
              <a:gd name="T5" fmla="*/ 677 h 677"/>
              <a:gd name="T6" fmla="*/ 0 w 587"/>
              <a:gd name="T7" fmla="*/ 339 h 677"/>
              <a:gd name="T8" fmla="*/ 0 w 587"/>
              <a:gd name="T9" fmla="*/ 0 h 677"/>
              <a:gd name="T10" fmla="*/ 293 w 587"/>
              <a:gd name="T11" fmla="*/ 169 h 677"/>
              <a:gd name="T12" fmla="*/ 587 w 587"/>
              <a:gd name="T13" fmla="*/ 339 h 677"/>
            </a:gdLst>
            <a:ahLst/>
            <a:cxnLst>
              <a:cxn ang="0">
                <a:pos x="T0" y="T1"/>
              </a:cxn>
              <a:cxn ang="0">
                <a:pos x="T2" y="T3"/>
              </a:cxn>
              <a:cxn ang="0">
                <a:pos x="T4" y="T5"/>
              </a:cxn>
              <a:cxn ang="0">
                <a:pos x="T6" y="T7"/>
              </a:cxn>
              <a:cxn ang="0">
                <a:pos x="T8" y="T9"/>
              </a:cxn>
              <a:cxn ang="0">
                <a:pos x="T10" y="T11"/>
              </a:cxn>
              <a:cxn ang="0">
                <a:pos x="T12" y="T13"/>
              </a:cxn>
            </a:cxnLst>
            <a:rect l="0" t="0" r="r" b="b"/>
            <a:pathLst>
              <a:path w="587" h="677">
                <a:moveTo>
                  <a:pt x="587" y="339"/>
                </a:moveTo>
                <a:lnTo>
                  <a:pt x="293" y="508"/>
                </a:lnTo>
                <a:lnTo>
                  <a:pt x="0" y="677"/>
                </a:lnTo>
                <a:lnTo>
                  <a:pt x="0" y="339"/>
                </a:lnTo>
                <a:lnTo>
                  <a:pt x="0" y="0"/>
                </a:lnTo>
                <a:lnTo>
                  <a:pt x="293" y="169"/>
                </a:lnTo>
                <a:lnTo>
                  <a:pt x="587" y="339"/>
                </a:lnTo>
                <a:close/>
              </a:path>
            </a:pathLst>
          </a:custGeom>
          <a:solidFill>
            <a:srgbClr val="4F8D19"/>
          </a:solidFill>
          <a:ln w="38100" cap="flat" cmpd="sng" algn="ctr">
            <a:noFill/>
            <a:prstDash val="solid"/>
          </a:ln>
          <a:effectLst>
            <a:outerShdw blurRad="40000" dist="20000" dir="5400000" rotWithShape="0">
              <a:srgbClr val="000000">
                <a:alpha val="38000"/>
              </a:srgbClr>
            </a:outerShdw>
          </a:effectLst>
        </p:spPr>
        <p:txBody>
          <a:bodyPr/>
          <a:lstStyle/>
          <a:p>
            <a:endParaRPr lang="zh-CN" altLang="en-US" sz="1800">
              <a:latin typeface="微软雅黑" panose="020B0503020204020204" charset="-122"/>
              <a:ea typeface="微软雅黑" panose="020B0503020204020204" charset="-122"/>
            </a:endParaRPr>
          </a:p>
        </p:txBody>
      </p:sp>
      <p:sp>
        <p:nvSpPr>
          <p:cNvPr id="4" name="矩形 25"/>
          <p:cNvSpPr>
            <a:spLocks noChangeArrowheads="1"/>
          </p:cNvSpPr>
          <p:nvPr userDrawn="1">
            <p:custDataLst>
              <p:tags r:id="rId4"/>
            </p:custDataLst>
          </p:nvPr>
        </p:nvSpPr>
        <p:spPr bwMode="auto">
          <a:xfrm flipV="1">
            <a:off x="852617" y="632222"/>
            <a:ext cx="8291384" cy="34289"/>
          </a:xfrm>
          <a:prstGeom prst="rect">
            <a:avLst/>
          </a:prstGeom>
          <a:solidFill>
            <a:srgbClr val="4F8D19"/>
          </a:solidFill>
          <a:ln w="9525" algn="ctr">
            <a:noFill/>
            <a:miter lim="800000"/>
          </a:ln>
        </p:spPr>
        <p:txBody>
          <a:bodyPr lIns="68577" tIns="34288" rIns="68577" bIns="34288" anchor="ctr"/>
          <a:lstStyle/>
          <a:p>
            <a:pPr marL="0" marR="0" lvl="0" indent="0" algn="ctr" defTabSz="684530" eaLnBrk="1" fontAlgn="auto" latinLnBrk="0" hangingPunct="1">
              <a:lnSpc>
                <a:spcPct val="100000"/>
              </a:lnSpc>
              <a:spcBef>
                <a:spcPct val="0"/>
              </a:spcBef>
              <a:spcAft>
                <a:spcPct val="0"/>
              </a:spcAft>
              <a:buClrTx/>
              <a:buSzTx/>
              <a:buFontTx/>
              <a:buNone/>
              <a:defRPr/>
            </a:pPr>
            <a:endParaRPr kumimoji="0" lang="zh-CN" altLang="en-US" sz="1700" b="0" i="0" u="none" strike="noStrike" kern="0" cap="none" spc="0" normalizeH="0" baseline="0" noProof="0">
              <a:ln>
                <a:noFill/>
              </a:ln>
              <a:solidFill>
                <a:srgbClr val="0099CC"/>
              </a:solidFill>
              <a:effectLst/>
              <a:uLnTx/>
              <a:uFillTx/>
              <a:latin typeface="微软雅黑" panose="020B0503020204020204" charset="-122"/>
              <a:ea typeface="微软雅黑" panose="020B0503020204020204" charset="-122"/>
            </a:endParaRPr>
          </a:p>
        </p:txBody>
      </p:sp>
      <p:pic>
        <p:nvPicPr>
          <p:cNvPr id="5" name="图片 4"/>
          <p:cNvPicPr>
            <a:picLocks noChangeAspect="1"/>
          </p:cNvPicPr>
          <p:nvPr userDrawn="1">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8325200" y="54769"/>
            <a:ext cx="666399" cy="511969"/>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300" fill="hold"/>
                                        <p:tgtEl>
                                          <p:spTgt spid="10"/>
                                        </p:tgtEl>
                                        <p:attrNameLst>
                                          <p:attrName>ppt_x</p:attrName>
                                        </p:attrNameLst>
                                      </p:cBhvr>
                                      <p:tavLst>
                                        <p:tav tm="0">
                                          <p:val>
                                            <p:strVal val="0-#ppt_w/2"/>
                                          </p:val>
                                        </p:tav>
                                        <p:tav tm="100000">
                                          <p:val>
                                            <p:strVal val="#ppt_x"/>
                                          </p:val>
                                        </p:tav>
                                      </p:tavLst>
                                    </p:anim>
                                    <p:anim calcmode="lin" valueType="num">
                                      <p:cBhvr additive="base">
                                        <p:cTn id="8" dur="300" fill="hold"/>
                                        <p:tgtEl>
                                          <p:spTgt spid="10"/>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33793"/>
                                        </p:tgtEl>
                                        <p:attrNameLst>
                                          <p:attrName>style.visibility</p:attrName>
                                        </p:attrNameLst>
                                      </p:cBhvr>
                                      <p:to>
                                        <p:strVal val="visible"/>
                                      </p:to>
                                    </p:set>
                                    <p:animEffect transition="in" filter="wipe(down)">
                                      <p:cBhvr>
                                        <p:cTn id="11" dur="500"/>
                                        <p:tgtEl>
                                          <p:spTgt spid="33793"/>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3" grpId="0"/>
      <p:bldP spid="10" grpId="0" bldLvl="0" animBg="1"/>
      <p:bldP spid="4" grpId="0" bldLvl="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考点2-2">
    <p:spTree>
      <p:nvGrpSpPr>
        <p:cNvPr id="1" name=""/>
        <p:cNvGrpSpPr/>
        <p:nvPr/>
      </p:nvGrpSpPr>
      <p:grpSpPr>
        <a:xfrm>
          <a:off x="0" y="0"/>
          <a:ext cx="0" cy="0"/>
          <a:chOff x="0" y="0"/>
          <a:chExt cx="0" cy="0"/>
        </a:xfrm>
      </p:grpSpPr>
      <p:sp>
        <p:nvSpPr>
          <p:cNvPr id="5" name="箭头: V 形 12"/>
          <p:cNvSpPr/>
          <p:nvPr userDrawn="1">
            <p:custDataLst>
              <p:tags r:id="rId2"/>
            </p:custDataLst>
          </p:nvPr>
        </p:nvSpPr>
        <p:spPr>
          <a:xfrm>
            <a:off x="1553229" y="289289"/>
            <a:ext cx="1506572" cy="353615"/>
          </a:xfrm>
          <a:custGeom>
            <a:avLst/>
            <a:gdLst>
              <a:gd name="connsiteX0" fmla="*/ 0 w 2016819"/>
              <a:gd name="connsiteY0" fmla="*/ 0 h 471486"/>
              <a:gd name="connsiteX1" fmla="*/ 1781076 w 2016819"/>
              <a:gd name="connsiteY1" fmla="*/ 0 h 471486"/>
              <a:gd name="connsiteX2" fmla="*/ 2016819 w 2016819"/>
              <a:gd name="connsiteY2" fmla="*/ 235743 h 471486"/>
              <a:gd name="connsiteX3" fmla="*/ 1781076 w 2016819"/>
              <a:gd name="connsiteY3" fmla="*/ 471486 h 471486"/>
              <a:gd name="connsiteX4" fmla="*/ 0 w 2016819"/>
              <a:gd name="connsiteY4" fmla="*/ 471486 h 471486"/>
              <a:gd name="connsiteX5" fmla="*/ 235743 w 2016819"/>
              <a:gd name="connsiteY5" fmla="*/ 235743 h 471486"/>
              <a:gd name="connsiteX6" fmla="*/ 0 w 2016819"/>
              <a:gd name="connsiteY6" fmla="*/ 0 h 471486"/>
              <a:gd name="connsiteX0-1" fmla="*/ 0 w 2016819"/>
              <a:gd name="connsiteY0-2" fmla="*/ 0 h 471486"/>
              <a:gd name="connsiteX1-3" fmla="*/ 1781076 w 2016819"/>
              <a:gd name="connsiteY1-4" fmla="*/ 0 h 471486"/>
              <a:gd name="connsiteX2-5" fmla="*/ 2016819 w 2016819"/>
              <a:gd name="connsiteY2-6" fmla="*/ 235743 h 471486"/>
              <a:gd name="connsiteX3-7" fmla="*/ 1781076 w 2016819"/>
              <a:gd name="connsiteY3-8" fmla="*/ 471486 h 471486"/>
              <a:gd name="connsiteX4-9" fmla="*/ 0 w 2016819"/>
              <a:gd name="connsiteY4-10" fmla="*/ 471486 h 471486"/>
              <a:gd name="connsiteX5-11" fmla="*/ 0 w 2016819"/>
              <a:gd name="connsiteY5-12" fmla="*/ 0 h 4714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016819" h="471486">
                <a:moveTo>
                  <a:pt x="0" y="0"/>
                </a:moveTo>
                <a:lnTo>
                  <a:pt x="1781076" y="0"/>
                </a:lnTo>
                <a:lnTo>
                  <a:pt x="2016819" y="235743"/>
                </a:lnTo>
                <a:lnTo>
                  <a:pt x="1781076" y="471486"/>
                </a:lnTo>
                <a:lnTo>
                  <a:pt x="0" y="471486"/>
                </a:lnTo>
                <a:lnTo>
                  <a:pt x="0" y="0"/>
                </a:lnTo>
                <a:close/>
              </a:path>
            </a:pathLst>
          </a:custGeom>
          <a:solidFill>
            <a:srgbClr val="CC4646"/>
          </a:solidFill>
          <a:ln w="57150">
            <a:solidFill>
              <a:srgbClr val="E4BF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tabLst>
                <a:tab pos="452120" algn="l"/>
              </a:tabLst>
              <a:defRPr/>
            </a:pPr>
            <a:r>
              <a:rPr lang="zh-CN" altLang="en-US" sz="1570" b="1" smtClean="0">
                <a:latin typeface="微软雅黑" panose="020B0503020204020204" charset="-122"/>
                <a:ea typeface="微软雅黑" panose="020B0503020204020204" charset="-122"/>
              </a:rPr>
              <a:t>命题研究</a:t>
            </a:r>
            <a:endParaRPr lang="zh-CN" altLang="en-US" sz="1570" b="1">
              <a:latin typeface="微软雅黑" panose="020B0503020204020204" charset="-122"/>
              <a:ea typeface="微软雅黑" panose="020B0503020204020204" charset="-122"/>
            </a:endParaRPr>
          </a:p>
        </p:txBody>
      </p:sp>
      <p:sp>
        <p:nvSpPr>
          <p:cNvPr id="3" name="图文框 2"/>
          <p:cNvSpPr/>
          <p:nvPr userDrawn="1">
            <p:custDataLst>
              <p:tags r:id="rId3"/>
            </p:custDataLst>
          </p:nvPr>
        </p:nvSpPr>
        <p:spPr>
          <a:xfrm>
            <a:off x="0" y="0"/>
            <a:ext cx="9144238" cy="5143500"/>
          </a:xfrm>
          <a:prstGeom prst="frame">
            <a:avLst>
              <a:gd name="adj1" fmla="val 2130"/>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090">
              <a:solidFill>
                <a:schemeClr val="tx1"/>
              </a:solidFill>
            </a:endParaRPr>
          </a:p>
        </p:txBody>
      </p:sp>
      <p:sp>
        <p:nvSpPr>
          <p:cNvPr id="4" name="箭头: 五边形 12"/>
          <p:cNvSpPr/>
          <p:nvPr userDrawn="1">
            <p:custDataLst>
              <p:tags r:id="rId4"/>
            </p:custDataLst>
          </p:nvPr>
        </p:nvSpPr>
        <p:spPr>
          <a:xfrm>
            <a:off x="483835" y="250031"/>
            <a:ext cx="1338847" cy="408385"/>
          </a:xfrm>
          <a:prstGeom prst="homePlate">
            <a:avLst/>
          </a:prstGeom>
          <a:solidFill>
            <a:srgbClr val="CC4646"/>
          </a:solidFill>
          <a:ln w="57150">
            <a:solidFill>
              <a:srgbClr val="E4BF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0" b="1" smtClean="0">
                <a:solidFill>
                  <a:srgbClr val="FFFFFF"/>
                </a:solidFill>
                <a:latin typeface="微软雅黑" panose="020B0503020204020204" charset="-122"/>
                <a:ea typeface="微软雅黑" panose="020B0503020204020204" charset="-122"/>
              </a:rPr>
              <a:t>考 点 </a:t>
            </a:r>
            <a:r>
              <a:rPr lang="en-US" altLang="zh-CN" sz="100" b="1" smtClean="0">
                <a:solidFill>
                  <a:srgbClr val="FFFFFF"/>
                </a:solidFill>
                <a:latin typeface="微软雅黑" panose="020B0503020204020204" charset="-122"/>
                <a:ea typeface="微软雅黑" panose="020B0503020204020204" charset="-122"/>
              </a:rPr>
              <a:t>2</a:t>
            </a:r>
            <a:endParaRPr lang="en-US" altLang="zh-CN" sz="100" b="1" smtClean="0">
              <a:solidFill>
                <a:srgbClr val="FFFFFF"/>
              </a:solidFill>
              <a:latin typeface="微软雅黑" panose="020B0503020204020204" charset="-122"/>
              <a:ea typeface="微软雅黑" panose="020B0503020204020204" charset="-122"/>
            </a:endParaRPr>
          </a:p>
        </p:txBody>
      </p:sp>
      <p:sp>
        <p:nvSpPr>
          <p:cNvPr id="6" name="文本占位符 10"/>
          <p:cNvSpPr>
            <a:spLocks noGrp="1"/>
          </p:cNvSpPr>
          <p:nvPr>
            <p:ph type="body" sz="quarter" idx="10"/>
            <p:custDataLst>
              <p:tags r:id="rId5"/>
            </p:custDataLst>
          </p:nvPr>
        </p:nvSpPr>
        <p:spPr>
          <a:xfrm>
            <a:off x="366126" y="900264"/>
            <a:ext cx="8430866" cy="457049"/>
          </a:xfrm>
          <a:prstGeom prst="rect">
            <a:avLst/>
          </a:prstGeom>
        </p:spPr>
        <p:txBody>
          <a:bodyPr wrap="square">
            <a:spAutoFit/>
          </a:bodyPr>
          <a:lstStyle>
            <a:lvl1pPr marL="0" indent="466090" eaLnBrk="1">
              <a:lnSpc>
                <a:spcPct val="140000"/>
              </a:lnSpc>
              <a:spcBef>
                <a:spcPct val="0"/>
              </a:spcBef>
              <a:defRPr sz="1795">
                <a:latin typeface="+mn-lt"/>
                <a:ea typeface="+mn-ea"/>
              </a:defRPr>
            </a:lvl1pPr>
          </a:lstStyle>
          <a:p>
            <a:pPr lvl="0"/>
            <a:r>
              <a:rPr lang="zh-CN" altLang="en-US"/>
              <a:t>单击此处编辑母版文本</a:t>
            </a:r>
            <a:r>
              <a:rPr lang="zh-CN" altLang="en-US" smtClean="0"/>
              <a:t>样式</a:t>
            </a:r>
            <a:endParaRPr lang="zh-CN" altLang="en-US"/>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情境微练">
    <p:spTree>
      <p:nvGrpSpPr>
        <p:cNvPr id="1" name=""/>
        <p:cNvGrpSpPr/>
        <p:nvPr/>
      </p:nvGrpSpPr>
      <p:grpSpPr>
        <a:xfrm>
          <a:off x="0" y="0"/>
          <a:ext cx="0" cy="0"/>
          <a:chOff x="0" y="0"/>
          <a:chExt cx="0" cy="0"/>
        </a:xfrm>
      </p:grpSpPr>
      <p:sp>
        <p:nvSpPr>
          <p:cNvPr id="3" name="图文框 2"/>
          <p:cNvSpPr/>
          <p:nvPr userDrawn="1">
            <p:custDataLst>
              <p:tags r:id="rId2"/>
            </p:custDataLst>
          </p:nvPr>
        </p:nvSpPr>
        <p:spPr>
          <a:xfrm>
            <a:off x="0" y="0"/>
            <a:ext cx="9144238" cy="5143500"/>
          </a:xfrm>
          <a:prstGeom prst="frame">
            <a:avLst>
              <a:gd name="adj1" fmla="val 2130"/>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090">
              <a:solidFill>
                <a:schemeClr val="tx1"/>
              </a:solidFill>
            </a:endParaRPr>
          </a:p>
        </p:txBody>
      </p:sp>
      <p:sp>
        <p:nvSpPr>
          <p:cNvPr id="4" name="箭头: 五边形 12"/>
          <p:cNvSpPr/>
          <p:nvPr userDrawn="1">
            <p:custDataLst>
              <p:tags r:id="rId3"/>
            </p:custDataLst>
          </p:nvPr>
        </p:nvSpPr>
        <p:spPr>
          <a:xfrm>
            <a:off x="322464" y="250031"/>
            <a:ext cx="2259414" cy="408385"/>
          </a:xfrm>
          <a:prstGeom prst="homePlate">
            <a:avLst/>
          </a:prstGeom>
          <a:solidFill>
            <a:srgbClr val="CC4646"/>
          </a:solidFill>
          <a:ln w="57150">
            <a:solidFill>
              <a:srgbClr val="E4BF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0" b="1" smtClean="0">
                <a:solidFill>
                  <a:srgbClr val="FFFFFF"/>
                </a:solidFill>
                <a:latin typeface="微软雅黑" panose="020B0503020204020204" charset="-122"/>
                <a:ea typeface="微软雅黑" panose="020B0503020204020204" charset="-122"/>
              </a:rPr>
              <a:t>验效果 </a:t>
            </a:r>
            <a:r>
              <a:rPr lang="en-US" altLang="zh-CN" sz="100" b="1" smtClean="0">
                <a:solidFill>
                  <a:srgbClr val="FFFFFF"/>
                </a:solidFill>
                <a:latin typeface="微软雅黑" panose="020B0503020204020204" charset="-122"/>
                <a:ea typeface="微软雅黑" panose="020B0503020204020204" charset="-122"/>
              </a:rPr>
              <a:t>· </a:t>
            </a:r>
            <a:r>
              <a:rPr lang="zh-CN" altLang="en-US" sz="100" b="1" smtClean="0">
                <a:solidFill>
                  <a:srgbClr val="FFFFFF"/>
                </a:solidFill>
                <a:latin typeface="微软雅黑" panose="020B0503020204020204" charset="-122"/>
                <a:ea typeface="微软雅黑" panose="020B0503020204020204" charset="-122"/>
              </a:rPr>
              <a:t>随堂演练</a:t>
            </a:r>
            <a:endParaRPr lang="zh-CN" altLang="en-US" sz="100" b="1" smtClean="0">
              <a:solidFill>
                <a:srgbClr val="FFFFFF"/>
              </a:solidFill>
              <a:latin typeface="微软雅黑" panose="020B0503020204020204" charset="-122"/>
              <a:ea typeface="微软雅黑" panose="020B0503020204020204" charset="-122"/>
            </a:endParaRPr>
          </a:p>
        </p:txBody>
      </p:sp>
      <p:sp>
        <p:nvSpPr>
          <p:cNvPr id="6" name="文本占位符 10"/>
          <p:cNvSpPr>
            <a:spLocks noGrp="1"/>
          </p:cNvSpPr>
          <p:nvPr>
            <p:ph type="body" sz="quarter" idx="10"/>
            <p:custDataLst>
              <p:tags r:id="rId4"/>
            </p:custDataLst>
          </p:nvPr>
        </p:nvSpPr>
        <p:spPr>
          <a:xfrm>
            <a:off x="366126" y="900264"/>
            <a:ext cx="8430866" cy="457049"/>
          </a:xfrm>
          <a:prstGeom prst="rect">
            <a:avLst/>
          </a:prstGeom>
        </p:spPr>
        <p:txBody>
          <a:bodyPr wrap="square">
            <a:spAutoFit/>
          </a:bodyPr>
          <a:lstStyle>
            <a:lvl1pPr marL="0" indent="466090" eaLnBrk="1">
              <a:lnSpc>
                <a:spcPct val="140000"/>
              </a:lnSpc>
              <a:spcBef>
                <a:spcPct val="0"/>
              </a:spcBef>
              <a:defRPr sz="1795">
                <a:latin typeface="+mn-lt"/>
                <a:ea typeface="+mn-ea"/>
              </a:defRPr>
            </a:lvl1pPr>
          </a:lstStyle>
          <a:p>
            <a:pPr lvl="0"/>
            <a:r>
              <a:rPr lang="zh-CN" altLang="en-US"/>
              <a:t>单击此处编辑母版文本</a:t>
            </a:r>
            <a:r>
              <a:rPr lang="zh-CN" altLang="en-US" smtClean="0"/>
              <a:t>样式</a:t>
            </a:r>
            <a:endParaRPr lang="zh-CN" altLang="en-US"/>
          </a:p>
        </p:txBody>
      </p:sp>
    </p:spTree>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题后延伸">
    <p:spTree>
      <p:nvGrpSpPr>
        <p:cNvPr id="1" name=""/>
        <p:cNvGrpSpPr/>
        <p:nvPr/>
      </p:nvGrpSpPr>
      <p:grpSpPr>
        <a:xfrm>
          <a:off x="0" y="0"/>
          <a:ext cx="0" cy="0"/>
          <a:chOff x="0" y="0"/>
          <a:chExt cx="0" cy="0"/>
        </a:xfrm>
      </p:grpSpPr>
      <p:sp>
        <p:nvSpPr>
          <p:cNvPr id="14" name="矩形 13"/>
          <p:cNvSpPr/>
          <p:nvPr userDrawn="1">
            <p:custDataLst>
              <p:tags r:id="rId2"/>
            </p:custDataLst>
          </p:nvPr>
        </p:nvSpPr>
        <p:spPr>
          <a:xfrm>
            <a:off x="1" y="0"/>
            <a:ext cx="9144000" cy="12954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charset="-122"/>
              <a:cs typeface="+mn-cs"/>
            </a:endParaRPr>
          </a:p>
        </p:txBody>
      </p:sp>
      <p:sp>
        <p:nvSpPr>
          <p:cNvPr id="15" name="任意形状 14"/>
          <p:cNvSpPr/>
          <p:nvPr userDrawn="1">
            <p:custDataLst>
              <p:tags r:id="rId3"/>
            </p:custDataLst>
          </p:nvPr>
        </p:nvSpPr>
        <p:spPr>
          <a:xfrm>
            <a:off x="1" y="1126067"/>
            <a:ext cx="9143999" cy="1125710"/>
          </a:xfrm>
          <a:custGeom>
            <a:avLst/>
            <a:gdLst>
              <a:gd name="connsiteX0" fmla="*/ 0 w 12191999"/>
              <a:gd name="connsiteY0" fmla="*/ 0 h 1500947"/>
              <a:gd name="connsiteX1" fmla="*/ 12191999 w 12191999"/>
              <a:gd name="connsiteY1" fmla="*/ 0 h 1500947"/>
              <a:gd name="connsiteX2" fmla="*/ 12191999 w 12191999"/>
              <a:gd name="connsiteY2" fmla="*/ 669131 h 1500947"/>
              <a:gd name="connsiteX3" fmla="*/ 11750290 w 12191999"/>
              <a:gd name="connsiteY3" fmla="*/ 788658 h 1500947"/>
              <a:gd name="connsiteX4" fmla="*/ 6096001 w 12191999"/>
              <a:gd name="connsiteY4" fmla="*/ 1500947 h 1500947"/>
              <a:gd name="connsiteX5" fmla="*/ 441709 w 12191999"/>
              <a:gd name="connsiteY5" fmla="*/ 788658 h 1500947"/>
              <a:gd name="connsiteX6" fmla="*/ 0 w 12191999"/>
              <a:gd name="connsiteY6" fmla="*/ 669130 h 150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999" h="1500947">
                <a:moveTo>
                  <a:pt x="0" y="0"/>
                </a:moveTo>
                <a:lnTo>
                  <a:pt x="12191999" y="0"/>
                </a:lnTo>
                <a:lnTo>
                  <a:pt x="12191999" y="669131"/>
                </a:lnTo>
                <a:lnTo>
                  <a:pt x="11750290" y="788658"/>
                </a:lnTo>
                <a:cubicBezTo>
                  <a:pt x="9943031" y="1253646"/>
                  <a:pt x="8048396" y="1500947"/>
                  <a:pt x="6096001" y="1500947"/>
                </a:cubicBezTo>
                <a:cubicBezTo>
                  <a:pt x="4143604" y="1500947"/>
                  <a:pt x="2248969" y="1253646"/>
                  <a:pt x="441709" y="788658"/>
                </a:cubicBezTo>
                <a:lnTo>
                  <a:pt x="0" y="66913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charset="-122"/>
              <a:cs typeface="+mn-cs"/>
            </a:endParaRPr>
          </a:p>
        </p:txBody>
      </p:sp>
      <p:sp>
        <p:nvSpPr>
          <p:cNvPr id="22" name="任意形状 21"/>
          <p:cNvSpPr/>
          <p:nvPr userDrawn="1">
            <p:custDataLst>
              <p:tags r:id="rId4"/>
            </p:custDataLst>
          </p:nvPr>
        </p:nvSpPr>
        <p:spPr>
          <a:xfrm>
            <a:off x="0" y="0"/>
            <a:ext cx="628649" cy="530792"/>
          </a:xfrm>
          <a:custGeom>
            <a:avLst/>
            <a:gdLst>
              <a:gd name="connsiteX0" fmla="*/ 0 w 670093"/>
              <a:gd name="connsiteY0" fmla="*/ 0 h 425685"/>
              <a:gd name="connsiteX1" fmla="*/ 670093 w 670093"/>
              <a:gd name="connsiteY1" fmla="*/ 0 h 425685"/>
              <a:gd name="connsiteX2" fmla="*/ 664674 w 670093"/>
              <a:gd name="connsiteY2" fmla="*/ 53757 h 425685"/>
              <a:gd name="connsiteX3" fmla="*/ 208333 w 670093"/>
              <a:gd name="connsiteY3" fmla="*/ 425685 h 425685"/>
              <a:gd name="connsiteX4" fmla="*/ 27021 w 670093"/>
              <a:gd name="connsiteY4" fmla="*/ 389080 h 425685"/>
              <a:gd name="connsiteX5" fmla="*/ 0 w 670093"/>
              <a:gd name="connsiteY5" fmla="*/ 374413 h 42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0093" h="425684">
                <a:moveTo>
                  <a:pt x="0" y="0"/>
                </a:moveTo>
                <a:lnTo>
                  <a:pt x="670093" y="0"/>
                </a:lnTo>
                <a:lnTo>
                  <a:pt x="664674" y="53757"/>
                </a:lnTo>
                <a:cubicBezTo>
                  <a:pt x="621239" y="266015"/>
                  <a:pt x="433432" y="425685"/>
                  <a:pt x="208333" y="425685"/>
                </a:cubicBezTo>
                <a:cubicBezTo>
                  <a:pt x="144019" y="425685"/>
                  <a:pt x="82749" y="412651"/>
                  <a:pt x="27021" y="389080"/>
                </a:cubicBezTo>
                <a:lnTo>
                  <a:pt x="0" y="374413"/>
                </a:ln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charset="-122"/>
              <a:cs typeface="+mn-cs"/>
            </a:endParaRPr>
          </a:p>
        </p:txBody>
      </p:sp>
      <p:sp>
        <p:nvSpPr>
          <p:cNvPr id="9" name="圆角矩形 8"/>
          <p:cNvSpPr/>
          <p:nvPr userDrawn="1">
            <p:custDataLst>
              <p:tags r:id="rId5"/>
            </p:custDataLst>
          </p:nvPr>
        </p:nvSpPr>
        <p:spPr>
          <a:xfrm>
            <a:off x="322671" y="681978"/>
            <a:ext cx="8498657" cy="4211492"/>
          </a:xfrm>
          <a:prstGeom prst="roundRect">
            <a:avLst>
              <a:gd name="adj" fmla="val 1925"/>
            </a:avLst>
          </a:prstGeom>
          <a:pattFill prst="smGrid">
            <a:fgClr>
              <a:schemeClr val="bg1">
                <a:lumMod val="95000"/>
              </a:schemeClr>
            </a:fgClr>
            <a:bgClr>
              <a:schemeClr val="bg1"/>
            </a:bgClr>
          </a:pattFill>
          <a:ln>
            <a:noFill/>
          </a:ln>
          <a:effectLst>
            <a:outerShdw blurRad="762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charset="-122"/>
              <a:cs typeface="+mn-cs"/>
            </a:endParaRPr>
          </a:p>
        </p:txBody>
      </p:sp>
      <p:sp>
        <p:nvSpPr>
          <p:cNvPr id="6" name="TextBox 1"/>
          <p:cNvSpPr txBox="1"/>
          <p:nvPr userDrawn="1">
            <p:custDataLst>
              <p:tags r:id="rId6"/>
            </p:custDataLst>
          </p:nvPr>
        </p:nvSpPr>
        <p:spPr>
          <a:xfrm>
            <a:off x="48506" y="4965013"/>
            <a:ext cx="574675" cy="206375"/>
          </a:xfrm>
          <a:prstGeom prst="rect">
            <a:avLst/>
          </a:prstGeom>
          <a:noFill/>
        </p:spPr>
        <p:txBody>
          <a:bodyPr wrap="non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750" b="0" i="0" u="none" strike="noStrike" kern="1200" cap="none" spc="0" normalizeH="0" baseline="0" noProof="0" smtClean="0">
                <a:ln>
                  <a:noFill/>
                </a:ln>
                <a:solidFill>
                  <a:srgbClr val="EEECE1"/>
                </a:solidFill>
                <a:effectLst/>
                <a:uLnTx/>
                <a:uFillTx/>
                <a:latin typeface="Arial" panose="020B0604020202020204"/>
                <a:ea typeface="黑体" panose="02010609060101010101" charset="-122"/>
                <a:cs typeface="+mn-cs"/>
              </a:rPr>
              <a:t>S z L w h</a:t>
            </a:r>
            <a:endParaRPr kumimoji="0" lang="zh-CN" altLang="en-US" sz="750" b="0" i="0" u="none" strike="noStrike" kern="1200" cap="none" spc="0" normalizeH="0" baseline="0" noProof="0">
              <a:ln>
                <a:noFill/>
              </a:ln>
              <a:solidFill>
                <a:srgbClr val="EEECE1"/>
              </a:solidFill>
              <a:effectLst/>
              <a:uLnTx/>
              <a:uFillTx/>
              <a:latin typeface="Arial" panose="020B0604020202020204"/>
              <a:ea typeface="黑体" panose="02010609060101010101" charset="-122"/>
              <a:cs typeface="+mn-cs"/>
            </a:endParaRP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考点2-1">
    <p:spTree>
      <p:nvGrpSpPr>
        <p:cNvPr id="1" name=""/>
        <p:cNvGrpSpPr/>
        <p:nvPr/>
      </p:nvGrpSpPr>
      <p:grpSpPr>
        <a:xfrm>
          <a:off x="0" y="0"/>
          <a:ext cx="0" cy="0"/>
          <a:chOff x="0" y="0"/>
          <a:chExt cx="0" cy="0"/>
        </a:xfrm>
      </p:grpSpPr>
      <p:sp>
        <p:nvSpPr>
          <p:cNvPr id="5" name="箭头: V 形 12"/>
          <p:cNvSpPr/>
          <p:nvPr userDrawn="1">
            <p:custDataLst>
              <p:tags r:id="rId2"/>
            </p:custDataLst>
          </p:nvPr>
        </p:nvSpPr>
        <p:spPr>
          <a:xfrm>
            <a:off x="1553229" y="289289"/>
            <a:ext cx="1506572" cy="353615"/>
          </a:xfrm>
          <a:custGeom>
            <a:avLst/>
            <a:gdLst>
              <a:gd name="connsiteX0" fmla="*/ 0 w 2016819"/>
              <a:gd name="connsiteY0" fmla="*/ 0 h 471486"/>
              <a:gd name="connsiteX1" fmla="*/ 1781076 w 2016819"/>
              <a:gd name="connsiteY1" fmla="*/ 0 h 471486"/>
              <a:gd name="connsiteX2" fmla="*/ 2016819 w 2016819"/>
              <a:gd name="connsiteY2" fmla="*/ 235743 h 471486"/>
              <a:gd name="connsiteX3" fmla="*/ 1781076 w 2016819"/>
              <a:gd name="connsiteY3" fmla="*/ 471486 h 471486"/>
              <a:gd name="connsiteX4" fmla="*/ 0 w 2016819"/>
              <a:gd name="connsiteY4" fmla="*/ 471486 h 471486"/>
              <a:gd name="connsiteX5" fmla="*/ 235743 w 2016819"/>
              <a:gd name="connsiteY5" fmla="*/ 235743 h 471486"/>
              <a:gd name="connsiteX6" fmla="*/ 0 w 2016819"/>
              <a:gd name="connsiteY6" fmla="*/ 0 h 471486"/>
              <a:gd name="connsiteX0-1" fmla="*/ 0 w 2016819"/>
              <a:gd name="connsiteY0-2" fmla="*/ 0 h 471486"/>
              <a:gd name="connsiteX1-3" fmla="*/ 1781076 w 2016819"/>
              <a:gd name="connsiteY1-4" fmla="*/ 0 h 471486"/>
              <a:gd name="connsiteX2-5" fmla="*/ 2016819 w 2016819"/>
              <a:gd name="connsiteY2-6" fmla="*/ 235743 h 471486"/>
              <a:gd name="connsiteX3-7" fmla="*/ 1781076 w 2016819"/>
              <a:gd name="connsiteY3-8" fmla="*/ 471486 h 471486"/>
              <a:gd name="connsiteX4-9" fmla="*/ 0 w 2016819"/>
              <a:gd name="connsiteY4-10" fmla="*/ 471486 h 471486"/>
              <a:gd name="connsiteX5-11" fmla="*/ 0 w 2016819"/>
              <a:gd name="connsiteY5-12" fmla="*/ 0 h 4714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016819" h="471486">
                <a:moveTo>
                  <a:pt x="0" y="0"/>
                </a:moveTo>
                <a:lnTo>
                  <a:pt x="1781076" y="0"/>
                </a:lnTo>
                <a:lnTo>
                  <a:pt x="2016819" y="235743"/>
                </a:lnTo>
                <a:lnTo>
                  <a:pt x="1781076" y="471486"/>
                </a:lnTo>
                <a:lnTo>
                  <a:pt x="0" y="471486"/>
                </a:lnTo>
                <a:lnTo>
                  <a:pt x="0" y="0"/>
                </a:lnTo>
                <a:close/>
              </a:path>
            </a:pathLst>
          </a:custGeom>
          <a:solidFill>
            <a:srgbClr val="CC4646"/>
          </a:solidFill>
          <a:ln w="57150">
            <a:solidFill>
              <a:srgbClr val="E4BF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tabLst>
                <a:tab pos="452120" algn="l"/>
              </a:tabLst>
              <a:defRPr/>
            </a:pPr>
            <a:r>
              <a:rPr lang="zh-CN" altLang="en-US" sz="1570" b="1" smtClean="0">
                <a:latin typeface="微软雅黑" panose="020B0503020204020204" charset="-122"/>
                <a:ea typeface="微软雅黑" panose="020B0503020204020204" charset="-122"/>
              </a:rPr>
              <a:t>考点透析</a:t>
            </a:r>
            <a:endParaRPr lang="zh-CN" altLang="en-US" sz="1570" b="1" smtClean="0">
              <a:latin typeface="微软雅黑" panose="020B0503020204020204" charset="-122"/>
              <a:ea typeface="微软雅黑" panose="020B0503020204020204" charset="-122"/>
            </a:endParaRPr>
          </a:p>
        </p:txBody>
      </p:sp>
      <p:sp>
        <p:nvSpPr>
          <p:cNvPr id="3" name="图文框 2"/>
          <p:cNvSpPr/>
          <p:nvPr userDrawn="1">
            <p:custDataLst>
              <p:tags r:id="rId3"/>
            </p:custDataLst>
          </p:nvPr>
        </p:nvSpPr>
        <p:spPr>
          <a:xfrm>
            <a:off x="0" y="0"/>
            <a:ext cx="9144238" cy="5143500"/>
          </a:xfrm>
          <a:prstGeom prst="frame">
            <a:avLst>
              <a:gd name="adj1" fmla="val 2130"/>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090">
              <a:solidFill>
                <a:schemeClr val="tx1"/>
              </a:solidFill>
            </a:endParaRPr>
          </a:p>
        </p:txBody>
      </p:sp>
      <p:sp>
        <p:nvSpPr>
          <p:cNvPr id="4" name="箭头: 五边形 12"/>
          <p:cNvSpPr/>
          <p:nvPr userDrawn="1">
            <p:custDataLst>
              <p:tags r:id="rId4"/>
            </p:custDataLst>
          </p:nvPr>
        </p:nvSpPr>
        <p:spPr>
          <a:xfrm>
            <a:off x="483835" y="250031"/>
            <a:ext cx="1338847" cy="408385"/>
          </a:xfrm>
          <a:prstGeom prst="homePlate">
            <a:avLst/>
          </a:prstGeom>
          <a:solidFill>
            <a:srgbClr val="CC4646"/>
          </a:solidFill>
          <a:ln w="57150">
            <a:solidFill>
              <a:srgbClr val="E4BF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0" b="1" smtClean="0">
                <a:solidFill>
                  <a:srgbClr val="FFFFFF"/>
                </a:solidFill>
                <a:latin typeface="微软雅黑" panose="020B0503020204020204" charset="-122"/>
                <a:ea typeface="微软雅黑" panose="020B0503020204020204" charset="-122"/>
              </a:rPr>
              <a:t>考 点 </a:t>
            </a:r>
            <a:r>
              <a:rPr lang="en-US" altLang="zh-CN" sz="100" b="1" smtClean="0">
                <a:solidFill>
                  <a:srgbClr val="FFFFFF"/>
                </a:solidFill>
                <a:latin typeface="微软雅黑" panose="020B0503020204020204" charset="-122"/>
                <a:ea typeface="微软雅黑" panose="020B0503020204020204" charset="-122"/>
              </a:rPr>
              <a:t>2</a:t>
            </a:r>
            <a:endParaRPr lang="en-US" altLang="zh-CN" sz="100" b="1" smtClean="0">
              <a:solidFill>
                <a:srgbClr val="FFFFFF"/>
              </a:solidFill>
              <a:latin typeface="微软雅黑" panose="020B0503020204020204" charset="-122"/>
              <a:ea typeface="微软雅黑" panose="020B0503020204020204" charset="-122"/>
            </a:endParaRPr>
          </a:p>
        </p:txBody>
      </p:sp>
      <p:sp>
        <p:nvSpPr>
          <p:cNvPr id="6" name="文本占位符 10"/>
          <p:cNvSpPr>
            <a:spLocks noGrp="1"/>
          </p:cNvSpPr>
          <p:nvPr>
            <p:ph type="body" sz="quarter" idx="10"/>
            <p:custDataLst>
              <p:tags r:id="rId5"/>
            </p:custDataLst>
          </p:nvPr>
        </p:nvSpPr>
        <p:spPr>
          <a:xfrm>
            <a:off x="366126" y="900264"/>
            <a:ext cx="8430866" cy="457049"/>
          </a:xfrm>
          <a:prstGeom prst="rect">
            <a:avLst/>
          </a:prstGeom>
        </p:spPr>
        <p:txBody>
          <a:bodyPr wrap="square">
            <a:spAutoFit/>
          </a:bodyPr>
          <a:lstStyle>
            <a:lvl1pPr marL="0" indent="466090" eaLnBrk="1">
              <a:lnSpc>
                <a:spcPct val="140000"/>
              </a:lnSpc>
              <a:spcBef>
                <a:spcPct val="0"/>
              </a:spcBef>
              <a:defRPr sz="1795">
                <a:latin typeface="+mn-lt"/>
                <a:ea typeface="+mn-ea"/>
              </a:defRPr>
            </a:lvl1pPr>
          </a:lstStyle>
          <a:p>
            <a:pPr lvl="0"/>
            <a:r>
              <a:rPr lang="zh-CN" altLang="en-US"/>
              <a:t>单击此处编辑母版文本</a:t>
            </a:r>
            <a:r>
              <a:rPr lang="zh-CN" altLang="en-US" smtClean="0"/>
              <a:t>样式</a:t>
            </a:r>
            <a:endParaRPr lang="zh-CN" altLang="en-US"/>
          </a:p>
        </p:txBody>
      </p:sp>
    </p:spTree>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sp>
        <p:nvSpPr>
          <p:cNvPr id="2" name="圆角矩形 11"/>
          <p:cNvSpPr/>
          <p:nvPr userDrawn="1">
            <p:custDataLst>
              <p:tags r:id="rId2"/>
            </p:custDataLst>
          </p:nvPr>
        </p:nvSpPr>
        <p:spPr>
          <a:xfrm rot="2603202">
            <a:off x="252455" y="124414"/>
            <a:ext cx="352672" cy="352671"/>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400"/>
          </a:p>
        </p:txBody>
      </p:sp>
      <p:sp>
        <p:nvSpPr>
          <p:cNvPr id="3" name="Line 9"/>
          <p:cNvSpPr>
            <a:spLocks noChangeShapeType="1"/>
          </p:cNvSpPr>
          <p:nvPr userDrawn="1">
            <p:custDataLst>
              <p:tags r:id="rId3"/>
            </p:custDataLst>
          </p:nvPr>
        </p:nvSpPr>
        <p:spPr bwMode="auto">
          <a:xfrm>
            <a:off x="604379" y="521618"/>
            <a:ext cx="8540679" cy="0"/>
          </a:xfrm>
          <a:prstGeom prst="line">
            <a:avLst/>
          </a:prstGeom>
          <a:ln w="28575">
            <a:gradFill>
              <a:gsLst>
                <a:gs pos="0">
                  <a:schemeClr val="tx1">
                    <a:lumMod val="35000"/>
                    <a:lumOff val="65000"/>
                  </a:schemeClr>
                </a:gs>
                <a:gs pos="100000">
                  <a:schemeClr val="bg1"/>
                </a:gs>
              </a:gsLst>
              <a:lin ang="5400000" scaled="0"/>
            </a:gradFill>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lstStyle/>
          <a:p>
            <a:pPr>
              <a:lnSpc>
                <a:spcPct val="120000"/>
              </a:lnSpc>
            </a:pPr>
            <a:endParaRPr lang="zh-CN" altLang="en-US" sz="2400">
              <a:solidFill>
                <a:schemeClr val="tx2"/>
              </a:solidFill>
              <a:latin typeface="微软雅黑" panose="020B0503020204020204" charset="-122"/>
              <a:ea typeface="微软雅黑" panose="020B0503020204020204" charset="-122"/>
            </a:endParaRPr>
          </a:p>
        </p:txBody>
      </p:sp>
      <p:sp>
        <p:nvSpPr>
          <p:cNvPr id="4" name="圆角矩形 13"/>
          <p:cNvSpPr/>
          <p:nvPr userDrawn="1">
            <p:custDataLst>
              <p:tags r:id="rId4"/>
            </p:custDataLst>
          </p:nvPr>
        </p:nvSpPr>
        <p:spPr>
          <a:xfrm rot="2634344">
            <a:off x="413570" y="178387"/>
            <a:ext cx="307911" cy="307911"/>
          </a:xfrm>
          <a:prstGeom prst="roundRect">
            <a:avLst/>
          </a:prstGeom>
          <a:solidFill>
            <a:schemeClr val="accent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4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8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考点一-1">
    <p:spTree>
      <p:nvGrpSpPr>
        <p:cNvPr id="1" name=""/>
        <p:cNvGrpSpPr/>
        <p:nvPr/>
      </p:nvGrpSpPr>
      <p:grpSpPr>
        <a:xfrm>
          <a:off x="0" y="0"/>
          <a:ext cx="0" cy="0"/>
          <a:chOff x="0" y="0"/>
          <a:chExt cx="0" cy="0"/>
        </a:xfrm>
      </p:grpSpPr>
      <p:sp>
        <p:nvSpPr>
          <p:cNvPr id="5" name="箭头: V 形 12"/>
          <p:cNvSpPr/>
          <p:nvPr userDrawn="1">
            <p:custDataLst>
              <p:tags r:id="rId2"/>
            </p:custDataLst>
          </p:nvPr>
        </p:nvSpPr>
        <p:spPr>
          <a:xfrm>
            <a:off x="1553229" y="289289"/>
            <a:ext cx="1506572" cy="353615"/>
          </a:xfrm>
          <a:custGeom>
            <a:avLst/>
            <a:gdLst>
              <a:gd name="connsiteX0" fmla="*/ 0 w 2016819"/>
              <a:gd name="connsiteY0" fmla="*/ 0 h 471486"/>
              <a:gd name="connsiteX1" fmla="*/ 1781076 w 2016819"/>
              <a:gd name="connsiteY1" fmla="*/ 0 h 471486"/>
              <a:gd name="connsiteX2" fmla="*/ 2016819 w 2016819"/>
              <a:gd name="connsiteY2" fmla="*/ 235743 h 471486"/>
              <a:gd name="connsiteX3" fmla="*/ 1781076 w 2016819"/>
              <a:gd name="connsiteY3" fmla="*/ 471486 h 471486"/>
              <a:gd name="connsiteX4" fmla="*/ 0 w 2016819"/>
              <a:gd name="connsiteY4" fmla="*/ 471486 h 471486"/>
              <a:gd name="connsiteX5" fmla="*/ 235743 w 2016819"/>
              <a:gd name="connsiteY5" fmla="*/ 235743 h 471486"/>
              <a:gd name="connsiteX6" fmla="*/ 0 w 2016819"/>
              <a:gd name="connsiteY6" fmla="*/ 0 h 471486"/>
              <a:gd name="connsiteX0-1" fmla="*/ 0 w 2016819"/>
              <a:gd name="connsiteY0-2" fmla="*/ 0 h 471486"/>
              <a:gd name="connsiteX1-3" fmla="*/ 1781076 w 2016819"/>
              <a:gd name="connsiteY1-4" fmla="*/ 0 h 471486"/>
              <a:gd name="connsiteX2-5" fmla="*/ 2016819 w 2016819"/>
              <a:gd name="connsiteY2-6" fmla="*/ 235743 h 471486"/>
              <a:gd name="connsiteX3-7" fmla="*/ 1781076 w 2016819"/>
              <a:gd name="connsiteY3-8" fmla="*/ 471486 h 471486"/>
              <a:gd name="connsiteX4-9" fmla="*/ 0 w 2016819"/>
              <a:gd name="connsiteY4-10" fmla="*/ 471486 h 471486"/>
              <a:gd name="connsiteX5-11" fmla="*/ 0 w 2016819"/>
              <a:gd name="connsiteY5-12" fmla="*/ 0 h 4714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016819" h="471486">
                <a:moveTo>
                  <a:pt x="0" y="0"/>
                </a:moveTo>
                <a:lnTo>
                  <a:pt x="1781076" y="0"/>
                </a:lnTo>
                <a:lnTo>
                  <a:pt x="2016819" y="235743"/>
                </a:lnTo>
                <a:lnTo>
                  <a:pt x="1781076" y="471486"/>
                </a:lnTo>
                <a:lnTo>
                  <a:pt x="0" y="471486"/>
                </a:lnTo>
                <a:lnTo>
                  <a:pt x="0" y="0"/>
                </a:lnTo>
                <a:close/>
              </a:path>
            </a:pathLst>
          </a:custGeom>
          <a:solidFill>
            <a:srgbClr val="CC4646"/>
          </a:solidFill>
          <a:ln w="57150">
            <a:solidFill>
              <a:srgbClr val="E4BF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tabLst>
                <a:tab pos="452120" algn="l"/>
              </a:tabLst>
              <a:defRPr/>
            </a:pPr>
            <a:r>
              <a:rPr lang="zh-CN" altLang="en-US" sz="1570" b="1" smtClean="0">
                <a:latin typeface="微软雅黑" panose="020B0503020204020204" charset="-122"/>
                <a:ea typeface="微软雅黑" panose="020B0503020204020204" charset="-122"/>
              </a:rPr>
              <a:t>考点透析</a:t>
            </a:r>
            <a:endParaRPr lang="zh-CN" altLang="en-US" sz="1570" b="1">
              <a:latin typeface="微软雅黑" panose="020B0503020204020204" charset="-122"/>
              <a:ea typeface="微软雅黑" panose="020B0503020204020204" charset="-122"/>
            </a:endParaRPr>
          </a:p>
        </p:txBody>
      </p:sp>
      <p:sp>
        <p:nvSpPr>
          <p:cNvPr id="3" name="图文框 2"/>
          <p:cNvSpPr/>
          <p:nvPr userDrawn="1">
            <p:custDataLst>
              <p:tags r:id="rId3"/>
            </p:custDataLst>
          </p:nvPr>
        </p:nvSpPr>
        <p:spPr>
          <a:xfrm>
            <a:off x="0" y="0"/>
            <a:ext cx="9144238" cy="5143500"/>
          </a:xfrm>
          <a:prstGeom prst="frame">
            <a:avLst>
              <a:gd name="adj1" fmla="val 2130"/>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090">
              <a:solidFill>
                <a:schemeClr val="tx1"/>
              </a:solidFill>
            </a:endParaRPr>
          </a:p>
        </p:txBody>
      </p:sp>
      <p:sp>
        <p:nvSpPr>
          <p:cNvPr id="4" name="箭头: 五边形 12"/>
          <p:cNvSpPr/>
          <p:nvPr userDrawn="1">
            <p:custDataLst>
              <p:tags r:id="rId4"/>
            </p:custDataLst>
          </p:nvPr>
        </p:nvSpPr>
        <p:spPr>
          <a:xfrm>
            <a:off x="483835" y="250031"/>
            <a:ext cx="1338847" cy="408385"/>
          </a:xfrm>
          <a:prstGeom prst="homePlate">
            <a:avLst/>
          </a:prstGeom>
          <a:solidFill>
            <a:srgbClr val="CC4646"/>
          </a:solidFill>
          <a:ln w="57150">
            <a:solidFill>
              <a:srgbClr val="E4BF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0" b="1" smtClean="0">
                <a:solidFill>
                  <a:srgbClr val="FFFFFF"/>
                </a:solidFill>
                <a:latin typeface="微软雅黑" panose="020B0503020204020204" charset="-122"/>
                <a:ea typeface="微软雅黑" panose="020B0503020204020204" charset="-122"/>
              </a:rPr>
              <a:t>考 点 </a:t>
            </a:r>
            <a:r>
              <a:rPr lang="en-US" altLang="zh-CN" sz="100" b="1" smtClean="0">
                <a:solidFill>
                  <a:srgbClr val="FFFFFF"/>
                </a:solidFill>
                <a:latin typeface="微软雅黑" panose="020B0503020204020204" charset="-122"/>
                <a:ea typeface="微软雅黑" panose="020B0503020204020204" charset="-122"/>
              </a:rPr>
              <a:t>1</a:t>
            </a:r>
            <a:endParaRPr lang="en-US" altLang="zh-CN" sz="100" b="1" smtClean="0">
              <a:solidFill>
                <a:srgbClr val="FFFFFF"/>
              </a:solidFill>
              <a:latin typeface="微软雅黑" panose="020B0503020204020204" charset="-122"/>
              <a:ea typeface="微软雅黑" panose="020B0503020204020204" charset="-122"/>
            </a:endParaRPr>
          </a:p>
        </p:txBody>
      </p:sp>
      <p:sp>
        <p:nvSpPr>
          <p:cNvPr id="6" name="文本占位符 10"/>
          <p:cNvSpPr>
            <a:spLocks noGrp="1"/>
          </p:cNvSpPr>
          <p:nvPr>
            <p:ph type="body" sz="quarter" idx="10"/>
            <p:custDataLst>
              <p:tags r:id="rId5"/>
            </p:custDataLst>
          </p:nvPr>
        </p:nvSpPr>
        <p:spPr>
          <a:xfrm>
            <a:off x="366126" y="900264"/>
            <a:ext cx="8430866" cy="457049"/>
          </a:xfrm>
          <a:prstGeom prst="rect">
            <a:avLst/>
          </a:prstGeom>
        </p:spPr>
        <p:txBody>
          <a:bodyPr wrap="square">
            <a:spAutoFit/>
          </a:bodyPr>
          <a:lstStyle>
            <a:lvl1pPr marL="0" indent="466090" eaLnBrk="1">
              <a:lnSpc>
                <a:spcPct val="140000"/>
              </a:lnSpc>
              <a:spcBef>
                <a:spcPct val="0"/>
              </a:spcBef>
              <a:defRPr sz="1795">
                <a:latin typeface="+mn-lt"/>
                <a:ea typeface="+mn-ea"/>
              </a:defRPr>
            </a:lvl1pPr>
          </a:lstStyle>
          <a:p>
            <a:pPr lvl="0"/>
            <a:r>
              <a:rPr lang="zh-CN" altLang="en-US"/>
              <a:t>单击此处编辑母版文本</a:t>
            </a:r>
            <a:r>
              <a:rPr lang="zh-CN" altLang="en-US" smtClean="0"/>
              <a:t>样式</a:t>
            </a:r>
            <a:endParaRPr lang="zh-CN" altLang="en-US"/>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cxnSp>
        <p:nvCxnSpPr>
          <p:cNvPr id="13" name="直接连接符 12"/>
          <p:cNvCxnSpPr/>
          <p:nvPr userDrawn="1">
            <p:custDataLst>
              <p:tags r:id="rId2"/>
            </p:custDataLst>
          </p:nvPr>
        </p:nvCxnSpPr>
        <p:spPr>
          <a:xfrm flipV="1">
            <a:off x="0" y="576217"/>
            <a:ext cx="9144000" cy="8580"/>
          </a:xfrm>
          <a:prstGeom prst="line">
            <a:avLst/>
          </a:prstGeom>
          <a:ln w="31750">
            <a:solidFill>
              <a:srgbClr val="558ED5"/>
            </a:solidFill>
            <a:prstDash val="sysDash"/>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custDataLst>
              <p:tags r:id="rId3"/>
            </p:custDataLst>
          </p:nvPr>
        </p:nvCxnSpPr>
        <p:spPr>
          <a:xfrm>
            <a:off x="527191" y="584797"/>
            <a:ext cx="255129" cy="0"/>
          </a:xfrm>
          <a:prstGeom prst="line">
            <a:avLst/>
          </a:prstGeom>
          <a:ln w="31750">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11" name="矩形 10"/>
          <p:cNvSpPr/>
          <p:nvPr userDrawn="1">
            <p:custDataLst>
              <p:tags r:id="rId4"/>
            </p:custDataLst>
          </p:nvPr>
        </p:nvSpPr>
        <p:spPr>
          <a:xfrm>
            <a:off x="0" y="4933515"/>
            <a:ext cx="9144000" cy="209985"/>
          </a:xfrm>
          <a:prstGeom prst="rect">
            <a:avLst/>
          </a:prstGeom>
          <a:solidFill>
            <a:srgbClr val="558ED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006475" rtl="0" eaLnBrk="1" fontAlgn="auto" latinLnBrk="0" hangingPunct="1">
              <a:lnSpc>
                <a:spcPct val="100000"/>
              </a:lnSpc>
              <a:spcBef>
                <a:spcPct val="0"/>
              </a:spcBef>
              <a:spcAft>
                <a:spcPct val="0"/>
              </a:spcAft>
              <a:buClrTx/>
              <a:buSzTx/>
              <a:buFontTx/>
              <a:buNone/>
              <a:defRPr/>
            </a:pPr>
            <a:endParaRPr kumimoji="0" lang="zh-CN" altLang="en-US" sz="142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26" name="图片 25"/>
          <p:cNvPicPr>
            <a:picLocks noChangeAspect="1"/>
          </p:cNvPicPr>
          <p:nvPr userDrawn="1">
            <p:custDataLst>
              <p:tags r:id="rId2"/>
            </p:custDataLst>
          </p:nvPr>
        </p:nvPicPr>
        <p:blipFill>
          <a:blip r:embed="rId3">
            <a:duotone>
              <a:prstClr val="black"/>
              <a:schemeClr val="accent4">
                <a:tint val="45000"/>
                <a:satMod val="400000"/>
              </a:schemeClr>
            </a:duotone>
          </a:blip>
          <a:srcRect b="-3568"/>
          <a:stretch>
            <a:fillRect/>
          </a:stretch>
        </p:blipFill>
        <p:spPr>
          <a:xfrm rot="16200000" flipH="1">
            <a:off x="7939518" y="3867456"/>
            <a:ext cx="837794" cy="1462069"/>
          </a:xfrm>
          <a:prstGeom prst="rect">
            <a:avLst/>
          </a:prstGeom>
        </p:spPr>
      </p:pic>
      <p:sp>
        <p:nvSpPr>
          <p:cNvPr id="27" name="13"/>
          <p:cNvSpPr/>
          <p:nvPr userDrawn="1">
            <p:custDataLst>
              <p:tags r:id="rId4"/>
            </p:custDataLst>
          </p:nvPr>
        </p:nvSpPr>
        <p:spPr>
          <a:xfrm flipH="1">
            <a:off x="476" y="0"/>
            <a:ext cx="9143524" cy="3402806"/>
          </a:xfrm>
          <a:prstGeom prst="round1Rect">
            <a:avLst>
              <a:gd name="adj" fmla="val 0"/>
            </a:avLst>
          </a:prstGeom>
          <a:solidFill>
            <a:srgbClr val="74A6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Arial" panose="020B0604020202020204"/>
              <a:ea typeface="汉仪大宋简" panose="02010600000101010101" charset="-122"/>
              <a:sym typeface="Arial" panose="020B0604020202020204"/>
            </a:endParaRPr>
          </a:p>
        </p:txBody>
      </p:sp>
      <p:sp>
        <p:nvSpPr>
          <p:cNvPr id="28" name="14"/>
          <p:cNvSpPr/>
          <p:nvPr userDrawn="1">
            <p:custDataLst>
              <p:tags r:id="rId5"/>
            </p:custDataLst>
          </p:nvPr>
        </p:nvSpPr>
        <p:spPr>
          <a:xfrm flipV="1">
            <a:off x="0" y="2809875"/>
            <a:ext cx="9144000" cy="2333625"/>
          </a:xfrm>
          <a:prstGeom prst="round1Rect">
            <a:avLst>
              <a:gd name="adj" fmla="val 0"/>
            </a:avLst>
          </a:prstGeom>
          <a:solidFill>
            <a:srgbClr val="FFBE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Arial" panose="020B0604020202020204"/>
              <a:ea typeface="汉仪大宋简" panose="02010600000101010101" charset="-122"/>
              <a:sym typeface="Arial" panose="020B0604020202020204"/>
            </a:endParaRPr>
          </a:p>
        </p:txBody>
      </p:sp>
      <p:sp>
        <p:nvSpPr>
          <p:cNvPr id="30" name="15"/>
          <p:cNvSpPr/>
          <p:nvPr>
            <p:custDataLst>
              <p:tags r:id="rId6"/>
            </p:custDataLst>
          </p:nvPr>
        </p:nvSpPr>
        <p:spPr>
          <a:xfrm>
            <a:off x="66199" y="63818"/>
            <a:ext cx="9023033" cy="5003483"/>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Arial" panose="020B0604020202020204"/>
              <a:ea typeface="汉仪大宋简" panose="02010600000101010101" charset="-122"/>
              <a:sym typeface="Arial" panose="020B0604020202020204"/>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空白页">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custDataLst>
              <p:tags r:id="rId3"/>
            </p:custDataLst>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3"/>
          <p:cNvSpPr>
            <a:spLocks noGrp="1"/>
          </p:cNvSpPr>
          <p:nvPr>
            <p:ph type="dt" sz="half" idx="2"/>
            <p:custDataLst>
              <p:tags r:id="rId4"/>
            </p:custDataLst>
          </p:nvPr>
        </p:nvSpPr>
        <p:spPr>
          <a:xfrm>
            <a:off x="457259" y="4767350"/>
            <a:ext cx="2133878" cy="273780"/>
          </a:xfrm>
          <a:prstGeom prst="rect">
            <a:avLst/>
          </a:prstGeom>
        </p:spPr>
        <p:txBody>
          <a:bodyPr vert="horz" lIns="106162" tIns="53081" rIns="106162" bIns="53081" rtlCol="0" anchor="ctr"/>
          <a:lstStyle>
            <a:lvl1pPr>
              <a:defRPr/>
            </a:lvl1pPr>
          </a:lstStyle>
          <a:p>
            <a:pPr defTabSz="1061720" fontAlgn="auto">
              <a:spcBef>
                <a:spcPct val="0"/>
              </a:spcBef>
              <a:spcAft>
                <a:spcPct val="0"/>
              </a:spcAft>
              <a:defRPr/>
            </a:pPr>
            <a:fld id="{6A838ED6-4CF9-4D47-993F-FA947A59AC98}" type="datetimeFigureOut">
              <a:rPr lang="zh-CN" altLang="en-US" sz="1400" smtClean="0">
                <a:latin typeface="+mn-lt"/>
                <a:ea typeface="+mn-ea"/>
              </a:rPr>
            </a:fld>
            <a:endParaRPr lang="zh-CN" altLang="en-US" sz="1400">
              <a:latin typeface="+mn-lt"/>
              <a:ea typeface="+mn-ea"/>
            </a:endParaRPr>
          </a:p>
        </p:txBody>
      </p:sp>
      <p:sp>
        <p:nvSpPr>
          <p:cNvPr id="8" name="页脚占位符 4"/>
          <p:cNvSpPr>
            <a:spLocks noGrp="1"/>
          </p:cNvSpPr>
          <p:nvPr>
            <p:ph type="ftr" sz="quarter" idx="3"/>
            <p:custDataLst>
              <p:tags r:id="rId5"/>
            </p:custDataLst>
          </p:nvPr>
        </p:nvSpPr>
        <p:spPr>
          <a:xfrm>
            <a:off x="3124607" y="4767350"/>
            <a:ext cx="2894787" cy="273780"/>
          </a:xfrm>
          <a:prstGeom prst="rect">
            <a:avLst/>
          </a:prstGeom>
        </p:spPr>
        <p:txBody>
          <a:bodyPr vert="horz" lIns="106162" tIns="53081" rIns="106162" bIns="53081" rtlCol="0" anchor="ctr"/>
          <a:lstStyle>
            <a:lvl1pPr>
              <a:defRPr/>
            </a:lvl1pPr>
          </a:lstStyle>
          <a:p>
            <a:pPr defTabSz="1061720" fontAlgn="auto">
              <a:spcBef>
                <a:spcPct val="0"/>
              </a:spcBef>
              <a:spcAft>
                <a:spcPct val="0"/>
              </a:spcAft>
              <a:defRPr/>
            </a:pPr>
            <a:endParaRPr lang="zh-CN" altLang="en-US" sz="1400">
              <a:latin typeface="+mn-lt"/>
              <a:ea typeface="+mn-ea"/>
            </a:endParaRPr>
          </a:p>
        </p:txBody>
      </p:sp>
      <p:sp>
        <p:nvSpPr>
          <p:cNvPr id="9" name="灯片编号占位符 5"/>
          <p:cNvSpPr>
            <a:spLocks noGrp="1"/>
          </p:cNvSpPr>
          <p:nvPr>
            <p:ph type="sldNum" sz="quarter" idx="4"/>
            <p:custDataLst>
              <p:tags r:id="rId6"/>
            </p:custDataLst>
          </p:nvPr>
        </p:nvSpPr>
        <p:spPr>
          <a:xfrm>
            <a:off x="6552863" y="4767350"/>
            <a:ext cx="2133878" cy="273780"/>
          </a:xfrm>
          <a:prstGeom prst="rect">
            <a:avLst/>
          </a:prstGeom>
        </p:spPr>
        <p:txBody>
          <a:bodyPr vert="horz" wrap="square" lIns="106162" tIns="53081" rIns="106162" bIns="53081" numCol="1" anchor="ctr" anchorCtr="0" compatLnSpc="1"/>
          <a:lstStyle/>
          <a:p>
            <a:pPr algn="r">
              <a:buNone/>
            </a:pPr>
            <a:fld id="{9A0DB2DC-4C9A-4742-B13C-FB6460FD3503}" type="slidenum">
              <a:rPr lang="zh-CN" altLang="en-US">
                <a:latin typeface="Calibri" panose="020F0502020204030204" pitchFamily="34" charset="0"/>
              </a:rPr>
            </a:fld>
            <a:endParaRPr lang="zh-CN" altLang="en-US">
              <a:latin typeface="Calibri" panose="020F0502020204030204" pitchFamily="34" charset="0"/>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矩形 5"/>
          <p:cNvSpPr/>
          <p:nvPr userDrawn="1">
            <p:custDataLst>
              <p:tags r:id="rId2"/>
            </p:custDataLst>
          </p:nvPr>
        </p:nvSpPr>
        <p:spPr>
          <a:xfrm>
            <a:off x="-4762" y="255985"/>
            <a:ext cx="128588" cy="39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圆角 6"/>
          <p:cNvSpPr/>
          <p:nvPr userDrawn="1">
            <p:custDataLst>
              <p:tags r:id="rId3"/>
            </p:custDataLst>
          </p:nvPr>
        </p:nvSpPr>
        <p:spPr>
          <a:xfrm>
            <a:off x="197938" y="255985"/>
            <a:ext cx="8329523" cy="399327"/>
          </a:xfrm>
          <a:prstGeom prst="roundRect">
            <a:avLst>
              <a:gd name="adj" fmla="val 0"/>
            </a:avLst>
          </a:prstGeom>
          <a:gradFill>
            <a:gsLst>
              <a:gs pos="49000">
                <a:srgbClr val="789ECC"/>
              </a:gs>
              <a:gs pos="0">
                <a:schemeClr val="accent1"/>
              </a:gs>
              <a:gs pos="100000">
                <a:schemeClr val="accent1">
                  <a:lumMod val="45000"/>
                  <a:lumOff val="55000"/>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文本框 1"/>
          <p:cNvSpPr txBox="1"/>
          <p:nvPr>
            <p:custDataLst>
              <p:tags r:id="rId4"/>
            </p:custDataLst>
          </p:nvPr>
        </p:nvSpPr>
        <p:spPr>
          <a:xfrm>
            <a:off x="241459" y="287179"/>
            <a:ext cx="4572000" cy="391160"/>
          </a:xfrm>
          <a:prstGeom prst="rect">
            <a:avLst/>
          </a:prstGeom>
          <a:noFill/>
        </p:spPr>
        <p:txBody>
          <a:bodyPr wrap="square" rtlCol="0" anchor="t">
            <a:spAutoFit/>
          </a:bodyPr>
          <a:lstStyle/>
          <a:p>
            <a:r>
              <a:rPr lang="zh-CN" altLang="en-US" sz="1950" b="1" kern="100">
                <a:solidFill>
                  <a:schemeClr val="bg1"/>
                </a:solidFill>
                <a:latin typeface="宋体" panose="02010600030101010101" pitchFamily="2" charset="-122"/>
                <a:ea typeface="微软雅黑" panose="020B0503020204020204" charset="-122"/>
                <a:cs typeface="Times New Roman" panose="02020603050405020304" charset="0"/>
                <a:sym typeface="+mn-ea"/>
              </a:rPr>
              <a:t>显微镜的成像原理</a:t>
            </a:r>
            <a:endParaRPr lang="zh-CN" altLang="en-US" sz="1950" b="1" kern="100">
              <a:solidFill>
                <a:schemeClr val="bg1"/>
              </a:solidFill>
              <a:latin typeface="宋体" panose="02010600030101010101" pitchFamily="2" charset="-122"/>
              <a:ea typeface="微软雅黑" panose="020B0503020204020204" charset="-122"/>
              <a:cs typeface="Times New Roman" panose="02020603050405020304" charset="0"/>
              <a:sym typeface="+mn-ea"/>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wrap="square">
            <a:normAutofit/>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wrap="square">
            <a:normAutofit/>
          </a:bodyPr>
          <a:lstStyle/>
          <a:p>
            <a:fld id="{49AE70B2-8BF9-45C0-BB95-33D1B9D3A854}" type="slidenum">
              <a:rPr lang="zh-CN" altLang="en-US" smtClean="0"/>
            </a:fld>
            <a:endParaRPr lang="zh-CN" altLang="en-US"/>
          </a:p>
        </p:txBody>
      </p:sp>
      <p:sp>
        <p:nvSpPr>
          <p:cNvPr id="6" name="标题 5"/>
          <p:cNvSpPr>
            <a:spLocks noGrp="1"/>
          </p:cNvSpPr>
          <p:nvPr>
            <p:ph type="title"/>
            <p:custDataLst>
              <p:tags r:id="rId5"/>
            </p:custDataLst>
          </p:nvPr>
        </p:nvSpPr>
        <p:spPr/>
        <p:txBody>
          <a:bodyPr/>
          <a:lstStyle>
            <a:lvl1pPr algn="ctr">
              <a:defRPr/>
            </a:lvl1pPr>
          </a:lstStyle>
          <a:p>
            <a:r>
              <a:rPr lang="zh-CN" altLang="en-US"/>
              <a:t>单击此处编辑母版标题样式</a:t>
            </a:r>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456300" y="1125900"/>
            <a:ext cx="3882600" cy="3561300"/>
          </a:xfrm>
        </p:spPr>
        <p:txBody>
          <a:bodyPr vert="horz" lIns="90000" tIns="46800" rIns="90000" bIns="46800" rtlCol="0">
            <a:normAutofit/>
          </a:body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4808700" y="1125900"/>
            <a:ext cx="3882600" cy="3561300"/>
          </a:xfrm>
        </p:spPr>
        <p:txBody>
          <a:bodyPr lIns="90000" tIns="46800" rIns="90000" bIns="4680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考点1-2">
    <p:spTree>
      <p:nvGrpSpPr>
        <p:cNvPr id="1" name=""/>
        <p:cNvGrpSpPr/>
        <p:nvPr/>
      </p:nvGrpSpPr>
      <p:grpSpPr>
        <a:xfrm>
          <a:off x="0" y="0"/>
          <a:ext cx="0" cy="0"/>
          <a:chOff x="0" y="0"/>
          <a:chExt cx="0" cy="0"/>
        </a:xfrm>
      </p:grpSpPr>
      <p:sp>
        <p:nvSpPr>
          <p:cNvPr id="5" name="箭头: V 形 12"/>
          <p:cNvSpPr/>
          <p:nvPr userDrawn="1">
            <p:custDataLst>
              <p:tags r:id="rId2"/>
            </p:custDataLst>
          </p:nvPr>
        </p:nvSpPr>
        <p:spPr>
          <a:xfrm>
            <a:off x="1553229" y="289289"/>
            <a:ext cx="1506572" cy="353615"/>
          </a:xfrm>
          <a:custGeom>
            <a:avLst/>
            <a:gdLst>
              <a:gd name="connsiteX0" fmla="*/ 0 w 2016819"/>
              <a:gd name="connsiteY0" fmla="*/ 0 h 471486"/>
              <a:gd name="connsiteX1" fmla="*/ 1781076 w 2016819"/>
              <a:gd name="connsiteY1" fmla="*/ 0 h 471486"/>
              <a:gd name="connsiteX2" fmla="*/ 2016819 w 2016819"/>
              <a:gd name="connsiteY2" fmla="*/ 235743 h 471486"/>
              <a:gd name="connsiteX3" fmla="*/ 1781076 w 2016819"/>
              <a:gd name="connsiteY3" fmla="*/ 471486 h 471486"/>
              <a:gd name="connsiteX4" fmla="*/ 0 w 2016819"/>
              <a:gd name="connsiteY4" fmla="*/ 471486 h 471486"/>
              <a:gd name="connsiteX5" fmla="*/ 235743 w 2016819"/>
              <a:gd name="connsiteY5" fmla="*/ 235743 h 471486"/>
              <a:gd name="connsiteX6" fmla="*/ 0 w 2016819"/>
              <a:gd name="connsiteY6" fmla="*/ 0 h 471486"/>
              <a:gd name="connsiteX0-1" fmla="*/ 0 w 2016819"/>
              <a:gd name="connsiteY0-2" fmla="*/ 0 h 471486"/>
              <a:gd name="connsiteX1-3" fmla="*/ 1781076 w 2016819"/>
              <a:gd name="connsiteY1-4" fmla="*/ 0 h 471486"/>
              <a:gd name="connsiteX2-5" fmla="*/ 2016819 w 2016819"/>
              <a:gd name="connsiteY2-6" fmla="*/ 235743 h 471486"/>
              <a:gd name="connsiteX3-7" fmla="*/ 1781076 w 2016819"/>
              <a:gd name="connsiteY3-8" fmla="*/ 471486 h 471486"/>
              <a:gd name="connsiteX4-9" fmla="*/ 0 w 2016819"/>
              <a:gd name="connsiteY4-10" fmla="*/ 471486 h 471486"/>
              <a:gd name="connsiteX5-11" fmla="*/ 0 w 2016819"/>
              <a:gd name="connsiteY5-12" fmla="*/ 0 h 4714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016819" h="471486">
                <a:moveTo>
                  <a:pt x="0" y="0"/>
                </a:moveTo>
                <a:lnTo>
                  <a:pt x="1781076" y="0"/>
                </a:lnTo>
                <a:lnTo>
                  <a:pt x="2016819" y="235743"/>
                </a:lnTo>
                <a:lnTo>
                  <a:pt x="1781076" y="471486"/>
                </a:lnTo>
                <a:lnTo>
                  <a:pt x="0" y="471486"/>
                </a:lnTo>
                <a:lnTo>
                  <a:pt x="0" y="0"/>
                </a:lnTo>
                <a:close/>
              </a:path>
            </a:pathLst>
          </a:custGeom>
          <a:solidFill>
            <a:srgbClr val="CC4646"/>
          </a:solidFill>
          <a:ln w="57150">
            <a:solidFill>
              <a:srgbClr val="E4BF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tabLst>
                <a:tab pos="452120" algn="l"/>
              </a:tabLst>
              <a:defRPr/>
            </a:pPr>
            <a:r>
              <a:rPr lang="zh-CN" altLang="en-US" sz="1570" b="1" smtClean="0">
                <a:latin typeface="微软雅黑" panose="020B0503020204020204" charset="-122"/>
                <a:ea typeface="微软雅黑" panose="020B0503020204020204" charset="-122"/>
              </a:rPr>
              <a:t>命题研究</a:t>
            </a:r>
            <a:endParaRPr lang="zh-CN" altLang="en-US" sz="1570" b="1">
              <a:latin typeface="微软雅黑" panose="020B0503020204020204" charset="-122"/>
              <a:ea typeface="微软雅黑" panose="020B0503020204020204" charset="-122"/>
            </a:endParaRPr>
          </a:p>
        </p:txBody>
      </p:sp>
      <p:sp>
        <p:nvSpPr>
          <p:cNvPr id="3" name="图文框 2"/>
          <p:cNvSpPr/>
          <p:nvPr userDrawn="1">
            <p:custDataLst>
              <p:tags r:id="rId3"/>
            </p:custDataLst>
          </p:nvPr>
        </p:nvSpPr>
        <p:spPr>
          <a:xfrm>
            <a:off x="0" y="0"/>
            <a:ext cx="9144238" cy="5143500"/>
          </a:xfrm>
          <a:prstGeom prst="frame">
            <a:avLst>
              <a:gd name="adj1" fmla="val 2130"/>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090">
              <a:solidFill>
                <a:schemeClr val="tx1"/>
              </a:solidFill>
            </a:endParaRPr>
          </a:p>
        </p:txBody>
      </p:sp>
      <p:sp>
        <p:nvSpPr>
          <p:cNvPr id="4" name="箭头: 五边形 12"/>
          <p:cNvSpPr/>
          <p:nvPr userDrawn="1">
            <p:custDataLst>
              <p:tags r:id="rId4"/>
            </p:custDataLst>
          </p:nvPr>
        </p:nvSpPr>
        <p:spPr>
          <a:xfrm>
            <a:off x="483835" y="250031"/>
            <a:ext cx="1338847" cy="408385"/>
          </a:xfrm>
          <a:prstGeom prst="homePlate">
            <a:avLst/>
          </a:prstGeom>
          <a:solidFill>
            <a:srgbClr val="CC4646"/>
          </a:solidFill>
          <a:ln w="57150">
            <a:solidFill>
              <a:srgbClr val="E4BF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0" b="1" smtClean="0">
                <a:solidFill>
                  <a:srgbClr val="FFFFFF"/>
                </a:solidFill>
                <a:latin typeface="微软雅黑" panose="020B0503020204020204" charset="-122"/>
                <a:ea typeface="微软雅黑" panose="020B0503020204020204" charset="-122"/>
              </a:rPr>
              <a:t>考 点 </a:t>
            </a:r>
            <a:r>
              <a:rPr lang="en-US" altLang="zh-CN" sz="100" b="1" smtClean="0">
                <a:solidFill>
                  <a:srgbClr val="FFFFFF"/>
                </a:solidFill>
                <a:latin typeface="微软雅黑" panose="020B0503020204020204" charset="-122"/>
                <a:ea typeface="微软雅黑" panose="020B0503020204020204" charset="-122"/>
              </a:rPr>
              <a:t>1</a:t>
            </a:r>
            <a:endParaRPr lang="en-US" altLang="zh-CN" sz="100" b="1" smtClean="0">
              <a:solidFill>
                <a:srgbClr val="FFFFFF"/>
              </a:solidFill>
              <a:latin typeface="微软雅黑" panose="020B0503020204020204" charset="-122"/>
              <a:ea typeface="微软雅黑" panose="020B0503020204020204" charset="-122"/>
            </a:endParaRPr>
          </a:p>
        </p:txBody>
      </p:sp>
      <p:sp>
        <p:nvSpPr>
          <p:cNvPr id="6" name="文本占位符 10"/>
          <p:cNvSpPr>
            <a:spLocks noGrp="1"/>
          </p:cNvSpPr>
          <p:nvPr>
            <p:ph type="body" sz="quarter" idx="10"/>
            <p:custDataLst>
              <p:tags r:id="rId5"/>
            </p:custDataLst>
          </p:nvPr>
        </p:nvSpPr>
        <p:spPr>
          <a:xfrm>
            <a:off x="366126" y="900264"/>
            <a:ext cx="8430866" cy="457049"/>
          </a:xfrm>
          <a:prstGeom prst="rect">
            <a:avLst/>
          </a:prstGeom>
        </p:spPr>
        <p:txBody>
          <a:bodyPr wrap="square">
            <a:spAutoFit/>
          </a:bodyPr>
          <a:lstStyle>
            <a:lvl1pPr marL="0" indent="466090" eaLnBrk="1">
              <a:lnSpc>
                <a:spcPct val="140000"/>
              </a:lnSpc>
              <a:spcBef>
                <a:spcPct val="0"/>
              </a:spcBef>
              <a:defRPr sz="1795">
                <a:latin typeface="+mn-lt"/>
                <a:ea typeface="+mn-ea"/>
              </a:defRPr>
            </a:lvl1pPr>
          </a:lstStyle>
          <a:p>
            <a:pPr lvl="0"/>
            <a:r>
              <a:rPr lang="zh-CN" altLang="en-US"/>
              <a:t>单击此处编辑母版文本</a:t>
            </a:r>
            <a:r>
              <a:rPr lang="zh-CN" altLang="en-US" smtClean="0"/>
              <a:t>样式</a:t>
            </a:r>
            <a:endParaRPr lang="zh-CN" altLang="en-US"/>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1" Type="http://schemas.openxmlformats.org/officeDocument/2006/relationships/theme" Target="../theme/theme1.xml"/><Relationship Id="rId30" Type="http://schemas.openxmlformats.org/officeDocument/2006/relationships/image" Target="../media/image2.webp"/><Relationship Id="rId3" Type="http://schemas.openxmlformats.org/officeDocument/2006/relationships/slideLayout" Target="../slideLayouts/slideLayout3.xml"/><Relationship Id="rId29" Type="http://schemas.openxmlformats.org/officeDocument/2006/relationships/tags" Target="../tags/tag78.xml"/><Relationship Id="rId28" Type="http://schemas.openxmlformats.org/officeDocument/2006/relationships/image" Target="file:///D:\qq&#25991;&#20214;\712321467\Image\C2C\Image2\%7b75232B38-A165-1FB7-499C-2E1C792CACB5%7d.png" TargetMode="External"/><Relationship Id="rId27" Type="http://schemas.openxmlformats.org/officeDocument/2006/relationships/image" Target="../media/image6.png"/><Relationship Id="rId26" Type="http://schemas.openxmlformats.org/officeDocument/2006/relationships/tags" Target="../tags/tag77.xml"/><Relationship Id="rId25" Type="http://schemas.openxmlformats.org/officeDocument/2006/relationships/tags" Target="../tags/tag76.xml"/><Relationship Id="rId24" Type="http://schemas.openxmlformats.org/officeDocument/2006/relationships/tags" Target="../tags/tag75.xml"/><Relationship Id="rId23" Type="http://schemas.openxmlformats.org/officeDocument/2006/relationships/tags" Target="../tags/tag74.xml"/><Relationship Id="rId22" Type="http://schemas.openxmlformats.org/officeDocument/2006/relationships/tags" Target="../tags/tag73.xml"/><Relationship Id="rId21" Type="http://schemas.openxmlformats.org/officeDocument/2006/relationships/tags" Target="../tags/tag72.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1"/>
            </p:custDataLst>
          </p:nvPr>
        </p:nvSpPr>
        <p:spPr>
          <a:xfrm>
            <a:off x="628791" y="274335"/>
            <a:ext cx="7886418" cy="993477"/>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22"/>
            </p:custDataLst>
          </p:nvPr>
        </p:nvSpPr>
        <p:spPr>
          <a:xfrm>
            <a:off x="628791" y="1369418"/>
            <a:ext cx="7886418" cy="3263797"/>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23"/>
            </p:custDataLst>
          </p:nvPr>
        </p:nvSpPr>
        <p:spPr>
          <a:xfrm>
            <a:off x="628791" y="4767560"/>
            <a:ext cx="2056836" cy="273206"/>
          </a:xfrm>
          <a:prstGeom prst="rect">
            <a:avLst/>
          </a:prstGeom>
        </p:spPr>
        <p:txBody>
          <a:bodyPr vert="horz" lIns="91440" tIns="45720" rIns="91440" bIns="45720" rtlCol="0" anchor="ctr"/>
          <a:lstStyle>
            <a:lvl1pPr algn="l">
              <a:defRPr sz="855">
                <a:solidFill>
                  <a:schemeClr val="tx1">
                    <a:tint val="75000"/>
                  </a:schemeClr>
                </a:solidFill>
                <a:latin typeface="印品黑体" panose="00000500000000000000" pitchFamily="2" charset="-122"/>
              </a:defRPr>
            </a:lvl1pPr>
          </a:lstStyle>
          <a:p>
            <a:fld id="{43A93E93-166D-47F5-9EF1-ACEABE24AEEA}" type="datetimeFigureOut">
              <a:rPr lang="zh-CN" altLang="en-US" smtClean="0"/>
            </a:fld>
            <a:endParaRPr lang="zh-CN" altLang="en-US"/>
          </a:p>
        </p:txBody>
      </p:sp>
      <p:sp>
        <p:nvSpPr>
          <p:cNvPr id="5" name="页脚占位符 4"/>
          <p:cNvSpPr>
            <a:spLocks noGrp="1"/>
          </p:cNvSpPr>
          <p:nvPr>
            <p:ph type="ftr" sz="quarter" idx="3"/>
            <p:custDataLst>
              <p:tags r:id="rId24"/>
            </p:custDataLst>
          </p:nvPr>
        </p:nvSpPr>
        <p:spPr>
          <a:xfrm>
            <a:off x="3028809" y="4767560"/>
            <a:ext cx="3086382" cy="273206"/>
          </a:xfrm>
          <a:prstGeom prst="rect">
            <a:avLst/>
          </a:prstGeom>
        </p:spPr>
        <p:txBody>
          <a:bodyPr vert="horz" lIns="91440" tIns="45720" rIns="91440" bIns="45720" rtlCol="0" anchor="ctr"/>
          <a:lstStyle>
            <a:lvl1pPr algn="ctr">
              <a:defRPr sz="855">
                <a:solidFill>
                  <a:schemeClr val="tx1">
                    <a:tint val="75000"/>
                  </a:schemeClr>
                </a:solidFill>
                <a:latin typeface="印品黑体" panose="00000500000000000000" pitchFamily="2" charset="-122"/>
              </a:defRPr>
            </a:lvl1pPr>
          </a:lstStyle>
          <a:p>
            <a:endParaRPr lang="zh-CN" altLang="en-US"/>
          </a:p>
        </p:txBody>
      </p:sp>
      <p:sp>
        <p:nvSpPr>
          <p:cNvPr id="6" name="灯片编号占位符 5"/>
          <p:cNvSpPr>
            <a:spLocks noGrp="1"/>
          </p:cNvSpPr>
          <p:nvPr>
            <p:ph type="sldNum" sz="quarter" idx="4"/>
            <p:custDataLst>
              <p:tags r:id="rId25"/>
            </p:custDataLst>
          </p:nvPr>
        </p:nvSpPr>
        <p:spPr>
          <a:xfrm>
            <a:off x="6458374" y="4767560"/>
            <a:ext cx="2056836" cy="273206"/>
          </a:xfrm>
          <a:prstGeom prst="rect">
            <a:avLst/>
          </a:prstGeom>
        </p:spPr>
        <p:txBody>
          <a:bodyPr vert="horz" lIns="91440" tIns="45720" rIns="91440" bIns="45720" rtlCol="0" anchor="ctr"/>
          <a:lstStyle>
            <a:lvl1pPr algn="r">
              <a:defRPr sz="855">
                <a:solidFill>
                  <a:schemeClr val="tx1">
                    <a:tint val="75000"/>
                  </a:schemeClr>
                </a:solidFill>
                <a:latin typeface="印品黑体" panose="00000500000000000000" pitchFamily="2" charset="-122"/>
              </a:defRPr>
            </a:lvl1pPr>
          </a:lstStyle>
          <a:p>
            <a:fld id="{118D5ACA-62CA-46DB-AD6B-12EDD6D51A23}" type="slidenum">
              <a:rPr lang="zh-CN" altLang="en-US" smtClean="0"/>
            </a:fld>
            <a:endParaRPr lang="zh-CN" altLang="en-US"/>
          </a:p>
        </p:txBody>
      </p:sp>
      <p:pic>
        <p:nvPicPr>
          <p:cNvPr id="7" name="图片 1073743875" descr="学科网 zxxk.com"/>
          <p:cNvPicPr>
            <a:picLocks noChangeAspect="1"/>
          </p:cNvPicPr>
          <p:nvPr userDrawn="1">
            <p:custDataLst>
              <p:tags r:id="rId26"/>
            </p:custDataLst>
          </p:nvPr>
        </p:nvPicPr>
        <p:blipFill>
          <a:blip r:embed="rId27" r:link="rId28"/>
          <a:stretch>
            <a:fillRect/>
          </a:stretch>
        </p:blipFill>
        <p:spPr>
          <a:xfrm>
            <a:off x="838200" y="365125"/>
            <a:ext cx="9525" cy="9525"/>
          </a:xfrm>
          <a:prstGeom prst="rect">
            <a:avLst/>
          </a:prstGeom>
          <a:noFill/>
          <a:ln>
            <a:noFill/>
            <a:miter lim="800000"/>
            <a:headEnd/>
            <a:tailEnd/>
          </a:ln>
        </p:spPr>
      </p:pic>
      <p:pic>
        <p:nvPicPr>
          <p:cNvPr id="8" name="图片 1073743875" descr="学科网 zxxk.com"/>
          <p:cNvPicPr>
            <a:picLocks noChangeAspect="1"/>
          </p:cNvPicPr>
          <p:nvPr userDrawn="1">
            <p:custDataLst>
              <p:tags r:id="rId29"/>
            </p:custDataLst>
          </p:nvPr>
        </p:nvPicPr>
        <p:blipFill>
          <a:blip r:embed="rId27" r:link="rId28"/>
          <a:stretch>
            <a:fillRect/>
          </a:stretch>
        </p:blipFill>
        <p:spPr>
          <a:xfrm>
            <a:off x="838200" y="365125"/>
            <a:ext cx="9525" cy="9525"/>
          </a:xfrm>
          <a:prstGeom prst="rect">
            <a:avLst/>
          </a:prstGeom>
          <a:noFill/>
          <a:ln>
            <a:noFill/>
            <a:miter lim="800000"/>
            <a:headEnd/>
            <a:tailEnd/>
          </a:ln>
        </p:spPr>
      </p:pic>
      <p:pic>
        <p:nvPicPr>
          <p:cNvPr id="14" name="图片 13"/>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382250" y="12700"/>
            <a:ext cx="1782445" cy="1188720"/>
          </a:xfrm>
          <a:prstGeom prst="rect">
            <a:avLst/>
          </a:prstGeom>
        </p:spPr>
      </p:pic>
      <p:pic>
        <p:nvPicPr>
          <p:cNvPr id="9" name="图片 8"/>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509250" y="139700"/>
            <a:ext cx="1782445" cy="1188720"/>
          </a:xfrm>
          <a:prstGeom prst="rect">
            <a:avLst/>
          </a:prstGeom>
        </p:spPr>
      </p:pic>
      <p:pic>
        <p:nvPicPr>
          <p:cNvPr id="10" name="图片 9"/>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636250" y="266700"/>
            <a:ext cx="1782445" cy="1188720"/>
          </a:xfrm>
          <a:prstGeom prst="rect">
            <a:avLst/>
          </a:prstGeom>
        </p:spPr>
      </p:pic>
      <p:pic>
        <p:nvPicPr>
          <p:cNvPr id="11" name="图片 10"/>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763250" y="393700"/>
            <a:ext cx="1782445" cy="118872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ransition/>
  <p:txStyles>
    <p:titleStyle>
      <a:lvl1pPr algn="l" defTabSz="650240" rtl="0" eaLnBrk="1" latinLnBrk="0" hangingPunct="1">
        <a:lnSpc>
          <a:spcPct val="90000"/>
        </a:lnSpc>
        <a:spcBef>
          <a:spcPct val="0"/>
        </a:spcBef>
        <a:buNone/>
        <a:defRPr sz="3130" kern="1200">
          <a:solidFill>
            <a:schemeClr val="tx1"/>
          </a:solidFill>
          <a:latin typeface="印品黑体" panose="00000500000000000000" pitchFamily="2" charset="-122"/>
          <a:ea typeface="+mj-ea"/>
          <a:cs typeface="+mj-cs"/>
        </a:defRPr>
      </a:lvl1pPr>
    </p:titleStyle>
    <p:bodyStyle>
      <a:lvl1pPr marL="162560" indent="-162560" algn="l" defTabSz="650240" rtl="0" eaLnBrk="1" latinLnBrk="0" hangingPunct="1">
        <a:lnSpc>
          <a:spcPct val="90000"/>
        </a:lnSpc>
        <a:spcBef>
          <a:spcPts val="710"/>
        </a:spcBef>
        <a:buFont typeface="Arial" panose="020B0604020202020204" pitchFamily="34" charset="0"/>
        <a:buChar char="•"/>
        <a:defRPr sz="1990" kern="1200">
          <a:solidFill>
            <a:schemeClr val="tx1"/>
          </a:solidFill>
          <a:latin typeface="印品黑体" panose="00000500000000000000" pitchFamily="2" charset="-122"/>
          <a:ea typeface="+mn-ea"/>
          <a:cs typeface="+mn-cs"/>
        </a:defRPr>
      </a:lvl1pPr>
      <a:lvl2pPr marL="487680" indent="-162560" algn="l" defTabSz="650240" rtl="0" eaLnBrk="1" latinLnBrk="0" hangingPunct="1">
        <a:lnSpc>
          <a:spcPct val="90000"/>
        </a:lnSpc>
        <a:spcBef>
          <a:spcPts val="355"/>
        </a:spcBef>
        <a:buFont typeface="Arial" panose="020B0604020202020204" pitchFamily="34" charset="0"/>
        <a:buChar char="•"/>
        <a:defRPr sz="1705" kern="1200">
          <a:solidFill>
            <a:schemeClr val="tx1"/>
          </a:solidFill>
          <a:latin typeface="印品黑体" panose="00000500000000000000" pitchFamily="2" charset="-122"/>
          <a:ea typeface="+mn-ea"/>
          <a:cs typeface="+mn-cs"/>
        </a:defRPr>
      </a:lvl2pPr>
      <a:lvl3pPr marL="812800" indent="-162560" algn="l" defTabSz="650240" rtl="0" eaLnBrk="1" latinLnBrk="0" hangingPunct="1">
        <a:lnSpc>
          <a:spcPct val="90000"/>
        </a:lnSpc>
        <a:spcBef>
          <a:spcPts val="355"/>
        </a:spcBef>
        <a:buFont typeface="Arial" panose="020B0604020202020204" pitchFamily="34" charset="0"/>
        <a:buChar char="•"/>
        <a:defRPr sz="1420" kern="1200">
          <a:solidFill>
            <a:schemeClr val="tx1"/>
          </a:solidFill>
          <a:latin typeface="印品黑体" panose="00000500000000000000" pitchFamily="2" charset="-122"/>
          <a:ea typeface="+mn-ea"/>
          <a:cs typeface="+mn-cs"/>
        </a:defRPr>
      </a:lvl3pPr>
      <a:lvl4pPr marL="1137920" indent="-162560" algn="l" defTabSz="650240" rtl="0" eaLnBrk="1" latinLnBrk="0" hangingPunct="1">
        <a:lnSpc>
          <a:spcPct val="90000"/>
        </a:lnSpc>
        <a:spcBef>
          <a:spcPts val="355"/>
        </a:spcBef>
        <a:buFont typeface="Arial" panose="020B0604020202020204" pitchFamily="34" charset="0"/>
        <a:buChar char="•"/>
        <a:defRPr sz="1280" kern="1200">
          <a:solidFill>
            <a:schemeClr val="tx1"/>
          </a:solidFill>
          <a:latin typeface="印品黑体" panose="00000500000000000000" pitchFamily="2" charset="-122"/>
          <a:ea typeface="+mn-ea"/>
          <a:cs typeface="+mn-cs"/>
        </a:defRPr>
      </a:lvl4pPr>
      <a:lvl5pPr marL="1463040" indent="-162560" algn="l" defTabSz="650240" rtl="0" eaLnBrk="1" latinLnBrk="0" hangingPunct="1">
        <a:lnSpc>
          <a:spcPct val="90000"/>
        </a:lnSpc>
        <a:spcBef>
          <a:spcPts val="355"/>
        </a:spcBef>
        <a:buFont typeface="Arial" panose="020B0604020202020204" pitchFamily="34" charset="0"/>
        <a:buChar char="•"/>
        <a:defRPr sz="1280" kern="1200">
          <a:solidFill>
            <a:schemeClr val="tx1"/>
          </a:solidFill>
          <a:latin typeface="印品黑体" panose="00000500000000000000" pitchFamily="2" charset="-122"/>
          <a:ea typeface="+mn-ea"/>
          <a:cs typeface="+mn-cs"/>
        </a:defRPr>
      </a:lvl5pPr>
      <a:lvl6pPr marL="1788160" indent="-162560" algn="l" defTabSz="650240" rtl="0" eaLnBrk="1" latinLnBrk="0" hangingPunct="1">
        <a:lnSpc>
          <a:spcPct val="90000"/>
        </a:lnSpc>
        <a:spcBef>
          <a:spcPts val="355"/>
        </a:spcBef>
        <a:buFont typeface="Arial" panose="020B0604020202020204" pitchFamily="34" charset="0"/>
        <a:buChar char="•"/>
        <a:defRPr sz="1280" kern="1200">
          <a:solidFill>
            <a:schemeClr val="tx1"/>
          </a:solidFill>
          <a:latin typeface="+mn-lt"/>
          <a:ea typeface="+mn-ea"/>
          <a:cs typeface="+mn-cs"/>
        </a:defRPr>
      </a:lvl6pPr>
      <a:lvl7pPr marL="2113280" indent="-162560" algn="l" defTabSz="650240" rtl="0" eaLnBrk="1" latinLnBrk="0" hangingPunct="1">
        <a:lnSpc>
          <a:spcPct val="90000"/>
        </a:lnSpc>
        <a:spcBef>
          <a:spcPts val="355"/>
        </a:spcBef>
        <a:buFont typeface="Arial" panose="020B0604020202020204" pitchFamily="34" charset="0"/>
        <a:buChar char="•"/>
        <a:defRPr sz="1280" kern="1200">
          <a:solidFill>
            <a:schemeClr val="tx1"/>
          </a:solidFill>
          <a:latin typeface="+mn-lt"/>
          <a:ea typeface="+mn-ea"/>
          <a:cs typeface="+mn-cs"/>
        </a:defRPr>
      </a:lvl7pPr>
      <a:lvl8pPr marL="2438400" indent="-162560" algn="l" defTabSz="650240" rtl="0" eaLnBrk="1" latinLnBrk="0" hangingPunct="1">
        <a:lnSpc>
          <a:spcPct val="90000"/>
        </a:lnSpc>
        <a:spcBef>
          <a:spcPts val="355"/>
        </a:spcBef>
        <a:buFont typeface="Arial" panose="020B0604020202020204" pitchFamily="34" charset="0"/>
        <a:buChar char="•"/>
        <a:defRPr sz="1280" kern="1200">
          <a:solidFill>
            <a:schemeClr val="tx1"/>
          </a:solidFill>
          <a:latin typeface="+mn-lt"/>
          <a:ea typeface="+mn-ea"/>
          <a:cs typeface="+mn-cs"/>
        </a:defRPr>
      </a:lvl8pPr>
      <a:lvl9pPr marL="2763520" indent="-162560" algn="l" defTabSz="650240" rtl="0" eaLnBrk="1" latinLnBrk="0" hangingPunct="1">
        <a:lnSpc>
          <a:spcPct val="90000"/>
        </a:lnSpc>
        <a:spcBef>
          <a:spcPts val="355"/>
        </a:spcBef>
        <a:buFont typeface="Arial" panose="020B0604020202020204" pitchFamily="34" charset="0"/>
        <a:buChar char="•"/>
        <a:defRPr sz="1280" kern="1200">
          <a:solidFill>
            <a:schemeClr val="tx1"/>
          </a:solidFill>
          <a:latin typeface="+mn-lt"/>
          <a:ea typeface="+mn-ea"/>
          <a:cs typeface="+mn-cs"/>
        </a:defRPr>
      </a:lvl9pPr>
    </p:bodyStyle>
    <p:otherStyle>
      <a:defPPr>
        <a:defRPr lang="zh-CN"/>
      </a:defPPr>
      <a:lvl1pPr marL="0" algn="l" defTabSz="650240" rtl="0" eaLnBrk="1" latinLnBrk="0" hangingPunct="1">
        <a:defRPr sz="1280" kern="1200">
          <a:solidFill>
            <a:schemeClr val="tx1"/>
          </a:solidFill>
          <a:latin typeface="+mn-lt"/>
          <a:ea typeface="+mn-ea"/>
          <a:cs typeface="+mn-cs"/>
        </a:defRPr>
      </a:lvl1pPr>
      <a:lvl2pPr marL="325120" algn="l" defTabSz="650240" rtl="0" eaLnBrk="1" latinLnBrk="0" hangingPunct="1">
        <a:defRPr sz="1280" kern="1200">
          <a:solidFill>
            <a:schemeClr val="tx1"/>
          </a:solidFill>
          <a:latin typeface="+mn-lt"/>
          <a:ea typeface="+mn-ea"/>
          <a:cs typeface="+mn-cs"/>
        </a:defRPr>
      </a:lvl2pPr>
      <a:lvl3pPr marL="650240" algn="l" defTabSz="650240" rtl="0" eaLnBrk="1" latinLnBrk="0" hangingPunct="1">
        <a:defRPr sz="1280" kern="1200">
          <a:solidFill>
            <a:schemeClr val="tx1"/>
          </a:solidFill>
          <a:latin typeface="+mn-lt"/>
          <a:ea typeface="+mn-ea"/>
          <a:cs typeface="+mn-cs"/>
        </a:defRPr>
      </a:lvl3pPr>
      <a:lvl4pPr marL="975360" algn="l" defTabSz="650240" rtl="0" eaLnBrk="1" latinLnBrk="0" hangingPunct="1">
        <a:defRPr sz="1280" kern="1200">
          <a:solidFill>
            <a:schemeClr val="tx1"/>
          </a:solidFill>
          <a:latin typeface="+mn-lt"/>
          <a:ea typeface="+mn-ea"/>
          <a:cs typeface="+mn-cs"/>
        </a:defRPr>
      </a:lvl4pPr>
      <a:lvl5pPr marL="1300480" algn="l" defTabSz="650240" rtl="0" eaLnBrk="1" latinLnBrk="0" hangingPunct="1">
        <a:defRPr sz="1280" kern="1200">
          <a:solidFill>
            <a:schemeClr val="tx1"/>
          </a:solidFill>
          <a:latin typeface="+mn-lt"/>
          <a:ea typeface="+mn-ea"/>
          <a:cs typeface="+mn-cs"/>
        </a:defRPr>
      </a:lvl5pPr>
      <a:lvl6pPr marL="1625600" algn="l" defTabSz="650240" rtl="0" eaLnBrk="1" latinLnBrk="0" hangingPunct="1">
        <a:defRPr sz="1280" kern="1200">
          <a:solidFill>
            <a:schemeClr val="tx1"/>
          </a:solidFill>
          <a:latin typeface="+mn-lt"/>
          <a:ea typeface="+mn-ea"/>
          <a:cs typeface="+mn-cs"/>
        </a:defRPr>
      </a:lvl6pPr>
      <a:lvl7pPr marL="1950720" algn="l" defTabSz="650240" rtl="0" eaLnBrk="1" latinLnBrk="0" hangingPunct="1">
        <a:defRPr sz="1280" kern="1200">
          <a:solidFill>
            <a:schemeClr val="tx1"/>
          </a:solidFill>
          <a:latin typeface="+mn-lt"/>
          <a:ea typeface="+mn-ea"/>
          <a:cs typeface="+mn-cs"/>
        </a:defRPr>
      </a:lvl7pPr>
      <a:lvl8pPr marL="2275840" algn="l" defTabSz="650240" rtl="0" eaLnBrk="1" latinLnBrk="0" hangingPunct="1">
        <a:defRPr sz="1280" kern="1200">
          <a:solidFill>
            <a:schemeClr val="tx1"/>
          </a:solidFill>
          <a:latin typeface="+mn-lt"/>
          <a:ea typeface="+mn-ea"/>
          <a:cs typeface="+mn-cs"/>
        </a:defRPr>
      </a:lvl8pPr>
      <a:lvl9pPr marL="2600960" algn="l" defTabSz="650240" rtl="0" eaLnBrk="1" latinLnBrk="0" hangingPunct="1">
        <a:defRPr sz="12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87.xml"/><Relationship Id="rId8" Type="http://schemas.openxmlformats.org/officeDocument/2006/relationships/tags" Target="../tags/tag86.xml"/><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7" Type="http://schemas.openxmlformats.org/officeDocument/2006/relationships/slideLayout" Target="../slideLayouts/slideLayout3.xml"/><Relationship Id="rId16" Type="http://schemas.openxmlformats.org/officeDocument/2006/relationships/tags" Target="../tags/tag91.xml"/><Relationship Id="rId15" Type="http://schemas.openxmlformats.org/officeDocument/2006/relationships/image" Target="../media/image2.webp"/><Relationship Id="rId14" Type="http://schemas.openxmlformats.org/officeDocument/2006/relationships/image" Target="../media/image8.png"/><Relationship Id="rId13" Type="http://schemas.openxmlformats.org/officeDocument/2006/relationships/tags" Target="../tags/tag90.xml"/><Relationship Id="rId12" Type="http://schemas.openxmlformats.org/officeDocument/2006/relationships/tags" Target="../tags/tag89.xml"/><Relationship Id="rId11" Type="http://schemas.openxmlformats.org/officeDocument/2006/relationships/image" Target="../media/image7.png"/><Relationship Id="rId10" Type="http://schemas.openxmlformats.org/officeDocument/2006/relationships/tags" Target="../tags/tag88.xml"/><Relationship Id="rId1" Type="http://schemas.openxmlformats.org/officeDocument/2006/relationships/tags" Target="../tags/tag79.xml"/></Relationships>
</file>

<file path=ppt/slides/_rels/slide10.xml.rels><?xml version="1.0" encoding="UTF-8" standalone="yes"?>
<Relationships xmlns="http://schemas.openxmlformats.org/package/2006/relationships"><Relationship Id="rId9" Type="http://schemas.openxmlformats.org/officeDocument/2006/relationships/tags" Target="../tags/tag240.xml"/><Relationship Id="rId8" Type="http://schemas.openxmlformats.org/officeDocument/2006/relationships/tags" Target="../tags/tag239.xml"/><Relationship Id="rId7" Type="http://schemas.openxmlformats.org/officeDocument/2006/relationships/image" Target="../media/image20.jpeg"/><Relationship Id="rId6" Type="http://schemas.openxmlformats.org/officeDocument/2006/relationships/tags" Target="../tags/tag238.xml"/><Relationship Id="rId5" Type="http://schemas.openxmlformats.org/officeDocument/2006/relationships/tags" Target="../tags/tag237.xml"/><Relationship Id="rId4" Type="http://schemas.openxmlformats.org/officeDocument/2006/relationships/image" Target="../media/image19.jpeg"/><Relationship Id="rId3" Type="http://schemas.openxmlformats.org/officeDocument/2006/relationships/tags" Target="../tags/tag236.xml"/><Relationship Id="rId2" Type="http://schemas.openxmlformats.org/officeDocument/2006/relationships/tags" Target="../tags/tag235.xml"/><Relationship Id="rId13" Type="http://schemas.openxmlformats.org/officeDocument/2006/relationships/slideLayout" Target="../slideLayouts/slideLayout3.xml"/><Relationship Id="rId12" Type="http://schemas.openxmlformats.org/officeDocument/2006/relationships/tags" Target="../tags/tag243.xml"/><Relationship Id="rId11" Type="http://schemas.openxmlformats.org/officeDocument/2006/relationships/tags" Target="../tags/tag242.xml"/><Relationship Id="rId10" Type="http://schemas.openxmlformats.org/officeDocument/2006/relationships/tags" Target="../tags/tag241.xml"/><Relationship Id="rId1" Type="http://schemas.openxmlformats.org/officeDocument/2006/relationships/tags" Target="../tags/tag234.xml"/></Relationships>
</file>

<file path=ppt/slides/_rels/slide11.xml.rels><?xml version="1.0" encoding="UTF-8" standalone="yes"?>
<Relationships xmlns="http://schemas.openxmlformats.org/package/2006/relationships"><Relationship Id="rId9" Type="http://schemas.openxmlformats.org/officeDocument/2006/relationships/tags" Target="../tags/tag251.xml"/><Relationship Id="rId8" Type="http://schemas.openxmlformats.org/officeDocument/2006/relationships/tags" Target="../tags/tag250.xml"/><Relationship Id="rId7" Type="http://schemas.openxmlformats.org/officeDocument/2006/relationships/tags" Target="../tags/tag249.xml"/><Relationship Id="rId6" Type="http://schemas.openxmlformats.org/officeDocument/2006/relationships/image" Target="../media/image21.png"/><Relationship Id="rId5" Type="http://schemas.openxmlformats.org/officeDocument/2006/relationships/tags" Target="../tags/tag248.xml"/><Relationship Id="rId4" Type="http://schemas.openxmlformats.org/officeDocument/2006/relationships/tags" Target="../tags/tag247.xml"/><Relationship Id="rId3" Type="http://schemas.openxmlformats.org/officeDocument/2006/relationships/tags" Target="../tags/tag246.xml"/><Relationship Id="rId2" Type="http://schemas.openxmlformats.org/officeDocument/2006/relationships/tags" Target="../tags/tag245.xml"/><Relationship Id="rId13" Type="http://schemas.openxmlformats.org/officeDocument/2006/relationships/slideLayout" Target="../slideLayouts/slideLayout3.xml"/><Relationship Id="rId12" Type="http://schemas.openxmlformats.org/officeDocument/2006/relationships/tags" Target="../tags/tag254.xml"/><Relationship Id="rId11" Type="http://schemas.openxmlformats.org/officeDocument/2006/relationships/tags" Target="../tags/tag253.xml"/><Relationship Id="rId10" Type="http://schemas.openxmlformats.org/officeDocument/2006/relationships/tags" Target="../tags/tag252.xml"/><Relationship Id="rId1" Type="http://schemas.openxmlformats.org/officeDocument/2006/relationships/tags" Target="../tags/tag244.xml"/></Relationships>
</file>

<file path=ppt/slides/_rels/slide12.xml.rels><?xml version="1.0" encoding="UTF-8" standalone="yes"?>
<Relationships xmlns="http://schemas.openxmlformats.org/package/2006/relationships"><Relationship Id="rId9" Type="http://schemas.openxmlformats.org/officeDocument/2006/relationships/tags" Target="../tags/tag263.xml"/><Relationship Id="rId8" Type="http://schemas.openxmlformats.org/officeDocument/2006/relationships/tags" Target="../tags/tag262.xml"/><Relationship Id="rId7" Type="http://schemas.openxmlformats.org/officeDocument/2006/relationships/tags" Target="../tags/tag261.xml"/><Relationship Id="rId6" Type="http://schemas.openxmlformats.org/officeDocument/2006/relationships/tags" Target="../tags/tag260.xml"/><Relationship Id="rId5" Type="http://schemas.openxmlformats.org/officeDocument/2006/relationships/tags" Target="../tags/tag259.xml"/><Relationship Id="rId42" Type="http://schemas.openxmlformats.org/officeDocument/2006/relationships/slideLayout" Target="../slideLayouts/slideLayout3.xml"/><Relationship Id="rId41" Type="http://schemas.openxmlformats.org/officeDocument/2006/relationships/tags" Target="../tags/tag295.xml"/><Relationship Id="rId40" Type="http://schemas.openxmlformats.org/officeDocument/2006/relationships/tags" Target="../tags/tag294.xml"/><Relationship Id="rId4" Type="http://schemas.openxmlformats.org/officeDocument/2006/relationships/tags" Target="../tags/tag258.xml"/><Relationship Id="rId39" Type="http://schemas.openxmlformats.org/officeDocument/2006/relationships/tags" Target="../tags/tag293.xml"/><Relationship Id="rId38" Type="http://schemas.openxmlformats.org/officeDocument/2006/relationships/tags" Target="../tags/tag292.xml"/><Relationship Id="rId37" Type="http://schemas.openxmlformats.org/officeDocument/2006/relationships/tags" Target="../tags/tag291.xml"/><Relationship Id="rId36" Type="http://schemas.openxmlformats.org/officeDocument/2006/relationships/tags" Target="../tags/tag290.xml"/><Relationship Id="rId35" Type="http://schemas.openxmlformats.org/officeDocument/2006/relationships/tags" Target="../tags/tag289.xml"/><Relationship Id="rId34" Type="http://schemas.openxmlformats.org/officeDocument/2006/relationships/tags" Target="../tags/tag288.xml"/><Relationship Id="rId33" Type="http://schemas.openxmlformats.org/officeDocument/2006/relationships/tags" Target="../tags/tag287.xml"/><Relationship Id="rId32" Type="http://schemas.openxmlformats.org/officeDocument/2006/relationships/tags" Target="../tags/tag286.xml"/><Relationship Id="rId31" Type="http://schemas.openxmlformats.org/officeDocument/2006/relationships/tags" Target="../tags/tag285.xml"/><Relationship Id="rId30" Type="http://schemas.openxmlformats.org/officeDocument/2006/relationships/tags" Target="../tags/tag284.xml"/><Relationship Id="rId3" Type="http://schemas.openxmlformats.org/officeDocument/2006/relationships/tags" Target="../tags/tag257.xml"/><Relationship Id="rId29" Type="http://schemas.openxmlformats.org/officeDocument/2006/relationships/tags" Target="../tags/tag283.xml"/><Relationship Id="rId28" Type="http://schemas.openxmlformats.org/officeDocument/2006/relationships/tags" Target="../tags/tag282.xml"/><Relationship Id="rId27" Type="http://schemas.openxmlformats.org/officeDocument/2006/relationships/tags" Target="../tags/tag281.xml"/><Relationship Id="rId26" Type="http://schemas.openxmlformats.org/officeDocument/2006/relationships/tags" Target="../tags/tag280.xml"/><Relationship Id="rId25" Type="http://schemas.openxmlformats.org/officeDocument/2006/relationships/tags" Target="../tags/tag279.xml"/><Relationship Id="rId24" Type="http://schemas.openxmlformats.org/officeDocument/2006/relationships/tags" Target="../tags/tag278.xml"/><Relationship Id="rId23" Type="http://schemas.openxmlformats.org/officeDocument/2006/relationships/tags" Target="../tags/tag277.xml"/><Relationship Id="rId22" Type="http://schemas.openxmlformats.org/officeDocument/2006/relationships/tags" Target="../tags/tag276.xml"/><Relationship Id="rId21" Type="http://schemas.openxmlformats.org/officeDocument/2006/relationships/tags" Target="../tags/tag275.xml"/><Relationship Id="rId20" Type="http://schemas.openxmlformats.org/officeDocument/2006/relationships/tags" Target="../tags/tag274.xml"/><Relationship Id="rId2" Type="http://schemas.openxmlformats.org/officeDocument/2006/relationships/tags" Target="../tags/tag256.xml"/><Relationship Id="rId19" Type="http://schemas.openxmlformats.org/officeDocument/2006/relationships/tags" Target="../tags/tag273.xml"/><Relationship Id="rId18" Type="http://schemas.openxmlformats.org/officeDocument/2006/relationships/tags" Target="../tags/tag272.xml"/><Relationship Id="rId17" Type="http://schemas.openxmlformats.org/officeDocument/2006/relationships/tags" Target="../tags/tag271.xml"/><Relationship Id="rId16" Type="http://schemas.openxmlformats.org/officeDocument/2006/relationships/tags" Target="../tags/tag270.xml"/><Relationship Id="rId15" Type="http://schemas.openxmlformats.org/officeDocument/2006/relationships/tags" Target="../tags/tag269.xml"/><Relationship Id="rId14" Type="http://schemas.openxmlformats.org/officeDocument/2006/relationships/tags" Target="../tags/tag268.xml"/><Relationship Id="rId13" Type="http://schemas.openxmlformats.org/officeDocument/2006/relationships/tags" Target="../tags/tag267.xml"/><Relationship Id="rId12" Type="http://schemas.openxmlformats.org/officeDocument/2006/relationships/tags" Target="../tags/tag266.xml"/><Relationship Id="rId11" Type="http://schemas.openxmlformats.org/officeDocument/2006/relationships/tags" Target="../tags/tag265.xml"/><Relationship Id="rId10" Type="http://schemas.openxmlformats.org/officeDocument/2006/relationships/tags" Target="../tags/tag264.xml"/><Relationship Id="rId1" Type="http://schemas.openxmlformats.org/officeDocument/2006/relationships/tags" Target="../tags/tag255.xml"/></Relationships>
</file>

<file path=ppt/slides/_rels/slide13.xml.rels><?xml version="1.0" encoding="UTF-8" standalone="yes"?>
<Relationships xmlns="http://schemas.openxmlformats.org/package/2006/relationships"><Relationship Id="rId9" Type="http://schemas.openxmlformats.org/officeDocument/2006/relationships/tags" Target="../tags/tag304.xml"/><Relationship Id="rId8" Type="http://schemas.openxmlformats.org/officeDocument/2006/relationships/tags" Target="../tags/tag303.xml"/><Relationship Id="rId7" Type="http://schemas.openxmlformats.org/officeDocument/2006/relationships/tags" Target="../tags/tag302.xml"/><Relationship Id="rId6" Type="http://schemas.openxmlformats.org/officeDocument/2006/relationships/tags" Target="../tags/tag301.xml"/><Relationship Id="rId5" Type="http://schemas.openxmlformats.org/officeDocument/2006/relationships/tags" Target="../tags/tag300.xml"/><Relationship Id="rId4" Type="http://schemas.openxmlformats.org/officeDocument/2006/relationships/tags" Target="../tags/tag299.xml"/><Relationship Id="rId3" Type="http://schemas.openxmlformats.org/officeDocument/2006/relationships/tags" Target="../tags/tag298.xml"/><Relationship Id="rId29" Type="http://schemas.openxmlformats.org/officeDocument/2006/relationships/slideLayout" Target="../slideLayouts/slideLayout4.xml"/><Relationship Id="rId28" Type="http://schemas.openxmlformats.org/officeDocument/2006/relationships/tags" Target="../tags/tag322.xml"/><Relationship Id="rId27" Type="http://schemas.openxmlformats.org/officeDocument/2006/relationships/tags" Target="../tags/tag321.xml"/><Relationship Id="rId26" Type="http://schemas.openxmlformats.org/officeDocument/2006/relationships/image" Target="../media/image22.png"/><Relationship Id="rId25" Type="http://schemas.openxmlformats.org/officeDocument/2006/relationships/tags" Target="../tags/tag320.xml"/><Relationship Id="rId24" Type="http://schemas.openxmlformats.org/officeDocument/2006/relationships/tags" Target="../tags/tag319.xml"/><Relationship Id="rId23" Type="http://schemas.openxmlformats.org/officeDocument/2006/relationships/tags" Target="../tags/tag318.xml"/><Relationship Id="rId22" Type="http://schemas.openxmlformats.org/officeDocument/2006/relationships/tags" Target="../tags/tag317.xml"/><Relationship Id="rId21" Type="http://schemas.openxmlformats.org/officeDocument/2006/relationships/tags" Target="../tags/tag316.xml"/><Relationship Id="rId20" Type="http://schemas.openxmlformats.org/officeDocument/2006/relationships/tags" Target="../tags/tag315.xml"/><Relationship Id="rId2" Type="http://schemas.openxmlformats.org/officeDocument/2006/relationships/tags" Target="../tags/tag297.xml"/><Relationship Id="rId19" Type="http://schemas.openxmlformats.org/officeDocument/2006/relationships/tags" Target="../tags/tag314.xml"/><Relationship Id="rId18" Type="http://schemas.openxmlformats.org/officeDocument/2006/relationships/tags" Target="../tags/tag313.xml"/><Relationship Id="rId17" Type="http://schemas.openxmlformats.org/officeDocument/2006/relationships/tags" Target="../tags/tag312.xml"/><Relationship Id="rId16" Type="http://schemas.openxmlformats.org/officeDocument/2006/relationships/tags" Target="../tags/tag311.xml"/><Relationship Id="rId15" Type="http://schemas.openxmlformats.org/officeDocument/2006/relationships/tags" Target="../tags/tag310.xml"/><Relationship Id="rId14" Type="http://schemas.openxmlformats.org/officeDocument/2006/relationships/tags" Target="../tags/tag309.xml"/><Relationship Id="rId13" Type="http://schemas.openxmlformats.org/officeDocument/2006/relationships/tags" Target="../tags/tag308.xml"/><Relationship Id="rId12" Type="http://schemas.openxmlformats.org/officeDocument/2006/relationships/tags" Target="../tags/tag307.xml"/><Relationship Id="rId11" Type="http://schemas.openxmlformats.org/officeDocument/2006/relationships/tags" Target="../tags/tag306.xml"/><Relationship Id="rId10" Type="http://schemas.openxmlformats.org/officeDocument/2006/relationships/tags" Target="../tags/tag305.xml"/><Relationship Id="rId1" Type="http://schemas.openxmlformats.org/officeDocument/2006/relationships/tags" Target="../tags/tag296.xml"/></Relationships>
</file>

<file path=ppt/slides/_rels/slide14.xml.rels><?xml version="1.0" encoding="UTF-8" standalone="yes"?>
<Relationships xmlns="http://schemas.openxmlformats.org/package/2006/relationships"><Relationship Id="rId9" Type="http://schemas.openxmlformats.org/officeDocument/2006/relationships/tags" Target="../tags/tag331.xml"/><Relationship Id="rId8" Type="http://schemas.openxmlformats.org/officeDocument/2006/relationships/tags" Target="../tags/tag330.xml"/><Relationship Id="rId7" Type="http://schemas.openxmlformats.org/officeDocument/2006/relationships/tags" Target="../tags/tag329.xml"/><Relationship Id="rId6" Type="http://schemas.openxmlformats.org/officeDocument/2006/relationships/tags" Target="../tags/tag328.xml"/><Relationship Id="rId5" Type="http://schemas.openxmlformats.org/officeDocument/2006/relationships/tags" Target="../tags/tag327.xml"/><Relationship Id="rId4" Type="http://schemas.openxmlformats.org/officeDocument/2006/relationships/tags" Target="../tags/tag326.xml"/><Relationship Id="rId32" Type="http://schemas.openxmlformats.org/officeDocument/2006/relationships/slideLayout" Target="../slideLayouts/slideLayout4.xml"/><Relationship Id="rId31" Type="http://schemas.openxmlformats.org/officeDocument/2006/relationships/tags" Target="../tags/tag353.xml"/><Relationship Id="rId30" Type="http://schemas.openxmlformats.org/officeDocument/2006/relationships/tags" Target="../tags/tag352.xml"/><Relationship Id="rId3" Type="http://schemas.openxmlformats.org/officeDocument/2006/relationships/tags" Target="../tags/tag325.xml"/><Relationship Id="rId29" Type="http://schemas.openxmlformats.org/officeDocument/2006/relationships/tags" Target="../tags/tag351.xml"/><Relationship Id="rId28" Type="http://schemas.openxmlformats.org/officeDocument/2006/relationships/tags" Target="../tags/tag350.xml"/><Relationship Id="rId27" Type="http://schemas.openxmlformats.org/officeDocument/2006/relationships/tags" Target="../tags/tag349.xml"/><Relationship Id="rId26" Type="http://schemas.openxmlformats.org/officeDocument/2006/relationships/tags" Target="../tags/tag348.xml"/><Relationship Id="rId25" Type="http://schemas.openxmlformats.org/officeDocument/2006/relationships/tags" Target="../tags/tag347.xml"/><Relationship Id="rId24" Type="http://schemas.openxmlformats.org/officeDocument/2006/relationships/tags" Target="../tags/tag346.xml"/><Relationship Id="rId23" Type="http://schemas.openxmlformats.org/officeDocument/2006/relationships/tags" Target="../tags/tag345.xml"/><Relationship Id="rId22" Type="http://schemas.openxmlformats.org/officeDocument/2006/relationships/tags" Target="../tags/tag344.xml"/><Relationship Id="rId21" Type="http://schemas.openxmlformats.org/officeDocument/2006/relationships/tags" Target="../tags/tag343.xml"/><Relationship Id="rId20" Type="http://schemas.openxmlformats.org/officeDocument/2006/relationships/tags" Target="../tags/tag342.xml"/><Relationship Id="rId2" Type="http://schemas.openxmlformats.org/officeDocument/2006/relationships/tags" Target="../tags/tag324.xml"/><Relationship Id="rId19" Type="http://schemas.openxmlformats.org/officeDocument/2006/relationships/tags" Target="../tags/tag341.xml"/><Relationship Id="rId18" Type="http://schemas.openxmlformats.org/officeDocument/2006/relationships/tags" Target="../tags/tag340.xml"/><Relationship Id="rId17" Type="http://schemas.openxmlformats.org/officeDocument/2006/relationships/tags" Target="../tags/tag339.xml"/><Relationship Id="rId16" Type="http://schemas.openxmlformats.org/officeDocument/2006/relationships/tags" Target="../tags/tag338.xml"/><Relationship Id="rId15" Type="http://schemas.openxmlformats.org/officeDocument/2006/relationships/tags" Target="../tags/tag337.xml"/><Relationship Id="rId14" Type="http://schemas.openxmlformats.org/officeDocument/2006/relationships/tags" Target="../tags/tag336.xml"/><Relationship Id="rId13" Type="http://schemas.openxmlformats.org/officeDocument/2006/relationships/tags" Target="../tags/tag335.xml"/><Relationship Id="rId12" Type="http://schemas.openxmlformats.org/officeDocument/2006/relationships/tags" Target="../tags/tag334.xml"/><Relationship Id="rId11" Type="http://schemas.openxmlformats.org/officeDocument/2006/relationships/tags" Target="../tags/tag333.xml"/><Relationship Id="rId10" Type="http://schemas.openxmlformats.org/officeDocument/2006/relationships/tags" Target="../tags/tag332.xml"/><Relationship Id="rId1" Type="http://schemas.openxmlformats.org/officeDocument/2006/relationships/tags" Target="../tags/tag323.xml"/></Relationships>
</file>

<file path=ppt/slides/_rels/slide15.xml.rels><?xml version="1.0" encoding="UTF-8" standalone="yes"?>
<Relationships xmlns="http://schemas.openxmlformats.org/package/2006/relationships"><Relationship Id="rId9" Type="http://schemas.openxmlformats.org/officeDocument/2006/relationships/tags" Target="../tags/tag361.xml"/><Relationship Id="rId8" Type="http://schemas.openxmlformats.org/officeDocument/2006/relationships/image" Target="../media/image23.png"/><Relationship Id="rId7" Type="http://schemas.openxmlformats.org/officeDocument/2006/relationships/tags" Target="../tags/tag360.xml"/><Relationship Id="rId6" Type="http://schemas.openxmlformats.org/officeDocument/2006/relationships/tags" Target="../tags/tag359.xml"/><Relationship Id="rId5" Type="http://schemas.openxmlformats.org/officeDocument/2006/relationships/tags" Target="../tags/tag358.xml"/><Relationship Id="rId4" Type="http://schemas.openxmlformats.org/officeDocument/2006/relationships/tags" Target="../tags/tag357.xml"/><Relationship Id="rId3" Type="http://schemas.openxmlformats.org/officeDocument/2006/relationships/tags" Target="../tags/tag356.xml"/><Relationship Id="rId2" Type="http://schemas.openxmlformats.org/officeDocument/2006/relationships/tags" Target="../tags/tag355.xml"/><Relationship Id="rId17" Type="http://schemas.openxmlformats.org/officeDocument/2006/relationships/slideLayout" Target="../slideLayouts/slideLayout4.xml"/><Relationship Id="rId16" Type="http://schemas.openxmlformats.org/officeDocument/2006/relationships/tags" Target="../tags/tag368.xml"/><Relationship Id="rId15" Type="http://schemas.openxmlformats.org/officeDocument/2006/relationships/tags" Target="../tags/tag367.xml"/><Relationship Id="rId14" Type="http://schemas.openxmlformats.org/officeDocument/2006/relationships/tags" Target="../tags/tag366.xml"/><Relationship Id="rId13" Type="http://schemas.openxmlformats.org/officeDocument/2006/relationships/tags" Target="../tags/tag365.xml"/><Relationship Id="rId12" Type="http://schemas.openxmlformats.org/officeDocument/2006/relationships/tags" Target="../tags/tag364.xml"/><Relationship Id="rId11" Type="http://schemas.openxmlformats.org/officeDocument/2006/relationships/tags" Target="../tags/tag363.xml"/><Relationship Id="rId10" Type="http://schemas.openxmlformats.org/officeDocument/2006/relationships/tags" Target="../tags/tag362.xml"/><Relationship Id="rId1" Type="http://schemas.openxmlformats.org/officeDocument/2006/relationships/tags" Target="../tags/tag354.xml"/></Relationships>
</file>

<file path=ppt/slides/_rels/slide16.xml.rels><?xml version="1.0" encoding="UTF-8" standalone="yes"?>
<Relationships xmlns="http://schemas.openxmlformats.org/package/2006/relationships"><Relationship Id="rId9" Type="http://schemas.openxmlformats.org/officeDocument/2006/relationships/tags" Target="../tags/tag376.xml"/><Relationship Id="rId8" Type="http://schemas.openxmlformats.org/officeDocument/2006/relationships/tags" Target="../tags/tag375.xml"/><Relationship Id="rId7" Type="http://schemas.openxmlformats.org/officeDocument/2006/relationships/tags" Target="../tags/tag374.xml"/><Relationship Id="rId6" Type="http://schemas.openxmlformats.org/officeDocument/2006/relationships/tags" Target="../tags/tag373.xml"/><Relationship Id="rId5" Type="http://schemas.openxmlformats.org/officeDocument/2006/relationships/tags" Target="../tags/tag372.xml"/><Relationship Id="rId4" Type="http://schemas.openxmlformats.org/officeDocument/2006/relationships/tags" Target="../tags/tag371.xml"/><Relationship Id="rId3" Type="http://schemas.openxmlformats.org/officeDocument/2006/relationships/image" Target="../media/image24.png"/><Relationship Id="rId2" Type="http://schemas.openxmlformats.org/officeDocument/2006/relationships/tags" Target="../tags/tag370.xml"/><Relationship Id="rId15" Type="http://schemas.openxmlformats.org/officeDocument/2006/relationships/slideLayout" Target="../slideLayouts/slideLayout3.xml"/><Relationship Id="rId14" Type="http://schemas.openxmlformats.org/officeDocument/2006/relationships/tags" Target="../tags/tag381.xml"/><Relationship Id="rId13" Type="http://schemas.openxmlformats.org/officeDocument/2006/relationships/tags" Target="../tags/tag380.xml"/><Relationship Id="rId12" Type="http://schemas.openxmlformats.org/officeDocument/2006/relationships/tags" Target="../tags/tag379.xml"/><Relationship Id="rId11" Type="http://schemas.openxmlformats.org/officeDocument/2006/relationships/tags" Target="../tags/tag378.xml"/><Relationship Id="rId10" Type="http://schemas.openxmlformats.org/officeDocument/2006/relationships/tags" Target="../tags/tag377.xml"/><Relationship Id="rId1" Type="http://schemas.openxmlformats.org/officeDocument/2006/relationships/tags" Target="../tags/tag369.xml"/></Relationships>
</file>

<file path=ppt/slides/_rels/slide17.xml.rels><?xml version="1.0" encoding="UTF-8" standalone="yes"?>
<Relationships xmlns="http://schemas.openxmlformats.org/package/2006/relationships"><Relationship Id="rId9" Type="http://schemas.openxmlformats.org/officeDocument/2006/relationships/tags" Target="../tags/tag390.xml"/><Relationship Id="rId8" Type="http://schemas.openxmlformats.org/officeDocument/2006/relationships/tags" Target="../tags/tag389.xml"/><Relationship Id="rId7" Type="http://schemas.openxmlformats.org/officeDocument/2006/relationships/tags" Target="../tags/tag388.xml"/><Relationship Id="rId6" Type="http://schemas.openxmlformats.org/officeDocument/2006/relationships/tags" Target="../tags/tag387.xml"/><Relationship Id="rId5" Type="http://schemas.openxmlformats.org/officeDocument/2006/relationships/tags" Target="../tags/tag386.xml"/><Relationship Id="rId4" Type="http://schemas.openxmlformats.org/officeDocument/2006/relationships/tags" Target="../tags/tag385.xml"/><Relationship Id="rId3" Type="http://schemas.openxmlformats.org/officeDocument/2006/relationships/tags" Target="../tags/tag384.xml"/><Relationship Id="rId2" Type="http://schemas.openxmlformats.org/officeDocument/2006/relationships/tags" Target="../tags/tag383.xml"/><Relationship Id="rId15" Type="http://schemas.openxmlformats.org/officeDocument/2006/relationships/slideLayout" Target="../slideLayouts/slideLayout3.xml"/><Relationship Id="rId14" Type="http://schemas.openxmlformats.org/officeDocument/2006/relationships/image" Target="../media/image25.png"/><Relationship Id="rId13" Type="http://schemas.openxmlformats.org/officeDocument/2006/relationships/tags" Target="../tags/tag394.xml"/><Relationship Id="rId12" Type="http://schemas.openxmlformats.org/officeDocument/2006/relationships/tags" Target="../tags/tag393.xml"/><Relationship Id="rId11" Type="http://schemas.openxmlformats.org/officeDocument/2006/relationships/tags" Target="../tags/tag392.xml"/><Relationship Id="rId10" Type="http://schemas.openxmlformats.org/officeDocument/2006/relationships/tags" Target="../tags/tag391.xml"/><Relationship Id="rId1" Type="http://schemas.openxmlformats.org/officeDocument/2006/relationships/tags" Target="../tags/tag382.xml"/></Relationships>
</file>

<file path=ppt/slides/_rels/slide18.xml.rels><?xml version="1.0" encoding="UTF-8" standalone="yes"?>
<Relationships xmlns="http://schemas.openxmlformats.org/package/2006/relationships"><Relationship Id="rId9" Type="http://schemas.openxmlformats.org/officeDocument/2006/relationships/tags" Target="../tags/tag403.xml"/><Relationship Id="rId8" Type="http://schemas.openxmlformats.org/officeDocument/2006/relationships/tags" Target="../tags/tag402.xml"/><Relationship Id="rId7" Type="http://schemas.openxmlformats.org/officeDocument/2006/relationships/tags" Target="../tags/tag401.xml"/><Relationship Id="rId6" Type="http://schemas.openxmlformats.org/officeDocument/2006/relationships/tags" Target="../tags/tag400.xml"/><Relationship Id="rId5" Type="http://schemas.openxmlformats.org/officeDocument/2006/relationships/tags" Target="../tags/tag399.xml"/><Relationship Id="rId4" Type="http://schemas.openxmlformats.org/officeDocument/2006/relationships/tags" Target="../tags/tag398.xml"/><Relationship Id="rId3" Type="http://schemas.openxmlformats.org/officeDocument/2006/relationships/tags" Target="../tags/tag397.xml"/><Relationship Id="rId2" Type="http://schemas.openxmlformats.org/officeDocument/2006/relationships/tags" Target="../tags/tag396.xml"/><Relationship Id="rId13" Type="http://schemas.openxmlformats.org/officeDocument/2006/relationships/slideLayout" Target="../slideLayouts/slideLayout3.xml"/><Relationship Id="rId12" Type="http://schemas.openxmlformats.org/officeDocument/2006/relationships/tags" Target="../tags/tag406.xml"/><Relationship Id="rId11" Type="http://schemas.openxmlformats.org/officeDocument/2006/relationships/tags" Target="../tags/tag405.xml"/><Relationship Id="rId10" Type="http://schemas.openxmlformats.org/officeDocument/2006/relationships/tags" Target="../tags/tag404.xml"/><Relationship Id="rId1" Type="http://schemas.openxmlformats.org/officeDocument/2006/relationships/tags" Target="../tags/tag395.xml"/></Relationships>
</file>

<file path=ppt/slides/_rels/slide19.xml.rels><?xml version="1.0" encoding="UTF-8" standalone="yes"?>
<Relationships xmlns="http://schemas.openxmlformats.org/package/2006/relationships"><Relationship Id="rId9" Type="http://schemas.openxmlformats.org/officeDocument/2006/relationships/tags" Target="../tags/tag415.xml"/><Relationship Id="rId8" Type="http://schemas.openxmlformats.org/officeDocument/2006/relationships/tags" Target="../tags/tag414.xml"/><Relationship Id="rId7" Type="http://schemas.openxmlformats.org/officeDocument/2006/relationships/tags" Target="../tags/tag413.xml"/><Relationship Id="rId6" Type="http://schemas.openxmlformats.org/officeDocument/2006/relationships/tags" Target="../tags/tag412.xml"/><Relationship Id="rId5" Type="http://schemas.openxmlformats.org/officeDocument/2006/relationships/tags" Target="../tags/tag411.xml"/><Relationship Id="rId4" Type="http://schemas.openxmlformats.org/officeDocument/2006/relationships/tags" Target="../tags/tag410.xml"/><Relationship Id="rId3" Type="http://schemas.openxmlformats.org/officeDocument/2006/relationships/tags" Target="../tags/tag409.xml"/><Relationship Id="rId2" Type="http://schemas.openxmlformats.org/officeDocument/2006/relationships/tags" Target="../tags/tag408.xml"/><Relationship Id="rId17" Type="http://schemas.openxmlformats.org/officeDocument/2006/relationships/slideLayout" Target="../slideLayouts/slideLayout4.xml"/><Relationship Id="rId16" Type="http://schemas.openxmlformats.org/officeDocument/2006/relationships/tags" Target="../tags/tag422.xml"/><Relationship Id="rId15" Type="http://schemas.openxmlformats.org/officeDocument/2006/relationships/tags" Target="../tags/tag421.xml"/><Relationship Id="rId14" Type="http://schemas.openxmlformats.org/officeDocument/2006/relationships/tags" Target="../tags/tag420.xml"/><Relationship Id="rId13" Type="http://schemas.openxmlformats.org/officeDocument/2006/relationships/tags" Target="../tags/tag419.xml"/><Relationship Id="rId12" Type="http://schemas.openxmlformats.org/officeDocument/2006/relationships/tags" Target="../tags/tag418.xml"/><Relationship Id="rId11" Type="http://schemas.openxmlformats.org/officeDocument/2006/relationships/tags" Target="../tags/tag417.xml"/><Relationship Id="rId10" Type="http://schemas.openxmlformats.org/officeDocument/2006/relationships/tags" Target="../tags/tag416.xml"/><Relationship Id="rId1" Type="http://schemas.openxmlformats.org/officeDocument/2006/relationships/tags" Target="../tags/tag407.xml"/></Relationships>
</file>

<file path=ppt/slides/_rels/slide2.xml.rels><?xml version="1.0" encoding="UTF-8" standalone="yes"?>
<Relationships xmlns="http://schemas.openxmlformats.org/package/2006/relationships"><Relationship Id="rId9" Type="http://schemas.openxmlformats.org/officeDocument/2006/relationships/tags" Target="../tags/tag96.xml"/><Relationship Id="rId8" Type="http://schemas.openxmlformats.org/officeDocument/2006/relationships/image" Target="../media/image12.GIF"/><Relationship Id="rId7" Type="http://schemas.openxmlformats.org/officeDocument/2006/relationships/tags" Target="../tags/tag95.xml"/><Relationship Id="rId6" Type="http://schemas.openxmlformats.org/officeDocument/2006/relationships/image" Target="../media/image11.GIF"/><Relationship Id="rId5" Type="http://schemas.openxmlformats.org/officeDocument/2006/relationships/tags" Target="../tags/tag94.xml"/><Relationship Id="rId4" Type="http://schemas.openxmlformats.org/officeDocument/2006/relationships/image" Target="../media/image10.GIF"/><Relationship Id="rId3" Type="http://schemas.openxmlformats.org/officeDocument/2006/relationships/tags" Target="../tags/tag93.xml"/><Relationship Id="rId2" Type="http://schemas.openxmlformats.org/officeDocument/2006/relationships/image" Target="../media/image9.emf"/><Relationship Id="rId15" Type="http://schemas.openxmlformats.org/officeDocument/2006/relationships/slideLayout" Target="../slideLayouts/slideLayout1.xml"/><Relationship Id="rId14" Type="http://schemas.openxmlformats.org/officeDocument/2006/relationships/tags" Target="../tags/tag100.xml"/><Relationship Id="rId13" Type="http://schemas.openxmlformats.org/officeDocument/2006/relationships/tags" Target="../tags/tag99.xml"/><Relationship Id="rId12" Type="http://schemas.openxmlformats.org/officeDocument/2006/relationships/image" Target="../media/image13.GIF"/><Relationship Id="rId11" Type="http://schemas.openxmlformats.org/officeDocument/2006/relationships/tags" Target="../tags/tag98.xml"/><Relationship Id="rId10" Type="http://schemas.openxmlformats.org/officeDocument/2006/relationships/tags" Target="../tags/tag97.xml"/><Relationship Id="rId1" Type="http://schemas.openxmlformats.org/officeDocument/2006/relationships/tags" Target="../tags/tag92.xml"/></Relationships>
</file>

<file path=ppt/slides/_rels/slide20.xml.rels><?xml version="1.0" encoding="UTF-8" standalone="yes"?>
<Relationships xmlns="http://schemas.openxmlformats.org/package/2006/relationships"><Relationship Id="rId9" Type="http://schemas.openxmlformats.org/officeDocument/2006/relationships/tags" Target="../tags/tag431.xml"/><Relationship Id="rId8" Type="http://schemas.openxmlformats.org/officeDocument/2006/relationships/tags" Target="../tags/tag430.xml"/><Relationship Id="rId7" Type="http://schemas.openxmlformats.org/officeDocument/2006/relationships/tags" Target="../tags/tag429.xml"/><Relationship Id="rId6" Type="http://schemas.openxmlformats.org/officeDocument/2006/relationships/tags" Target="../tags/tag428.xml"/><Relationship Id="rId5" Type="http://schemas.openxmlformats.org/officeDocument/2006/relationships/tags" Target="../tags/tag427.xml"/><Relationship Id="rId4" Type="http://schemas.openxmlformats.org/officeDocument/2006/relationships/tags" Target="../tags/tag426.xml"/><Relationship Id="rId3" Type="http://schemas.openxmlformats.org/officeDocument/2006/relationships/tags" Target="../tags/tag425.xml"/><Relationship Id="rId2" Type="http://schemas.openxmlformats.org/officeDocument/2006/relationships/tags" Target="../tags/tag424.xml"/><Relationship Id="rId16" Type="http://schemas.openxmlformats.org/officeDocument/2006/relationships/slideLayout" Target="../slideLayouts/slideLayout4.xml"/><Relationship Id="rId15" Type="http://schemas.openxmlformats.org/officeDocument/2006/relationships/tags" Target="../tags/tag437.xml"/><Relationship Id="rId14" Type="http://schemas.openxmlformats.org/officeDocument/2006/relationships/tags" Target="../tags/tag436.xml"/><Relationship Id="rId13" Type="http://schemas.openxmlformats.org/officeDocument/2006/relationships/tags" Target="../tags/tag435.xml"/><Relationship Id="rId12" Type="http://schemas.openxmlformats.org/officeDocument/2006/relationships/tags" Target="../tags/tag434.xml"/><Relationship Id="rId11" Type="http://schemas.openxmlformats.org/officeDocument/2006/relationships/tags" Target="../tags/tag433.xml"/><Relationship Id="rId10" Type="http://schemas.openxmlformats.org/officeDocument/2006/relationships/tags" Target="../tags/tag432.xml"/><Relationship Id="rId1" Type="http://schemas.openxmlformats.org/officeDocument/2006/relationships/tags" Target="../tags/tag423.xml"/></Relationships>
</file>

<file path=ppt/slides/_rels/slide21.xml.rels><?xml version="1.0" encoding="UTF-8" standalone="yes"?>
<Relationships xmlns="http://schemas.openxmlformats.org/package/2006/relationships"><Relationship Id="rId9" Type="http://schemas.openxmlformats.org/officeDocument/2006/relationships/tags" Target="../tags/tag446.xml"/><Relationship Id="rId8" Type="http://schemas.openxmlformats.org/officeDocument/2006/relationships/tags" Target="../tags/tag445.xml"/><Relationship Id="rId7" Type="http://schemas.openxmlformats.org/officeDocument/2006/relationships/tags" Target="../tags/tag444.xml"/><Relationship Id="rId6" Type="http://schemas.openxmlformats.org/officeDocument/2006/relationships/tags" Target="../tags/tag443.xml"/><Relationship Id="rId5" Type="http://schemas.openxmlformats.org/officeDocument/2006/relationships/tags" Target="../tags/tag442.xml"/><Relationship Id="rId45" Type="http://schemas.openxmlformats.org/officeDocument/2006/relationships/slideLayout" Target="../slideLayouts/slideLayout3.xml"/><Relationship Id="rId44" Type="http://schemas.openxmlformats.org/officeDocument/2006/relationships/tags" Target="../tags/tag481.xml"/><Relationship Id="rId43" Type="http://schemas.openxmlformats.org/officeDocument/2006/relationships/tags" Target="../tags/tag480.xml"/><Relationship Id="rId42" Type="http://schemas.openxmlformats.org/officeDocument/2006/relationships/tags" Target="../tags/tag479.xml"/><Relationship Id="rId41" Type="http://schemas.openxmlformats.org/officeDocument/2006/relationships/tags" Target="../tags/tag478.xml"/><Relationship Id="rId40" Type="http://schemas.openxmlformats.org/officeDocument/2006/relationships/tags" Target="../tags/tag477.xml"/><Relationship Id="rId4" Type="http://schemas.openxmlformats.org/officeDocument/2006/relationships/tags" Target="../tags/tag441.xml"/><Relationship Id="rId39" Type="http://schemas.openxmlformats.org/officeDocument/2006/relationships/tags" Target="../tags/tag476.xml"/><Relationship Id="rId38" Type="http://schemas.openxmlformats.org/officeDocument/2006/relationships/tags" Target="../tags/tag475.xml"/><Relationship Id="rId37" Type="http://schemas.openxmlformats.org/officeDocument/2006/relationships/tags" Target="../tags/tag474.xml"/><Relationship Id="rId36" Type="http://schemas.openxmlformats.org/officeDocument/2006/relationships/tags" Target="../tags/tag473.xml"/><Relationship Id="rId35" Type="http://schemas.openxmlformats.org/officeDocument/2006/relationships/tags" Target="../tags/tag472.xml"/><Relationship Id="rId34" Type="http://schemas.openxmlformats.org/officeDocument/2006/relationships/tags" Target="../tags/tag471.xml"/><Relationship Id="rId33" Type="http://schemas.openxmlformats.org/officeDocument/2006/relationships/tags" Target="../tags/tag470.xml"/><Relationship Id="rId32" Type="http://schemas.openxmlformats.org/officeDocument/2006/relationships/tags" Target="../tags/tag469.xml"/><Relationship Id="rId31" Type="http://schemas.openxmlformats.org/officeDocument/2006/relationships/tags" Target="../tags/tag468.xml"/><Relationship Id="rId30" Type="http://schemas.openxmlformats.org/officeDocument/2006/relationships/tags" Target="../tags/tag467.xml"/><Relationship Id="rId3" Type="http://schemas.openxmlformats.org/officeDocument/2006/relationships/tags" Target="../tags/tag440.xml"/><Relationship Id="rId29" Type="http://schemas.openxmlformats.org/officeDocument/2006/relationships/tags" Target="../tags/tag466.xml"/><Relationship Id="rId28" Type="http://schemas.openxmlformats.org/officeDocument/2006/relationships/tags" Target="../tags/tag465.xml"/><Relationship Id="rId27" Type="http://schemas.openxmlformats.org/officeDocument/2006/relationships/tags" Target="../tags/tag464.xml"/><Relationship Id="rId26" Type="http://schemas.openxmlformats.org/officeDocument/2006/relationships/tags" Target="../tags/tag463.xml"/><Relationship Id="rId25" Type="http://schemas.openxmlformats.org/officeDocument/2006/relationships/tags" Target="../tags/tag462.xml"/><Relationship Id="rId24" Type="http://schemas.openxmlformats.org/officeDocument/2006/relationships/tags" Target="../tags/tag461.xml"/><Relationship Id="rId23" Type="http://schemas.openxmlformats.org/officeDocument/2006/relationships/tags" Target="../tags/tag460.xml"/><Relationship Id="rId22" Type="http://schemas.openxmlformats.org/officeDocument/2006/relationships/tags" Target="../tags/tag459.xml"/><Relationship Id="rId21" Type="http://schemas.openxmlformats.org/officeDocument/2006/relationships/tags" Target="../tags/tag458.xml"/><Relationship Id="rId20" Type="http://schemas.openxmlformats.org/officeDocument/2006/relationships/tags" Target="../tags/tag457.xml"/><Relationship Id="rId2" Type="http://schemas.openxmlformats.org/officeDocument/2006/relationships/tags" Target="../tags/tag439.xml"/><Relationship Id="rId19" Type="http://schemas.openxmlformats.org/officeDocument/2006/relationships/tags" Target="../tags/tag456.xml"/><Relationship Id="rId18" Type="http://schemas.openxmlformats.org/officeDocument/2006/relationships/tags" Target="../tags/tag455.xml"/><Relationship Id="rId17" Type="http://schemas.openxmlformats.org/officeDocument/2006/relationships/tags" Target="../tags/tag454.xml"/><Relationship Id="rId16" Type="http://schemas.openxmlformats.org/officeDocument/2006/relationships/tags" Target="../tags/tag453.xml"/><Relationship Id="rId15" Type="http://schemas.openxmlformats.org/officeDocument/2006/relationships/tags" Target="../tags/tag452.xml"/><Relationship Id="rId14" Type="http://schemas.openxmlformats.org/officeDocument/2006/relationships/tags" Target="../tags/tag451.xml"/><Relationship Id="rId13" Type="http://schemas.openxmlformats.org/officeDocument/2006/relationships/tags" Target="../tags/tag450.xml"/><Relationship Id="rId12" Type="http://schemas.openxmlformats.org/officeDocument/2006/relationships/tags" Target="../tags/tag449.xml"/><Relationship Id="rId11" Type="http://schemas.openxmlformats.org/officeDocument/2006/relationships/tags" Target="../tags/tag448.xml"/><Relationship Id="rId10" Type="http://schemas.openxmlformats.org/officeDocument/2006/relationships/tags" Target="../tags/tag447.xml"/><Relationship Id="rId1" Type="http://schemas.openxmlformats.org/officeDocument/2006/relationships/tags" Target="../tags/tag438.xml"/></Relationships>
</file>

<file path=ppt/slides/_rels/slide22.xml.rels><?xml version="1.0" encoding="UTF-8" standalone="yes"?>
<Relationships xmlns="http://schemas.openxmlformats.org/package/2006/relationships"><Relationship Id="rId9" Type="http://schemas.openxmlformats.org/officeDocument/2006/relationships/tags" Target="../tags/tag490.xml"/><Relationship Id="rId8" Type="http://schemas.openxmlformats.org/officeDocument/2006/relationships/tags" Target="../tags/tag489.xml"/><Relationship Id="rId7" Type="http://schemas.openxmlformats.org/officeDocument/2006/relationships/tags" Target="../tags/tag488.xml"/><Relationship Id="rId6" Type="http://schemas.openxmlformats.org/officeDocument/2006/relationships/tags" Target="../tags/tag487.xml"/><Relationship Id="rId5" Type="http://schemas.openxmlformats.org/officeDocument/2006/relationships/tags" Target="../tags/tag486.xml"/><Relationship Id="rId4" Type="http://schemas.openxmlformats.org/officeDocument/2006/relationships/tags" Target="../tags/tag485.xml"/><Relationship Id="rId3" Type="http://schemas.openxmlformats.org/officeDocument/2006/relationships/tags" Target="../tags/tag484.xml"/><Relationship Id="rId2" Type="http://schemas.openxmlformats.org/officeDocument/2006/relationships/tags" Target="../tags/tag483.xml"/><Relationship Id="rId13" Type="http://schemas.openxmlformats.org/officeDocument/2006/relationships/notesSlide" Target="../notesSlides/notesSlide2.xml"/><Relationship Id="rId12" Type="http://schemas.openxmlformats.org/officeDocument/2006/relationships/slideLayout" Target="../slideLayouts/slideLayout3.xml"/><Relationship Id="rId11" Type="http://schemas.openxmlformats.org/officeDocument/2006/relationships/tags" Target="../tags/tag492.xml"/><Relationship Id="rId10" Type="http://schemas.openxmlformats.org/officeDocument/2006/relationships/tags" Target="../tags/tag491.xml"/><Relationship Id="rId1" Type="http://schemas.openxmlformats.org/officeDocument/2006/relationships/tags" Target="../tags/tag482.xml"/></Relationships>
</file>

<file path=ppt/slides/_rels/slide23.xml.rels><?xml version="1.0" encoding="UTF-8" standalone="yes"?>
<Relationships xmlns="http://schemas.openxmlformats.org/package/2006/relationships"><Relationship Id="rId9" Type="http://schemas.openxmlformats.org/officeDocument/2006/relationships/tags" Target="../tags/tag503.xml"/><Relationship Id="rId8" Type="http://schemas.openxmlformats.org/officeDocument/2006/relationships/tags" Target="../tags/tag502.xml"/><Relationship Id="rId7" Type="http://schemas.openxmlformats.org/officeDocument/2006/relationships/tags" Target="../tags/tag501.xml"/><Relationship Id="rId6" Type="http://schemas.openxmlformats.org/officeDocument/2006/relationships/tags" Target="../tags/tag500.xml"/><Relationship Id="rId5" Type="http://schemas.openxmlformats.org/officeDocument/2006/relationships/image" Target="../media/image26.png"/><Relationship Id="rId4" Type="http://schemas.openxmlformats.org/officeDocument/2006/relationships/tags" Target="../tags/tag499.xml"/><Relationship Id="rId3" Type="http://schemas.openxmlformats.org/officeDocument/2006/relationships/tags" Target="../tags/tag498.xml"/><Relationship Id="rId2" Type="http://schemas.openxmlformats.org/officeDocument/2006/relationships/tags" Target="../tags/tag497.xml"/><Relationship Id="rId19" Type="http://schemas.openxmlformats.org/officeDocument/2006/relationships/notesSlide" Target="../notesSlides/notesSlide3.xml"/><Relationship Id="rId18" Type="http://schemas.openxmlformats.org/officeDocument/2006/relationships/slideLayout" Target="../slideLayouts/slideLayout18.xml"/><Relationship Id="rId17" Type="http://schemas.openxmlformats.org/officeDocument/2006/relationships/image" Target="../media/image27.png"/><Relationship Id="rId16" Type="http://schemas.openxmlformats.org/officeDocument/2006/relationships/tags" Target="../tags/tag510.xml"/><Relationship Id="rId15" Type="http://schemas.openxmlformats.org/officeDocument/2006/relationships/tags" Target="../tags/tag509.xml"/><Relationship Id="rId14" Type="http://schemas.openxmlformats.org/officeDocument/2006/relationships/tags" Target="../tags/tag508.xml"/><Relationship Id="rId13" Type="http://schemas.openxmlformats.org/officeDocument/2006/relationships/tags" Target="../tags/tag507.xml"/><Relationship Id="rId12" Type="http://schemas.openxmlformats.org/officeDocument/2006/relationships/tags" Target="../tags/tag506.xml"/><Relationship Id="rId11" Type="http://schemas.openxmlformats.org/officeDocument/2006/relationships/tags" Target="../tags/tag505.xml"/><Relationship Id="rId10" Type="http://schemas.openxmlformats.org/officeDocument/2006/relationships/tags" Target="../tags/tag504.xml"/><Relationship Id="rId1" Type="http://schemas.openxmlformats.org/officeDocument/2006/relationships/tags" Target="../tags/tag496.xml"/></Relationships>
</file>

<file path=ppt/slides/_rels/slide24.xml.rels><?xml version="1.0" encoding="UTF-8" standalone="yes"?>
<Relationships xmlns="http://schemas.openxmlformats.org/package/2006/relationships"><Relationship Id="rId9" Type="http://schemas.openxmlformats.org/officeDocument/2006/relationships/tags" Target="../tags/tag521.xml"/><Relationship Id="rId8" Type="http://schemas.openxmlformats.org/officeDocument/2006/relationships/tags" Target="../tags/tag520.xml"/><Relationship Id="rId7" Type="http://schemas.openxmlformats.org/officeDocument/2006/relationships/tags" Target="../tags/tag519.xml"/><Relationship Id="rId6" Type="http://schemas.openxmlformats.org/officeDocument/2006/relationships/tags" Target="../tags/tag518.xml"/><Relationship Id="rId5" Type="http://schemas.openxmlformats.org/officeDocument/2006/relationships/tags" Target="../tags/tag517.xml"/><Relationship Id="rId48" Type="http://schemas.openxmlformats.org/officeDocument/2006/relationships/slideLayout" Target="../slideLayouts/slideLayout3.xml"/><Relationship Id="rId47" Type="http://schemas.openxmlformats.org/officeDocument/2006/relationships/tags" Target="../tags/tag558.xml"/><Relationship Id="rId46" Type="http://schemas.openxmlformats.org/officeDocument/2006/relationships/tags" Target="../tags/tag557.xml"/><Relationship Id="rId45" Type="http://schemas.openxmlformats.org/officeDocument/2006/relationships/tags" Target="../tags/tag556.xml"/><Relationship Id="rId44" Type="http://schemas.openxmlformats.org/officeDocument/2006/relationships/tags" Target="../tags/tag555.xml"/><Relationship Id="rId43" Type="http://schemas.openxmlformats.org/officeDocument/2006/relationships/tags" Target="../tags/tag554.xml"/><Relationship Id="rId42" Type="http://schemas.openxmlformats.org/officeDocument/2006/relationships/image" Target="../media/image29.png"/><Relationship Id="rId41" Type="http://schemas.openxmlformats.org/officeDocument/2006/relationships/tags" Target="../tags/tag553.xml"/><Relationship Id="rId40" Type="http://schemas.openxmlformats.org/officeDocument/2006/relationships/tags" Target="../tags/tag552.xml"/><Relationship Id="rId4" Type="http://schemas.openxmlformats.org/officeDocument/2006/relationships/tags" Target="../tags/tag516.xml"/><Relationship Id="rId39" Type="http://schemas.openxmlformats.org/officeDocument/2006/relationships/tags" Target="../tags/tag551.xml"/><Relationship Id="rId38" Type="http://schemas.openxmlformats.org/officeDocument/2006/relationships/tags" Target="../tags/tag550.xml"/><Relationship Id="rId37" Type="http://schemas.openxmlformats.org/officeDocument/2006/relationships/tags" Target="../tags/tag549.xml"/><Relationship Id="rId36" Type="http://schemas.openxmlformats.org/officeDocument/2006/relationships/tags" Target="../tags/tag548.xml"/><Relationship Id="rId35" Type="http://schemas.openxmlformats.org/officeDocument/2006/relationships/tags" Target="../tags/tag547.xml"/><Relationship Id="rId34" Type="http://schemas.openxmlformats.org/officeDocument/2006/relationships/tags" Target="../tags/tag546.xml"/><Relationship Id="rId33" Type="http://schemas.openxmlformats.org/officeDocument/2006/relationships/tags" Target="../tags/tag545.xml"/><Relationship Id="rId32" Type="http://schemas.openxmlformats.org/officeDocument/2006/relationships/tags" Target="../tags/tag544.xml"/><Relationship Id="rId31" Type="http://schemas.openxmlformats.org/officeDocument/2006/relationships/tags" Target="../tags/tag543.xml"/><Relationship Id="rId30" Type="http://schemas.openxmlformats.org/officeDocument/2006/relationships/tags" Target="../tags/tag542.xml"/><Relationship Id="rId3" Type="http://schemas.openxmlformats.org/officeDocument/2006/relationships/tags" Target="../tags/tag515.xml"/><Relationship Id="rId29" Type="http://schemas.openxmlformats.org/officeDocument/2006/relationships/tags" Target="../tags/tag541.xml"/><Relationship Id="rId28" Type="http://schemas.openxmlformats.org/officeDocument/2006/relationships/tags" Target="../tags/tag540.xml"/><Relationship Id="rId27" Type="http://schemas.openxmlformats.org/officeDocument/2006/relationships/tags" Target="../tags/tag539.xml"/><Relationship Id="rId26" Type="http://schemas.openxmlformats.org/officeDocument/2006/relationships/tags" Target="../tags/tag538.xml"/><Relationship Id="rId25" Type="http://schemas.openxmlformats.org/officeDocument/2006/relationships/tags" Target="../tags/tag537.xml"/><Relationship Id="rId24" Type="http://schemas.openxmlformats.org/officeDocument/2006/relationships/tags" Target="../tags/tag536.xml"/><Relationship Id="rId23" Type="http://schemas.openxmlformats.org/officeDocument/2006/relationships/tags" Target="../tags/tag535.xml"/><Relationship Id="rId22" Type="http://schemas.openxmlformats.org/officeDocument/2006/relationships/tags" Target="../tags/tag534.xml"/><Relationship Id="rId21" Type="http://schemas.openxmlformats.org/officeDocument/2006/relationships/tags" Target="../tags/tag533.xml"/><Relationship Id="rId20" Type="http://schemas.openxmlformats.org/officeDocument/2006/relationships/tags" Target="../tags/tag532.xml"/><Relationship Id="rId2" Type="http://schemas.openxmlformats.org/officeDocument/2006/relationships/image" Target="../media/image28.png"/><Relationship Id="rId19" Type="http://schemas.openxmlformats.org/officeDocument/2006/relationships/tags" Target="../tags/tag531.xml"/><Relationship Id="rId18" Type="http://schemas.openxmlformats.org/officeDocument/2006/relationships/tags" Target="../tags/tag530.xml"/><Relationship Id="rId17" Type="http://schemas.openxmlformats.org/officeDocument/2006/relationships/tags" Target="../tags/tag529.xml"/><Relationship Id="rId16" Type="http://schemas.openxmlformats.org/officeDocument/2006/relationships/tags" Target="../tags/tag528.xml"/><Relationship Id="rId15" Type="http://schemas.openxmlformats.org/officeDocument/2006/relationships/tags" Target="../tags/tag527.xml"/><Relationship Id="rId14" Type="http://schemas.openxmlformats.org/officeDocument/2006/relationships/tags" Target="../tags/tag526.xml"/><Relationship Id="rId13" Type="http://schemas.openxmlformats.org/officeDocument/2006/relationships/tags" Target="../tags/tag525.xml"/><Relationship Id="rId12" Type="http://schemas.openxmlformats.org/officeDocument/2006/relationships/tags" Target="../tags/tag524.xml"/><Relationship Id="rId11" Type="http://schemas.openxmlformats.org/officeDocument/2006/relationships/tags" Target="../tags/tag523.xml"/><Relationship Id="rId10" Type="http://schemas.openxmlformats.org/officeDocument/2006/relationships/tags" Target="../tags/tag522.xml"/><Relationship Id="rId1" Type="http://schemas.openxmlformats.org/officeDocument/2006/relationships/tags" Target="../tags/tag514.xml"/></Relationships>
</file>

<file path=ppt/slides/_rels/slide25.xml.rels><?xml version="1.0" encoding="UTF-8" standalone="yes"?>
<Relationships xmlns="http://schemas.openxmlformats.org/package/2006/relationships"><Relationship Id="rId9" Type="http://schemas.openxmlformats.org/officeDocument/2006/relationships/tags" Target="../tags/tag567.xml"/><Relationship Id="rId8" Type="http://schemas.openxmlformats.org/officeDocument/2006/relationships/tags" Target="../tags/tag566.xml"/><Relationship Id="rId7" Type="http://schemas.openxmlformats.org/officeDocument/2006/relationships/tags" Target="../tags/tag565.xml"/><Relationship Id="rId6" Type="http://schemas.openxmlformats.org/officeDocument/2006/relationships/tags" Target="../tags/tag564.xml"/><Relationship Id="rId5" Type="http://schemas.openxmlformats.org/officeDocument/2006/relationships/tags" Target="../tags/tag563.xml"/><Relationship Id="rId49" Type="http://schemas.openxmlformats.org/officeDocument/2006/relationships/slideLayout" Target="../slideLayouts/slideLayout7.xml"/><Relationship Id="rId48" Type="http://schemas.openxmlformats.org/officeDocument/2006/relationships/tags" Target="../tags/tag606.xml"/><Relationship Id="rId47" Type="http://schemas.openxmlformats.org/officeDocument/2006/relationships/tags" Target="../tags/tag605.xml"/><Relationship Id="rId46" Type="http://schemas.openxmlformats.org/officeDocument/2006/relationships/tags" Target="../tags/tag604.xml"/><Relationship Id="rId45" Type="http://schemas.openxmlformats.org/officeDocument/2006/relationships/tags" Target="../tags/tag603.xml"/><Relationship Id="rId44" Type="http://schemas.openxmlformats.org/officeDocument/2006/relationships/tags" Target="../tags/tag602.xml"/><Relationship Id="rId43" Type="http://schemas.openxmlformats.org/officeDocument/2006/relationships/tags" Target="../tags/tag601.xml"/><Relationship Id="rId42" Type="http://schemas.openxmlformats.org/officeDocument/2006/relationships/tags" Target="../tags/tag600.xml"/><Relationship Id="rId41" Type="http://schemas.openxmlformats.org/officeDocument/2006/relationships/tags" Target="../tags/tag599.xml"/><Relationship Id="rId40" Type="http://schemas.openxmlformats.org/officeDocument/2006/relationships/tags" Target="../tags/tag598.xml"/><Relationship Id="rId4" Type="http://schemas.openxmlformats.org/officeDocument/2006/relationships/tags" Target="../tags/tag562.xml"/><Relationship Id="rId39" Type="http://schemas.openxmlformats.org/officeDocument/2006/relationships/tags" Target="../tags/tag597.xml"/><Relationship Id="rId38" Type="http://schemas.openxmlformats.org/officeDocument/2006/relationships/tags" Target="../tags/tag596.xml"/><Relationship Id="rId37" Type="http://schemas.openxmlformats.org/officeDocument/2006/relationships/tags" Target="../tags/tag595.xml"/><Relationship Id="rId36" Type="http://schemas.openxmlformats.org/officeDocument/2006/relationships/tags" Target="../tags/tag594.xml"/><Relationship Id="rId35" Type="http://schemas.openxmlformats.org/officeDocument/2006/relationships/tags" Target="../tags/tag593.xml"/><Relationship Id="rId34" Type="http://schemas.openxmlformats.org/officeDocument/2006/relationships/tags" Target="../tags/tag592.xml"/><Relationship Id="rId33" Type="http://schemas.openxmlformats.org/officeDocument/2006/relationships/tags" Target="../tags/tag591.xml"/><Relationship Id="rId32" Type="http://schemas.openxmlformats.org/officeDocument/2006/relationships/tags" Target="../tags/tag590.xml"/><Relationship Id="rId31" Type="http://schemas.openxmlformats.org/officeDocument/2006/relationships/tags" Target="../tags/tag589.xml"/><Relationship Id="rId30" Type="http://schemas.openxmlformats.org/officeDocument/2006/relationships/tags" Target="../tags/tag588.xml"/><Relationship Id="rId3" Type="http://schemas.openxmlformats.org/officeDocument/2006/relationships/tags" Target="../tags/tag561.xml"/><Relationship Id="rId29" Type="http://schemas.openxmlformats.org/officeDocument/2006/relationships/tags" Target="../tags/tag587.xml"/><Relationship Id="rId28" Type="http://schemas.openxmlformats.org/officeDocument/2006/relationships/tags" Target="../tags/tag586.xml"/><Relationship Id="rId27" Type="http://schemas.openxmlformats.org/officeDocument/2006/relationships/tags" Target="../tags/tag585.xml"/><Relationship Id="rId26" Type="http://schemas.openxmlformats.org/officeDocument/2006/relationships/tags" Target="../tags/tag584.xml"/><Relationship Id="rId25" Type="http://schemas.openxmlformats.org/officeDocument/2006/relationships/tags" Target="../tags/tag583.xml"/><Relationship Id="rId24" Type="http://schemas.openxmlformats.org/officeDocument/2006/relationships/tags" Target="../tags/tag582.xml"/><Relationship Id="rId23" Type="http://schemas.openxmlformats.org/officeDocument/2006/relationships/tags" Target="../tags/tag581.xml"/><Relationship Id="rId22" Type="http://schemas.openxmlformats.org/officeDocument/2006/relationships/tags" Target="../tags/tag580.xml"/><Relationship Id="rId21" Type="http://schemas.openxmlformats.org/officeDocument/2006/relationships/tags" Target="../tags/tag579.xml"/><Relationship Id="rId20" Type="http://schemas.openxmlformats.org/officeDocument/2006/relationships/tags" Target="../tags/tag578.xml"/><Relationship Id="rId2" Type="http://schemas.openxmlformats.org/officeDocument/2006/relationships/tags" Target="../tags/tag560.xml"/><Relationship Id="rId19" Type="http://schemas.openxmlformats.org/officeDocument/2006/relationships/tags" Target="../tags/tag577.xml"/><Relationship Id="rId18" Type="http://schemas.openxmlformats.org/officeDocument/2006/relationships/tags" Target="../tags/tag576.xml"/><Relationship Id="rId17" Type="http://schemas.openxmlformats.org/officeDocument/2006/relationships/tags" Target="../tags/tag575.xml"/><Relationship Id="rId16" Type="http://schemas.openxmlformats.org/officeDocument/2006/relationships/tags" Target="../tags/tag574.xml"/><Relationship Id="rId15" Type="http://schemas.openxmlformats.org/officeDocument/2006/relationships/tags" Target="../tags/tag573.xml"/><Relationship Id="rId14" Type="http://schemas.openxmlformats.org/officeDocument/2006/relationships/tags" Target="../tags/tag572.xml"/><Relationship Id="rId13" Type="http://schemas.openxmlformats.org/officeDocument/2006/relationships/tags" Target="../tags/tag571.xml"/><Relationship Id="rId12" Type="http://schemas.openxmlformats.org/officeDocument/2006/relationships/tags" Target="../tags/tag570.xml"/><Relationship Id="rId11" Type="http://schemas.openxmlformats.org/officeDocument/2006/relationships/tags" Target="../tags/tag569.xml"/><Relationship Id="rId10" Type="http://schemas.openxmlformats.org/officeDocument/2006/relationships/tags" Target="../tags/tag568.xml"/><Relationship Id="rId1" Type="http://schemas.openxmlformats.org/officeDocument/2006/relationships/tags" Target="../tags/tag559.xml"/></Relationships>
</file>

<file path=ppt/slides/_rels/slide26.xml.rels><?xml version="1.0" encoding="UTF-8" standalone="yes"?>
<Relationships xmlns="http://schemas.openxmlformats.org/package/2006/relationships"><Relationship Id="rId9" Type="http://schemas.openxmlformats.org/officeDocument/2006/relationships/tags" Target="../tags/tag614.xml"/><Relationship Id="rId8" Type="http://schemas.openxmlformats.org/officeDocument/2006/relationships/tags" Target="../tags/tag613.xml"/><Relationship Id="rId7" Type="http://schemas.openxmlformats.org/officeDocument/2006/relationships/tags" Target="../tags/tag612.xml"/><Relationship Id="rId6" Type="http://schemas.openxmlformats.org/officeDocument/2006/relationships/tags" Target="../tags/tag611.xml"/><Relationship Id="rId5" Type="http://schemas.openxmlformats.org/officeDocument/2006/relationships/image" Target="../media/image30.png"/><Relationship Id="rId4" Type="http://schemas.openxmlformats.org/officeDocument/2006/relationships/tags" Target="../tags/tag610.xml"/><Relationship Id="rId3" Type="http://schemas.openxmlformats.org/officeDocument/2006/relationships/tags" Target="../tags/tag609.xml"/><Relationship Id="rId2" Type="http://schemas.openxmlformats.org/officeDocument/2006/relationships/tags" Target="../tags/tag608.xml"/><Relationship Id="rId18" Type="http://schemas.openxmlformats.org/officeDocument/2006/relationships/slideLayout" Target="../slideLayouts/slideLayout7.xml"/><Relationship Id="rId17" Type="http://schemas.openxmlformats.org/officeDocument/2006/relationships/tags" Target="../tags/tag622.xml"/><Relationship Id="rId16" Type="http://schemas.openxmlformats.org/officeDocument/2006/relationships/tags" Target="../tags/tag621.xml"/><Relationship Id="rId15" Type="http://schemas.openxmlformats.org/officeDocument/2006/relationships/tags" Target="../tags/tag620.xml"/><Relationship Id="rId14" Type="http://schemas.openxmlformats.org/officeDocument/2006/relationships/tags" Target="../tags/tag619.xml"/><Relationship Id="rId13" Type="http://schemas.openxmlformats.org/officeDocument/2006/relationships/tags" Target="../tags/tag618.xml"/><Relationship Id="rId12" Type="http://schemas.openxmlformats.org/officeDocument/2006/relationships/tags" Target="../tags/tag617.xml"/><Relationship Id="rId11" Type="http://schemas.openxmlformats.org/officeDocument/2006/relationships/tags" Target="../tags/tag616.xml"/><Relationship Id="rId10" Type="http://schemas.openxmlformats.org/officeDocument/2006/relationships/tags" Target="../tags/tag615.xml"/><Relationship Id="rId1" Type="http://schemas.openxmlformats.org/officeDocument/2006/relationships/tags" Target="../tags/tag607.xml"/></Relationships>
</file>

<file path=ppt/slides/_rels/slide27.xml.rels><?xml version="1.0" encoding="UTF-8" standalone="yes"?>
<Relationships xmlns="http://schemas.openxmlformats.org/package/2006/relationships"><Relationship Id="rId9" Type="http://schemas.openxmlformats.org/officeDocument/2006/relationships/tags" Target="../tags/tag630.xml"/><Relationship Id="rId8" Type="http://schemas.openxmlformats.org/officeDocument/2006/relationships/tags" Target="../tags/tag629.xml"/><Relationship Id="rId7" Type="http://schemas.openxmlformats.org/officeDocument/2006/relationships/tags" Target="../tags/tag628.xml"/><Relationship Id="rId6" Type="http://schemas.openxmlformats.org/officeDocument/2006/relationships/tags" Target="../tags/tag627.xml"/><Relationship Id="rId5" Type="http://schemas.openxmlformats.org/officeDocument/2006/relationships/image" Target="../media/image31.png"/><Relationship Id="rId4" Type="http://schemas.openxmlformats.org/officeDocument/2006/relationships/tags" Target="../tags/tag626.xml"/><Relationship Id="rId3" Type="http://schemas.openxmlformats.org/officeDocument/2006/relationships/tags" Target="../tags/tag625.xml"/><Relationship Id="rId2" Type="http://schemas.openxmlformats.org/officeDocument/2006/relationships/tags" Target="../tags/tag624.xml"/><Relationship Id="rId14" Type="http://schemas.openxmlformats.org/officeDocument/2006/relationships/slideLayout" Target="../slideLayouts/slideLayout7.xml"/><Relationship Id="rId13" Type="http://schemas.openxmlformats.org/officeDocument/2006/relationships/tags" Target="../tags/tag634.xml"/><Relationship Id="rId12" Type="http://schemas.openxmlformats.org/officeDocument/2006/relationships/tags" Target="../tags/tag633.xml"/><Relationship Id="rId11" Type="http://schemas.openxmlformats.org/officeDocument/2006/relationships/tags" Target="../tags/tag632.xml"/><Relationship Id="rId10" Type="http://schemas.openxmlformats.org/officeDocument/2006/relationships/tags" Target="../tags/tag631.xml"/><Relationship Id="rId1" Type="http://schemas.openxmlformats.org/officeDocument/2006/relationships/tags" Target="../tags/tag623.xml"/></Relationships>
</file>

<file path=ppt/slides/_rels/slide28.xml.rels><?xml version="1.0" encoding="UTF-8" standalone="yes"?>
<Relationships xmlns="http://schemas.openxmlformats.org/package/2006/relationships"><Relationship Id="rId9" Type="http://schemas.openxmlformats.org/officeDocument/2006/relationships/tags" Target="../tags/tag643.xml"/><Relationship Id="rId8" Type="http://schemas.openxmlformats.org/officeDocument/2006/relationships/tags" Target="../tags/tag642.xml"/><Relationship Id="rId7" Type="http://schemas.openxmlformats.org/officeDocument/2006/relationships/tags" Target="../tags/tag641.xml"/><Relationship Id="rId6" Type="http://schemas.openxmlformats.org/officeDocument/2006/relationships/tags" Target="../tags/tag640.xml"/><Relationship Id="rId5" Type="http://schemas.openxmlformats.org/officeDocument/2006/relationships/tags" Target="../tags/tag639.xml"/><Relationship Id="rId4" Type="http://schemas.openxmlformats.org/officeDocument/2006/relationships/tags" Target="../tags/tag638.xml"/><Relationship Id="rId3" Type="http://schemas.openxmlformats.org/officeDocument/2006/relationships/tags" Target="../tags/tag637.xml"/><Relationship Id="rId2" Type="http://schemas.openxmlformats.org/officeDocument/2006/relationships/tags" Target="../tags/tag636.xml"/><Relationship Id="rId15" Type="http://schemas.openxmlformats.org/officeDocument/2006/relationships/slideLayout" Target="../slideLayouts/slideLayout7.xml"/><Relationship Id="rId14" Type="http://schemas.openxmlformats.org/officeDocument/2006/relationships/image" Target="../media/image34.jpeg"/><Relationship Id="rId13" Type="http://schemas.openxmlformats.org/officeDocument/2006/relationships/tags" Target="../tags/tag645.xml"/><Relationship Id="rId12" Type="http://schemas.openxmlformats.org/officeDocument/2006/relationships/image" Target="../media/image33.jpeg"/><Relationship Id="rId11" Type="http://schemas.openxmlformats.org/officeDocument/2006/relationships/tags" Target="../tags/tag644.xml"/><Relationship Id="rId10" Type="http://schemas.openxmlformats.org/officeDocument/2006/relationships/image" Target="../media/image32.jpeg"/><Relationship Id="rId1" Type="http://schemas.openxmlformats.org/officeDocument/2006/relationships/tags" Target="../tags/tag635.xml"/></Relationships>
</file>

<file path=ppt/slides/_rels/slide29.xml.rels><?xml version="1.0" encoding="UTF-8" standalone="yes"?>
<Relationships xmlns="http://schemas.openxmlformats.org/package/2006/relationships"><Relationship Id="rId9" Type="http://schemas.openxmlformats.org/officeDocument/2006/relationships/tags" Target="../tags/tag654.xml"/><Relationship Id="rId8" Type="http://schemas.openxmlformats.org/officeDocument/2006/relationships/tags" Target="../tags/tag653.xml"/><Relationship Id="rId7" Type="http://schemas.openxmlformats.org/officeDocument/2006/relationships/tags" Target="../tags/tag652.xml"/><Relationship Id="rId6" Type="http://schemas.openxmlformats.org/officeDocument/2006/relationships/tags" Target="../tags/tag651.xml"/><Relationship Id="rId5" Type="http://schemas.openxmlformats.org/officeDocument/2006/relationships/tags" Target="../tags/tag650.xml"/><Relationship Id="rId4" Type="http://schemas.openxmlformats.org/officeDocument/2006/relationships/tags" Target="../tags/tag649.xml"/><Relationship Id="rId3" Type="http://schemas.openxmlformats.org/officeDocument/2006/relationships/tags" Target="../tags/tag648.xml"/><Relationship Id="rId2" Type="http://schemas.openxmlformats.org/officeDocument/2006/relationships/tags" Target="../tags/tag647.xml"/><Relationship Id="rId15" Type="http://schemas.openxmlformats.org/officeDocument/2006/relationships/slideLayout" Target="../slideLayouts/slideLayout4.xml"/><Relationship Id="rId14" Type="http://schemas.openxmlformats.org/officeDocument/2006/relationships/tags" Target="../tags/tag659.xml"/><Relationship Id="rId13" Type="http://schemas.openxmlformats.org/officeDocument/2006/relationships/tags" Target="../tags/tag658.xml"/><Relationship Id="rId12" Type="http://schemas.openxmlformats.org/officeDocument/2006/relationships/tags" Target="../tags/tag657.xml"/><Relationship Id="rId11" Type="http://schemas.openxmlformats.org/officeDocument/2006/relationships/tags" Target="../tags/tag656.xml"/><Relationship Id="rId10" Type="http://schemas.openxmlformats.org/officeDocument/2006/relationships/tags" Target="../tags/tag655.xml"/><Relationship Id="rId1" Type="http://schemas.openxmlformats.org/officeDocument/2006/relationships/tags" Target="../tags/tag646.xml"/></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image" Target="../media/image14.png"/><Relationship Id="rId3" Type="http://schemas.openxmlformats.org/officeDocument/2006/relationships/tags" Target="../tags/tag101.xml"/><Relationship Id="rId2" Type="http://schemas.microsoft.com/office/2007/relationships/media" Target="../media/media1.mp4"/><Relationship Id="rId1" Type="http://schemas.openxmlformats.org/officeDocument/2006/relationships/video" Target="../media/media1.mp4"/></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tags" Target="../tags/tag110.xml"/><Relationship Id="rId7" Type="http://schemas.openxmlformats.org/officeDocument/2006/relationships/tags" Target="../tags/tag109.xml"/><Relationship Id="rId6" Type="http://schemas.openxmlformats.org/officeDocument/2006/relationships/tags" Target="../tags/tag108.xml"/><Relationship Id="rId5" Type="http://schemas.openxmlformats.org/officeDocument/2006/relationships/tags" Target="../tags/tag107.xml"/><Relationship Id="rId4" Type="http://schemas.openxmlformats.org/officeDocument/2006/relationships/tags" Target="../tags/tag106.xml"/><Relationship Id="rId3" Type="http://schemas.openxmlformats.org/officeDocument/2006/relationships/image" Target="../media/image15.jpeg"/><Relationship Id="rId23" Type="http://schemas.openxmlformats.org/officeDocument/2006/relationships/slideLayout" Target="../slideLayouts/slideLayout1.xml"/><Relationship Id="rId22" Type="http://schemas.openxmlformats.org/officeDocument/2006/relationships/tags" Target="../tags/tag122.xml"/><Relationship Id="rId21" Type="http://schemas.openxmlformats.org/officeDocument/2006/relationships/tags" Target="../tags/tag121.xml"/><Relationship Id="rId20" Type="http://schemas.openxmlformats.org/officeDocument/2006/relationships/tags" Target="../tags/tag120.xml"/><Relationship Id="rId2" Type="http://schemas.openxmlformats.org/officeDocument/2006/relationships/tags" Target="../tags/tag105.xml"/><Relationship Id="rId19" Type="http://schemas.openxmlformats.org/officeDocument/2006/relationships/image" Target="../media/image17.png"/><Relationship Id="rId18" Type="http://schemas.openxmlformats.org/officeDocument/2006/relationships/tags" Target="../tags/tag119.xml"/><Relationship Id="rId17" Type="http://schemas.openxmlformats.org/officeDocument/2006/relationships/tags" Target="../tags/tag118.xml"/><Relationship Id="rId16" Type="http://schemas.openxmlformats.org/officeDocument/2006/relationships/tags" Target="../tags/tag117.xml"/><Relationship Id="rId15" Type="http://schemas.openxmlformats.org/officeDocument/2006/relationships/tags" Target="../tags/tag116.xml"/><Relationship Id="rId14" Type="http://schemas.openxmlformats.org/officeDocument/2006/relationships/tags" Target="../tags/tag115.xml"/><Relationship Id="rId13" Type="http://schemas.openxmlformats.org/officeDocument/2006/relationships/tags" Target="../tags/tag114.xml"/><Relationship Id="rId12" Type="http://schemas.openxmlformats.org/officeDocument/2006/relationships/tags" Target="../tags/tag113.xml"/><Relationship Id="rId11" Type="http://schemas.openxmlformats.org/officeDocument/2006/relationships/tags" Target="../tags/tag112.xml"/><Relationship Id="rId10" Type="http://schemas.openxmlformats.org/officeDocument/2006/relationships/image" Target="../media/image16.png"/><Relationship Id="rId1" Type="http://schemas.openxmlformats.org/officeDocument/2006/relationships/tags" Target="../tags/tag104.xml"/></Relationships>
</file>

<file path=ppt/slides/_rels/slide5.xml.rels><?xml version="1.0" encoding="UTF-8" standalone="yes"?>
<Relationships xmlns="http://schemas.openxmlformats.org/package/2006/relationships"><Relationship Id="rId9" Type="http://schemas.openxmlformats.org/officeDocument/2006/relationships/tags" Target="../tags/tag131.xml"/><Relationship Id="rId8" Type="http://schemas.openxmlformats.org/officeDocument/2006/relationships/tags" Target="../tags/tag130.xml"/><Relationship Id="rId7" Type="http://schemas.openxmlformats.org/officeDocument/2006/relationships/tags" Target="../tags/tag129.xml"/><Relationship Id="rId6" Type="http://schemas.openxmlformats.org/officeDocument/2006/relationships/tags" Target="../tags/tag128.xml"/><Relationship Id="rId5" Type="http://schemas.openxmlformats.org/officeDocument/2006/relationships/tags" Target="../tags/tag127.xml"/><Relationship Id="rId4" Type="http://schemas.openxmlformats.org/officeDocument/2006/relationships/tags" Target="../tags/tag126.xml"/><Relationship Id="rId3" Type="http://schemas.openxmlformats.org/officeDocument/2006/relationships/tags" Target="../tags/tag125.xml"/><Relationship Id="rId2" Type="http://schemas.openxmlformats.org/officeDocument/2006/relationships/tags" Target="../tags/tag124.xml"/><Relationship Id="rId13" Type="http://schemas.openxmlformats.org/officeDocument/2006/relationships/notesSlide" Target="../notesSlides/notesSlide1.xml"/><Relationship Id="rId12" Type="http://schemas.openxmlformats.org/officeDocument/2006/relationships/slideLayout" Target="../slideLayouts/slideLayout3.xml"/><Relationship Id="rId11" Type="http://schemas.openxmlformats.org/officeDocument/2006/relationships/tags" Target="../tags/tag133.xml"/><Relationship Id="rId10" Type="http://schemas.openxmlformats.org/officeDocument/2006/relationships/tags" Target="../tags/tag132.xml"/><Relationship Id="rId1" Type="http://schemas.openxmlformats.org/officeDocument/2006/relationships/tags" Target="../tags/tag123.xml"/></Relationships>
</file>

<file path=ppt/slides/_rels/slide6.xml.rels><?xml version="1.0" encoding="UTF-8" standalone="yes"?>
<Relationships xmlns="http://schemas.openxmlformats.org/package/2006/relationships"><Relationship Id="rId9" Type="http://schemas.openxmlformats.org/officeDocument/2006/relationships/tags" Target="../tags/tag145.xml"/><Relationship Id="rId8" Type="http://schemas.openxmlformats.org/officeDocument/2006/relationships/tags" Target="../tags/tag144.xml"/><Relationship Id="rId7" Type="http://schemas.openxmlformats.org/officeDocument/2006/relationships/tags" Target="../tags/tag143.xml"/><Relationship Id="rId6" Type="http://schemas.openxmlformats.org/officeDocument/2006/relationships/tags" Target="../tags/tag142.xml"/><Relationship Id="rId5" Type="http://schemas.openxmlformats.org/officeDocument/2006/relationships/tags" Target="../tags/tag141.xml"/><Relationship Id="rId4" Type="http://schemas.openxmlformats.org/officeDocument/2006/relationships/tags" Target="../tags/tag140.xml"/><Relationship Id="rId3" Type="http://schemas.openxmlformats.org/officeDocument/2006/relationships/tags" Target="../tags/tag139.xml"/><Relationship Id="rId2" Type="http://schemas.openxmlformats.org/officeDocument/2006/relationships/tags" Target="../tags/tag138.xml"/><Relationship Id="rId14" Type="http://schemas.openxmlformats.org/officeDocument/2006/relationships/slideLayout" Target="../slideLayouts/slideLayout7.xml"/><Relationship Id="rId13" Type="http://schemas.openxmlformats.org/officeDocument/2006/relationships/tags" Target="../tags/tag149.xml"/><Relationship Id="rId12" Type="http://schemas.openxmlformats.org/officeDocument/2006/relationships/tags" Target="../tags/tag148.xml"/><Relationship Id="rId11" Type="http://schemas.openxmlformats.org/officeDocument/2006/relationships/tags" Target="../tags/tag147.xml"/><Relationship Id="rId10" Type="http://schemas.openxmlformats.org/officeDocument/2006/relationships/tags" Target="../tags/tag146.xml"/><Relationship Id="rId1" Type="http://schemas.openxmlformats.org/officeDocument/2006/relationships/tags" Target="../tags/tag137.xml"/></Relationships>
</file>

<file path=ppt/slides/_rels/slide7.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33" Type="http://schemas.openxmlformats.org/officeDocument/2006/relationships/slideLayout" Target="../slideLayouts/slideLayout7.xml"/><Relationship Id="rId32" Type="http://schemas.openxmlformats.org/officeDocument/2006/relationships/tags" Target="../tags/tag180.xml"/><Relationship Id="rId31" Type="http://schemas.openxmlformats.org/officeDocument/2006/relationships/tags" Target="../tags/tag179.xml"/><Relationship Id="rId30" Type="http://schemas.openxmlformats.org/officeDocument/2006/relationships/tags" Target="../tags/tag178.xml"/><Relationship Id="rId3" Type="http://schemas.openxmlformats.org/officeDocument/2006/relationships/tags" Target="../tags/tag152.xml"/><Relationship Id="rId29" Type="http://schemas.openxmlformats.org/officeDocument/2006/relationships/image" Target="../media/image18.jpeg"/><Relationship Id="rId28" Type="http://schemas.openxmlformats.org/officeDocument/2006/relationships/tags" Target="../tags/tag177.xml"/><Relationship Id="rId27" Type="http://schemas.openxmlformats.org/officeDocument/2006/relationships/tags" Target="../tags/tag176.xml"/><Relationship Id="rId26" Type="http://schemas.openxmlformats.org/officeDocument/2006/relationships/tags" Target="../tags/tag175.xml"/><Relationship Id="rId25" Type="http://schemas.openxmlformats.org/officeDocument/2006/relationships/tags" Target="../tags/tag174.xml"/><Relationship Id="rId24" Type="http://schemas.openxmlformats.org/officeDocument/2006/relationships/tags" Target="../tags/tag173.xml"/><Relationship Id="rId23" Type="http://schemas.openxmlformats.org/officeDocument/2006/relationships/tags" Target="../tags/tag172.xml"/><Relationship Id="rId22" Type="http://schemas.openxmlformats.org/officeDocument/2006/relationships/tags" Target="../tags/tag171.xml"/><Relationship Id="rId21" Type="http://schemas.openxmlformats.org/officeDocument/2006/relationships/tags" Target="../tags/tag170.xml"/><Relationship Id="rId20" Type="http://schemas.openxmlformats.org/officeDocument/2006/relationships/tags" Target="../tags/tag169.xml"/><Relationship Id="rId2" Type="http://schemas.openxmlformats.org/officeDocument/2006/relationships/tags" Target="../tags/tag151.xml"/><Relationship Id="rId19" Type="http://schemas.openxmlformats.org/officeDocument/2006/relationships/tags" Target="../tags/tag168.xml"/><Relationship Id="rId18" Type="http://schemas.openxmlformats.org/officeDocument/2006/relationships/tags" Target="../tags/tag167.xml"/><Relationship Id="rId17" Type="http://schemas.openxmlformats.org/officeDocument/2006/relationships/tags" Target="../tags/tag166.xml"/><Relationship Id="rId16" Type="http://schemas.openxmlformats.org/officeDocument/2006/relationships/tags" Target="../tags/tag165.xml"/><Relationship Id="rId15" Type="http://schemas.openxmlformats.org/officeDocument/2006/relationships/tags" Target="../tags/tag164.xml"/><Relationship Id="rId14" Type="http://schemas.openxmlformats.org/officeDocument/2006/relationships/tags" Target="../tags/tag163.xml"/><Relationship Id="rId13" Type="http://schemas.openxmlformats.org/officeDocument/2006/relationships/tags" Target="../tags/tag162.xml"/><Relationship Id="rId12" Type="http://schemas.openxmlformats.org/officeDocument/2006/relationships/tags" Target="../tags/tag161.xml"/><Relationship Id="rId11" Type="http://schemas.openxmlformats.org/officeDocument/2006/relationships/tags" Target="../tags/tag160.xml"/><Relationship Id="rId10" Type="http://schemas.openxmlformats.org/officeDocument/2006/relationships/tags" Target="../tags/tag159.xml"/><Relationship Id="rId1" Type="http://schemas.openxmlformats.org/officeDocument/2006/relationships/tags" Target="../tags/tag150.xml"/></Relationships>
</file>

<file path=ppt/slides/_rels/slide8.xml.rels><?xml version="1.0" encoding="UTF-8" standalone="yes"?>
<Relationships xmlns="http://schemas.openxmlformats.org/package/2006/relationships"><Relationship Id="rId9" Type="http://schemas.openxmlformats.org/officeDocument/2006/relationships/tags" Target="../tags/tag189.xml"/><Relationship Id="rId8" Type="http://schemas.openxmlformats.org/officeDocument/2006/relationships/tags" Target="../tags/tag188.xml"/><Relationship Id="rId7" Type="http://schemas.openxmlformats.org/officeDocument/2006/relationships/tags" Target="../tags/tag187.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 Id="rId3" Type="http://schemas.openxmlformats.org/officeDocument/2006/relationships/tags" Target="../tags/tag183.xml"/><Relationship Id="rId2" Type="http://schemas.openxmlformats.org/officeDocument/2006/relationships/tags" Target="../tags/tag182.xml"/><Relationship Id="rId13" Type="http://schemas.openxmlformats.org/officeDocument/2006/relationships/slideLayout" Target="../slideLayouts/slideLayout7.xml"/><Relationship Id="rId12" Type="http://schemas.openxmlformats.org/officeDocument/2006/relationships/tags" Target="../tags/tag192.xml"/><Relationship Id="rId11" Type="http://schemas.openxmlformats.org/officeDocument/2006/relationships/tags" Target="../tags/tag191.xml"/><Relationship Id="rId10" Type="http://schemas.openxmlformats.org/officeDocument/2006/relationships/tags" Target="../tags/tag190.xml"/><Relationship Id="rId1" Type="http://schemas.openxmlformats.org/officeDocument/2006/relationships/tags" Target="../tags/tag181.xml"/></Relationships>
</file>

<file path=ppt/slides/_rels/slide9.xml.rels><?xml version="1.0" encoding="UTF-8" standalone="yes"?>
<Relationships xmlns="http://schemas.openxmlformats.org/package/2006/relationships"><Relationship Id="rId9" Type="http://schemas.openxmlformats.org/officeDocument/2006/relationships/tags" Target="../tags/tag201.xml"/><Relationship Id="rId8" Type="http://schemas.openxmlformats.org/officeDocument/2006/relationships/tags" Target="../tags/tag200.xml"/><Relationship Id="rId7" Type="http://schemas.openxmlformats.org/officeDocument/2006/relationships/tags" Target="../tags/tag199.xml"/><Relationship Id="rId6" Type="http://schemas.openxmlformats.org/officeDocument/2006/relationships/tags" Target="../tags/tag198.xml"/><Relationship Id="rId5" Type="http://schemas.openxmlformats.org/officeDocument/2006/relationships/tags" Target="../tags/tag197.xml"/><Relationship Id="rId42" Type="http://schemas.openxmlformats.org/officeDocument/2006/relationships/slideLayout" Target="../slideLayouts/slideLayout3.xml"/><Relationship Id="rId41" Type="http://schemas.openxmlformats.org/officeDocument/2006/relationships/tags" Target="../tags/tag233.xml"/><Relationship Id="rId40" Type="http://schemas.openxmlformats.org/officeDocument/2006/relationships/tags" Target="../tags/tag232.xml"/><Relationship Id="rId4" Type="http://schemas.openxmlformats.org/officeDocument/2006/relationships/tags" Target="../tags/tag196.xml"/><Relationship Id="rId39" Type="http://schemas.openxmlformats.org/officeDocument/2006/relationships/tags" Target="../tags/tag231.xml"/><Relationship Id="rId38" Type="http://schemas.openxmlformats.org/officeDocument/2006/relationships/tags" Target="../tags/tag230.xml"/><Relationship Id="rId37" Type="http://schemas.openxmlformats.org/officeDocument/2006/relationships/tags" Target="../tags/tag229.xml"/><Relationship Id="rId36" Type="http://schemas.openxmlformats.org/officeDocument/2006/relationships/tags" Target="../tags/tag228.xml"/><Relationship Id="rId35" Type="http://schemas.openxmlformats.org/officeDocument/2006/relationships/tags" Target="../tags/tag227.xml"/><Relationship Id="rId34" Type="http://schemas.openxmlformats.org/officeDocument/2006/relationships/tags" Target="../tags/tag226.xml"/><Relationship Id="rId33" Type="http://schemas.openxmlformats.org/officeDocument/2006/relationships/tags" Target="../tags/tag225.xml"/><Relationship Id="rId32" Type="http://schemas.openxmlformats.org/officeDocument/2006/relationships/tags" Target="../tags/tag224.xml"/><Relationship Id="rId31" Type="http://schemas.openxmlformats.org/officeDocument/2006/relationships/tags" Target="../tags/tag223.xml"/><Relationship Id="rId30" Type="http://schemas.openxmlformats.org/officeDocument/2006/relationships/tags" Target="../tags/tag222.xml"/><Relationship Id="rId3" Type="http://schemas.openxmlformats.org/officeDocument/2006/relationships/tags" Target="../tags/tag195.xml"/><Relationship Id="rId29" Type="http://schemas.openxmlformats.org/officeDocument/2006/relationships/tags" Target="../tags/tag221.xml"/><Relationship Id="rId28" Type="http://schemas.openxmlformats.org/officeDocument/2006/relationships/tags" Target="../tags/tag220.xml"/><Relationship Id="rId27" Type="http://schemas.openxmlformats.org/officeDocument/2006/relationships/tags" Target="../tags/tag219.xml"/><Relationship Id="rId26" Type="http://schemas.openxmlformats.org/officeDocument/2006/relationships/tags" Target="../tags/tag218.xml"/><Relationship Id="rId25" Type="http://schemas.openxmlformats.org/officeDocument/2006/relationships/tags" Target="../tags/tag217.xml"/><Relationship Id="rId24" Type="http://schemas.openxmlformats.org/officeDocument/2006/relationships/tags" Target="../tags/tag216.xml"/><Relationship Id="rId23" Type="http://schemas.openxmlformats.org/officeDocument/2006/relationships/tags" Target="../tags/tag215.xml"/><Relationship Id="rId22" Type="http://schemas.openxmlformats.org/officeDocument/2006/relationships/tags" Target="../tags/tag214.xml"/><Relationship Id="rId21" Type="http://schemas.openxmlformats.org/officeDocument/2006/relationships/tags" Target="../tags/tag213.xml"/><Relationship Id="rId20" Type="http://schemas.openxmlformats.org/officeDocument/2006/relationships/tags" Target="../tags/tag212.xml"/><Relationship Id="rId2" Type="http://schemas.openxmlformats.org/officeDocument/2006/relationships/tags" Target="../tags/tag194.xml"/><Relationship Id="rId19" Type="http://schemas.openxmlformats.org/officeDocument/2006/relationships/tags" Target="../tags/tag211.xml"/><Relationship Id="rId18" Type="http://schemas.openxmlformats.org/officeDocument/2006/relationships/tags" Target="../tags/tag210.xml"/><Relationship Id="rId17" Type="http://schemas.openxmlformats.org/officeDocument/2006/relationships/tags" Target="../tags/tag209.xml"/><Relationship Id="rId16" Type="http://schemas.openxmlformats.org/officeDocument/2006/relationships/tags" Target="../tags/tag208.xml"/><Relationship Id="rId15" Type="http://schemas.openxmlformats.org/officeDocument/2006/relationships/tags" Target="../tags/tag207.xml"/><Relationship Id="rId14" Type="http://schemas.openxmlformats.org/officeDocument/2006/relationships/tags" Target="../tags/tag206.xml"/><Relationship Id="rId13" Type="http://schemas.openxmlformats.org/officeDocument/2006/relationships/tags" Target="../tags/tag205.xml"/><Relationship Id="rId12" Type="http://schemas.openxmlformats.org/officeDocument/2006/relationships/tags" Target="../tags/tag204.xml"/><Relationship Id="rId11" Type="http://schemas.openxmlformats.org/officeDocument/2006/relationships/tags" Target="../tags/tag203.xml"/><Relationship Id="rId10" Type="http://schemas.openxmlformats.org/officeDocument/2006/relationships/tags" Target="../tags/tag202.xml"/><Relationship Id="rId1" Type="http://schemas.openxmlformats.org/officeDocument/2006/relationships/tags" Target="../tags/tag19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1619857" y="483874"/>
            <a:ext cx="8229657" cy="914962"/>
          </a:xfrm>
          <a:prstGeom prst="rect">
            <a:avLst/>
          </a:prstGeom>
          <a:noFill/>
        </p:spPr>
        <p:txBody>
          <a:bodyPr wrap="square" lIns="47625" tIns="19050" rIns="47625" bIns="19050" rtlCol="0" anchor="t" anchorCtr="0">
            <a:normAutofit fontScale="70000"/>
          </a:bodyPr>
          <a:lstStyle/>
          <a:p>
            <a:pPr marL="0" indent="0" algn="l">
              <a:lnSpc>
                <a:spcPct val="100000"/>
              </a:lnSpc>
              <a:spcBef>
                <a:spcPct val="0"/>
              </a:spcBef>
              <a:spcAft>
                <a:spcPct val="0"/>
              </a:spcAft>
              <a:buSzTx/>
              <a:buNone/>
            </a:pPr>
            <a:r>
              <a:rPr lang="en-US" altLang="zh-CN" sz="3800" b="1" spc="220">
                <a:solidFill>
                  <a:schemeClr val="tx2"/>
                </a:solidFill>
                <a:uFillTx/>
                <a:latin typeface="微软雅黑" panose="020B0503020204020204" charset="-122"/>
                <a:ea typeface="微软雅黑" panose="020B0503020204020204" charset="-122"/>
              </a:rPr>
              <a:t>            </a:t>
            </a:r>
            <a:br>
              <a:rPr lang="zh-CN" altLang="en-US" sz="3800" b="1" spc="220">
                <a:solidFill>
                  <a:srgbClr val="028458"/>
                </a:solidFill>
                <a:uFillTx/>
                <a:latin typeface="微软雅黑" panose="020B0503020204020204" charset="-122"/>
                <a:ea typeface="微软雅黑" panose="020B0503020204020204" charset="-122"/>
              </a:rPr>
            </a:br>
            <a:r>
              <a:rPr lang="zh-CN" altLang="en-US" sz="3800" b="1" spc="220">
                <a:solidFill>
                  <a:srgbClr val="028458"/>
                </a:solidFill>
                <a:uFillTx/>
                <a:latin typeface="微软雅黑" panose="020B0503020204020204" charset="-122"/>
                <a:ea typeface="微软雅黑" panose="020B0503020204020204" charset="-122"/>
              </a:rPr>
              <a:t>选择性必修三《生物技术与工程》</a:t>
            </a:r>
            <a:endParaRPr lang="zh-CN" altLang="en-US" sz="3800" b="1" spc="220">
              <a:solidFill>
                <a:srgbClr val="028458"/>
              </a:solidFill>
              <a:uFillTx/>
              <a:latin typeface="微软雅黑" panose="020B0503020204020204" charset="-122"/>
              <a:ea typeface="微软雅黑" panose="020B0503020204020204" charset="-122"/>
            </a:endParaRPr>
          </a:p>
        </p:txBody>
      </p:sp>
      <p:sp>
        <p:nvSpPr>
          <p:cNvPr id="11" name="Title 6"/>
          <p:cNvSpPr txBox="1"/>
          <p:nvPr>
            <p:custDataLst>
              <p:tags r:id="rId2"/>
            </p:custDataLst>
          </p:nvPr>
        </p:nvSpPr>
        <p:spPr>
          <a:xfrm>
            <a:off x="2267585" y="1347470"/>
            <a:ext cx="3171825" cy="1045210"/>
          </a:xfrm>
          <a:prstGeom prst="rect">
            <a:avLst/>
          </a:prstGeom>
          <a:noFill/>
          <a:ln w="3175">
            <a:noFill/>
            <a:prstDash val="dash"/>
          </a:ln>
        </p:spPr>
        <p:txBody>
          <a:bodyPr wrap="square" lIns="47625" tIns="19050" rIns="47625" bIns="19050" anchor="t" anchorCtr="0">
            <a:norm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ct val="0"/>
              </a:spcBef>
              <a:spcAft>
                <a:spcPts val="800"/>
              </a:spcAft>
              <a:buSzTx/>
              <a:buNone/>
            </a:pPr>
            <a:r>
              <a:rPr lang="zh-CN" altLang="en-US" sz="3200" b="1" spc="240">
                <a:ln w="3175">
                  <a:noFill/>
                  <a:prstDash val="dash"/>
                </a:ln>
                <a:solidFill>
                  <a:schemeClr val="accent3"/>
                </a:solidFill>
                <a:uFillTx/>
                <a:latin typeface="微软雅黑" panose="020B0503020204020204" charset="-122"/>
                <a:ea typeface="微软雅黑" panose="020B0503020204020204" charset="-122"/>
                <a:cs typeface="微软雅黑" panose="020B0503020204020204" charset="-122"/>
                <a:sym typeface="+mn-ea"/>
              </a:rPr>
              <a:t>第</a:t>
            </a:r>
            <a:r>
              <a:rPr altLang="zh-CN" sz="3200" b="1" spc="240">
                <a:ln w="3175">
                  <a:noFill/>
                  <a:prstDash val="dash"/>
                </a:ln>
                <a:solidFill>
                  <a:schemeClr val="accent3"/>
                </a:solidFill>
                <a:uFillTx/>
                <a:latin typeface="微软雅黑" panose="020B0503020204020204" charset="-122"/>
                <a:ea typeface="微软雅黑" panose="020B0503020204020204" charset="-122"/>
                <a:cs typeface="微软雅黑" panose="020B0503020204020204" charset="-122"/>
                <a:sym typeface="+mn-ea"/>
              </a:rPr>
              <a:t>3</a:t>
            </a:r>
            <a:r>
              <a:rPr lang="zh-CN" altLang="en-US" sz="3200" b="1" spc="240">
                <a:ln w="3175">
                  <a:noFill/>
                  <a:prstDash val="dash"/>
                </a:ln>
                <a:solidFill>
                  <a:schemeClr val="accent3"/>
                </a:solidFill>
                <a:uFillTx/>
                <a:latin typeface="微软雅黑" panose="020B0503020204020204" charset="-122"/>
                <a:ea typeface="微软雅黑" panose="020B0503020204020204" charset="-122"/>
                <a:cs typeface="微软雅黑" panose="020B0503020204020204" charset="-122"/>
                <a:sym typeface="+mn-ea"/>
              </a:rPr>
              <a:t>章</a:t>
            </a:r>
            <a:r>
              <a:rPr altLang="zh-CN" sz="3200" b="1" spc="240">
                <a:ln w="3175">
                  <a:noFill/>
                  <a:prstDash val="dash"/>
                </a:ln>
                <a:solidFill>
                  <a:schemeClr val="accent3"/>
                </a:solidFill>
                <a:uFillTx/>
                <a:latin typeface="微软雅黑" panose="020B0503020204020204" charset="-122"/>
                <a:ea typeface="微软雅黑" panose="020B0503020204020204" charset="-122"/>
                <a:cs typeface="微软雅黑" panose="020B0503020204020204" charset="-122"/>
                <a:sym typeface="+mn-ea"/>
              </a:rPr>
              <a:t> </a:t>
            </a:r>
            <a:r>
              <a:rPr lang="zh-CN" altLang="en-US" sz="3200" b="1" spc="240">
                <a:ln w="3175">
                  <a:noFill/>
                  <a:prstDash val="dash"/>
                </a:ln>
                <a:solidFill>
                  <a:schemeClr val="accent3"/>
                </a:solidFill>
                <a:uFillTx/>
                <a:latin typeface="微软雅黑" panose="020B0503020204020204" charset="-122"/>
                <a:ea typeface="微软雅黑" panose="020B0503020204020204" charset="-122"/>
                <a:cs typeface="微软雅黑" panose="020B0503020204020204" charset="-122"/>
                <a:sym typeface="+mn-ea"/>
              </a:rPr>
              <a:t>基因工程</a:t>
            </a:r>
            <a:r>
              <a:rPr lang="zh-CN" altLang="en-US" sz="3200" spc="240">
                <a:ln w="3175">
                  <a:noFill/>
                  <a:prstDash val="dash"/>
                </a:ln>
                <a:solidFill>
                  <a:schemeClr val="accent3"/>
                </a:solidFill>
                <a:uFillTx/>
                <a:latin typeface="微软雅黑" panose="020B0503020204020204" charset="-122"/>
                <a:ea typeface="微软雅黑" panose="020B0503020204020204" charset="-122"/>
                <a:cs typeface="微软雅黑" panose="020B0503020204020204" charset="-122"/>
                <a:sym typeface="+mn-ea"/>
              </a:rPr>
              <a:t> </a:t>
            </a:r>
            <a:r>
              <a:rPr lang="zh-CN" altLang="en-US" sz="3200" spc="240">
                <a:ln w="3175">
                  <a:noFill/>
                  <a:prstDash val="dash"/>
                </a:ln>
                <a:solidFill>
                  <a:schemeClr val="tx2"/>
                </a:solidFill>
                <a:uFillTx/>
                <a:latin typeface="微软雅黑" panose="020B0503020204020204" charset="-122"/>
                <a:ea typeface="微软雅黑" panose="020B0503020204020204" charset="-122"/>
                <a:cs typeface="微软雅黑" panose="020B0503020204020204" charset="-122"/>
                <a:sym typeface="+mn-ea"/>
              </a:rPr>
              <a:t>  </a:t>
            </a:r>
            <a:endParaRPr lang="zh-CN" altLang="en-US" sz="3200" spc="240">
              <a:ln w="3175">
                <a:noFill/>
                <a:prstDash val="dash"/>
              </a:ln>
              <a:solidFill>
                <a:schemeClr val="tx2"/>
              </a:solidFill>
              <a:uFillTx/>
              <a:latin typeface="微软雅黑" panose="020B0503020204020204" charset="-122"/>
              <a:ea typeface="微软雅黑" panose="020B0503020204020204" charset="-122"/>
              <a:cs typeface="微软雅黑" panose="020B0503020204020204" charset="-122"/>
            </a:endParaRPr>
          </a:p>
        </p:txBody>
      </p:sp>
      <p:sp>
        <p:nvSpPr>
          <p:cNvPr id="21" name="AutoShape 3"/>
          <p:cNvSpPr>
            <a:spLocks noChangeAspect="1" noChangeArrowheads="1" noTextEdit="1"/>
          </p:cNvSpPr>
          <p:nvPr>
            <p:custDataLst>
              <p:tags r:id="rId3"/>
            </p:custDataLst>
          </p:nvPr>
        </p:nvSpPr>
        <p:spPr bwMode="auto">
          <a:xfrm flipH="1" flipV="1">
            <a:off x="7952868" y="1599529"/>
            <a:ext cx="619601"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zh-CN" altLang="en-US" sz="1350">
              <a:solidFill>
                <a:schemeClr val="dk1"/>
              </a:solidFill>
              <a:latin typeface="微软雅黑" panose="020B0503020204020204" charset="-122"/>
              <a:ea typeface="微软雅黑" panose="020B0503020204020204" charset="-122"/>
            </a:endParaRPr>
          </a:p>
        </p:txBody>
      </p:sp>
      <p:sp>
        <p:nvSpPr>
          <p:cNvPr id="22" name="Freeform 5"/>
          <p:cNvSpPr>
            <a:spLocks noEditPoints="1"/>
          </p:cNvSpPr>
          <p:nvPr>
            <p:custDataLst>
              <p:tags r:id="rId4"/>
            </p:custDataLst>
          </p:nvPr>
        </p:nvSpPr>
        <p:spPr bwMode="auto">
          <a:xfrm flipH="1" flipV="1">
            <a:off x="6804021" y="2067862"/>
            <a:ext cx="620704" cy="573702"/>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6">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solidFill>
                <a:schemeClr val="dk1"/>
              </a:solidFill>
              <a:latin typeface="微软雅黑" panose="020B0503020204020204" charset="-122"/>
              <a:ea typeface="微软雅黑" panose="020B0503020204020204" charset="-122"/>
            </a:endParaRPr>
          </a:p>
        </p:txBody>
      </p:sp>
      <p:sp>
        <p:nvSpPr>
          <p:cNvPr id="5" name="矩形 4"/>
          <p:cNvSpPr/>
          <p:nvPr>
            <p:custDataLst>
              <p:tags r:id="rId5"/>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7" name="Freeform 5"/>
          <p:cNvSpPr>
            <a:spLocks noEditPoints="1"/>
          </p:cNvSpPr>
          <p:nvPr>
            <p:custDataLst>
              <p:tags r:id="rId6"/>
            </p:custDataLst>
          </p:nvPr>
        </p:nvSpPr>
        <p:spPr bwMode="auto">
          <a:xfrm>
            <a:off x="971554" y="1491623"/>
            <a:ext cx="585311" cy="458153"/>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6">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solidFill>
                <a:schemeClr val="dk1"/>
              </a:solidFill>
              <a:latin typeface="微软雅黑" panose="020B0503020204020204" charset="-122"/>
              <a:ea typeface="微软雅黑" panose="020B0503020204020204" charset="-122"/>
            </a:endParaRPr>
          </a:p>
        </p:txBody>
      </p:sp>
      <p:sp>
        <p:nvSpPr>
          <p:cNvPr id="2" name="文本框 1"/>
          <p:cNvSpPr txBox="1"/>
          <p:nvPr>
            <p:custDataLst>
              <p:tags r:id="rId7"/>
            </p:custDataLst>
          </p:nvPr>
        </p:nvSpPr>
        <p:spPr>
          <a:xfrm>
            <a:off x="1835785" y="2056130"/>
            <a:ext cx="4787900" cy="460375"/>
          </a:xfrm>
          <a:prstGeom prst="rect">
            <a:avLst/>
          </a:prstGeom>
          <a:noFill/>
        </p:spPr>
        <p:txBody>
          <a:bodyPr wrap="square" rtlCol="0">
            <a:spAutoFit/>
          </a:bodyPr>
          <a:lstStyle/>
          <a:p>
            <a:r>
              <a:rPr lang="zh-CN" altLang="en-US" sz="2400" b="1">
                <a:solidFill>
                  <a:schemeClr val="accent4"/>
                </a:solidFill>
                <a:latin typeface="微软雅黑" panose="020B0503020204020204" charset="-122"/>
                <a:ea typeface="微软雅黑" panose="020B0503020204020204" charset="-122"/>
                <a:cs typeface="微软雅黑" panose="020B0503020204020204" charset="-122"/>
              </a:rPr>
              <a:t>第</a:t>
            </a:r>
            <a:r>
              <a:rPr lang="en-US" altLang="zh-CN" sz="2400" b="1">
                <a:solidFill>
                  <a:schemeClr val="accent4"/>
                </a:solidFill>
                <a:latin typeface="微软雅黑" panose="020B0503020204020204" charset="-122"/>
                <a:ea typeface="微软雅黑" panose="020B0503020204020204" charset="-122"/>
                <a:cs typeface="微软雅黑" panose="020B0503020204020204" charset="-122"/>
              </a:rPr>
              <a:t>4</a:t>
            </a:r>
            <a:r>
              <a:rPr lang="zh-CN" altLang="en-US" sz="2400" b="1">
                <a:solidFill>
                  <a:schemeClr val="accent4"/>
                </a:solidFill>
                <a:latin typeface="微软雅黑" panose="020B0503020204020204" charset="-122"/>
                <a:ea typeface="微软雅黑" panose="020B0503020204020204" charset="-122"/>
                <a:cs typeface="微软雅黑" panose="020B0503020204020204" charset="-122"/>
              </a:rPr>
              <a:t>节</a:t>
            </a:r>
            <a:r>
              <a:rPr lang="en-US" altLang="zh-CN" sz="2400" b="1">
                <a:solidFill>
                  <a:schemeClr val="accent4"/>
                </a:solidFill>
                <a:latin typeface="微软雅黑" panose="020B0503020204020204" charset="-122"/>
                <a:ea typeface="微软雅黑" panose="020B0503020204020204" charset="-122"/>
                <a:cs typeface="微软雅黑" panose="020B0503020204020204" charset="-122"/>
              </a:rPr>
              <a:t>   </a:t>
            </a:r>
            <a:r>
              <a:rPr lang="zh-CN" altLang="en-US" sz="2400" b="1">
                <a:solidFill>
                  <a:schemeClr val="accent4"/>
                </a:solidFill>
                <a:latin typeface="微软雅黑" panose="020B0503020204020204" charset="-122"/>
                <a:ea typeface="微软雅黑" panose="020B0503020204020204" charset="-122"/>
                <a:cs typeface="微软雅黑" panose="020B0503020204020204" charset="-122"/>
              </a:rPr>
              <a:t>蛋白质工程的原理和应用</a:t>
            </a:r>
            <a:endParaRPr lang="zh-CN" altLang="en-US" sz="2400" b="1">
              <a:solidFill>
                <a:schemeClr val="accent4"/>
              </a:solidFill>
              <a:latin typeface="微软雅黑" panose="020B0503020204020204" charset="-122"/>
              <a:ea typeface="微软雅黑" panose="020B0503020204020204" charset="-122"/>
              <a:cs typeface="微软雅黑" panose="020B0503020204020204" charset="-122"/>
            </a:endParaRPr>
          </a:p>
        </p:txBody>
      </p:sp>
      <p:cxnSp>
        <p:nvCxnSpPr>
          <p:cNvPr id="7" name="直接连接符 6"/>
          <p:cNvCxnSpPr/>
          <p:nvPr>
            <p:custDataLst>
              <p:tags r:id="rId8"/>
            </p:custDataLst>
          </p:nvPr>
        </p:nvCxnSpPr>
        <p:spPr>
          <a:xfrm>
            <a:off x="35560" y="555625"/>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grpSp>
        <p:nvGrpSpPr>
          <p:cNvPr id="18" name="组合 17"/>
          <p:cNvGrpSpPr/>
          <p:nvPr>
            <p:custDataLst>
              <p:tags r:id="rId9"/>
            </p:custDataLst>
          </p:nvPr>
        </p:nvGrpSpPr>
        <p:grpSpPr>
          <a:xfrm>
            <a:off x="3635375" y="2571750"/>
            <a:ext cx="4080510" cy="2084705"/>
            <a:chOff x="2619" y="5273"/>
            <a:chExt cx="7064" cy="3400"/>
          </a:xfrm>
        </p:grpSpPr>
        <p:pic>
          <p:nvPicPr>
            <p:cNvPr id="16" name="图片 15"/>
            <p:cNvPicPr/>
            <p:nvPr>
              <p:custDataLst>
                <p:tags r:id="rId10"/>
              </p:custDataLst>
            </p:nvPr>
          </p:nvPicPr>
          <p:blipFill>
            <a:blip r:embed="rId11"/>
            <a:stretch>
              <a:fillRect/>
            </a:stretch>
          </p:blipFill>
          <p:spPr>
            <a:xfrm>
              <a:off x="2619" y="5273"/>
              <a:ext cx="6000" cy="3400"/>
            </a:xfrm>
            <a:prstGeom prst="rect">
              <a:avLst/>
            </a:prstGeom>
            <a:noFill/>
            <a:ln w="9525">
              <a:noFill/>
            </a:ln>
          </p:spPr>
        </p:pic>
        <p:sp>
          <p:nvSpPr>
            <p:cNvPr id="17" name="文本框 16"/>
            <p:cNvSpPr txBox="1"/>
            <p:nvPr>
              <p:custDataLst>
                <p:tags r:id="rId12"/>
              </p:custDataLst>
            </p:nvPr>
          </p:nvSpPr>
          <p:spPr>
            <a:xfrm>
              <a:off x="7019" y="7266"/>
              <a:ext cx="2664" cy="1052"/>
            </a:xfrm>
            <a:prstGeom prst="rect">
              <a:avLst/>
            </a:prstGeom>
            <a:noFill/>
          </p:spPr>
          <p:txBody>
            <a:bodyPr wrap="square" rtlCol="0">
              <a:spAutoFit/>
            </a:bodyPr>
            <a:lstStyle/>
            <a:p>
              <a:pPr algn="ctr"/>
              <a:r>
                <a:rPr lang="zh-CN" altLang="en-US" b="1">
                  <a:solidFill>
                    <a:schemeClr val="tx2"/>
                  </a:solidFill>
                  <a:latin typeface="微软雅黑" panose="020B0503020204020204" charset="-122"/>
                  <a:ea typeface="微软雅黑" panose="020B0503020204020204" charset="-122"/>
                  <a:cs typeface="宋体" panose="02010600030101010101" pitchFamily="2" charset="-122"/>
                </a:rPr>
                <a:t>血红蛋白的</a:t>
              </a:r>
              <a:endParaRPr lang="zh-CN" altLang="en-US" b="1">
                <a:solidFill>
                  <a:schemeClr val="tx2"/>
                </a:solidFill>
                <a:latin typeface="微软雅黑" panose="020B0503020204020204" charset="-122"/>
                <a:ea typeface="微软雅黑" panose="020B0503020204020204" charset="-122"/>
                <a:cs typeface="宋体" panose="02010600030101010101" pitchFamily="2" charset="-122"/>
              </a:endParaRPr>
            </a:p>
            <a:p>
              <a:pPr algn="ctr"/>
              <a:r>
                <a:rPr lang="zh-CN" altLang="en-US" b="1">
                  <a:solidFill>
                    <a:schemeClr val="tx2"/>
                  </a:solidFill>
                  <a:latin typeface="微软雅黑" panose="020B0503020204020204" charset="-122"/>
                  <a:ea typeface="微软雅黑" panose="020B0503020204020204" charset="-122"/>
                  <a:cs typeface="宋体" panose="02010600030101010101" pitchFamily="2" charset="-122"/>
                </a:rPr>
                <a:t>三级结构</a:t>
              </a:r>
              <a:endParaRPr lang="zh-CN" altLang="en-US" b="1">
                <a:solidFill>
                  <a:schemeClr val="tx2"/>
                </a:solidFill>
                <a:latin typeface="微软雅黑" panose="020B0503020204020204" charset="-122"/>
                <a:ea typeface="微软雅黑" panose="020B0503020204020204" charset="-122"/>
                <a:cs typeface="宋体" panose="02010600030101010101" pitchFamily="2" charset="-122"/>
              </a:endParaRPr>
            </a:p>
          </p:txBody>
        </p:sp>
      </p:grpSp>
      <p:pic>
        <p:nvPicPr>
          <p:cNvPr id="4" name="图片 3"/>
          <p:cNvPicPr>
            <a:picLocks noChangeAspect="1"/>
          </p:cNvPicPr>
          <p:nvPr>
            <p:custDataLst>
              <p:tags r:id="rId13"/>
            </p:custDataLst>
          </p:nvPr>
        </p:nvPicPr>
        <p:blipFill>
          <a:blip r:embed="rId14">
            <a:extLst>
              <a:ext uri="{28A0092B-C50C-407E-A947-70E740481C1C}">
                <a14:useLocalDpi xmlns:a14="http://schemas.microsoft.com/office/drawing/2010/main" val="0"/>
              </a:ext>
            </a:extLst>
          </a:blip>
          <a:stretch>
            <a:fillRect/>
          </a:stretch>
        </p:blipFill>
        <p:spPr>
          <a:xfrm>
            <a:off x="972185" y="2581275"/>
            <a:ext cx="3016250" cy="2099945"/>
          </a:xfrm>
          <a:prstGeom prst="rect">
            <a:avLst/>
          </a:prstGeom>
        </p:spPr>
      </p:pic>
      <p:pic>
        <p:nvPicPr>
          <p:cNvPr id="14" name="图片 1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382250" y="12700"/>
            <a:ext cx="1782445" cy="1188720"/>
          </a:xfrm>
          <a:prstGeom prst="rect">
            <a:avLst/>
          </a:prstGeom>
        </p:spPr>
      </p:pic>
      <p:pic>
        <p:nvPicPr>
          <p:cNvPr id="3" name="图片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509250" y="139700"/>
            <a:ext cx="1782445" cy="1188720"/>
          </a:xfrm>
          <a:prstGeom prst="rect">
            <a:avLst/>
          </a:prstGeom>
        </p:spPr>
      </p:pic>
      <p:pic>
        <p:nvPicPr>
          <p:cNvPr id="6" name="图片 5"/>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636250" y="266700"/>
            <a:ext cx="1782445" cy="1188720"/>
          </a:xfrm>
          <a:prstGeom prst="rect">
            <a:avLst/>
          </a:prstGeom>
        </p:spPr>
      </p:pic>
      <p:pic>
        <p:nvPicPr>
          <p:cNvPr id="9" name="图片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763250" y="393700"/>
            <a:ext cx="1782445" cy="1188720"/>
          </a:xfrm>
          <a:prstGeom prst="rect">
            <a:avLst/>
          </a:prstGeom>
        </p:spPr>
      </p:pic>
      <p:pic>
        <p:nvPicPr>
          <p:cNvPr id="10" name="图片 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890250" y="520700"/>
            <a:ext cx="1782445" cy="1188720"/>
          </a:xfrm>
          <a:prstGeom prst="rect">
            <a:avLst/>
          </a:prstGeom>
        </p:spPr>
      </p:pic>
    </p:spTree>
    <p:custDataLst>
      <p:tags r:id="rId16"/>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971709" y="987266"/>
            <a:ext cx="2946559" cy="368300"/>
          </a:xfrm>
          <a:prstGeom prst="rect">
            <a:avLst/>
          </a:prstGeom>
          <a:noFill/>
          <a:ln>
            <a:noFill/>
          </a:ln>
        </p:spPr>
        <p:txBody>
          <a:bodyPr wrap="square">
            <a:spAutoFit/>
          </a:bodyPr>
          <a:lstStyle>
            <a:defPPr>
              <a:defRPr lang="zh-CN"/>
            </a:defPPr>
            <a:lvl1pPr algn="just">
              <a:lnSpc>
                <a:spcPct val="150000"/>
              </a:lnSpc>
              <a:defRPr sz="2800">
                <a:solidFill>
                  <a:schemeClr val="tx1">
                    <a:lumMod val="65000"/>
                    <a:lumOff val="35000"/>
                  </a:schemeClr>
                </a:solidFill>
                <a:latin typeface="+mj-lt"/>
                <a:ea typeface="黑体" panose="02010609060101010101" charset="-122"/>
              </a:defRPr>
            </a:lvl1pPr>
          </a:lstStyle>
          <a:p>
            <a:pPr>
              <a:lnSpc>
                <a:spcPct val="100000"/>
              </a:lnSpc>
            </a:pPr>
            <a:r>
              <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rPr>
              <a:t>4.蛋白质工程的实例</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custDataLst>
              <p:tags r:id="rId2"/>
            </p:custDataLst>
          </p:nvPr>
        </p:nvSpPr>
        <p:spPr>
          <a:xfrm>
            <a:off x="826611" y="1613376"/>
            <a:ext cx="4050983" cy="368300"/>
          </a:xfrm>
          <a:prstGeom prst="rect">
            <a:avLst/>
          </a:prstGeom>
          <a:noFill/>
        </p:spPr>
        <p:txBody>
          <a:bodyPr wrap="square" rtlCol="0" anchor="t">
            <a:spAutoFit/>
          </a:bodyPr>
          <a:lstStyle/>
          <a:p>
            <a:pPr marL="342900" indent="-342900">
              <a:buFont typeface="Wingdings" panose="05000000000000000000" charset="0"/>
              <a:buChar char="u"/>
            </a:pPr>
            <a:r>
              <a:rPr lang="zh-CN" altLang="en-US" sz="1800" b="1">
                <a:solidFill>
                  <a:schemeClr val="accent1"/>
                </a:solidFill>
                <a:latin typeface="微软雅黑" panose="020B0503020204020204" charset="-122"/>
                <a:ea typeface="微软雅黑" panose="020B0503020204020204" charset="-122"/>
                <a:sym typeface="+mn-ea"/>
              </a:rPr>
              <a:t>实例：</a:t>
            </a:r>
            <a:r>
              <a:rPr lang="zh-CN" altLang="zh-CN" sz="1800" b="1">
                <a:solidFill>
                  <a:schemeClr val="accent1"/>
                </a:solidFill>
                <a:latin typeface="微软雅黑" panose="020B0503020204020204" charset="-122"/>
                <a:ea typeface="微软雅黑" panose="020B0503020204020204" charset="-122"/>
                <a:cs typeface="黑体" panose="02010609060101010101" charset="-122"/>
                <a:sym typeface="宋体" panose="02010600030101010101" pitchFamily="2" charset="-122"/>
              </a:rPr>
              <a:t>提高</a:t>
            </a:r>
            <a:r>
              <a:rPr lang="zh-CN" altLang="en-US" sz="1800" b="1">
                <a:solidFill>
                  <a:schemeClr val="accent1"/>
                </a:solidFill>
                <a:highlight>
                  <a:srgbClr val="FFFF00"/>
                </a:highlight>
                <a:latin typeface="微软雅黑" panose="020B0503020204020204" charset="-122"/>
                <a:ea typeface="微软雅黑" panose="020B0503020204020204" charset="-122"/>
                <a:cs typeface="黑体" panose="02010609060101010101" charset="-122"/>
                <a:sym typeface="宋体" panose="02010600030101010101" pitchFamily="2" charset="-122"/>
              </a:rPr>
              <a:t>水蛭素</a:t>
            </a:r>
            <a:r>
              <a:rPr lang="zh-CN" altLang="en-US" sz="1800" b="1">
                <a:solidFill>
                  <a:schemeClr val="accent1"/>
                </a:solidFill>
                <a:latin typeface="微软雅黑" panose="020B0503020204020204" charset="-122"/>
                <a:ea typeface="微软雅黑" panose="020B0503020204020204" charset="-122"/>
                <a:cs typeface="黑体" panose="02010609060101010101" charset="-122"/>
                <a:sym typeface="宋体" panose="02010600030101010101" pitchFamily="2" charset="-122"/>
              </a:rPr>
              <a:t>的抗凝血效率</a:t>
            </a:r>
            <a:endParaRPr lang="zh-CN" altLang="en-US" sz="1800" b="1">
              <a:solidFill>
                <a:schemeClr val="accent1"/>
              </a:solidFill>
              <a:latin typeface="微软雅黑" panose="020B0503020204020204" charset="-122"/>
              <a:ea typeface="微软雅黑" panose="020B0503020204020204" charset="-122"/>
              <a:cs typeface="黑体" panose="02010609060101010101" charset="-122"/>
              <a:sym typeface="宋体" panose="02010600030101010101" pitchFamily="2" charset="-122"/>
            </a:endParaRPr>
          </a:p>
        </p:txBody>
      </p:sp>
      <p:pic>
        <p:nvPicPr>
          <p:cNvPr id="8" name="图片 7"/>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5709285" y="2571750"/>
            <a:ext cx="3115310" cy="1949450"/>
          </a:xfrm>
          <a:prstGeom prst="rect">
            <a:avLst/>
          </a:prstGeom>
        </p:spPr>
      </p:pic>
      <p:sp>
        <p:nvSpPr>
          <p:cNvPr id="4" name="矩形 3"/>
          <p:cNvSpPr/>
          <p:nvPr>
            <p:custDataLst>
              <p:tags r:id="rId5"/>
            </p:custDataLst>
          </p:nvPr>
        </p:nvSpPr>
        <p:spPr>
          <a:xfrm>
            <a:off x="539115" y="1995805"/>
            <a:ext cx="4654550" cy="922020"/>
          </a:xfrm>
          <a:prstGeom prst="rect">
            <a:avLst/>
          </a:prstGeom>
        </p:spPr>
        <p:txBody>
          <a:bodyPr wrap="square">
            <a:spAutoFit/>
          </a:bodyPr>
          <a:lstStyle/>
          <a:p>
            <a:pPr algn="just">
              <a:lnSpc>
                <a:spcPct val="150000"/>
              </a:lnSpc>
              <a:spcAft>
                <a:spcPct val="0"/>
              </a:spcAft>
              <a:tabLst>
                <a:tab pos="2340610" algn="l"/>
              </a:tabLst>
            </a:pPr>
            <a:r>
              <a:rPr lang="zh-CN" altLang="zh-CN" sz="1800" b="1" kern="100">
                <a:latin typeface="微软雅黑" panose="020B0503020204020204" charset="-122"/>
                <a:ea typeface="微软雅黑" panose="020B0503020204020204" charset="-122"/>
                <a:cs typeface="微软雅黑" panose="020B0503020204020204" charset="-122"/>
              </a:rPr>
              <a:t>水蛭素第</a:t>
            </a:r>
            <a:r>
              <a:rPr lang="en-US" altLang="zh-CN" sz="1800" b="1" kern="100">
                <a:latin typeface="微软雅黑" panose="020B0503020204020204" charset="-122"/>
                <a:ea typeface="微软雅黑" panose="020B0503020204020204" charset="-122"/>
                <a:cs typeface="微软雅黑" panose="020B0503020204020204" charset="-122"/>
              </a:rPr>
              <a:t>47</a:t>
            </a:r>
            <a:r>
              <a:rPr lang="zh-CN" altLang="zh-CN" sz="1800" b="1" kern="100">
                <a:latin typeface="微软雅黑" panose="020B0503020204020204" charset="-122"/>
                <a:ea typeface="微软雅黑" panose="020B0503020204020204" charset="-122"/>
                <a:cs typeface="微软雅黑" panose="020B0503020204020204" charset="-122"/>
              </a:rPr>
              <a:t>位天冬酰胺改造成赖氨酸或精氨酸，以此来提高抗凝血效率，可</a:t>
            </a:r>
            <a:r>
              <a:rPr lang="zh-CN" altLang="zh-CN" sz="1800" b="1" kern="100">
                <a:solidFill>
                  <a:schemeClr val="accent1"/>
                </a:solidFill>
                <a:latin typeface="微软雅黑" panose="020B0503020204020204" charset="-122"/>
                <a:ea typeface="微软雅黑" panose="020B0503020204020204" charset="-122"/>
                <a:cs typeface="微软雅黑" panose="020B0503020204020204" charset="-122"/>
                <a:sym typeface="+mn-ea"/>
              </a:rPr>
              <a:t>提高</a:t>
            </a:r>
            <a:r>
              <a:rPr lang="en-US" altLang="zh-CN" sz="1800" b="1" kern="100">
                <a:latin typeface="微软雅黑" panose="020B0503020204020204" charset="-122"/>
                <a:ea typeface="微软雅黑" panose="020B0503020204020204" charset="-122"/>
                <a:cs typeface="微软雅黑" panose="020B0503020204020204" charset="-122"/>
              </a:rPr>
              <a:t>4</a:t>
            </a:r>
            <a:r>
              <a:rPr lang="zh-CN" altLang="zh-CN" sz="1800" b="1" kern="100">
                <a:latin typeface="微软雅黑" panose="020B0503020204020204" charset="-122"/>
                <a:ea typeface="微软雅黑" panose="020B0503020204020204" charset="-122"/>
                <a:cs typeface="微软雅黑" panose="020B0503020204020204" charset="-122"/>
              </a:rPr>
              <a:t>倍。</a:t>
            </a:r>
            <a:endParaRPr lang="zh-CN" altLang="zh-CN" sz="1800" b="1" kern="100">
              <a:effectLst/>
              <a:latin typeface="微软雅黑" panose="020B0503020204020204" charset="-122"/>
              <a:ea typeface="微软雅黑" panose="020B0503020204020204" charset="-122"/>
              <a:cs typeface="微软雅黑" panose="020B0503020204020204" charset="-122"/>
            </a:endParaRPr>
          </a:p>
        </p:txBody>
      </p:sp>
      <p:pic>
        <p:nvPicPr>
          <p:cNvPr id="101" name="图片 100"/>
          <p:cNvPicPr/>
          <p:nvPr>
            <p:custDataLst>
              <p:tags r:id="rId6"/>
            </p:custDataLst>
          </p:nvPr>
        </p:nvPicPr>
        <p:blipFill>
          <a:blip r:embed="rId7"/>
          <a:srcRect l="10735" t="7851" r="17348" b="22953"/>
          <a:stretch>
            <a:fillRect/>
          </a:stretch>
        </p:blipFill>
        <p:spPr>
          <a:xfrm>
            <a:off x="5795645" y="987425"/>
            <a:ext cx="2631440" cy="1561465"/>
          </a:xfrm>
          <a:prstGeom prst="rect">
            <a:avLst/>
          </a:prstGeom>
          <a:noFill/>
          <a:ln w="9525">
            <a:noFill/>
          </a:ln>
        </p:spPr>
      </p:pic>
      <p:sp>
        <p:nvSpPr>
          <p:cNvPr id="5" name="文本框 4"/>
          <p:cNvSpPr txBox="1"/>
          <p:nvPr>
            <p:custDataLst>
              <p:tags r:id="rId8"/>
            </p:custDataLst>
          </p:nvPr>
        </p:nvSpPr>
        <p:spPr>
          <a:xfrm>
            <a:off x="467360" y="3028950"/>
            <a:ext cx="4672330" cy="922020"/>
          </a:xfrm>
          <a:prstGeom prst="rect">
            <a:avLst/>
          </a:prstGeom>
          <a:noFill/>
        </p:spPr>
        <p:txBody>
          <a:bodyPr wrap="square" rtlCol="0" anchor="t">
            <a:spAutoFit/>
          </a:bodyPr>
          <a:lstStyle/>
          <a:p>
            <a:pPr indent="0" algn="just" fontAlgn="auto">
              <a:lnSpc>
                <a:spcPct val="150000"/>
              </a:lnSpc>
            </a:pPr>
            <a:r>
              <a:rPr lang="en-US" altLang="zh-CN" sz="1800" b="1">
                <a:latin typeface="微软雅黑" panose="020B0503020204020204" charset="-122"/>
                <a:ea typeface="微软雅黑" panose="020B0503020204020204" charset="-122"/>
                <a:cs typeface="微软雅黑" panose="020B0503020204020204" charset="-122"/>
                <a:sym typeface="+mn-ea"/>
              </a:rPr>
              <a:t>   </a:t>
            </a:r>
            <a:r>
              <a:rPr lang="zh-CN" altLang="en-US" sz="1800" b="1">
                <a:latin typeface="微软雅黑" panose="020B0503020204020204" charset="-122"/>
                <a:ea typeface="微软雅黑" panose="020B0503020204020204" charset="-122"/>
                <a:cs typeface="微软雅黑" panose="020B0503020204020204" charset="-122"/>
                <a:sym typeface="+mn-ea"/>
              </a:rPr>
              <a:t>水蛭素是自然界存在的最强抗凝血物质，</a:t>
            </a:r>
            <a:r>
              <a:rPr lang="en-US" altLang="zh-CN" sz="1800" b="1">
                <a:latin typeface="微软雅黑" panose="020B0503020204020204" charset="-122"/>
                <a:ea typeface="微软雅黑" panose="020B0503020204020204" charset="-122"/>
                <a:cs typeface="微软雅黑" panose="020B0503020204020204" charset="-122"/>
                <a:sym typeface="+mn-ea"/>
              </a:rPr>
              <a:t> </a:t>
            </a:r>
            <a:r>
              <a:rPr lang="zh-CN" altLang="en-US" sz="1800" b="1">
                <a:latin typeface="微软雅黑" panose="020B0503020204020204" charset="-122"/>
                <a:ea typeface="微软雅黑" panose="020B0503020204020204" charset="-122"/>
                <a:cs typeface="微软雅黑" panose="020B0503020204020204" charset="-122"/>
                <a:sym typeface="+mn-ea"/>
              </a:rPr>
              <a:t>在防治</a:t>
            </a:r>
            <a:r>
              <a:rPr lang="zh-CN" altLang="en-US" sz="1800" b="1">
                <a:solidFill>
                  <a:schemeClr val="accent1"/>
                </a:solidFill>
                <a:latin typeface="微软雅黑" panose="020B0503020204020204" charset="-122"/>
                <a:ea typeface="微软雅黑" panose="020B0503020204020204" charset="-122"/>
                <a:cs typeface="微软雅黑" panose="020B0503020204020204" charset="-122"/>
                <a:sym typeface="+mn-ea"/>
              </a:rPr>
              <a:t>心脑血管疾病和抗癌</a:t>
            </a:r>
            <a:r>
              <a:rPr lang="zh-CN" altLang="en-US" sz="1800" b="1">
                <a:latin typeface="微软雅黑" panose="020B0503020204020204" charset="-122"/>
                <a:ea typeface="微软雅黑" panose="020B0503020204020204" charset="-122"/>
                <a:cs typeface="微软雅黑" panose="020B0503020204020204" charset="-122"/>
                <a:sym typeface="+mn-ea"/>
              </a:rPr>
              <a:t>方面等具有特效。</a:t>
            </a:r>
            <a:endParaRPr lang="zh-CN" altLang="en-US" sz="1800" b="1">
              <a:latin typeface="微软雅黑" panose="020B0503020204020204" charset="-122"/>
              <a:ea typeface="微软雅黑" panose="020B0503020204020204" charset="-122"/>
              <a:cs typeface="微软雅黑" panose="020B0503020204020204" charset="-122"/>
              <a:sym typeface="+mn-ea"/>
            </a:endParaRPr>
          </a:p>
        </p:txBody>
      </p:sp>
      <p:sp>
        <p:nvSpPr>
          <p:cNvPr id="381" name="矩形 380"/>
          <p:cNvSpPr/>
          <p:nvPr>
            <p:custDataLst>
              <p:tags r:id="rId9"/>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10"/>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11"/>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二</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蛋白质工程的基本原理</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sym typeface="+mn-ea"/>
            </a:endParaRPr>
          </a:p>
        </p:txBody>
      </p:sp>
      <p:sp>
        <p:nvSpPr>
          <p:cNvPr id="20" name="圆角矩形 19"/>
          <p:cNvSpPr/>
          <p:nvPr>
            <p:custDataLst>
              <p:tags r:id="rId12"/>
            </p:custDataLst>
          </p:nvPr>
        </p:nvSpPr>
        <p:spPr>
          <a:xfrm>
            <a:off x="394970" y="1499235"/>
            <a:ext cx="5137150" cy="2599055"/>
          </a:xfrm>
          <a:prstGeom prst="roundRect">
            <a:avLst/>
          </a:prstGeom>
          <a:noFill/>
          <a:ln w="12700" cmpd="sng">
            <a:solidFill>
              <a:schemeClr val="accent2"/>
            </a:solidFill>
            <a:prstDash val="sysDot"/>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7" name="图示 15"/>
          <p:cNvSpPr/>
          <p:nvPr>
            <p:custDataLst>
              <p:tags r:id="rId1"/>
            </p:custDataLst>
          </p:nvPr>
        </p:nvSpPr>
        <p:spPr>
          <a:xfrm flipH="1">
            <a:off x="1548885" y="1525640"/>
            <a:ext cx="0" cy="0"/>
          </a:xfrm>
        </p:spPr>
        <p:txBody>
          <a:bodyPr/>
          <a:lstStyle/>
          <a:p>
            <a:endParaRPr sz="100"/>
          </a:p>
        </p:txBody>
      </p:sp>
      <p:sp>
        <p:nvSpPr>
          <p:cNvPr id="48132" name="文本框 7"/>
          <p:cNvSpPr/>
          <p:nvPr>
            <p:custDataLst>
              <p:tags r:id="rId2"/>
            </p:custDataLst>
          </p:nvPr>
        </p:nvSpPr>
        <p:spPr>
          <a:xfrm>
            <a:off x="470535" y="1214438"/>
            <a:ext cx="8179594" cy="368300"/>
          </a:xfrm>
          <a:prstGeom prst="rect">
            <a:avLst/>
          </a:prstGeom>
          <a:noFill/>
          <a:ln w="9525">
            <a:noFill/>
          </a:ln>
        </p:spPr>
        <p:txBody>
          <a:bodyPr wrap="square" anchor="t" anchorCtr="0">
            <a:spAutoFit/>
          </a:bodyPr>
          <a:lstStyle/>
          <a:p>
            <a:r>
              <a:rPr lang="en-US" altLang="zh-CN" sz="1800" b="1">
                <a:latin typeface="微软雅黑" panose="020B0503020204020204" charset="-122"/>
                <a:ea typeface="微软雅黑" panose="020B0503020204020204" charset="-122"/>
                <a:cs typeface="微软雅黑" panose="020B0503020204020204" charset="-122"/>
              </a:rPr>
              <a:t>a.</a:t>
            </a:r>
            <a:r>
              <a:rPr lang="zh-CN" altLang="en-US" sz="1800" b="1">
                <a:latin typeface="微软雅黑" panose="020B0503020204020204" charset="-122"/>
                <a:ea typeface="微软雅黑" panose="020B0503020204020204" charset="-122"/>
                <a:cs typeface="微软雅黑" panose="020B0503020204020204" charset="-122"/>
              </a:rPr>
              <a:t>以据氨基酸的性质和特点，</a:t>
            </a:r>
            <a:r>
              <a:rPr lang="zh-CN" altLang="en-US" sz="1800" b="1">
                <a:solidFill>
                  <a:schemeClr val="accent1"/>
                </a:solidFill>
                <a:latin typeface="微软雅黑" panose="020B0503020204020204" charset="-122"/>
                <a:ea typeface="微软雅黑" panose="020B0503020204020204" charset="-122"/>
                <a:cs typeface="微软雅黑" panose="020B0503020204020204" charset="-122"/>
              </a:rPr>
              <a:t>制造全新蛋白质</a:t>
            </a:r>
            <a:r>
              <a:rPr lang="zh-CN" altLang="en-US" sz="1800" b="1">
                <a:latin typeface="微软雅黑" panose="020B0503020204020204" charset="-122"/>
                <a:ea typeface="微软雅黑" panose="020B0503020204020204" charset="-122"/>
                <a:cs typeface="微软雅黑" panose="020B0503020204020204" charset="-122"/>
              </a:rPr>
              <a:t>（到目前还没有成功的例子）</a:t>
            </a:r>
            <a:endParaRPr lang="zh-CN" altLang="en-US" sz="1800" b="1">
              <a:latin typeface="微软雅黑" panose="020B0503020204020204" charset="-122"/>
              <a:ea typeface="微软雅黑" panose="020B0503020204020204" charset="-122"/>
              <a:cs typeface="微软雅黑" panose="020B0503020204020204" charset="-122"/>
            </a:endParaRPr>
          </a:p>
        </p:txBody>
      </p:sp>
      <p:sp>
        <p:nvSpPr>
          <p:cNvPr id="48133" name="文本框 8"/>
          <p:cNvSpPr/>
          <p:nvPr>
            <p:custDataLst>
              <p:tags r:id="rId3"/>
            </p:custDataLst>
          </p:nvPr>
        </p:nvSpPr>
        <p:spPr>
          <a:xfrm>
            <a:off x="470571" y="1636964"/>
            <a:ext cx="7613606" cy="368300"/>
          </a:xfrm>
          <a:prstGeom prst="rect">
            <a:avLst/>
          </a:prstGeom>
          <a:noFill/>
          <a:ln w="9525">
            <a:noFill/>
          </a:ln>
        </p:spPr>
        <p:txBody>
          <a:bodyPr wrap="square" anchor="t" anchorCtr="0">
            <a:spAutoFit/>
          </a:bodyPr>
          <a:lstStyle/>
          <a:p>
            <a:r>
              <a:rPr lang="en-US" sz="1800" b="1">
                <a:latin typeface="微软雅黑" panose="020B0503020204020204" charset="-122"/>
                <a:ea typeface="微软雅黑" panose="020B0503020204020204" charset="-122"/>
                <a:cs typeface="微软雅黑" panose="020B0503020204020204" charset="-122"/>
                <a:sym typeface="+mn-ea"/>
              </a:rPr>
              <a:t>b.</a:t>
            </a:r>
            <a:r>
              <a:rPr lang="zh-CN" altLang="en-US" sz="1800" b="1">
                <a:solidFill>
                  <a:schemeClr val="accent1"/>
                </a:solidFill>
                <a:latin typeface="微软雅黑" panose="020B0503020204020204" charset="-122"/>
                <a:ea typeface="微软雅黑" panose="020B0503020204020204" charset="-122"/>
                <a:cs typeface="微软雅黑" panose="020B0503020204020204" charset="-122"/>
              </a:rPr>
              <a:t>改变蛋白质分子中</a:t>
            </a:r>
            <a:r>
              <a:rPr lang="zh-CN" altLang="en-US" sz="1800" b="1">
                <a:solidFill>
                  <a:schemeClr val="accent1"/>
                </a:solidFill>
                <a:highlight>
                  <a:srgbClr val="FFFF00"/>
                </a:highlight>
                <a:latin typeface="微软雅黑" panose="020B0503020204020204" charset="-122"/>
                <a:ea typeface="微软雅黑" panose="020B0503020204020204" charset="-122"/>
                <a:cs typeface="微软雅黑" panose="020B0503020204020204" charset="-122"/>
              </a:rPr>
              <a:t>某一个多肽链片段或一个特定的结构域</a:t>
            </a:r>
            <a:endParaRPr lang="zh-CN" altLang="en-US" sz="1800" b="1">
              <a:solidFill>
                <a:schemeClr val="accent1"/>
              </a:solidFill>
              <a:highlight>
                <a:srgbClr val="FFFF00"/>
              </a:highlight>
              <a:latin typeface="微软雅黑" panose="020B0503020204020204" charset="-122"/>
              <a:ea typeface="微软雅黑" panose="020B0503020204020204" charset="-122"/>
              <a:cs typeface="微软雅黑" panose="020B0503020204020204" charset="-122"/>
            </a:endParaRPr>
          </a:p>
        </p:txBody>
      </p:sp>
      <p:sp>
        <p:nvSpPr>
          <p:cNvPr id="48134" name="文本框 9"/>
          <p:cNvSpPr/>
          <p:nvPr>
            <p:custDataLst>
              <p:tags r:id="rId4"/>
            </p:custDataLst>
          </p:nvPr>
        </p:nvSpPr>
        <p:spPr>
          <a:xfrm>
            <a:off x="470535" y="2059305"/>
            <a:ext cx="8098155" cy="645160"/>
          </a:xfrm>
          <a:prstGeom prst="rect">
            <a:avLst/>
          </a:prstGeom>
          <a:noFill/>
          <a:ln w="9525">
            <a:noFill/>
          </a:ln>
        </p:spPr>
        <p:txBody>
          <a:bodyPr wrap="square" anchor="t" anchorCtr="0">
            <a:spAutoFit/>
          </a:bodyPr>
          <a:lstStyle/>
          <a:p>
            <a:r>
              <a:rPr lang="en-US" sz="1800" b="1">
                <a:latin typeface="微软雅黑" panose="020B0503020204020204" charset="-122"/>
                <a:ea typeface="微软雅黑" panose="020B0503020204020204" charset="-122"/>
                <a:cs typeface="微软雅黑" panose="020B0503020204020204" charset="-122"/>
                <a:sym typeface="+mn-ea"/>
              </a:rPr>
              <a:t>c.</a:t>
            </a:r>
            <a:r>
              <a:rPr lang="zh-CN" altLang="en-US" sz="1800" b="1">
                <a:latin typeface="微软雅黑" panose="020B0503020204020204" charset="-122"/>
                <a:ea typeface="微软雅黑" panose="020B0503020204020204" charset="-122"/>
                <a:cs typeface="微软雅黑" panose="020B0503020204020204" charset="-122"/>
              </a:rPr>
              <a:t>利用基因工程中的</a:t>
            </a:r>
            <a:r>
              <a:rPr lang="zh-CN" altLang="en-US" sz="1800" b="1">
                <a:solidFill>
                  <a:srgbClr val="FF0000"/>
                </a:solidFill>
                <a:highlight>
                  <a:srgbClr val="FFFF00"/>
                </a:highlight>
                <a:latin typeface="微软雅黑" panose="020B0503020204020204" charset="-122"/>
                <a:ea typeface="微软雅黑" panose="020B0503020204020204" charset="-122"/>
                <a:cs typeface="微软雅黑" panose="020B0503020204020204" charset="-122"/>
              </a:rPr>
              <a:t>定点诱变技术</a:t>
            </a:r>
            <a:r>
              <a:rPr lang="zh-CN" altLang="en-US" sz="1800" b="1">
                <a:latin typeface="微软雅黑" panose="020B0503020204020204" charset="-122"/>
                <a:ea typeface="微软雅黑" panose="020B0503020204020204" charset="-122"/>
                <a:cs typeface="微软雅黑" panose="020B0503020204020204" charset="-122"/>
              </a:rPr>
              <a:t>，改造蛋白质分子某活性部位的一个或几个氨基酸残基</a:t>
            </a:r>
            <a:r>
              <a:rPr lang="zh-CN" altLang="en-US" sz="1800" b="1">
                <a:solidFill>
                  <a:schemeClr val="accent1"/>
                </a:solidFill>
                <a:latin typeface="微软雅黑" panose="020B0503020204020204" charset="-122"/>
                <a:ea typeface="微软雅黑" panose="020B0503020204020204" charset="-122"/>
                <a:cs typeface="微软雅黑" panose="020B0503020204020204" charset="-122"/>
              </a:rPr>
              <a:t>（实践中运用的最多）</a:t>
            </a:r>
            <a:endParaRPr lang="zh-CN" altLang="en-US" sz="1800" b="1">
              <a:solidFill>
                <a:schemeClr val="accent1"/>
              </a:solidFill>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custDataLst>
              <p:tags r:id="rId5"/>
            </p:custDataLst>
          </p:nvPr>
        </p:nvPicPr>
        <p:blipFill>
          <a:blip r:embed="rId6">
            <a:lum bright="-6000" contrast="18000"/>
          </a:blip>
          <a:stretch>
            <a:fillRect/>
          </a:stretch>
        </p:blipFill>
        <p:spPr>
          <a:xfrm>
            <a:off x="815340" y="2779395"/>
            <a:ext cx="7129463" cy="1839754"/>
          </a:xfrm>
          <a:prstGeom prst="rect">
            <a:avLst/>
          </a:prstGeom>
        </p:spPr>
      </p:pic>
      <p:sp>
        <p:nvSpPr>
          <p:cNvPr id="39940" name="文本框 3"/>
          <p:cNvSpPr txBox="1"/>
          <p:nvPr>
            <p:custDataLst>
              <p:tags r:id="rId7"/>
            </p:custDataLst>
          </p:nvPr>
        </p:nvSpPr>
        <p:spPr>
          <a:xfrm>
            <a:off x="3707606" y="4443571"/>
            <a:ext cx="3597116" cy="344805"/>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anose="020B0604020202020204" pitchFamily="34" charset="0"/>
                <a:ea typeface="微软雅黑" panose="020B050302020402020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anose="020B0604020202020204" pitchFamily="34" charset="0"/>
                <a:ea typeface="微软雅黑" panose="020B050302020402020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anose="020B0604020202020204" pitchFamily="34" charset="0"/>
                <a:ea typeface="微软雅黑" panose="020B050302020402020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anose="020B0604020202020204" pitchFamily="34" charset="0"/>
                <a:ea typeface="微软雅黑" panose="020B0503020204020204" charset="-122"/>
              </a:defRPr>
            </a:lvl5pPr>
          </a:lstStyle>
          <a:p>
            <a:pPr lvl="0"/>
            <a:r>
              <a:rPr sz="1650">
                <a:solidFill>
                  <a:srgbClr val="C00000"/>
                </a:solidFill>
                <a:latin typeface="楷体" panose="02010609060101010101" pitchFamily="49" charset="-122"/>
                <a:ea typeface="楷体" panose="02010609060101010101" pitchFamily="49" charset="-122"/>
                <a:sym typeface="+mn-ea"/>
              </a:rPr>
              <a:t>借助计算机</a:t>
            </a:r>
            <a:r>
              <a:rPr lang="zh-CN" altLang="en-US" sz="1650">
                <a:latin typeface="楷体" panose="02010609060101010101" pitchFamily="49" charset="-122"/>
                <a:ea typeface="楷体" panose="02010609060101010101" pitchFamily="49" charset="-122"/>
              </a:rPr>
              <a:t>构建蛋白质三维结构图</a:t>
            </a:r>
            <a:endParaRPr lang="en-US" altLang="zh-CN" sz="1650">
              <a:latin typeface="楷体" panose="02010609060101010101" pitchFamily="49" charset="-122"/>
              <a:ea typeface="楷体" panose="02010609060101010101" pitchFamily="49" charset="-122"/>
            </a:endParaRPr>
          </a:p>
        </p:txBody>
      </p:sp>
      <p:sp>
        <p:nvSpPr>
          <p:cNvPr id="3" name="文本框 2"/>
          <p:cNvSpPr txBox="1"/>
          <p:nvPr>
            <p:custDataLst>
              <p:tags r:id="rId8"/>
            </p:custDataLst>
          </p:nvPr>
        </p:nvSpPr>
        <p:spPr>
          <a:xfrm>
            <a:off x="389573" y="792004"/>
            <a:ext cx="2655570" cy="368300"/>
          </a:xfrm>
          <a:prstGeom prst="rect">
            <a:avLst/>
          </a:prstGeom>
          <a:noFill/>
          <a:ln>
            <a:noFill/>
          </a:ln>
        </p:spPr>
        <p:txBody>
          <a:bodyPr wrap="square">
            <a:spAutoFit/>
          </a:bodyPr>
          <a:lstStyle>
            <a:defPPr>
              <a:defRPr lang="zh-CN"/>
            </a:defPPr>
            <a:lvl1pPr algn="just">
              <a:lnSpc>
                <a:spcPct val="150000"/>
              </a:lnSpc>
              <a:defRPr sz="2800">
                <a:solidFill>
                  <a:schemeClr val="tx1">
                    <a:lumMod val="65000"/>
                    <a:lumOff val="35000"/>
                  </a:schemeClr>
                </a:solidFill>
                <a:latin typeface="+mj-lt"/>
                <a:ea typeface="黑体" panose="02010609060101010101" charset="-122"/>
              </a:defRPr>
            </a:lvl1pPr>
          </a:lstStyle>
          <a:p>
            <a:pPr>
              <a:lnSpc>
                <a:spcPct val="100000"/>
              </a:lnSpc>
            </a:pPr>
            <a:r>
              <a:rPr lang="en-US" altLang="zh-CN" sz="1800" b="1" spc="150" smtClean="0">
                <a:solidFill>
                  <a:srgbClr val="00B050"/>
                </a:solidFill>
                <a:latin typeface="微软雅黑" panose="020B0503020204020204" charset="-122"/>
                <a:ea typeface="微软雅黑" panose="020B0503020204020204" charset="-122"/>
                <a:cs typeface="微软雅黑" panose="020B0503020204020204" charset="-122"/>
              </a:rPr>
              <a:t>4</a:t>
            </a:r>
            <a:r>
              <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rPr>
              <a:t>.蛋白质工程的类型</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endParaRPr>
          </a:p>
        </p:txBody>
      </p:sp>
      <p:sp>
        <p:nvSpPr>
          <p:cNvPr id="381" name="矩形 380"/>
          <p:cNvSpPr/>
          <p:nvPr>
            <p:custDataLst>
              <p:tags r:id="rId9"/>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10"/>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11"/>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二</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蛋白质工程的基本原理</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sym typeface="+mn-ea"/>
            </a:endParaRPr>
          </a:p>
        </p:txBody>
      </p:sp>
      <p:sp>
        <p:nvSpPr>
          <p:cNvPr id="20" name="圆角矩形 19"/>
          <p:cNvSpPr/>
          <p:nvPr>
            <p:custDataLst>
              <p:tags r:id="rId12"/>
            </p:custDataLst>
          </p:nvPr>
        </p:nvSpPr>
        <p:spPr>
          <a:xfrm>
            <a:off x="394970" y="1171575"/>
            <a:ext cx="8337550" cy="1607820"/>
          </a:xfrm>
          <a:prstGeom prst="roundRect">
            <a:avLst/>
          </a:prstGeom>
          <a:noFill/>
          <a:ln w="12700" cmpd="sng">
            <a:solidFill>
              <a:schemeClr val="accent2"/>
            </a:solidFill>
            <a:prstDash val="sysDot"/>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1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2" grpId="0"/>
      <p:bldP spid="48133" grpId="0"/>
      <p:bldP spid="481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p:cNvSpPr/>
          <p:nvPr>
            <p:custDataLst>
              <p:tags r:id="rId1"/>
            </p:custDataLst>
          </p:nvPr>
        </p:nvSpPr>
        <p:spPr>
          <a:xfrm>
            <a:off x="7784465" y="1264285"/>
            <a:ext cx="1208405" cy="622300"/>
          </a:xfrm>
          <a:prstGeom prst="rect">
            <a:avLst/>
          </a:prstGeom>
          <a:noFill/>
          <a:ln w="9525" cap="flat" cmpd="sng">
            <a:solidFill>
              <a:schemeClr val="accent5"/>
            </a:solidFill>
            <a:prstDash val="solid"/>
            <a:miter/>
          </a:ln>
        </p:spPr>
        <p:txBody>
          <a:bodyPr vert="horz" wrap="square" lIns="68580" tIns="34290" rIns="68580" bIns="34290" anchor="t" anchorCtr="0">
            <a:spAutoFit/>
          </a:bodyPr>
          <a:lstStyle/>
          <a:p>
            <a:pPr marL="0" indent="0" algn="l">
              <a:lnSpc>
                <a:spcPct val="100000"/>
              </a:lnSpc>
              <a:spcBef>
                <a:spcPct val="0"/>
              </a:spcBef>
              <a:spcAft>
                <a:spcPct val="0"/>
              </a:spcAft>
              <a:buNone/>
            </a:pPr>
            <a:r>
              <a:rPr lang="zh-CN" altLang="en-US" sz="1800" b="1" i="0" u="none" strike="noStrike" kern="1200" cap="none" spc="0" baseline="0">
                <a:latin typeface="微软雅黑" panose="020B0503020204020204" charset="-122"/>
                <a:ea typeface="微软雅黑" panose="020B0503020204020204" charset="-122"/>
                <a:cs typeface="Times New Roman" panose="02020603050405020304" charset="0"/>
              </a:rPr>
              <a:t>新蛋白质</a:t>
            </a:r>
            <a:r>
              <a:rPr lang="zh-CN" altLang="en-US" sz="1800" b="1" i="0" u="none" strike="noStrike" kern="1200" cap="none" spc="0" baseline="0">
                <a:solidFill>
                  <a:srgbClr val="FF0000"/>
                </a:solidFill>
                <a:latin typeface="微软雅黑" panose="020B0503020204020204" charset="-122"/>
                <a:ea typeface="微软雅黑" panose="020B0503020204020204" charset="-122"/>
                <a:cs typeface="Times New Roman" panose="02020603050405020304" charset="0"/>
              </a:rPr>
              <a:t>预期功能</a:t>
            </a:r>
            <a:endParaRPr lang="zh-CN" altLang="en-US" sz="1800" b="1" i="0" u="none" strike="noStrike" kern="1200" cap="none" spc="0" baseline="0">
              <a:solidFill>
                <a:srgbClr val="FF0000"/>
              </a:solidFill>
              <a:latin typeface="微软雅黑" panose="020B0503020204020204" charset="-122"/>
              <a:ea typeface="微软雅黑" panose="020B0503020204020204" charset="-122"/>
              <a:cs typeface="Times New Roman" panose="02020603050405020304" charset="0"/>
            </a:endParaRPr>
          </a:p>
        </p:txBody>
      </p:sp>
      <p:sp>
        <p:nvSpPr>
          <p:cNvPr id="13" name="直线"/>
          <p:cNvSpPr/>
          <p:nvPr>
            <p:custDataLst>
              <p:tags r:id="rId2"/>
            </p:custDataLst>
          </p:nvPr>
        </p:nvSpPr>
        <p:spPr>
          <a:xfrm flipH="1" flipV="1">
            <a:off x="1270996" y="1668455"/>
            <a:ext cx="2023100" cy="1"/>
          </a:xfrm>
          <a:prstGeom prst="line">
            <a:avLst/>
          </a:prstGeom>
          <a:noFill/>
          <a:ln w="19050" cap="flat" cmpd="sng">
            <a:solidFill>
              <a:schemeClr val="accent5"/>
            </a:solidFill>
            <a:prstDash val="solid"/>
            <a:miter/>
            <a:tailEnd type="triangle" w="med" len="med"/>
          </a:ln>
        </p:spPr>
        <p:txBody>
          <a:bodyPr rtlCol="0" anchor="ctr"/>
          <a:lstStyle/>
          <a:p>
            <a:pPr algn="ctr"/>
            <a:endParaRPr sz="100"/>
          </a:p>
        </p:txBody>
      </p:sp>
      <p:sp>
        <p:nvSpPr>
          <p:cNvPr id="14" name="矩形"/>
          <p:cNvSpPr/>
          <p:nvPr>
            <p:custDataLst>
              <p:tags r:id="rId3"/>
            </p:custDataLst>
          </p:nvPr>
        </p:nvSpPr>
        <p:spPr>
          <a:xfrm>
            <a:off x="1331463" y="1316233"/>
            <a:ext cx="2042160" cy="345440"/>
          </a:xfrm>
          <a:prstGeom prst="rect">
            <a:avLst/>
          </a:prstGeom>
          <a:noFill/>
          <a:ln w="9525" cap="flat" cmpd="sng">
            <a:noFill/>
            <a:prstDash val="solid"/>
            <a:miter/>
          </a:ln>
        </p:spPr>
        <p:txBody>
          <a:bodyPr vert="horz" wrap="none" lIns="68580" tIns="34290" rIns="68580" bIns="34290" anchor="t" anchorCtr="0">
            <a:spAutoFit/>
          </a:bodyPr>
          <a:lstStyle/>
          <a:p>
            <a:pPr marL="0" indent="0" algn="l">
              <a:lnSpc>
                <a:spcPct val="100000"/>
              </a:lnSpc>
              <a:spcBef>
                <a:spcPct val="0"/>
              </a:spcBef>
              <a:spcAft>
                <a:spcPct val="0"/>
              </a:spcAft>
              <a:buNone/>
            </a:pPr>
            <a:r>
              <a:rPr lang="zh-CN" altLang="en-US" sz="1800" b="1">
                <a:solidFill>
                  <a:srgbClr val="C00000"/>
                </a:solidFill>
                <a:latin typeface="微软雅黑" panose="020B0503020204020204" charset="-122"/>
                <a:ea typeface="微软雅黑" panose="020B0503020204020204" charset="-122"/>
                <a:cs typeface="Times New Roman" panose="02020603050405020304" charset="0"/>
              </a:rPr>
              <a:t>找到</a:t>
            </a:r>
            <a:r>
              <a:rPr lang="zh-CN" altLang="en-US" sz="1800" b="1">
                <a:solidFill>
                  <a:schemeClr val="tx1"/>
                </a:solidFill>
                <a:latin typeface="微软雅黑" panose="020B0503020204020204" charset="-122"/>
                <a:ea typeface="微软雅黑" panose="020B0503020204020204" charset="-122"/>
                <a:cs typeface="Times New Roman" panose="02020603050405020304" charset="0"/>
              </a:rPr>
              <a:t>并</a:t>
            </a:r>
            <a:r>
              <a:rPr lang="zh-CN" altLang="en-US" sz="1800" b="1" spc="150" smtClean="0">
                <a:solidFill>
                  <a:srgbClr val="C00000"/>
                </a:solidFill>
                <a:latin typeface="微软雅黑" panose="020B0503020204020204" charset="-122"/>
                <a:ea typeface="微软雅黑" panose="020B0503020204020204" charset="-122"/>
                <a:cs typeface="微软雅黑" panose="020B0503020204020204" charset="-122"/>
              </a:rPr>
              <a:t>改变</a:t>
            </a:r>
            <a:r>
              <a:rPr lang="zh-CN" altLang="en-US" sz="1800" b="1">
                <a:solidFill>
                  <a:srgbClr val="C00000"/>
                </a:solidFill>
                <a:latin typeface="微软雅黑" panose="020B0503020204020204" charset="-122"/>
                <a:ea typeface="微软雅黑" panose="020B0503020204020204" charset="-122"/>
                <a:cs typeface="Times New Roman" panose="02020603050405020304" charset="0"/>
              </a:rPr>
              <a:t>或</a:t>
            </a:r>
            <a:r>
              <a:rPr lang="zh-CN" altLang="en-US" sz="1800" b="1" i="0" u="none" strike="noStrike" kern="1200" cap="none" spc="150" baseline="0" smtClean="0">
                <a:solidFill>
                  <a:srgbClr val="C00000"/>
                </a:solidFill>
                <a:latin typeface="微软雅黑" panose="020B0503020204020204" charset="-122"/>
                <a:ea typeface="微软雅黑" panose="020B0503020204020204" charset="-122"/>
                <a:cs typeface="微软雅黑" panose="020B0503020204020204" charset="-122"/>
              </a:rPr>
              <a:t>合成</a:t>
            </a:r>
            <a:endParaRPr lang="zh-CN" altLang="en-US" sz="1800" b="1" i="0" u="none" strike="noStrike" kern="1200" cap="none" spc="150" baseline="0" smtClean="0">
              <a:solidFill>
                <a:srgbClr val="C00000"/>
              </a:solidFill>
              <a:latin typeface="微软雅黑" panose="020B0503020204020204" charset="-122"/>
              <a:ea typeface="微软雅黑" panose="020B0503020204020204" charset="-122"/>
              <a:cs typeface="微软雅黑" panose="020B0503020204020204" charset="-122"/>
            </a:endParaRPr>
          </a:p>
        </p:txBody>
      </p:sp>
      <p:sp>
        <p:nvSpPr>
          <p:cNvPr id="16" name="直线"/>
          <p:cNvSpPr/>
          <p:nvPr>
            <p:custDataLst>
              <p:tags r:id="rId4"/>
            </p:custDataLst>
          </p:nvPr>
        </p:nvSpPr>
        <p:spPr>
          <a:xfrm flipH="1" flipV="1">
            <a:off x="4722568" y="1668455"/>
            <a:ext cx="1104313" cy="0"/>
          </a:xfrm>
          <a:prstGeom prst="line">
            <a:avLst/>
          </a:prstGeom>
          <a:noFill/>
          <a:ln w="19050" cap="flat" cmpd="sng">
            <a:solidFill>
              <a:schemeClr val="accent5"/>
            </a:solidFill>
            <a:prstDash val="solid"/>
            <a:miter/>
            <a:tailEnd type="triangle" w="med" len="med"/>
          </a:ln>
        </p:spPr>
        <p:txBody>
          <a:bodyPr rtlCol="0" anchor="ctr"/>
          <a:lstStyle/>
          <a:p>
            <a:pPr algn="ctr"/>
            <a:endParaRPr sz="100"/>
          </a:p>
        </p:txBody>
      </p:sp>
      <p:sp>
        <p:nvSpPr>
          <p:cNvPr id="17" name="矩形"/>
          <p:cNvSpPr/>
          <p:nvPr>
            <p:custDataLst>
              <p:tags r:id="rId5"/>
            </p:custDataLst>
          </p:nvPr>
        </p:nvSpPr>
        <p:spPr>
          <a:xfrm>
            <a:off x="4959350" y="1322705"/>
            <a:ext cx="878205" cy="345440"/>
          </a:xfrm>
          <a:prstGeom prst="rect">
            <a:avLst/>
          </a:prstGeom>
          <a:noFill/>
          <a:ln w="9525" cap="flat" cmpd="sng">
            <a:noFill/>
            <a:prstDash val="solid"/>
            <a:miter/>
          </a:ln>
        </p:spPr>
        <p:txBody>
          <a:bodyPr vert="horz" wrap="square" lIns="68580" tIns="34290" rIns="68580" bIns="34290" anchor="t" anchorCtr="0">
            <a:spAutoFit/>
          </a:bodyPr>
          <a:lstStyle/>
          <a:p>
            <a:pPr marL="0" indent="0" algn="l">
              <a:lnSpc>
                <a:spcPct val="100000"/>
              </a:lnSpc>
              <a:spcBef>
                <a:spcPct val="0"/>
              </a:spcBef>
              <a:spcAft>
                <a:spcPct val="0"/>
              </a:spcAft>
              <a:buNone/>
            </a:pPr>
            <a:r>
              <a:rPr lang="zh-CN" altLang="en-US" sz="1800" b="1">
                <a:solidFill>
                  <a:srgbClr val="C00000"/>
                </a:solidFill>
                <a:latin typeface="微软雅黑" panose="020B0503020204020204" charset="-122"/>
                <a:ea typeface="微软雅黑" panose="020B0503020204020204" charset="-122"/>
                <a:cs typeface="Times New Roman" panose="02020603050405020304" charset="0"/>
              </a:rPr>
              <a:t>推测</a:t>
            </a:r>
            <a:endParaRPr lang="zh-CN" altLang="en-US" sz="1800" b="1" i="0" u="none" strike="noStrike" kern="1200" cap="none" spc="0" baseline="0">
              <a:solidFill>
                <a:srgbClr val="C00000"/>
              </a:solidFill>
              <a:latin typeface="微软雅黑" panose="020B0503020204020204" charset="-122"/>
              <a:ea typeface="微软雅黑" panose="020B0503020204020204" charset="-122"/>
              <a:cs typeface="Times New Roman" panose="02020603050405020304" charset="0"/>
            </a:endParaRPr>
          </a:p>
        </p:txBody>
      </p:sp>
      <p:sp>
        <p:nvSpPr>
          <p:cNvPr id="24" name="矩形"/>
          <p:cNvSpPr/>
          <p:nvPr>
            <p:custDataLst>
              <p:tags r:id="rId6"/>
            </p:custDataLst>
          </p:nvPr>
        </p:nvSpPr>
        <p:spPr>
          <a:xfrm>
            <a:off x="1222458" y="1819079"/>
            <a:ext cx="594360" cy="345440"/>
          </a:xfrm>
          <a:prstGeom prst="rect">
            <a:avLst/>
          </a:prstGeom>
          <a:noFill/>
          <a:ln w="9525" cap="flat" cmpd="sng">
            <a:noFill/>
            <a:prstDash val="solid"/>
            <a:miter/>
          </a:ln>
        </p:spPr>
        <p:txBody>
          <a:bodyPr vert="horz" wrap="none" lIns="68580" tIns="34290" rIns="68580" bIns="34290" anchor="t" anchorCtr="0">
            <a:spAutoFit/>
          </a:bodyPr>
          <a:lstStyle/>
          <a:p>
            <a:pPr marL="0" indent="0" algn="l">
              <a:lnSpc>
                <a:spcPct val="100000"/>
              </a:lnSpc>
              <a:spcBef>
                <a:spcPct val="0"/>
              </a:spcBef>
              <a:spcAft>
                <a:spcPct val="0"/>
              </a:spcAft>
              <a:buNone/>
            </a:pPr>
            <a:r>
              <a:rPr lang="zh-CN" altLang="en-US" sz="1800" b="1" u="none" strike="noStrike" kern="1200" cap="none" spc="0" baseline="0">
                <a:latin typeface="微软雅黑" panose="020B0503020204020204" charset="-122"/>
                <a:ea typeface="微软雅黑" panose="020B0503020204020204" charset="-122"/>
                <a:cs typeface="Times New Roman" panose="02020603050405020304" charset="0"/>
              </a:rPr>
              <a:t>转录</a:t>
            </a:r>
            <a:endParaRPr lang="zh-CN" altLang="en-US" sz="1800" b="1" u="none" strike="noStrike" kern="1200" cap="none" spc="0" baseline="0">
              <a:latin typeface="微软雅黑" panose="020B0503020204020204" charset="-122"/>
              <a:ea typeface="微软雅黑" panose="020B0503020204020204" charset="-122"/>
              <a:cs typeface="Times New Roman" panose="02020603050405020304" charset="0"/>
            </a:endParaRPr>
          </a:p>
        </p:txBody>
      </p:sp>
      <p:sp>
        <p:nvSpPr>
          <p:cNvPr id="27" name="矩形"/>
          <p:cNvSpPr/>
          <p:nvPr>
            <p:custDataLst>
              <p:tags r:id="rId7"/>
            </p:custDataLst>
          </p:nvPr>
        </p:nvSpPr>
        <p:spPr>
          <a:xfrm>
            <a:off x="2815789" y="1886202"/>
            <a:ext cx="594360" cy="345440"/>
          </a:xfrm>
          <a:prstGeom prst="rect">
            <a:avLst/>
          </a:prstGeom>
          <a:noFill/>
          <a:ln w="9525" cap="flat" cmpd="sng">
            <a:noFill/>
            <a:prstDash val="solid"/>
            <a:miter/>
          </a:ln>
        </p:spPr>
        <p:txBody>
          <a:bodyPr vert="horz" wrap="none" lIns="68580" tIns="34290" rIns="68580" bIns="34290" anchor="t" anchorCtr="0">
            <a:spAutoFit/>
          </a:bodyPr>
          <a:lstStyle/>
          <a:p>
            <a:pPr>
              <a:spcBef>
                <a:spcPct val="0"/>
              </a:spcBef>
              <a:spcAft>
                <a:spcPct val="0"/>
              </a:spcAft>
            </a:pPr>
            <a:r>
              <a:rPr lang="zh-CN" altLang="en-US" sz="1800" b="1">
                <a:latin typeface="微软雅黑" panose="020B0503020204020204" charset="-122"/>
                <a:ea typeface="微软雅黑" panose="020B0503020204020204" charset="-122"/>
                <a:cs typeface="Times New Roman" panose="02020603050405020304" charset="0"/>
              </a:rPr>
              <a:t>翻译</a:t>
            </a:r>
            <a:endParaRPr lang="zh-CN" altLang="en-US" sz="1800" b="1">
              <a:latin typeface="微软雅黑" panose="020B0503020204020204" charset="-122"/>
              <a:ea typeface="微软雅黑" panose="020B0503020204020204" charset="-122"/>
              <a:cs typeface="Times New Roman" panose="02020603050405020304" charset="0"/>
            </a:endParaRPr>
          </a:p>
        </p:txBody>
      </p:sp>
      <p:sp>
        <p:nvSpPr>
          <p:cNvPr id="30" name="矩形"/>
          <p:cNvSpPr/>
          <p:nvPr>
            <p:custDataLst>
              <p:tags r:id="rId8"/>
            </p:custDataLst>
          </p:nvPr>
        </p:nvSpPr>
        <p:spPr>
          <a:xfrm>
            <a:off x="5052260" y="1819240"/>
            <a:ext cx="594360" cy="345440"/>
          </a:xfrm>
          <a:prstGeom prst="rect">
            <a:avLst/>
          </a:prstGeom>
          <a:noFill/>
          <a:ln w="9525" cap="flat" cmpd="sng">
            <a:noFill/>
            <a:prstDash val="solid"/>
            <a:miter/>
          </a:ln>
        </p:spPr>
        <p:txBody>
          <a:bodyPr vert="horz" wrap="none" lIns="68580" tIns="34290" rIns="68580" bIns="34290" anchor="t" anchorCtr="0">
            <a:spAutoFit/>
          </a:bodyPr>
          <a:lstStyle/>
          <a:p>
            <a:pPr>
              <a:spcBef>
                <a:spcPct val="0"/>
              </a:spcBef>
              <a:spcAft>
                <a:spcPct val="0"/>
              </a:spcAft>
            </a:pPr>
            <a:r>
              <a:rPr lang="zh-CN" altLang="en-US" sz="1800" b="1">
                <a:latin typeface="微软雅黑" panose="020B0503020204020204" charset="-122"/>
                <a:ea typeface="微软雅黑" panose="020B0503020204020204" charset="-122"/>
                <a:cs typeface="Times New Roman" panose="02020603050405020304" charset="0"/>
              </a:rPr>
              <a:t>折叠</a:t>
            </a:r>
            <a:endParaRPr lang="zh-CN" altLang="en-US" sz="1800" b="1">
              <a:latin typeface="微软雅黑" panose="020B0503020204020204" charset="-122"/>
              <a:ea typeface="微软雅黑" panose="020B0503020204020204" charset="-122"/>
              <a:cs typeface="Times New Roman" panose="02020603050405020304" charset="0"/>
            </a:endParaRPr>
          </a:p>
        </p:txBody>
      </p:sp>
      <p:sp>
        <p:nvSpPr>
          <p:cNvPr id="31" name="矩形: 圆角 30"/>
          <p:cNvSpPr/>
          <p:nvPr>
            <p:custDataLst>
              <p:tags r:id="rId9"/>
            </p:custDataLst>
          </p:nvPr>
        </p:nvSpPr>
        <p:spPr>
          <a:xfrm>
            <a:off x="353890" y="1295172"/>
            <a:ext cx="918815" cy="1097515"/>
          </a:xfrm>
          <a:prstGeom prst="roundRect">
            <a:avLst/>
          </a:prstGeom>
          <a:solidFill>
            <a:schemeClr val="accent4">
              <a:lumMod val="20000"/>
              <a:lumOff val="80000"/>
            </a:schemeClr>
          </a:solidFill>
          <a:ln w="19050">
            <a:solidFill>
              <a:schemeClr val="tx1">
                <a:lumMod val="65000"/>
                <a:lumOff val="35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基因</a:t>
            </a:r>
            <a:endParaRPr lang="en-US" altLang="zh-CN" sz="1800" b="1">
              <a:solidFill>
                <a:schemeClr val="tx1"/>
              </a:solidFill>
              <a:latin typeface="微软雅黑" panose="020B0503020204020204" charset="-122"/>
              <a:ea typeface="微软雅黑" panose="020B0503020204020204" charset="-122"/>
              <a:cs typeface="微软雅黑" panose="020B0503020204020204" charset="-122"/>
            </a:endParaRPr>
          </a:p>
          <a:p>
            <a:pPr algn="ctr">
              <a:lnSpc>
                <a:spcPct val="150000"/>
              </a:lnSpc>
            </a:pPr>
            <a:r>
              <a:rPr lang="en-US" altLang="zh-CN" sz="1800" b="1">
                <a:solidFill>
                  <a:schemeClr val="tx1"/>
                </a:solidFill>
                <a:latin typeface="微软雅黑" panose="020B0503020204020204" charset="-122"/>
                <a:ea typeface="微软雅黑" panose="020B0503020204020204" charset="-122"/>
                <a:cs typeface="微软雅黑" panose="020B0503020204020204" charset="-122"/>
              </a:rPr>
              <a:t>DNA</a:t>
            </a:r>
            <a:endParaRPr lang="zh-CN" altLang="en-US" sz="18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34" name="矩形"/>
          <p:cNvSpPr/>
          <p:nvPr>
            <p:custDataLst>
              <p:tags r:id="rId10"/>
            </p:custDataLst>
          </p:nvPr>
        </p:nvSpPr>
        <p:spPr>
          <a:xfrm>
            <a:off x="7784465" y="1939925"/>
            <a:ext cx="1342390" cy="622300"/>
          </a:xfrm>
          <a:prstGeom prst="rect">
            <a:avLst/>
          </a:prstGeom>
          <a:noFill/>
          <a:ln w="9525" cap="flat" cmpd="sng">
            <a:solidFill>
              <a:srgbClr val="C00000"/>
            </a:solidFill>
            <a:prstDash val="solid"/>
            <a:miter/>
          </a:ln>
        </p:spPr>
        <p:txBody>
          <a:bodyPr vert="horz" wrap="square" lIns="68580" tIns="34290" rIns="68580" bIns="34290" anchor="t" anchorCtr="0">
            <a:spAutoFit/>
          </a:bodyPr>
          <a:lstStyle/>
          <a:p>
            <a:pPr marL="0" indent="0" algn="l">
              <a:lnSpc>
                <a:spcPct val="100000"/>
              </a:lnSpc>
              <a:spcBef>
                <a:spcPct val="0"/>
              </a:spcBef>
              <a:spcAft>
                <a:spcPct val="0"/>
              </a:spcAft>
              <a:buNone/>
            </a:pPr>
            <a:r>
              <a:rPr lang="zh-CN" altLang="en-US" sz="1800" b="1" i="0" u="none" strike="noStrike" kern="1200" cap="none" spc="0" baseline="0">
                <a:solidFill>
                  <a:srgbClr val="FF0000"/>
                </a:solidFill>
                <a:latin typeface="微软雅黑" panose="020B0503020204020204" charset="-122"/>
                <a:ea typeface="微软雅黑" panose="020B0503020204020204" charset="-122"/>
                <a:cs typeface="Times New Roman" panose="02020603050405020304" charset="0"/>
              </a:rPr>
              <a:t>所需新蛋白质</a:t>
            </a:r>
            <a:r>
              <a:rPr lang="zh-CN" altLang="en-US" sz="1800" b="1" i="0" u="none" strike="noStrike" kern="1200" cap="none" spc="0" baseline="0">
                <a:latin typeface="微软雅黑" panose="020B0503020204020204" charset="-122"/>
                <a:ea typeface="微软雅黑" panose="020B0503020204020204" charset="-122"/>
                <a:cs typeface="Times New Roman" panose="02020603050405020304" charset="0"/>
              </a:rPr>
              <a:t>新功能</a:t>
            </a:r>
            <a:endParaRPr lang="zh-CN" altLang="en-US" sz="1800" b="1" i="0" u="none" strike="noStrike" kern="1200" cap="none" spc="0" baseline="0">
              <a:latin typeface="微软雅黑" panose="020B0503020204020204" charset="-122"/>
              <a:ea typeface="微软雅黑" panose="020B0503020204020204" charset="-122"/>
              <a:cs typeface="Times New Roman" panose="02020603050405020304" charset="0"/>
            </a:endParaRPr>
          </a:p>
        </p:txBody>
      </p:sp>
      <p:sp>
        <p:nvSpPr>
          <p:cNvPr id="35" name="矩形: 圆角 34"/>
          <p:cNvSpPr/>
          <p:nvPr>
            <p:custDataLst>
              <p:tags r:id="rId11"/>
            </p:custDataLst>
          </p:nvPr>
        </p:nvSpPr>
        <p:spPr>
          <a:xfrm>
            <a:off x="3357492" y="1295172"/>
            <a:ext cx="1312348" cy="1097516"/>
          </a:xfrm>
          <a:prstGeom prst="roundRect">
            <a:avLst/>
          </a:prstGeom>
          <a:solidFill>
            <a:schemeClr val="accent4">
              <a:lumMod val="20000"/>
              <a:lumOff val="80000"/>
            </a:schemeClr>
          </a:solidFill>
          <a:ln w="19050">
            <a:solidFill>
              <a:schemeClr val="tx1">
                <a:lumMod val="65000"/>
                <a:lumOff val="35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zh-CN" altLang="en-US" sz="1800" b="1">
                <a:solidFill>
                  <a:srgbClr val="FF0000"/>
                </a:solidFill>
                <a:latin typeface="微软雅黑" panose="020B0503020204020204" charset="-122"/>
                <a:ea typeface="微软雅黑" panose="020B0503020204020204" charset="-122"/>
              </a:rPr>
              <a:t>氨基酸序列</a:t>
            </a:r>
            <a:r>
              <a:rPr lang="zh-CN" altLang="en-US" sz="1800" b="1">
                <a:solidFill>
                  <a:schemeClr val="tx1"/>
                </a:solidFill>
                <a:latin typeface="微软雅黑" panose="020B0503020204020204" charset="-122"/>
                <a:ea typeface="微软雅黑" panose="020B0503020204020204" charset="-122"/>
              </a:rPr>
              <a:t>多肽链</a:t>
            </a:r>
            <a:endParaRPr lang="zh-CN" altLang="en-US" sz="1800" b="1">
              <a:solidFill>
                <a:schemeClr val="tx1"/>
              </a:solidFill>
              <a:latin typeface="微软雅黑" panose="020B0503020204020204" charset="-122"/>
              <a:ea typeface="微软雅黑" panose="020B0503020204020204" charset="-122"/>
            </a:endParaRPr>
          </a:p>
        </p:txBody>
      </p:sp>
      <p:sp>
        <p:nvSpPr>
          <p:cNvPr id="36" name="矩形: 圆角 35"/>
          <p:cNvSpPr/>
          <p:nvPr>
            <p:custDataLst>
              <p:tags r:id="rId12"/>
            </p:custDataLst>
          </p:nvPr>
        </p:nvSpPr>
        <p:spPr>
          <a:xfrm>
            <a:off x="5830691" y="1364228"/>
            <a:ext cx="1312348" cy="1085561"/>
          </a:xfrm>
          <a:prstGeom prst="roundRect">
            <a:avLst/>
          </a:prstGeom>
          <a:solidFill>
            <a:schemeClr val="accent4">
              <a:lumMod val="20000"/>
              <a:lumOff val="80000"/>
            </a:schemeClr>
          </a:solidFill>
          <a:ln w="19050">
            <a:solidFill>
              <a:schemeClr val="tx1">
                <a:lumMod val="65000"/>
                <a:lumOff val="35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zh-CN" altLang="en-US" sz="1800" b="1">
                <a:solidFill>
                  <a:schemeClr val="tx1"/>
                </a:solidFill>
                <a:latin typeface="微软雅黑" panose="020B0503020204020204" charset="-122"/>
                <a:ea typeface="微软雅黑" panose="020B0503020204020204" charset="-122"/>
              </a:rPr>
              <a:t>蛋白质</a:t>
            </a:r>
            <a:endParaRPr lang="zh-CN" altLang="en-US" sz="1800" b="1">
              <a:solidFill>
                <a:schemeClr val="tx1"/>
              </a:solidFill>
              <a:latin typeface="微软雅黑" panose="020B0503020204020204" charset="-122"/>
              <a:ea typeface="微软雅黑" panose="020B0503020204020204" charset="-122"/>
            </a:endParaRPr>
          </a:p>
          <a:p>
            <a:pPr algn="ctr">
              <a:lnSpc>
                <a:spcPct val="150000"/>
              </a:lnSpc>
            </a:pPr>
            <a:r>
              <a:rPr lang="zh-CN" altLang="en-US" sz="1800" b="1">
                <a:solidFill>
                  <a:schemeClr val="tx1"/>
                </a:solidFill>
                <a:latin typeface="微软雅黑" panose="020B0503020204020204" charset="-122"/>
                <a:ea typeface="微软雅黑" panose="020B0503020204020204" charset="-122"/>
              </a:rPr>
              <a:t>三维</a:t>
            </a:r>
            <a:r>
              <a:rPr lang="zh-CN" altLang="en-US" sz="1800" b="1">
                <a:solidFill>
                  <a:srgbClr val="FF0000"/>
                </a:solidFill>
                <a:latin typeface="微软雅黑" panose="020B0503020204020204" charset="-122"/>
                <a:ea typeface="微软雅黑" panose="020B0503020204020204" charset="-122"/>
              </a:rPr>
              <a:t>结构</a:t>
            </a:r>
            <a:endParaRPr lang="zh-CN" altLang="en-US" sz="1800" b="1">
              <a:solidFill>
                <a:srgbClr val="FF0000"/>
              </a:solidFill>
              <a:latin typeface="微软雅黑" panose="020B0503020204020204" charset="-122"/>
              <a:ea typeface="微软雅黑" panose="020B0503020204020204" charset="-122"/>
            </a:endParaRPr>
          </a:p>
        </p:txBody>
      </p:sp>
      <p:sp>
        <p:nvSpPr>
          <p:cNvPr id="38" name="矩形: 圆角 37"/>
          <p:cNvSpPr/>
          <p:nvPr>
            <p:custDataLst>
              <p:tags r:id="rId13"/>
            </p:custDataLst>
          </p:nvPr>
        </p:nvSpPr>
        <p:spPr>
          <a:xfrm>
            <a:off x="1812757" y="1939882"/>
            <a:ext cx="1025450" cy="392415"/>
          </a:xfrm>
          <a:prstGeom prst="roundRect">
            <a:avLst/>
          </a:prstGeom>
          <a:solidFill>
            <a:schemeClr val="accent4">
              <a:lumMod val="20000"/>
              <a:lumOff val="80000"/>
            </a:schemeClr>
          </a:solidFill>
          <a:ln w="19050">
            <a:solidFill>
              <a:schemeClr val="tx1">
                <a:lumMod val="65000"/>
                <a:lumOff val="35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1800" b="1">
                <a:solidFill>
                  <a:schemeClr val="tx1"/>
                </a:solidFill>
                <a:latin typeface="微软雅黑" panose="020B0503020204020204" charset="-122"/>
                <a:ea typeface="微软雅黑" panose="020B0503020204020204" charset="-122"/>
              </a:rPr>
              <a:t>mRNA</a:t>
            </a:r>
            <a:endParaRPr lang="en-US" altLang="zh-CN" sz="1800" b="1">
              <a:solidFill>
                <a:schemeClr val="tx1"/>
              </a:solidFill>
              <a:latin typeface="微软雅黑" panose="020B0503020204020204" charset="-122"/>
              <a:ea typeface="微软雅黑" panose="020B0503020204020204" charset="-122"/>
            </a:endParaRPr>
          </a:p>
        </p:txBody>
      </p:sp>
      <p:cxnSp>
        <p:nvCxnSpPr>
          <p:cNvPr id="4" name="直接箭头连接符 3"/>
          <p:cNvCxnSpPr/>
          <p:nvPr>
            <p:custDataLst>
              <p:tags r:id="rId14"/>
            </p:custDataLst>
          </p:nvPr>
        </p:nvCxnSpPr>
        <p:spPr>
          <a:xfrm>
            <a:off x="1303184" y="2164664"/>
            <a:ext cx="513859"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40" name="直接箭头连接符 39"/>
          <p:cNvCxnSpPr/>
          <p:nvPr>
            <p:custDataLst>
              <p:tags r:id="rId15"/>
            </p:custDataLst>
          </p:nvPr>
        </p:nvCxnSpPr>
        <p:spPr>
          <a:xfrm>
            <a:off x="2866781" y="2221814"/>
            <a:ext cx="513859"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42" name="直接箭头连接符 41"/>
          <p:cNvCxnSpPr/>
          <p:nvPr>
            <p:custDataLst>
              <p:tags r:id="rId16"/>
            </p:custDataLst>
          </p:nvPr>
        </p:nvCxnSpPr>
        <p:spPr>
          <a:xfrm>
            <a:off x="4722568" y="2148472"/>
            <a:ext cx="1104313"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43" name="直接箭头连接符 42"/>
          <p:cNvCxnSpPr/>
          <p:nvPr>
            <p:custDataLst>
              <p:tags r:id="rId17"/>
            </p:custDataLst>
          </p:nvPr>
        </p:nvCxnSpPr>
        <p:spPr>
          <a:xfrm>
            <a:off x="7146848" y="2141873"/>
            <a:ext cx="564356"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46" name="直接箭头连接符 45"/>
          <p:cNvCxnSpPr/>
          <p:nvPr>
            <p:custDataLst>
              <p:tags r:id="rId18"/>
            </p:custDataLst>
          </p:nvPr>
        </p:nvCxnSpPr>
        <p:spPr>
          <a:xfrm flipH="1">
            <a:off x="7147622" y="1668246"/>
            <a:ext cx="563880" cy="0"/>
          </a:xfrm>
          <a:prstGeom prst="straightConnector1">
            <a:avLst/>
          </a:prstGeom>
          <a:ln w="19050">
            <a:tailEnd type="triangle"/>
          </a:ln>
        </p:spPr>
        <p:style>
          <a:lnRef idx="3">
            <a:schemeClr val="accent5"/>
          </a:lnRef>
          <a:fillRef idx="0">
            <a:schemeClr val="accent5"/>
          </a:fillRef>
          <a:effectRef idx="2">
            <a:schemeClr val="accent5"/>
          </a:effectRef>
          <a:fontRef idx="minor">
            <a:schemeClr val="tx1"/>
          </a:fontRef>
        </p:style>
      </p:cxnSp>
      <p:grpSp>
        <p:nvGrpSpPr>
          <p:cNvPr id="9" name="组合 8"/>
          <p:cNvGrpSpPr/>
          <p:nvPr>
            <p:custDataLst>
              <p:tags r:id="rId19"/>
            </p:custDataLst>
          </p:nvPr>
        </p:nvGrpSpPr>
        <p:grpSpPr>
          <a:xfrm>
            <a:off x="539115" y="2691289"/>
            <a:ext cx="1406366" cy="1958340"/>
            <a:chOff x="2052" y="5187"/>
            <a:chExt cx="2953" cy="4112"/>
          </a:xfrm>
        </p:grpSpPr>
        <p:sp>
          <p:nvSpPr>
            <p:cNvPr id="21529" name="Text Box 4"/>
            <p:cNvSpPr txBox="1"/>
            <p:nvPr>
              <p:custDataLst>
                <p:tags r:id="rId20"/>
              </p:custDataLst>
            </p:nvPr>
          </p:nvSpPr>
          <p:spPr>
            <a:xfrm>
              <a:off x="2052" y="6878"/>
              <a:ext cx="2893" cy="773"/>
            </a:xfrm>
            <a:prstGeom prst="rect">
              <a:avLst/>
            </a:prstGeom>
            <a:noFill/>
            <a:ln w="9525">
              <a:noFill/>
            </a:ln>
          </p:spPr>
          <p:txBody>
            <a:bodyPr wrap="square" anchor="t">
              <a:spAutoFit/>
            </a:bodyPr>
            <a:lstStyle/>
            <a:p>
              <a:pPr>
                <a:spcBef>
                  <a:spcPct val="50000"/>
                </a:spcBef>
              </a:pPr>
              <a:r>
                <a:rPr lang="zh-CN" altLang="en-US" sz="1800" b="1">
                  <a:solidFill>
                    <a:srgbClr val="00B050"/>
                  </a:solidFill>
                  <a:latin typeface="微软雅黑" panose="020B0503020204020204" charset="-122"/>
                  <a:ea typeface="微软雅黑" panose="020B0503020204020204" charset="-122"/>
                </a:rPr>
                <a:t>起点：</a:t>
              </a:r>
              <a:endParaRPr lang="zh-CN" altLang="en-US" sz="1800" b="1">
                <a:solidFill>
                  <a:srgbClr val="00B050"/>
                </a:solidFill>
                <a:latin typeface="微软雅黑" panose="020B0503020204020204" charset="-122"/>
                <a:ea typeface="微软雅黑" panose="020B0503020204020204" charset="-122"/>
              </a:endParaRPr>
            </a:p>
          </p:txBody>
        </p:sp>
        <p:sp>
          <p:nvSpPr>
            <p:cNvPr id="21533" name="Text Box 6"/>
            <p:cNvSpPr txBox="1"/>
            <p:nvPr>
              <p:custDataLst>
                <p:tags r:id="rId21"/>
              </p:custDataLst>
            </p:nvPr>
          </p:nvSpPr>
          <p:spPr>
            <a:xfrm>
              <a:off x="2052" y="6097"/>
              <a:ext cx="2268" cy="773"/>
            </a:xfrm>
            <a:prstGeom prst="rect">
              <a:avLst/>
            </a:prstGeom>
            <a:noFill/>
            <a:ln w="9525">
              <a:noFill/>
            </a:ln>
          </p:spPr>
          <p:txBody>
            <a:bodyPr wrap="square" anchor="t">
              <a:spAutoFit/>
            </a:bodyPr>
            <a:lstStyle/>
            <a:p>
              <a:pPr>
                <a:spcBef>
                  <a:spcPct val="50000"/>
                </a:spcBef>
              </a:pPr>
              <a:r>
                <a:rPr lang="zh-CN" altLang="en-US" sz="1800" b="1">
                  <a:solidFill>
                    <a:srgbClr val="00B050"/>
                  </a:solidFill>
                  <a:latin typeface="微软雅黑" panose="020B0503020204020204" charset="-122"/>
                  <a:ea typeface="微软雅黑" panose="020B0503020204020204" charset="-122"/>
                </a:rPr>
                <a:t>目的：</a:t>
              </a:r>
              <a:endParaRPr lang="zh-CN" altLang="en-US" sz="1800" b="1">
                <a:solidFill>
                  <a:srgbClr val="00B050"/>
                </a:solidFill>
                <a:latin typeface="微软雅黑" panose="020B0503020204020204" charset="-122"/>
                <a:ea typeface="微软雅黑" panose="020B0503020204020204" charset="-122"/>
              </a:endParaRPr>
            </a:p>
          </p:txBody>
        </p:sp>
        <p:sp>
          <p:nvSpPr>
            <p:cNvPr id="2" name="Text Box 4"/>
            <p:cNvSpPr txBox="1"/>
            <p:nvPr>
              <p:custDataLst>
                <p:tags r:id="rId22"/>
              </p:custDataLst>
            </p:nvPr>
          </p:nvSpPr>
          <p:spPr>
            <a:xfrm>
              <a:off x="2112" y="7629"/>
              <a:ext cx="2893" cy="773"/>
            </a:xfrm>
            <a:prstGeom prst="rect">
              <a:avLst/>
            </a:prstGeom>
            <a:noFill/>
            <a:ln w="9525">
              <a:noFill/>
            </a:ln>
          </p:spPr>
          <p:txBody>
            <a:bodyPr wrap="square" anchor="t">
              <a:spAutoFit/>
            </a:bodyPr>
            <a:lstStyle/>
            <a:p>
              <a:pPr>
                <a:spcBef>
                  <a:spcPct val="50000"/>
                </a:spcBef>
              </a:pPr>
              <a:r>
                <a:rPr lang="zh-CN" altLang="en-US" sz="1800" b="1">
                  <a:solidFill>
                    <a:srgbClr val="00B050"/>
                  </a:solidFill>
                  <a:latin typeface="微软雅黑" panose="020B0503020204020204" charset="-122"/>
                  <a:ea typeface="微软雅黑" panose="020B0503020204020204" charset="-122"/>
                </a:rPr>
                <a:t>终点：</a:t>
              </a:r>
              <a:endParaRPr lang="zh-CN" altLang="en-US" sz="1800" b="1">
                <a:solidFill>
                  <a:srgbClr val="00B050"/>
                </a:solidFill>
                <a:latin typeface="微软雅黑" panose="020B0503020204020204" charset="-122"/>
                <a:ea typeface="微软雅黑" panose="020B0503020204020204" charset="-122"/>
              </a:endParaRPr>
            </a:p>
          </p:txBody>
        </p:sp>
        <p:sp>
          <p:nvSpPr>
            <p:cNvPr id="3" name="Text Box 4"/>
            <p:cNvSpPr txBox="1"/>
            <p:nvPr>
              <p:custDataLst>
                <p:tags r:id="rId23"/>
              </p:custDataLst>
            </p:nvPr>
          </p:nvSpPr>
          <p:spPr>
            <a:xfrm>
              <a:off x="2052" y="8526"/>
              <a:ext cx="2893" cy="773"/>
            </a:xfrm>
            <a:prstGeom prst="rect">
              <a:avLst/>
            </a:prstGeom>
            <a:noFill/>
            <a:ln w="9525">
              <a:noFill/>
            </a:ln>
          </p:spPr>
          <p:txBody>
            <a:bodyPr wrap="square" anchor="t">
              <a:spAutoFit/>
            </a:bodyPr>
            <a:lstStyle/>
            <a:p>
              <a:pPr>
                <a:spcBef>
                  <a:spcPct val="50000"/>
                </a:spcBef>
              </a:pPr>
              <a:r>
                <a:rPr lang="zh-CN" altLang="en-US" sz="1800" b="1">
                  <a:solidFill>
                    <a:srgbClr val="00B050"/>
                  </a:solidFill>
                  <a:latin typeface="微软雅黑" panose="020B0503020204020204" charset="-122"/>
                  <a:ea typeface="微软雅黑" panose="020B0503020204020204" charset="-122"/>
                </a:rPr>
                <a:t>实质：</a:t>
              </a:r>
              <a:endParaRPr lang="zh-CN" altLang="en-US" sz="1800" b="1">
                <a:solidFill>
                  <a:srgbClr val="00B050"/>
                </a:solidFill>
                <a:latin typeface="微软雅黑" panose="020B0503020204020204" charset="-122"/>
                <a:ea typeface="微软雅黑" panose="020B0503020204020204" charset="-122"/>
              </a:endParaRPr>
            </a:p>
          </p:txBody>
        </p:sp>
        <p:sp>
          <p:nvSpPr>
            <p:cNvPr id="7" name="Text Box 6"/>
            <p:cNvSpPr txBox="1"/>
            <p:nvPr>
              <p:custDataLst>
                <p:tags r:id="rId24"/>
              </p:custDataLst>
            </p:nvPr>
          </p:nvSpPr>
          <p:spPr>
            <a:xfrm>
              <a:off x="2112" y="5187"/>
              <a:ext cx="2268" cy="773"/>
            </a:xfrm>
            <a:prstGeom prst="rect">
              <a:avLst/>
            </a:prstGeom>
            <a:noFill/>
            <a:ln w="9525">
              <a:noFill/>
            </a:ln>
          </p:spPr>
          <p:txBody>
            <a:bodyPr wrap="square" anchor="t">
              <a:spAutoFit/>
            </a:bodyPr>
            <a:lstStyle/>
            <a:p>
              <a:pPr>
                <a:spcBef>
                  <a:spcPct val="50000"/>
                </a:spcBef>
              </a:pPr>
              <a:r>
                <a:rPr lang="zh-CN" altLang="en-US" sz="1800" b="1">
                  <a:solidFill>
                    <a:srgbClr val="00B050"/>
                  </a:solidFill>
                  <a:latin typeface="微软雅黑" panose="020B0503020204020204" charset="-122"/>
                  <a:ea typeface="微软雅黑" panose="020B0503020204020204" charset="-122"/>
                </a:rPr>
                <a:t>前提：</a:t>
              </a:r>
              <a:endParaRPr lang="zh-CN" altLang="en-US" sz="1800" b="1">
                <a:solidFill>
                  <a:srgbClr val="00B050"/>
                </a:solidFill>
                <a:latin typeface="微软雅黑" panose="020B0503020204020204" charset="-122"/>
                <a:ea typeface="微软雅黑" panose="020B0503020204020204" charset="-122"/>
              </a:endParaRPr>
            </a:p>
          </p:txBody>
        </p:sp>
      </p:grpSp>
      <p:sp>
        <p:nvSpPr>
          <p:cNvPr id="21531" name="Text Box 7"/>
          <p:cNvSpPr txBox="1"/>
          <p:nvPr>
            <p:custDataLst>
              <p:tags r:id="rId25"/>
            </p:custDataLst>
          </p:nvPr>
        </p:nvSpPr>
        <p:spPr>
          <a:xfrm>
            <a:off x="1403033" y="3507423"/>
            <a:ext cx="3186113" cy="368300"/>
          </a:xfrm>
          <a:prstGeom prst="rect">
            <a:avLst/>
          </a:prstGeom>
          <a:noFill/>
          <a:ln w="9525">
            <a:noFill/>
          </a:ln>
        </p:spPr>
        <p:txBody>
          <a:bodyPr wrap="square" anchor="t">
            <a:spAutoFit/>
          </a:bodyPr>
          <a:lstStyle/>
          <a:p>
            <a:pPr>
              <a:spcBef>
                <a:spcPct val="50000"/>
              </a:spcBef>
            </a:pPr>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蛋白质的预期功能  </a:t>
            </a:r>
            <a:endParaRPr lang="zh-CN" altLang="en-US" sz="18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1534" name="Text Box 9"/>
          <p:cNvSpPr txBox="1"/>
          <p:nvPr>
            <p:custDataLst>
              <p:tags r:id="rId26"/>
            </p:custDataLst>
          </p:nvPr>
        </p:nvSpPr>
        <p:spPr>
          <a:xfrm>
            <a:off x="1331278" y="2711450"/>
            <a:ext cx="3424238" cy="368300"/>
          </a:xfrm>
          <a:prstGeom prst="rect">
            <a:avLst/>
          </a:prstGeom>
          <a:noFill/>
          <a:ln w="9525">
            <a:noFill/>
          </a:ln>
        </p:spPr>
        <p:txBody>
          <a:bodyPr wrap="square" anchor="t">
            <a:spAutoFit/>
          </a:bodyPr>
          <a:lstStyle/>
          <a:p>
            <a:pPr>
              <a:spcBef>
                <a:spcPct val="50000"/>
              </a:spcBef>
            </a:pPr>
            <a:r>
              <a:rPr lang="zh-CN" altLang="en-US" sz="1800" b="1">
                <a:solidFill>
                  <a:srgbClr val="FF0000"/>
                </a:solidFill>
                <a:latin typeface="微软雅黑" panose="020B0503020204020204" charset="-122"/>
                <a:ea typeface="微软雅黑" panose="020B0503020204020204" charset="-122"/>
              </a:rPr>
              <a:t>了解蛋白质结构和功能的关系</a:t>
            </a:r>
            <a:endParaRPr lang="zh-CN" altLang="en-US" sz="1800" b="1">
              <a:solidFill>
                <a:srgbClr val="FF0000"/>
              </a:solidFill>
              <a:latin typeface="微软雅黑" panose="020B0503020204020204" charset="-122"/>
              <a:ea typeface="微软雅黑" panose="020B0503020204020204" charset="-122"/>
            </a:endParaRPr>
          </a:p>
        </p:txBody>
      </p:sp>
      <p:sp>
        <p:nvSpPr>
          <p:cNvPr id="5" name="Text Box 7"/>
          <p:cNvSpPr txBox="1"/>
          <p:nvPr>
            <p:custDataLst>
              <p:tags r:id="rId27"/>
            </p:custDataLst>
          </p:nvPr>
        </p:nvSpPr>
        <p:spPr>
          <a:xfrm>
            <a:off x="1403033" y="3901916"/>
            <a:ext cx="3339941" cy="368300"/>
          </a:xfrm>
          <a:prstGeom prst="rect">
            <a:avLst/>
          </a:prstGeom>
          <a:noFill/>
          <a:ln w="9525">
            <a:noFill/>
          </a:ln>
        </p:spPr>
        <p:txBody>
          <a:bodyPr wrap="square" anchor="t">
            <a:spAutoFit/>
          </a:bodyPr>
          <a:lstStyle/>
          <a:p>
            <a:pPr>
              <a:spcBef>
                <a:spcPct val="50000"/>
              </a:spcBef>
            </a:pPr>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获得大量的改造后的蛋白质  </a:t>
            </a:r>
            <a:endParaRPr lang="zh-CN" altLang="en-US" sz="18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6" name="Text Box 7"/>
          <p:cNvSpPr txBox="1"/>
          <p:nvPr>
            <p:custDataLst>
              <p:tags r:id="rId28"/>
            </p:custDataLst>
          </p:nvPr>
        </p:nvSpPr>
        <p:spPr>
          <a:xfrm>
            <a:off x="1403350" y="4281805"/>
            <a:ext cx="3027680" cy="368300"/>
          </a:xfrm>
          <a:prstGeom prst="rect">
            <a:avLst/>
          </a:prstGeom>
          <a:noFill/>
          <a:ln w="9525">
            <a:noFill/>
          </a:ln>
        </p:spPr>
        <p:txBody>
          <a:bodyPr wrap="square" anchor="t">
            <a:spAutoFit/>
          </a:bodyPr>
          <a:lstStyle/>
          <a:p>
            <a:pPr>
              <a:spcBef>
                <a:spcPct val="50000"/>
              </a:spcBef>
            </a:pPr>
            <a:r>
              <a:rPr lang="zh-CN" altLang="en-US" sz="1800" b="1">
                <a:solidFill>
                  <a:srgbClr val="FF0000"/>
                </a:solidFill>
                <a:highlight>
                  <a:srgbClr val="FFFF00"/>
                </a:highlight>
                <a:latin typeface="微软雅黑" panose="020B0503020204020204" charset="-122"/>
                <a:ea typeface="微软雅黑" panose="020B0503020204020204" charset="-122"/>
                <a:cs typeface="微软雅黑" panose="020B0503020204020204" charset="-122"/>
              </a:rPr>
              <a:t>改造或</a:t>
            </a:r>
            <a:r>
              <a:rPr lang="zh-CN" altLang="en-US" sz="1800" b="1" noProof="0">
                <a:ln>
                  <a:noFill/>
                </a:ln>
                <a:solidFill>
                  <a:srgbClr val="FF0000"/>
                </a:solidFill>
                <a:effectLst/>
                <a:highlight>
                  <a:srgbClr val="FFFF00"/>
                </a:highlight>
                <a:uLnTx/>
                <a:uFillTx/>
                <a:latin typeface="微软雅黑" panose="020B0503020204020204" charset="-122"/>
                <a:ea typeface="微软雅黑" panose="020B0503020204020204" charset="-122"/>
                <a:cs typeface="楷体" panose="02010609060101010101" pitchFamily="49" charset="-122"/>
                <a:sym typeface="+mn-ea"/>
              </a:rPr>
              <a:t>合成</a:t>
            </a:r>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基因结构  </a:t>
            </a:r>
            <a:endParaRPr lang="zh-CN" altLang="en-US" sz="18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8" name="Text Box 9"/>
          <p:cNvSpPr txBox="1"/>
          <p:nvPr>
            <p:custDataLst>
              <p:tags r:id="rId29"/>
            </p:custDataLst>
          </p:nvPr>
        </p:nvSpPr>
        <p:spPr>
          <a:xfrm>
            <a:off x="1403033" y="3118009"/>
            <a:ext cx="3901440" cy="368300"/>
          </a:xfrm>
          <a:prstGeom prst="rect">
            <a:avLst/>
          </a:prstGeom>
          <a:noFill/>
          <a:ln w="9525">
            <a:noFill/>
          </a:ln>
        </p:spPr>
        <p:txBody>
          <a:bodyPr wrap="square" anchor="t">
            <a:spAutoFit/>
          </a:bodyPr>
          <a:lstStyle/>
          <a:p>
            <a:pPr>
              <a:spcBef>
                <a:spcPct val="50000"/>
              </a:spcBef>
            </a:pPr>
            <a:r>
              <a:rPr lang="zh-CN" altLang="en-US" sz="1800" b="1">
                <a:solidFill>
                  <a:srgbClr val="FF0000"/>
                </a:solidFill>
                <a:latin typeface="微软雅黑" panose="020B0503020204020204" charset="-122"/>
                <a:ea typeface="微软雅黑" panose="020B0503020204020204" charset="-122"/>
              </a:rPr>
              <a:t>生产出符合人们生活需要的蛋白质</a:t>
            </a:r>
            <a:endParaRPr lang="zh-CN" altLang="en-US" sz="1800" b="1">
              <a:solidFill>
                <a:srgbClr val="FF0000"/>
              </a:solidFill>
              <a:latin typeface="微软雅黑" panose="020B0503020204020204" charset="-122"/>
              <a:ea typeface="微软雅黑" panose="020B0503020204020204" charset="-122"/>
            </a:endParaRPr>
          </a:p>
        </p:txBody>
      </p:sp>
      <p:sp>
        <p:nvSpPr>
          <p:cNvPr id="11" name="Text Box 6"/>
          <p:cNvSpPr txBox="1"/>
          <p:nvPr>
            <p:custDataLst>
              <p:tags r:id="rId30"/>
            </p:custDataLst>
          </p:nvPr>
        </p:nvSpPr>
        <p:spPr>
          <a:xfrm>
            <a:off x="5724049" y="3855403"/>
            <a:ext cx="2560320" cy="368300"/>
          </a:xfrm>
          <a:prstGeom prst="rect">
            <a:avLst/>
          </a:prstGeom>
          <a:noFill/>
          <a:ln w="9525">
            <a:noFill/>
          </a:ln>
        </p:spPr>
        <p:txBody>
          <a:bodyPr wrap="square" anchor="t">
            <a:spAutoFit/>
          </a:bodyPr>
          <a:lstStyle/>
          <a:p>
            <a:pPr>
              <a:spcBef>
                <a:spcPct val="50000"/>
              </a:spcBef>
            </a:pPr>
            <a:r>
              <a:rPr lang="zh-CN" altLang="en-US" sz="1800" b="1">
                <a:latin typeface="微软雅黑" panose="020B0503020204020204" charset="-122"/>
                <a:ea typeface="微软雅黑" panose="020B0503020204020204" charset="-122"/>
              </a:rPr>
              <a:t>关键技术：</a:t>
            </a:r>
            <a:r>
              <a:rPr lang="zh-CN" altLang="en-US" sz="1800" b="1">
                <a:solidFill>
                  <a:schemeClr val="accent1"/>
                </a:solidFill>
                <a:latin typeface="微软雅黑" panose="020B0503020204020204" charset="-122"/>
                <a:ea typeface="微软雅黑" panose="020B0503020204020204" charset="-122"/>
              </a:rPr>
              <a:t>基因工程</a:t>
            </a:r>
            <a:endParaRPr lang="zh-CN" altLang="en-US" sz="1800" b="1">
              <a:solidFill>
                <a:schemeClr val="accent1"/>
              </a:solidFill>
              <a:latin typeface="微软雅黑" panose="020B0503020204020204" charset="-122"/>
              <a:ea typeface="微软雅黑" panose="020B0503020204020204" charset="-122"/>
            </a:endParaRPr>
          </a:p>
        </p:txBody>
      </p:sp>
      <p:grpSp>
        <p:nvGrpSpPr>
          <p:cNvPr id="18" name="组合 17"/>
          <p:cNvGrpSpPr/>
          <p:nvPr>
            <p:custDataLst>
              <p:tags r:id="rId31"/>
            </p:custDataLst>
          </p:nvPr>
        </p:nvGrpSpPr>
        <p:grpSpPr>
          <a:xfrm>
            <a:off x="5651928" y="2931798"/>
            <a:ext cx="2319020" cy="508540"/>
            <a:chOff x="12005" y="5705"/>
            <a:chExt cx="4869" cy="1333"/>
          </a:xfrm>
        </p:grpSpPr>
        <p:sp>
          <p:nvSpPr>
            <p:cNvPr id="12" name="圆角矩形标注 11"/>
            <p:cNvSpPr/>
            <p:nvPr>
              <p:custDataLst>
                <p:tags r:id="rId32"/>
              </p:custDataLst>
            </p:nvPr>
          </p:nvSpPr>
          <p:spPr>
            <a:xfrm>
              <a:off x="12005" y="5705"/>
              <a:ext cx="4869" cy="1333"/>
            </a:xfrm>
            <a:prstGeom prst="wedgeRoundRectCallout">
              <a:avLst>
                <a:gd name="adj1" fmla="val -11370"/>
                <a:gd name="adj2" fmla="val 128003"/>
                <a:gd name="adj3" fmla="val 16667"/>
              </a:avLst>
            </a:prstGeom>
            <a:noFill/>
            <a:ln w="9525" cmpd="sng">
              <a:solidFill>
                <a:schemeClr val="accent1">
                  <a:shade val="50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b="1">
                <a:latin typeface="微软雅黑" panose="020B0503020204020204" charset="-122"/>
                <a:ea typeface="微软雅黑" panose="020B0503020204020204" charset="-122"/>
              </a:endParaRPr>
            </a:p>
          </p:txBody>
        </p:sp>
        <p:sp>
          <p:nvSpPr>
            <p:cNvPr id="15" name="文本框 14"/>
            <p:cNvSpPr txBox="1"/>
            <p:nvPr>
              <p:custDataLst>
                <p:tags r:id="rId33"/>
              </p:custDataLst>
            </p:nvPr>
          </p:nvSpPr>
          <p:spPr>
            <a:xfrm>
              <a:off x="12006" y="6040"/>
              <a:ext cx="4868" cy="965"/>
            </a:xfrm>
            <a:prstGeom prst="rect">
              <a:avLst/>
            </a:prstGeom>
            <a:noFill/>
          </p:spPr>
          <p:txBody>
            <a:bodyPr wrap="square" rtlCol="0" anchor="t">
              <a:spAutoFit/>
            </a:bodyPr>
            <a:lstStyle/>
            <a:p>
              <a:pPr>
                <a:spcBef>
                  <a:spcPct val="50000"/>
                </a:spcBef>
              </a:pPr>
              <a:r>
                <a:rPr lang="zh-CN" altLang="en-US" sz="1800" b="1">
                  <a:solidFill>
                    <a:srgbClr val="FF0000"/>
                  </a:solidFill>
                  <a:latin typeface="微软雅黑" panose="020B0503020204020204" charset="-122"/>
                  <a:ea typeface="微软雅黑" panose="020B0503020204020204" charset="-122"/>
                  <a:cs typeface="微软雅黑" panose="020B0503020204020204" charset="-122"/>
                  <a:sym typeface="+mn-ea"/>
                </a:rPr>
                <a:t>又称第二代基因工程 </a:t>
              </a:r>
              <a:endParaRPr lang="zh-CN" altLang="en-US" sz="18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grpSp>
      <p:sp>
        <p:nvSpPr>
          <p:cNvPr id="19" name="文本框 18"/>
          <p:cNvSpPr txBox="1"/>
          <p:nvPr>
            <p:custDataLst>
              <p:tags r:id="rId34"/>
            </p:custDataLst>
          </p:nvPr>
        </p:nvSpPr>
        <p:spPr>
          <a:xfrm>
            <a:off x="353536" y="791210"/>
            <a:ext cx="3331369" cy="368300"/>
          </a:xfrm>
          <a:prstGeom prst="rect">
            <a:avLst/>
          </a:prstGeom>
          <a:noFill/>
          <a:ln>
            <a:noFill/>
          </a:ln>
        </p:spPr>
        <p:txBody>
          <a:bodyPr wrap="square">
            <a:spAutoFit/>
          </a:bodyPr>
          <a:lstStyle>
            <a:defPPr>
              <a:defRPr lang="zh-CN"/>
            </a:defPPr>
            <a:lvl1pPr algn="just">
              <a:lnSpc>
                <a:spcPct val="150000"/>
              </a:lnSpc>
              <a:defRPr sz="2800">
                <a:solidFill>
                  <a:schemeClr val="tx1">
                    <a:lumMod val="65000"/>
                    <a:lumOff val="35000"/>
                  </a:schemeClr>
                </a:solidFill>
                <a:latin typeface="+mj-lt"/>
                <a:ea typeface="黑体" panose="02010609060101010101" charset="-122"/>
              </a:defRPr>
            </a:lvl1pPr>
          </a:lstStyle>
          <a:p>
            <a:pPr>
              <a:lnSpc>
                <a:spcPct val="100000"/>
              </a:lnSpc>
            </a:pPr>
            <a:r>
              <a:rPr lang="en-US" altLang="zh-CN" sz="1800" b="1" spc="150" smtClean="0">
                <a:solidFill>
                  <a:srgbClr val="00B050"/>
                </a:solidFill>
                <a:latin typeface="微软雅黑" panose="020B0503020204020204" charset="-122"/>
                <a:ea typeface="微软雅黑" panose="020B0503020204020204" charset="-122"/>
                <a:cs typeface="微软雅黑" panose="020B0503020204020204" charset="-122"/>
              </a:rPr>
              <a:t>3</a:t>
            </a:r>
            <a:r>
              <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rPr>
              <a:t>.蛋白质工程的一般过程</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endParaRPr>
          </a:p>
        </p:txBody>
      </p:sp>
      <p:sp>
        <p:nvSpPr>
          <p:cNvPr id="381" name="矩形 380"/>
          <p:cNvSpPr/>
          <p:nvPr>
            <p:custDataLst>
              <p:tags r:id="rId35"/>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36"/>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37"/>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二</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蛋白质工程的基本原理</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sym typeface="+mn-ea"/>
            </a:endParaRPr>
          </a:p>
        </p:txBody>
      </p:sp>
      <p:sp>
        <p:nvSpPr>
          <p:cNvPr id="20" name="圆角矩形 19"/>
          <p:cNvSpPr/>
          <p:nvPr>
            <p:custDataLst>
              <p:tags r:id="rId38"/>
            </p:custDataLst>
          </p:nvPr>
        </p:nvSpPr>
        <p:spPr>
          <a:xfrm>
            <a:off x="323215" y="2643505"/>
            <a:ext cx="5154930" cy="2118995"/>
          </a:xfrm>
          <a:prstGeom prst="roundRect">
            <a:avLst/>
          </a:prstGeom>
          <a:noFill/>
          <a:ln w="12700" cmpd="sng">
            <a:solidFill>
              <a:schemeClr val="accent2"/>
            </a:solidFill>
            <a:prstDash val="sysDot"/>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p>
        </p:txBody>
      </p:sp>
      <p:sp>
        <p:nvSpPr>
          <p:cNvPr id="62" name="文本框 61"/>
          <p:cNvSpPr txBox="1"/>
          <p:nvPr>
            <p:custDataLst>
              <p:tags r:id="rId39"/>
            </p:custDataLst>
          </p:nvPr>
        </p:nvSpPr>
        <p:spPr>
          <a:xfrm>
            <a:off x="3419785" y="774105"/>
            <a:ext cx="1325880" cy="368300"/>
          </a:xfrm>
          <a:prstGeom prst="rect">
            <a:avLst/>
          </a:prstGeom>
          <a:noFill/>
        </p:spPr>
        <p:txBody>
          <a:bodyPr wrap="none" rtlCol="0" anchor="t">
            <a:spAutoFit/>
          </a:bodyPr>
          <a:lstStyle/>
          <a:p>
            <a:r>
              <a:rPr lang="zh-CN" sz="1800" b="1" u="sng">
                <a:solidFill>
                  <a:schemeClr val="accent1"/>
                </a:solidFill>
                <a:latin typeface="微软雅黑" panose="020B0503020204020204" charset="-122"/>
                <a:ea typeface="微软雅黑" panose="020B0503020204020204" charset="-122"/>
                <a:cs typeface="Arial" panose="020B0604020202020204" pitchFamily="34" charset="0"/>
                <a:sym typeface="+mn-ea"/>
              </a:rPr>
              <a:t>逆中心法则</a:t>
            </a:r>
            <a:endParaRPr lang="zh-CN" altLang="en-US" sz="1800" b="1" u="sng">
              <a:solidFill>
                <a:schemeClr val="accent1"/>
              </a:solidFill>
              <a:latin typeface="微软雅黑" panose="020B0503020204020204" charset="-122"/>
              <a:ea typeface="微软雅黑" panose="020B0503020204020204" charset="-122"/>
              <a:cs typeface="Arial" panose="020B0604020202020204" pitchFamily="34" charset="0"/>
              <a:sym typeface="+mn-ea"/>
            </a:endParaRPr>
          </a:p>
        </p:txBody>
      </p:sp>
      <p:sp>
        <p:nvSpPr>
          <p:cNvPr id="21" name="五角星 20"/>
          <p:cNvSpPr/>
          <p:nvPr>
            <p:custDataLst>
              <p:tags r:id="rId40"/>
            </p:custDataLst>
          </p:nvPr>
        </p:nvSpPr>
        <p:spPr>
          <a:xfrm>
            <a:off x="35560" y="1059815"/>
            <a:ext cx="360045" cy="287655"/>
          </a:xfrm>
          <a:prstGeom prst="star5">
            <a:avLst/>
          </a:prstGeom>
          <a:solidFill>
            <a:srgbClr val="FF0000"/>
          </a:solidFill>
          <a:ln>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2" name="矩形"/>
          <p:cNvSpPr/>
          <p:nvPr>
            <p:custDataLst>
              <p:tags r:id="rId41"/>
            </p:custDataLst>
          </p:nvPr>
        </p:nvSpPr>
        <p:spPr>
          <a:xfrm>
            <a:off x="7143115" y="1323340"/>
            <a:ext cx="709930" cy="345440"/>
          </a:xfrm>
          <a:prstGeom prst="rect">
            <a:avLst/>
          </a:prstGeom>
          <a:noFill/>
          <a:ln w="9525" cap="flat" cmpd="sng">
            <a:noFill/>
            <a:prstDash val="solid"/>
            <a:miter/>
          </a:ln>
        </p:spPr>
        <p:txBody>
          <a:bodyPr vert="horz" wrap="square" lIns="68580" tIns="34290" rIns="68580" bIns="34290" anchor="t" anchorCtr="0">
            <a:spAutoFit/>
          </a:bodyPr>
          <a:lstStyle/>
          <a:p>
            <a:pPr marL="0" indent="0" algn="l">
              <a:lnSpc>
                <a:spcPct val="100000"/>
              </a:lnSpc>
              <a:spcBef>
                <a:spcPct val="0"/>
              </a:spcBef>
              <a:spcAft>
                <a:spcPct val="0"/>
              </a:spcAft>
              <a:buNone/>
            </a:pPr>
            <a:r>
              <a:rPr lang="zh-CN" altLang="en-US" sz="1800" b="1">
                <a:solidFill>
                  <a:srgbClr val="C00000"/>
                </a:solidFill>
                <a:latin typeface="微软雅黑" panose="020B0503020204020204" charset="-122"/>
                <a:ea typeface="微软雅黑" panose="020B0503020204020204" charset="-122"/>
                <a:cs typeface="Times New Roman" panose="02020603050405020304" charset="0"/>
              </a:rPr>
              <a:t>设计</a:t>
            </a:r>
            <a:endParaRPr lang="zh-CN" altLang="en-US" sz="1800" b="1" i="0" u="none" strike="noStrike" kern="1200" cap="none" spc="0" baseline="0">
              <a:solidFill>
                <a:srgbClr val="C00000"/>
              </a:solidFill>
              <a:latin typeface="微软雅黑" panose="020B0503020204020204" charset="-122"/>
              <a:ea typeface="微软雅黑" panose="020B0503020204020204" charset="-122"/>
              <a:cs typeface="Times New Roman" panose="02020603050405020304"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矩形 39"/>
          <p:cNvSpPr>
            <a:spLocks noChangeArrowheads="1"/>
          </p:cNvSpPr>
          <p:nvPr>
            <p:custDataLst>
              <p:tags r:id="rId1"/>
            </p:custDataLst>
          </p:nvPr>
        </p:nvSpPr>
        <p:spPr bwMode="auto">
          <a:xfrm>
            <a:off x="3396139" y="608648"/>
            <a:ext cx="3844766" cy="437198"/>
          </a:xfrm>
          <a:prstGeom prst="rect">
            <a:avLst/>
          </a:prstGeom>
          <a:solidFill>
            <a:schemeClr val="accent4">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a:buFont typeface="Arial" panose="020B0604020202020204" pitchFamily="34" charset="0"/>
              <a:buNone/>
            </a:pPr>
            <a:r>
              <a:rPr lang="zh-CN" altLang="en-US" sz="2400">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sym typeface="+mn-ea"/>
              </a:rPr>
              <a:t>蛋白质工程基本思路的应用</a:t>
            </a:r>
            <a:endParaRPr lang="zh-CN" altLang="en-US" sz="2400" b="1">
              <a:solidFill>
                <a:schemeClr val="tx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Times New Roman" panose="02020603050405020304" charset="0"/>
              <a:sym typeface="+mn-ea"/>
            </a:endParaRPr>
          </a:p>
        </p:txBody>
      </p:sp>
      <p:sp>
        <p:nvSpPr>
          <p:cNvPr id="325" name="Text Box 2"/>
          <p:cNvSpPr txBox="1"/>
          <p:nvPr>
            <p:custDataLst>
              <p:tags r:id="rId2"/>
            </p:custDataLst>
          </p:nvPr>
        </p:nvSpPr>
        <p:spPr>
          <a:xfrm>
            <a:off x="1294963" y="608648"/>
            <a:ext cx="2113083" cy="460375"/>
          </a:xfrm>
          <a:prstGeom prst="rect">
            <a:avLst/>
          </a:prstGeom>
          <a:gradFill rotWithShape="1">
            <a:gsLst>
              <a:gs pos="0">
                <a:srgbClr val="14CD68"/>
              </a:gs>
              <a:gs pos="100000">
                <a:srgbClr val="0B6E38"/>
              </a:gs>
            </a:gsLst>
            <a:lin ang="5400000" scaled="0"/>
          </a:gradFill>
          <a:ln w="9525">
            <a:noFill/>
          </a:ln>
        </p:spPr>
        <p:txBody>
          <a:bodyPr wrap="square" anchor="t">
            <a:spAutoFit/>
          </a:bodyPr>
          <a:lstStyle/>
          <a:p>
            <a:pPr algn="ctr">
              <a:spcBef>
                <a:spcPct val="50000"/>
              </a:spcBef>
            </a:pPr>
            <a:r>
              <a:rPr lang="en-US" altLang="zh-CN" sz="2400" b="1">
                <a:ln w="12700" cmpd="sng">
                  <a:solidFill>
                    <a:schemeClr val="accent4"/>
                  </a:solidFill>
                  <a:prstDash val="solid"/>
                </a:ln>
                <a:solidFill>
                  <a:schemeClr val="tx1"/>
                </a:solidFill>
                <a:latin typeface="Arial" panose="020B0604020202020204" pitchFamily="34" charset="0"/>
                <a:ea typeface="华文行楷" panose="02010800040101010101" pitchFamily="2" charset="-122"/>
              </a:rPr>
              <a:t>P94</a:t>
            </a:r>
            <a:r>
              <a:rPr lang="zh-CN" altLang="en-US" sz="2400" b="1">
                <a:ln w="12700" cmpd="sng">
                  <a:solidFill>
                    <a:schemeClr val="accent4"/>
                  </a:solidFill>
                  <a:prstDash val="solid"/>
                </a:ln>
                <a:solidFill>
                  <a:schemeClr val="tx1"/>
                </a:solidFill>
                <a:latin typeface="Arial" panose="020B0604020202020204" pitchFamily="34" charset="0"/>
                <a:ea typeface="华文行楷" panose="02010800040101010101" pitchFamily="2" charset="-122"/>
              </a:rPr>
              <a:t>思考</a:t>
            </a:r>
            <a:r>
              <a:rPr lang="en-US" altLang="zh-CN" sz="2400" b="1">
                <a:ln w="12700" cmpd="sng">
                  <a:solidFill>
                    <a:schemeClr val="accent4"/>
                  </a:solidFill>
                  <a:prstDash val="solid"/>
                </a:ln>
                <a:solidFill>
                  <a:schemeClr val="tx1"/>
                </a:solidFill>
                <a:latin typeface="Arial" panose="020B0604020202020204" pitchFamily="34" charset="0"/>
                <a:ea typeface="华文行楷" panose="02010800040101010101" pitchFamily="2" charset="-122"/>
              </a:rPr>
              <a:t>.</a:t>
            </a:r>
            <a:r>
              <a:rPr lang="zh-CN" altLang="en-US" sz="2400" b="1">
                <a:ln w="12700" cmpd="sng">
                  <a:solidFill>
                    <a:schemeClr val="accent4"/>
                  </a:solidFill>
                  <a:prstDash val="solid"/>
                </a:ln>
                <a:solidFill>
                  <a:schemeClr val="tx1"/>
                </a:solidFill>
                <a:latin typeface="Arial" panose="020B0604020202020204" pitchFamily="34" charset="0"/>
                <a:ea typeface="华文行楷" panose="02010800040101010101" pitchFamily="2" charset="-122"/>
              </a:rPr>
              <a:t>讨论</a:t>
            </a:r>
            <a:endParaRPr lang="zh-CN" altLang="en-US" sz="2400" b="1">
              <a:ln w="12700" cmpd="sng">
                <a:solidFill>
                  <a:schemeClr val="accent4"/>
                </a:solidFill>
                <a:prstDash val="solid"/>
              </a:ln>
              <a:solidFill>
                <a:schemeClr val="tx1"/>
              </a:solidFill>
              <a:latin typeface="Arial" panose="020B0604020202020204" pitchFamily="34" charset="0"/>
              <a:ea typeface="华文行楷" panose="02010800040101010101" pitchFamily="2" charset="-122"/>
            </a:endParaRPr>
          </a:p>
        </p:txBody>
      </p:sp>
      <p:sp>
        <p:nvSpPr>
          <p:cNvPr id="18435" name="文本框 3"/>
          <p:cNvSpPr txBox="1"/>
          <p:nvPr>
            <p:custDataLst>
              <p:tags r:id="rId3"/>
            </p:custDataLst>
          </p:nvPr>
        </p:nvSpPr>
        <p:spPr>
          <a:xfrm>
            <a:off x="331421" y="1199550"/>
            <a:ext cx="3383280" cy="368300"/>
          </a:xfrm>
          <a:prstGeom prst="rect">
            <a:avLst/>
          </a:prstGeom>
          <a:noFill/>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a:r>
              <a:rPr sz="1800" spc="0">
                <a:solidFill>
                  <a:srgbClr val="000000"/>
                </a:solidFill>
                <a:latin typeface="微软雅黑" panose="020B0503020204020204" charset="-122"/>
                <a:ea typeface="微软雅黑" panose="020B0503020204020204" charset="-122"/>
                <a:sym typeface="Arial" panose="020B0604020202020204" pitchFamily="34" charset="0"/>
              </a:rPr>
              <a:t>某多肽链的一段氨基酸序列是：</a:t>
            </a:r>
            <a:endParaRPr lang="zh-CN" altLang="en-US" sz="1800" spc="0">
              <a:solidFill>
                <a:srgbClr val="000000"/>
              </a:solidFill>
              <a:latin typeface="微软雅黑" panose="020B0503020204020204" charset="-122"/>
              <a:ea typeface="微软雅黑" panose="020B0503020204020204" charset="-122"/>
              <a:sym typeface="Arial" panose="020B0604020202020204" pitchFamily="34" charset="0"/>
            </a:endParaRPr>
          </a:p>
        </p:txBody>
      </p:sp>
      <p:grpSp>
        <p:nvGrpSpPr>
          <p:cNvPr id="18436" name="组合 33"/>
          <p:cNvGrpSpPr/>
          <p:nvPr>
            <p:custDataLst>
              <p:tags r:id="rId4"/>
            </p:custDataLst>
          </p:nvPr>
        </p:nvGrpSpPr>
        <p:grpSpPr>
          <a:xfrm>
            <a:off x="782101" y="1644907"/>
            <a:ext cx="7169593" cy="718704"/>
            <a:chOff x="3401142" y="4924621"/>
            <a:chExt cx="11595165" cy="1366200"/>
          </a:xfrm>
        </p:grpSpPr>
        <p:cxnSp>
          <p:nvCxnSpPr>
            <p:cNvPr id="18444" name="直接连接符 11"/>
            <p:cNvCxnSpPr/>
            <p:nvPr>
              <p:custDataLst>
                <p:tags r:id="rId5"/>
              </p:custDataLst>
            </p:nvPr>
          </p:nvCxnSpPr>
          <p:spPr>
            <a:xfrm>
              <a:off x="5714533" y="5499398"/>
              <a:ext cx="404373" cy="22107"/>
            </a:xfrm>
            <a:prstGeom prst="line">
              <a:avLst/>
            </a:prstGeom>
            <a:noFill/>
            <a:ln w="28575">
              <a:solidFill>
                <a:srgbClr val="5B9BD5"/>
              </a:solidFill>
              <a:miter lim="800000"/>
            </a:ln>
          </p:spPr>
        </p:cxnSp>
        <p:sp>
          <p:nvSpPr>
            <p:cNvPr id="18445" name="椭圆 12"/>
            <p:cNvSpPr/>
            <p:nvPr>
              <p:custDataLst>
                <p:tags r:id="rId6"/>
              </p:custDataLst>
            </p:nvPr>
          </p:nvSpPr>
          <p:spPr>
            <a:xfrm>
              <a:off x="4097040" y="4924621"/>
              <a:ext cx="1617493" cy="1366200"/>
            </a:xfrm>
            <a:prstGeom prst="ellipse">
              <a:avLst/>
            </a:prstGeom>
            <a:noFill/>
            <a:ln w="28575"/>
          </p:spPr>
          <p:style>
            <a:lnRef idx="2">
              <a:srgbClr val="5B9BD5">
                <a:shade val="50000"/>
              </a:srgbClr>
            </a:lnRef>
            <a:fillRef idx="1">
              <a:srgbClr val="5B9BD5"/>
            </a:fillRef>
            <a:effectRef idx="0">
              <a:srgbClr val="5B9BD5"/>
            </a:effectRef>
            <a:fontRef idx="minor">
              <a:sysClr val="window" lastClr="FFFFFF"/>
            </a:fontRef>
          </p:style>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algn="ctr"/>
              <a:r>
                <a:rPr lang="zh-CN" altLang="en-US" sz="1465" spc="0">
                  <a:solidFill>
                    <a:srgbClr val="000000"/>
                  </a:solidFill>
                  <a:latin typeface="微软雅黑" panose="020B0503020204020204" charset="-122"/>
                  <a:ea typeface="微软雅黑" panose="020B0503020204020204" charset="-122"/>
                </a:rPr>
                <a:t>丙氨酸</a:t>
              </a:r>
              <a:endParaRPr lang="zh-CN" altLang="en-US" sz="1465">
                <a:solidFill>
                  <a:srgbClr val="000000"/>
                </a:solidFill>
                <a:latin typeface="微软雅黑" panose="020B0503020204020204" charset="-122"/>
                <a:ea typeface="微软雅黑" panose="020B0503020204020204" charset="-122"/>
              </a:endParaRPr>
            </a:p>
          </p:txBody>
        </p:sp>
        <p:sp>
          <p:nvSpPr>
            <p:cNvPr id="18446" name="椭圆 13"/>
            <p:cNvSpPr/>
            <p:nvPr>
              <p:custDataLst>
                <p:tags r:id="rId7"/>
              </p:custDataLst>
            </p:nvPr>
          </p:nvSpPr>
          <p:spPr>
            <a:xfrm>
              <a:off x="12526810" y="5039576"/>
              <a:ext cx="1491478" cy="1149553"/>
            </a:xfrm>
            <a:prstGeom prst="ellipse">
              <a:avLst/>
            </a:prstGeom>
            <a:noFill/>
            <a:ln w="28575"/>
          </p:spPr>
          <p:style>
            <a:lnRef idx="2">
              <a:srgbClr val="5B9BD5">
                <a:shade val="50000"/>
              </a:srgbClr>
            </a:lnRef>
            <a:fillRef idx="1">
              <a:srgbClr val="5B9BD5"/>
            </a:fillRef>
            <a:effectRef idx="0">
              <a:srgbClr val="5B9BD5"/>
            </a:effectRef>
            <a:fontRef idx="minor">
              <a:sysClr val="window" lastClr="FFFFFF"/>
            </a:fontRef>
          </p:style>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algn="ctr"/>
              <a:r>
                <a:rPr lang="zh-CN" altLang="en-US" sz="1465" spc="0">
                  <a:solidFill>
                    <a:srgbClr val="000000"/>
                  </a:solidFill>
                  <a:latin typeface="微软雅黑" panose="020B0503020204020204" charset="-122"/>
                  <a:ea typeface="微软雅黑" panose="020B0503020204020204" charset="-122"/>
                </a:rPr>
                <a:t>苯丙氨酸</a:t>
              </a:r>
              <a:endParaRPr lang="zh-CN" altLang="en-US" sz="1465">
                <a:solidFill>
                  <a:srgbClr val="000000"/>
                </a:solidFill>
                <a:latin typeface="微软雅黑" panose="020B0503020204020204" charset="-122"/>
                <a:ea typeface="微软雅黑" panose="020B0503020204020204" charset="-122"/>
              </a:endParaRPr>
            </a:p>
          </p:txBody>
        </p:sp>
        <p:sp>
          <p:nvSpPr>
            <p:cNvPr id="18447" name="椭圆 14"/>
            <p:cNvSpPr/>
            <p:nvPr>
              <p:custDataLst>
                <p:tags r:id="rId8"/>
              </p:custDataLst>
            </p:nvPr>
          </p:nvSpPr>
          <p:spPr>
            <a:xfrm>
              <a:off x="6117025" y="4937885"/>
              <a:ext cx="1615611" cy="1352936"/>
            </a:xfrm>
            <a:prstGeom prst="ellipse">
              <a:avLst/>
            </a:prstGeom>
            <a:noFill/>
            <a:ln w="28575"/>
          </p:spPr>
          <p:style>
            <a:lnRef idx="2">
              <a:srgbClr val="5B9BD5">
                <a:shade val="50000"/>
              </a:srgbClr>
            </a:lnRef>
            <a:fillRef idx="1">
              <a:srgbClr val="5B9BD5"/>
            </a:fillRef>
            <a:effectRef idx="0">
              <a:srgbClr val="5B9BD5"/>
            </a:effectRef>
            <a:fontRef idx="minor">
              <a:sysClr val="window" lastClr="FFFFFF"/>
            </a:fontRef>
          </p:style>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algn="ctr"/>
              <a:r>
                <a:rPr lang="zh-CN" altLang="en-US" sz="1465" spc="0">
                  <a:solidFill>
                    <a:srgbClr val="000000"/>
                  </a:solidFill>
                  <a:latin typeface="微软雅黑" panose="020B0503020204020204" charset="-122"/>
                  <a:ea typeface="微软雅黑" panose="020B0503020204020204" charset="-122"/>
                </a:rPr>
                <a:t>色氨酸</a:t>
              </a:r>
              <a:endParaRPr lang="zh-CN" altLang="en-US" sz="1465">
                <a:solidFill>
                  <a:srgbClr val="000000"/>
                </a:solidFill>
                <a:latin typeface="微软雅黑" panose="020B0503020204020204" charset="-122"/>
                <a:ea typeface="微软雅黑" panose="020B0503020204020204" charset="-122"/>
              </a:endParaRPr>
            </a:p>
          </p:txBody>
        </p:sp>
        <p:sp>
          <p:nvSpPr>
            <p:cNvPr id="18448" name="椭圆 15"/>
            <p:cNvSpPr/>
            <p:nvPr>
              <p:custDataLst>
                <p:tags r:id="rId9"/>
              </p:custDataLst>
            </p:nvPr>
          </p:nvSpPr>
          <p:spPr>
            <a:xfrm>
              <a:off x="10388334" y="5039576"/>
              <a:ext cx="1640062" cy="1149553"/>
            </a:xfrm>
            <a:prstGeom prst="ellipse">
              <a:avLst/>
            </a:prstGeom>
            <a:noFill/>
            <a:ln w="28575"/>
          </p:spPr>
          <p:style>
            <a:lnRef idx="2">
              <a:srgbClr val="5B9BD5">
                <a:shade val="50000"/>
              </a:srgbClr>
            </a:lnRef>
            <a:fillRef idx="1">
              <a:srgbClr val="5B9BD5"/>
            </a:fillRef>
            <a:effectRef idx="0">
              <a:srgbClr val="5B9BD5"/>
            </a:effectRef>
            <a:fontRef idx="minor">
              <a:sysClr val="window" lastClr="FFFFFF"/>
            </a:fontRef>
          </p:style>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algn="ctr"/>
              <a:r>
                <a:rPr lang="zh-CN" altLang="en-US" sz="1465" spc="0">
                  <a:solidFill>
                    <a:srgbClr val="000000"/>
                  </a:solidFill>
                  <a:latin typeface="微软雅黑" panose="020B0503020204020204" charset="-122"/>
                  <a:ea typeface="微软雅黑" panose="020B0503020204020204" charset="-122"/>
                </a:rPr>
                <a:t>谷氨酸</a:t>
              </a:r>
              <a:endParaRPr lang="zh-CN" altLang="en-US" sz="1465">
                <a:solidFill>
                  <a:srgbClr val="000000"/>
                </a:solidFill>
                <a:latin typeface="微软雅黑" panose="020B0503020204020204" charset="-122"/>
                <a:ea typeface="微软雅黑" panose="020B0503020204020204" charset="-122"/>
              </a:endParaRPr>
            </a:p>
          </p:txBody>
        </p:sp>
        <p:sp>
          <p:nvSpPr>
            <p:cNvPr id="18449" name="椭圆 16"/>
            <p:cNvSpPr/>
            <p:nvPr>
              <p:custDataLst>
                <p:tags r:id="rId10"/>
              </p:custDataLst>
            </p:nvPr>
          </p:nvSpPr>
          <p:spPr>
            <a:xfrm>
              <a:off x="8212242" y="5039576"/>
              <a:ext cx="1681440" cy="1149553"/>
            </a:xfrm>
            <a:prstGeom prst="ellipse">
              <a:avLst/>
            </a:prstGeom>
            <a:noFill/>
            <a:ln w="28575"/>
          </p:spPr>
          <p:style>
            <a:lnRef idx="2">
              <a:srgbClr val="5B9BD5">
                <a:shade val="50000"/>
              </a:srgbClr>
            </a:lnRef>
            <a:fillRef idx="1">
              <a:srgbClr val="5B9BD5"/>
            </a:fillRef>
            <a:effectRef idx="0">
              <a:srgbClr val="5B9BD5"/>
            </a:effectRef>
            <a:fontRef idx="minor">
              <a:sysClr val="window" lastClr="FFFFFF"/>
            </a:fontRef>
          </p:style>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algn="ctr"/>
              <a:r>
                <a:rPr lang="zh-CN" altLang="en-US" sz="1465" spc="0">
                  <a:solidFill>
                    <a:srgbClr val="000000"/>
                  </a:solidFill>
                  <a:latin typeface="微软雅黑" panose="020B0503020204020204" charset="-122"/>
                  <a:ea typeface="微软雅黑" panose="020B0503020204020204" charset="-122"/>
                </a:rPr>
                <a:t>赖氨酸</a:t>
              </a:r>
              <a:endParaRPr lang="zh-CN" altLang="en-US" sz="1465">
                <a:solidFill>
                  <a:srgbClr val="000000"/>
                </a:solidFill>
                <a:latin typeface="微软雅黑" panose="020B0503020204020204" charset="-122"/>
                <a:ea typeface="微软雅黑" panose="020B0503020204020204" charset="-122"/>
              </a:endParaRPr>
            </a:p>
          </p:txBody>
        </p:sp>
        <p:cxnSp>
          <p:nvCxnSpPr>
            <p:cNvPr id="18450" name="直接连接符 17"/>
            <p:cNvCxnSpPr/>
            <p:nvPr>
              <p:custDataLst>
                <p:tags r:id="rId11"/>
              </p:custDataLst>
            </p:nvPr>
          </p:nvCxnSpPr>
          <p:spPr>
            <a:xfrm flipV="1">
              <a:off x="9893682" y="5605510"/>
              <a:ext cx="460797" cy="15474"/>
            </a:xfrm>
            <a:prstGeom prst="line">
              <a:avLst/>
            </a:prstGeom>
            <a:noFill/>
            <a:ln w="28575">
              <a:solidFill>
                <a:srgbClr val="5B9BD5"/>
              </a:solidFill>
              <a:miter lim="800000"/>
            </a:ln>
          </p:spPr>
        </p:cxnSp>
        <p:cxnSp>
          <p:nvCxnSpPr>
            <p:cNvPr id="18451" name="直接连接符 18"/>
            <p:cNvCxnSpPr/>
            <p:nvPr>
              <p:custDataLst>
                <p:tags r:id="rId12"/>
              </p:custDataLst>
            </p:nvPr>
          </p:nvCxnSpPr>
          <p:spPr>
            <a:xfrm>
              <a:off x="7732636" y="5607720"/>
              <a:ext cx="440108" cy="13264"/>
            </a:xfrm>
            <a:prstGeom prst="line">
              <a:avLst/>
            </a:prstGeom>
            <a:noFill/>
            <a:ln w="28575">
              <a:solidFill>
                <a:srgbClr val="5B9BD5"/>
              </a:solidFill>
              <a:miter lim="800000"/>
            </a:ln>
          </p:spPr>
        </p:cxnSp>
        <p:cxnSp>
          <p:nvCxnSpPr>
            <p:cNvPr id="18452" name="直接连接符 19"/>
            <p:cNvCxnSpPr/>
            <p:nvPr>
              <p:custDataLst>
                <p:tags r:id="rId13"/>
              </p:custDataLst>
            </p:nvPr>
          </p:nvCxnSpPr>
          <p:spPr>
            <a:xfrm>
              <a:off x="11998303" y="5585614"/>
              <a:ext cx="530387" cy="19897"/>
            </a:xfrm>
            <a:prstGeom prst="line">
              <a:avLst/>
            </a:prstGeom>
            <a:noFill/>
            <a:ln w="28575">
              <a:solidFill>
                <a:srgbClr val="5B9BD5"/>
              </a:solidFill>
              <a:miter lim="800000"/>
            </a:ln>
          </p:spPr>
        </p:cxnSp>
        <p:cxnSp>
          <p:nvCxnSpPr>
            <p:cNvPr id="18453" name="直接连接符 20"/>
            <p:cNvCxnSpPr/>
            <p:nvPr>
              <p:custDataLst>
                <p:tags r:id="rId14"/>
              </p:custDataLst>
            </p:nvPr>
          </p:nvCxnSpPr>
          <p:spPr>
            <a:xfrm>
              <a:off x="14018289" y="5587825"/>
              <a:ext cx="483368" cy="17685"/>
            </a:xfrm>
            <a:prstGeom prst="line">
              <a:avLst/>
            </a:prstGeom>
            <a:noFill/>
            <a:ln w="28575">
              <a:solidFill>
                <a:srgbClr val="5B9BD5"/>
              </a:solidFill>
              <a:miter lim="800000"/>
            </a:ln>
          </p:spPr>
        </p:cxnSp>
        <p:cxnSp>
          <p:nvCxnSpPr>
            <p:cNvPr id="18454" name="直接连接符 21"/>
            <p:cNvCxnSpPr/>
            <p:nvPr>
              <p:custDataLst>
                <p:tags r:id="rId15"/>
              </p:custDataLst>
            </p:nvPr>
          </p:nvCxnSpPr>
          <p:spPr>
            <a:xfrm flipV="1">
              <a:off x="3942814" y="5512662"/>
              <a:ext cx="287763" cy="0"/>
            </a:xfrm>
            <a:prstGeom prst="line">
              <a:avLst/>
            </a:prstGeom>
            <a:noFill/>
            <a:ln w="28575">
              <a:solidFill>
                <a:srgbClr val="5B9BD5"/>
              </a:solidFill>
              <a:miter lim="800000"/>
            </a:ln>
          </p:spPr>
        </p:cxnSp>
        <p:cxnSp>
          <p:nvCxnSpPr>
            <p:cNvPr id="18455" name="直接连接符 22"/>
            <p:cNvCxnSpPr/>
            <p:nvPr>
              <p:custDataLst>
                <p:tags r:id="rId16"/>
              </p:custDataLst>
            </p:nvPr>
          </p:nvCxnSpPr>
          <p:spPr>
            <a:xfrm>
              <a:off x="3401142" y="5528136"/>
              <a:ext cx="554837" cy="0"/>
            </a:xfrm>
            <a:prstGeom prst="line">
              <a:avLst/>
            </a:prstGeom>
            <a:noFill/>
            <a:ln w="28575">
              <a:solidFill>
                <a:srgbClr val="5B9BD5"/>
              </a:solidFill>
              <a:prstDash val="dash"/>
              <a:miter lim="800000"/>
            </a:ln>
          </p:spPr>
        </p:cxnSp>
        <p:cxnSp>
          <p:nvCxnSpPr>
            <p:cNvPr id="18456" name="直接连接符 23"/>
            <p:cNvCxnSpPr/>
            <p:nvPr>
              <p:custDataLst>
                <p:tags r:id="rId17"/>
              </p:custDataLst>
            </p:nvPr>
          </p:nvCxnSpPr>
          <p:spPr>
            <a:xfrm>
              <a:off x="14450873" y="5601089"/>
              <a:ext cx="545434" cy="19895"/>
            </a:xfrm>
            <a:prstGeom prst="line">
              <a:avLst/>
            </a:prstGeom>
            <a:noFill/>
            <a:ln w="28575">
              <a:solidFill>
                <a:srgbClr val="5B9BD5"/>
              </a:solidFill>
              <a:prstDash val="dash"/>
              <a:miter lim="800000"/>
            </a:ln>
          </p:spPr>
        </p:cxnSp>
      </p:grpSp>
      <p:sp>
        <p:nvSpPr>
          <p:cNvPr id="9" name="文本框 8"/>
          <p:cNvSpPr txBox="1"/>
          <p:nvPr>
            <p:custDataLst>
              <p:tags r:id="rId18"/>
            </p:custDataLst>
          </p:nvPr>
        </p:nvSpPr>
        <p:spPr>
          <a:xfrm>
            <a:off x="25718" y="2470785"/>
            <a:ext cx="9064943" cy="451961"/>
          </a:xfrm>
          <a:prstGeom prst="rect">
            <a:avLst/>
          </a:prstGeom>
          <a:solidFill>
            <a:schemeClr val="accent5">
              <a:lumMod val="20000"/>
              <a:lumOff val="80000"/>
            </a:schemeClr>
          </a:solidFill>
        </p:spPr>
        <p:txBody>
          <a:bodyPr wrap="square" rtlCol="0" anchor="t">
            <a:noAutofit/>
          </a:bodyPr>
          <a:lstStyle/>
          <a:p>
            <a:pPr indent="0" fontAlgn="auto">
              <a:lnSpc>
                <a:spcPct val="120000"/>
              </a:lnSpc>
            </a:pPr>
            <a:r>
              <a:rPr sz="1950" b="1" err="1">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Arial" panose="020B0604020202020204" pitchFamily="34" charset="0"/>
              </a:rPr>
              <a:t>怎样得出决定这一段肽链的</a:t>
            </a:r>
            <a:r>
              <a:rPr sz="1950" b="1" err="1">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Arial" panose="020B0604020202020204" pitchFamily="34" charset="0"/>
              </a:rPr>
              <a:t>脱氧核苷酸序列</a:t>
            </a:r>
            <a:r>
              <a:rPr lang="zh-CN" altLang="en-US" sz="1950" b="1">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Arial" panose="020B0604020202020204" pitchFamily="34" charset="0"/>
              </a:rPr>
              <a:t>？</a:t>
            </a:r>
            <a:r>
              <a:rPr sz="1950" b="1" err="1">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宋体" panose="02010600030101010101" pitchFamily="2" charset="-122"/>
              </a:rPr>
              <a:t>请把相应的</a:t>
            </a:r>
            <a:r>
              <a:rPr sz="1950" b="1" err="1">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宋体" panose="02010600030101010101" pitchFamily="2" charset="-122"/>
              </a:rPr>
              <a:t>碱基序列</a:t>
            </a:r>
            <a:r>
              <a:rPr sz="1950" b="1" err="1">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宋体" panose="02010600030101010101" pitchFamily="2" charset="-122"/>
              </a:rPr>
              <a:t>写出来。</a:t>
            </a:r>
            <a:endParaRPr kumimoji="1" lang="zh-CN" altLang="en-US" sz="1950" b="1">
              <a:ln>
                <a:noFill/>
              </a:ln>
              <a:solidFill>
                <a:schemeClr val="tx1"/>
              </a:solidFill>
              <a:effectLst/>
              <a:uFillTx/>
              <a:latin typeface="华文楷体" panose="02010600040101010101" pitchFamily="2" charset="-122"/>
              <a:ea typeface="华文楷体" panose="02010600040101010101" pitchFamily="2" charset="-122"/>
              <a:cs typeface="华文楷体" panose="02010600040101010101" pitchFamily="2" charset="-122"/>
              <a:sym typeface="Arial" panose="020B0604020202020204" pitchFamily="34" charset="0"/>
            </a:endParaRPr>
          </a:p>
        </p:txBody>
      </p:sp>
      <p:sp>
        <p:nvSpPr>
          <p:cNvPr id="18438" name="文本框 5"/>
          <p:cNvSpPr txBox="1"/>
          <p:nvPr>
            <p:custDataLst>
              <p:tags r:id="rId19"/>
            </p:custDataLst>
          </p:nvPr>
        </p:nvSpPr>
        <p:spPr>
          <a:xfrm>
            <a:off x="826135" y="2959905"/>
            <a:ext cx="2268918" cy="325120"/>
          </a:xfrm>
          <a:prstGeom prst="rect">
            <a:avLst/>
          </a:prstGeom>
          <a:solidFill>
            <a:schemeClr val="accent6">
              <a:lumMod val="75000"/>
            </a:schemeClr>
          </a:solidFill>
        </p:spPr>
        <p:txBody>
          <a:bodyPr lIns="66978" tIns="33489" rIns="66978" bIns="33489">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457200" marR="0" lvl="0" indent="-457200" defTabSz="1222375" eaLnBrk="1" hangingPunct="1">
              <a:buFont typeface="Wingdings" panose="05000000000000000000" pitchFamily="2" charset="2"/>
              <a:buChar char="Ø"/>
            </a:pPr>
            <a:r>
              <a:rPr sz="1685" spc="0">
                <a:solidFill>
                  <a:schemeClr val="bg1"/>
                </a:solidFill>
                <a:latin typeface="微软雅黑" panose="020B0503020204020204" charset="-122"/>
                <a:ea typeface="微软雅黑" panose="020B0503020204020204" charset="-122"/>
                <a:sym typeface="宋体" panose="02010600030101010101" pitchFamily="2" charset="-122"/>
              </a:rPr>
              <a:t>查密码子表得知：</a:t>
            </a:r>
            <a:endParaRPr sz="1685">
              <a:solidFill>
                <a:schemeClr val="bg1"/>
              </a:solidFill>
              <a:latin typeface="微软雅黑" panose="020B0503020204020204" charset="-122"/>
              <a:ea typeface="微软雅黑" panose="020B0503020204020204" charset="-122"/>
              <a:sym typeface="宋体" panose="02010600030101010101" pitchFamily="2" charset="-122"/>
            </a:endParaRPr>
          </a:p>
        </p:txBody>
      </p:sp>
      <p:sp>
        <p:nvSpPr>
          <p:cNvPr id="18439" name="矩形 26"/>
          <p:cNvSpPr/>
          <p:nvPr>
            <p:custDataLst>
              <p:tags r:id="rId20"/>
            </p:custDataLst>
          </p:nvPr>
        </p:nvSpPr>
        <p:spPr>
          <a:xfrm>
            <a:off x="811016" y="4015865"/>
            <a:ext cx="2494530" cy="325120"/>
          </a:xfrm>
          <a:prstGeom prst="rect">
            <a:avLst/>
          </a:prstGeom>
          <a:solidFill>
            <a:schemeClr val="accent6">
              <a:lumMod val="75000"/>
            </a:schemeClr>
          </a:solidFill>
        </p:spPr>
        <p:txBody>
          <a:bodyPr lIns="66978" tIns="33489" rIns="66978" bIns="33489">
            <a:spAutoFit/>
          </a:bodyPr>
          <a:lstStyle>
            <a:lvl1pPr marL="347980" indent="-347980" algn="l" defTabSz="914400" rtl="0" eaLnBrk="0" fontAlgn="base" hangingPunct="0">
              <a:lnSpc>
                <a:spcPct val="100000"/>
              </a:lnSpc>
              <a:spcBef>
                <a:spcPct val="20000"/>
              </a:spcBef>
              <a:spcAft>
                <a:spcPct val="0"/>
              </a:spcAft>
              <a:buClrTx/>
              <a:buSzTx/>
              <a:buFontTx/>
              <a:buChar char="•"/>
              <a:defRPr kumimoji="0" lang="zh-CN" altLang="en-US" sz="3300" b="0" i="0" u="none" kern="1200" baseline="0">
                <a:solidFill>
                  <a:schemeClr val="tx1"/>
                </a:solidFill>
                <a:latin typeface="+mn-lt"/>
                <a:ea typeface="+mn-ea"/>
                <a:cs typeface="+mn-cs"/>
              </a:defRPr>
            </a:lvl1pPr>
            <a:lvl2pPr marL="754380" indent="-288925"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60780" indent="-231775"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2433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8915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5397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6pPr>
            <a:lvl7pPr marL="301815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7pPr>
            <a:lvl8pPr marL="348297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8pPr>
            <a:lvl9pPr marL="394716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9pPr>
          </a:lstStyle>
          <a:p>
            <a:pPr marL="0" marR="0" lvl="0" indent="0" defTabSz="1222375" eaLnBrk="1" hangingPunct="1">
              <a:spcBef>
                <a:spcPct val="0"/>
              </a:spcBef>
              <a:buNone/>
            </a:pPr>
            <a:r>
              <a:rPr sz="1685" b="1" spc="0">
                <a:solidFill>
                  <a:schemeClr val="bg1"/>
                </a:solidFill>
                <a:latin typeface="微软雅黑" panose="020B0503020204020204" charset="-122"/>
                <a:ea typeface="微软雅黑" panose="020B0503020204020204" charset="-122"/>
                <a:sym typeface="Arial" panose="020B0604020202020204" pitchFamily="34" charset="0"/>
              </a:rPr>
              <a:t>推知mRNA序列为</a:t>
            </a:r>
            <a:r>
              <a:rPr sz="1685" b="1">
                <a:solidFill>
                  <a:schemeClr val="bg1"/>
                </a:solidFill>
                <a:latin typeface="微软雅黑" panose="020B0503020204020204" charset="-122"/>
                <a:ea typeface="微软雅黑" panose="020B0503020204020204" charset="-122"/>
                <a:sym typeface="Arial" panose="020B0604020202020204" pitchFamily="34" charset="0"/>
              </a:rPr>
              <a:t>：</a:t>
            </a:r>
            <a:endParaRPr lang="zh-CN" altLang="en-US" sz="1685" b="1">
              <a:solidFill>
                <a:schemeClr val="bg1"/>
              </a:solidFill>
              <a:latin typeface="微软雅黑" panose="020B0503020204020204" charset="-122"/>
              <a:ea typeface="微软雅黑" panose="020B0503020204020204" charset="-122"/>
              <a:sym typeface="宋体" panose="02010600030101010101" pitchFamily="2" charset="-122"/>
            </a:endParaRPr>
          </a:p>
        </p:txBody>
      </p:sp>
      <p:sp>
        <p:nvSpPr>
          <p:cNvPr id="18440" name="文本框 5"/>
          <p:cNvSpPr txBox="1"/>
          <p:nvPr>
            <p:custDataLst>
              <p:tags r:id="rId21"/>
            </p:custDataLst>
          </p:nvPr>
        </p:nvSpPr>
        <p:spPr>
          <a:xfrm>
            <a:off x="1143620" y="3376242"/>
            <a:ext cx="7490567" cy="584835"/>
          </a:xfrm>
          <a:prstGeom prst="rect">
            <a:avLst/>
          </a:prstGeom>
          <a:noFill/>
        </p:spPr>
        <p:txBody>
          <a:bodyPr lIns="66978" tIns="33489" rIns="66978" bIns="33489">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defTabSz="1222375" eaLnBrk="1" hangingPunct="1"/>
            <a:r>
              <a:rPr sz="1685" spc="0">
                <a:latin typeface="微软雅黑" panose="020B0503020204020204" charset="-122"/>
                <a:ea typeface="微软雅黑" panose="020B0503020204020204" charset="-122"/>
                <a:sym typeface="宋体" panose="02010600030101010101" pitchFamily="2" charset="-122"/>
              </a:rPr>
              <a:t>丙氨酸（GCU、GCC、GCA、GCG)、色氨酸(UGG)、</a:t>
            </a:r>
            <a:r>
              <a:rPr sz="1685" spc="0">
                <a:latin typeface="微软雅黑" panose="020B0503020204020204" charset="-122"/>
                <a:ea typeface="微软雅黑" panose="020B0503020204020204" charset="-122"/>
                <a:sym typeface="Arial" panose="020B0604020202020204" pitchFamily="34" charset="0"/>
              </a:rPr>
              <a:t>赖氨酸(AAA、AAG）</a:t>
            </a:r>
            <a:r>
              <a:rPr sz="1685" spc="0">
                <a:latin typeface="微软雅黑" panose="020B0503020204020204" charset="-122"/>
                <a:ea typeface="微软雅黑" panose="020B0503020204020204" charset="-122"/>
                <a:sym typeface="宋体" panose="02010600030101010101" pitchFamily="2" charset="-122"/>
              </a:rPr>
              <a:t>、</a:t>
            </a:r>
            <a:r>
              <a:rPr sz="1685" spc="0">
                <a:latin typeface="微软雅黑" panose="020B0503020204020204" charset="-122"/>
                <a:ea typeface="微软雅黑" panose="020B0503020204020204" charset="-122"/>
                <a:sym typeface="Arial" panose="020B0604020202020204" pitchFamily="34" charset="0"/>
              </a:rPr>
              <a:t>谷氨酸（GAA、GAG）</a:t>
            </a:r>
            <a:r>
              <a:rPr sz="1685" spc="0">
                <a:latin typeface="微软雅黑" panose="020B0503020204020204" charset="-122"/>
                <a:ea typeface="微软雅黑" panose="020B0503020204020204" charset="-122"/>
                <a:sym typeface="宋体" panose="02010600030101010101" pitchFamily="2" charset="-122"/>
              </a:rPr>
              <a:t>、</a:t>
            </a:r>
            <a:r>
              <a:rPr sz="1685" spc="0">
                <a:latin typeface="微软雅黑" panose="020B0503020204020204" charset="-122"/>
                <a:ea typeface="微软雅黑" panose="020B0503020204020204" charset="-122"/>
                <a:sym typeface="Arial" panose="020B0604020202020204" pitchFamily="34" charset="0"/>
              </a:rPr>
              <a:t>苯丙氨酸（UUU、UUC）</a:t>
            </a:r>
            <a:r>
              <a:rPr sz="1685" spc="0">
                <a:latin typeface="微软雅黑" panose="020B0503020204020204" charset="-122"/>
                <a:ea typeface="微软雅黑" panose="020B0503020204020204" charset="-122"/>
                <a:sym typeface="宋体" panose="02010600030101010101" pitchFamily="2" charset="-122"/>
              </a:rPr>
              <a:t>。</a:t>
            </a:r>
            <a:endParaRPr sz="1685">
              <a:latin typeface="微软雅黑" panose="020B0503020204020204" charset="-122"/>
              <a:ea typeface="微软雅黑" panose="020B0503020204020204" charset="-122"/>
              <a:sym typeface="宋体" panose="02010600030101010101" pitchFamily="2" charset="-122"/>
            </a:endParaRPr>
          </a:p>
        </p:txBody>
      </p:sp>
      <p:sp>
        <p:nvSpPr>
          <p:cNvPr id="18441" name="矩形 28"/>
          <p:cNvSpPr/>
          <p:nvPr>
            <p:custDataLst>
              <p:tags r:id="rId22"/>
            </p:custDataLst>
          </p:nvPr>
        </p:nvSpPr>
        <p:spPr>
          <a:xfrm>
            <a:off x="1195953" y="4479882"/>
            <a:ext cx="6684643" cy="325120"/>
          </a:xfrm>
          <a:prstGeom prst="rect">
            <a:avLst/>
          </a:prstGeom>
        </p:spPr>
        <p:txBody>
          <a:bodyPr lIns="66978" tIns="33489" rIns="66978" bIns="33489">
            <a:spAutoFit/>
          </a:bodyPr>
          <a:lstStyle>
            <a:lvl1pPr marL="347980" indent="-347980" algn="l" defTabSz="914400" rtl="0" eaLnBrk="0" fontAlgn="base" hangingPunct="0">
              <a:lnSpc>
                <a:spcPct val="100000"/>
              </a:lnSpc>
              <a:spcBef>
                <a:spcPct val="20000"/>
              </a:spcBef>
              <a:spcAft>
                <a:spcPct val="0"/>
              </a:spcAft>
              <a:buClrTx/>
              <a:buSzTx/>
              <a:buFontTx/>
              <a:buChar char="•"/>
              <a:defRPr kumimoji="0" lang="zh-CN" altLang="en-US" sz="3300" b="0" i="0" u="none" kern="1200" baseline="0">
                <a:solidFill>
                  <a:schemeClr val="tx1"/>
                </a:solidFill>
                <a:latin typeface="+mn-lt"/>
                <a:ea typeface="+mn-ea"/>
                <a:cs typeface="+mn-cs"/>
              </a:defRPr>
            </a:lvl1pPr>
            <a:lvl2pPr marL="754380" indent="-288925"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60780" indent="-231775"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2433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8915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5397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6pPr>
            <a:lvl7pPr marL="301815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7pPr>
            <a:lvl8pPr marL="348297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8pPr>
            <a:lvl9pPr marL="394716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9pPr>
          </a:lstStyle>
          <a:p>
            <a:pPr marL="0" marR="0" lvl="0" indent="0" defTabSz="1222375" eaLnBrk="1" hangingPunct="1">
              <a:spcBef>
                <a:spcPct val="0"/>
              </a:spcBef>
              <a:buNone/>
            </a:pPr>
            <a:r>
              <a:rPr sz="1685" b="1" spc="0">
                <a:latin typeface="微软雅黑" panose="020B0503020204020204" charset="-122"/>
                <a:ea typeface="微软雅黑" panose="020B0503020204020204" charset="-122"/>
                <a:sym typeface="Arial" panose="020B0604020202020204" pitchFamily="34" charset="0"/>
              </a:rPr>
              <a:t>GCU</a:t>
            </a:r>
            <a:r>
              <a:rPr lang="zh-CN" altLang="en-US" sz="1685" b="1" spc="0">
                <a:latin typeface="微软雅黑" panose="020B0503020204020204" charset="-122"/>
                <a:ea typeface="微软雅黑" panose="020B0503020204020204" charset="-122"/>
                <a:sym typeface="宋体" panose="02010600030101010101" pitchFamily="2" charset="-122"/>
              </a:rPr>
              <a:t>（或</a:t>
            </a:r>
            <a:r>
              <a:rPr lang="en-US" altLang="zh-CN" sz="1685" b="1" spc="0">
                <a:latin typeface="微软雅黑" panose="020B0503020204020204" charset="-122"/>
                <a:ea typeface="微软雅黑" panose="020B0503020204020204" charset="-122"/>
                <a:sym typeface="Arial" panose="020B0604020202020204" pitchFamily="34" charset="0"/>
              </a:rPr>
              <a:t>C</a:t>
            </a:r>
            <a:r>
              <a:rPr lang="zh-CN" altLang="en-US" sz="1685" b="1" spc="0">
                <a:latin typeface="微软雅黑" panose="020B0503020204020204" charset="-122"/>
                <a:ea typeface="微软雅黑" panose="020B0503020204020204" charset="-122"/>
                <a:sym typeface="宋体" panose="02010600030101010101" pitchFamily="2" charset="-122"/>
              </a:rPr>
              <a:t>或</a:t>
            </a:r>
            <a:r>
              <a:rPr lang="en-US" altLang="zh-CN" sz="1685" b="1" spc="0">
                <a:latin typeface="微软雅黑" panose="020B0503020204020204" charset="-122"/>
                <a:ea typeface="微软雅黑" panose="020B0503020204020204" charset="-122"/>
                <a:sym typeface="Arial" panose="020B0604020202020204" pitchFamily="34" charset="0"/>
              </a:rPr>
              <a:t>A</a:t>
            </a:r>
            <a:r>
              <a:rPr lang="zh-CN" altLang="en-US" sz="1685" b="1" spc="0">
                <a:latin typeface="微软雅黑" panose="020B0503020204020204" charset="-122"/>
                <a:ea typeface="微软雅黑" panose="020B0503020204020204" charset="-122"/>
                <a:sym typeface="宋体" panose="02010600030101010101" pitchFamily="2" charset="-122"/>
              </a:rPr>
              <a:t>或</a:t>
            </a:r>
            <a:r>
              <a:rPr lang="en-US" altLang="zh-CN" sz="1685" b="1" spc="0">
                <a:latin typeface="微软雅黑" panose="020B0503020204020204" charset="-122"/>
                <a:ea typeface="微软雅黑" panose="020B0503020204020204" charset="-122"/>
                <a:sym typeface="Arial" panose="020B0604020202020204" pitchFamily="34" charset="0"/>
              </a:rPr>
              <a:t>G</a:t>
            </a:r>
            <a:r>
              <a:rPr lang="zh-CN" altLang="en-US" sz="1685" b="1" spc="0">
                <a:latin typeface="微软雅黑" panose="020B0503020204020204" charset="-122"/>
                <a:ea typeface="微软雅黑" panose="020B0503020204020204" charset="-122"/>
                <a:sym typeface="宋体" panose="02010600030101010101" pitchFamily="2" charset="-122"/>
              </a:rPr>
              <a:t>）</a:t>
            </a:r>
            <a:r>
              <a:rPr sz="1685" b="1" spc="0">
                <a:latin typeface="微软雅黑" panose="020B0503020204020204" charset="-122"/>
                <a:ea typeface="微软雅黑" panose="020B0503020204020204" charset="-122"/>
                <a:sym typeface="Arial" panose="020B0604020202020204" pitchFamily="34" charset="0"/>
              </a:rPr>
              <a:t>UGG AAA</a:t>
            </a:r>
            <a:r>
              <a:rPr lang="zh-CN" altLang="en-US" sz="1685" b="1" spc="0">
                <a:latin typeface="微软雅黑" panose="020B0503020204020204" charset="-122"/>
                <a:ea typeface="微软雅黑" panose="020B0503020204020204" charset="-122"/>
                <a:sym typeface="宋体" panose="02010600030101010101" pitchFamily="2" charset="-122"/>
              </a:rPr>
              <a:t>（或</a:t>
            </a:r>
            <a:r>
              <a:rPr lang="en-US" altLang="zh-CN" sz="1685" b="1" spc="0">
                <a:latin typeface="微软雅黑" panose="020B0503020204020204" charset="-122"/>
                <a:ea typeface="微软雅黑" panose="020B0503020204020204" charset="-122"/>
                <a:sym typeface="Arial" panose="020B0604020202020204" pitchFamily="34" charset="0"/>
              </a:rPr>
              <a:t>G</a:t>
            </a:r>
            <a:r>
              <a:rPr lang="zh-CN" altLang="en-US" sz="1685" b="1" spc="0">
                <a:latin typeface="微软雅黑" panose="020B0503020204020204" charset="-122"/>
                <a:ea typeface="微软雅黑" panose="020B0503020204020204" charset="-122"/>
                <a:sym typeface="宋体" panose="02010600030101010101" pitchFamily="2" charset="-122"/>
              </a:rPr>
              <a:t>）</a:t>
            </a:r>
            <a:r>
              <a:rPr sz="1685" b="1" spc="0">
                <a:latin typeface="微软雅黑" panose="020B0503020204020204" charset="-122"/>
                <a:ea typeface="微软雅黑" panose="020B0503020204020204" charset="-122"/>
                <a:sym typeface="Arial" panose="020B0604020202020204" pitchFamily="34" charset="0"/>
              </a:rPr>
              <a:t>GAA</a:t>
            </a:r>
            <a:r>
              <a:rPr lang="zh-CN" altLang="en-US" sz="1685" b="1" spc="0">
                <a:latin typeface="微软雅黑" panose="020B0503020204020204" charset="-122"/>
                <a:ea typeface="微软雅黑" panose="020B0503020204020204" charset="-122"/>
                <a:sym typeface="宋体" panose="02010600030101010101" pitchFamily="2" charset="-122"/>
              </a:rPr>
              <a:t>（或</a:t>
            </a:r>
            <a:r>
              <a:rPr lang="en-US" altLang="zh-CN" sz="1685" b="1" spc="0">
                <a:latin typeface="微软雅黑" panose="020B0503020204020204" charset="-122"/>
                <a:ea typeface="微软雅黑" panose="020B0503020204020204" charset="-122"/>
                <a:sym typeface="Arial" panose="020B0604020202020204" pitchFamily="34" charset="0"/>
              </a:rPr>
              <a:t>G</a:t>
            </a:r>
            <a:r>
              <a:rPr lang="zh-CN" altLang="en-US" sz="1685" b="1" spc="0">
                <a:latin typeface="微软雅黑" panose="020B0503020204020204" charset="-122"/>
                <a:ea typeface="微软雅黑" panose="020B0503020204020204" charset="-122"/>
                <a:sym typeface="宋体" panose="02010600030101010101" pitchFamily="2" charset="-122"/>
              </a:rPr>
              <a:t>）</a:t>
            </a:r>
            <a:r>
              <a:rPr sz="1685" b="1" spc="0">
                <a:latin typeface="微软雅黑" panose="020B0503020204020204" charset="-122"/>
                <a:ea typeface="微软雅黑" panose="020B0503020204020204" charset="-122"/>
                <a:sym typeface="Arial" panose="020B0604020202020204" pitchFamily="34" charset="0"/>
              </a:rPr>
              <a:t>UUU</a:t>
            </a:r>
            <a:r>
              <a:rPr lang="zh-CN" altLang="en-US" sz="1685" b="1" spc="0">
                <a:latin typeface="微软雅黑" panose="020B0503020204020204" charset="-122"/>
                <a:ea typeface="微软雅黑" panose="020B0503020204020204" charset="-122"/>
                <a:sym typeface="宋体" panose="02010600030101010101" pitchFamily="2" charset="-122"/>
              </a:rPr>
              <a:t>（或</a:t>
            </a:r>
            <a:r>
              <a:rPr lang="en-US" altLang="zh-CN" sz="1685" b="1" spc="0">
                <a:latin typeface="微软雅黑" panose="020B0503020204020204" charset="-122"/>
                <a:ea typeface="微软雅黑" panose="020B0503020204020204" charset="-122"/>
                <a:sym typeface="Arial" panose="020B0604020202020204" pitchFamily="34" charset="0"/>
              </a:rPr>
              <a:t>C</a:t>
            </a:r>
            <a:r>
              <a:rPr lang="zh-CN" altLang="en-US" sz="1685" b="1" spc="0">
                <a:latin typeface="微软雅黑" panose="020B0503020204020204" charset="-122"/>
                <a:ea typeface="微软雅黑" panose="020B0503020204020204" charset="-122"/>
                <a:sym typeface="宋体" panose="02010600030101010101" pitchFamily="2" charset="-122"/>
              </a:rPr>
              <a:t>）</a:t>
            </a:r>
            <a:endParaRPr lang="zh-CN" altLang="en-US" sz="1685" b="1">
              <a:latin typeface="微软雅黑" panose="020B0503020204020204" charset="-122"/>
              <a:ea typeface="微软雅黑" panose="020B0503020204020204" charset="-122"/>
              <a:sym typeface="宋体" panose="02010600030101010101" pitchFamily="2" charset="-122"/>
            </a:endParaRPr>
          </a:p>
        </p:txBody>
      </p:sp>
      <p:sp>
        <p:nvSpPr>
          <p:cNvPr id="18442" name="矩形 29"/>
          <p:cNvSpPr/>
          <p:nvPr>
            <p:custDataLst>
              <p:tags r:id="rId23"/>
            </p:custDataLst>
          </p:nvPr>
        </p:nvSpPr>
        <p:spPr>
          <a:xfrm>
            <a:off x="3675365" y="4015865"/>
            <a:ext cx="2190750" cy="361950"/>
          </a:xfrm>
          <a:prstGeom prst="rect">
            <a:avLst/>
          </a:prstGeom>
        </p:spPr>
        <p:txBody>
          <a:bodyPr wrap="none">
            <a:spAutoFit/>
          </a:bodyPr>
          <a:lstStyle>
            <a:lvl1pPr marL="347980" indent="-347980" algn="l" defTabSz="914400" rtl="0" eaLnBrk="0" fontAlgn="base" hangingPunct="0">
              <a:lnSpc>
                <a:spcPct val="100000"/>
              </a:lnSpc>
              <a:spcBef>
                <a:spcPct val="20000"/>
              </a:spcBef>
              <a:spcAft>
                <a:spcPct val="0"/>
              </a:spcAft>
              <a:buClrTx/>
              <a:buSzTx/>
              <a:buFontTx/>
              <a:buChar char="•"/>
              <a:defRPr kumimoji="0" lang="zh-CN" altLang="en-US" sz="3300" b="0" i="0" u="none" kern="1200" baseline="0">
                <a:solidFill>
                  <a:schemeClr val="tx1"/>
                </a:solidFill>
                <a:latin typeface="+mn-lt"/>
                <a:ea typeface="+mn-ea"/>
                <a:cs typeface="+mn-cs"/>
              </a:defRPr>
            </a:lvl1pPr>
            <a:lvl2pPr marL="754380" indent="-288925"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60780" indent="-231775"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2433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8915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5397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6pPr>
            <a:lvl7pPr marL="301815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7pPr>
            <a:lvl8pPr marL="348297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8pPr>
            <a:lvl9pPr marL="394716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9pPr>
          </a:lstStyle>
          <a:p>
            <a:pPr marL="0" marR="0" lvl="0" indent="0" eaLnBrk="1" hangingPunct="1">
              <a:spcBef>
                <a:spcPct val="0"/>
              </a:spcBef>
              <a:buNone/>
            </a:pPr>
            <a:r>
              <a:rPr lang="zh-CN" altLang="en-US" sz="1760" b="1" spc="0">
                <a:latin typeface="微软雅黑" panose="020B0503020204020204" charset="-122"/>
                <a:ea typeface="微软雅黑" panose="020B0503020204020204" charset="-122"/>
                <a:sym typeface="+mn-ea"/>
              </a:rPr>
              <a:t>共</a:t>
            </a:r>
            <a:r>
              <a:rPr lang="en-US" altLang="zh-CN" sz="1760" b="1" u="sng" spc="0">
                <a:latin typeface="微软雅黑" panose="020B0503020204020204" charset="-122"/>
                <a:ea typeface="微软雅黑" panose="020B0503020204020204" charset="-122"/>
                <a:sym typeface="+mn-ea"/>
              </a:rPr>
              <a:t>          </a:t>
            </a:r>
            <a:r>
              <a:rPr lang="zh-CN" altLang="en-US" sz="1760" b="1" spc="0">
                <a:latin typeface="微软雅黑" panose="020B0503020204020204" charset="-122"/>
                <a:ea typeface="微软雅黑" panose="020B0503020204020204" charset="-122"/>
                <a:sym typeface="+mn-ea"/>
              </a:rPr>
              <a:t>种可能序列</a:t>
            </a:r>
            <a:endParaRPr lang="zh-CN" altLang="en-US" sz="1760" b="1">
              <a:latin typeface="微软雅黑" panose="020B0503020204020204" charset="-122"/>
              <a:ea typeface="微软雅黑" panose="020B0503020204020204" charset="-122"/>
              <a:sym typeface="+mn-ea"/>
            </a:endParaRPr>
          </a:p>
        </p:txBody>
      </p:sp>
      <p:sp>
        <p:nvSpPr>
          <p:cNvPr id="18443" name="矩形 30"/>
          <p:cNvSpPr/>
          <p:nvPr>
            <p:custDataLst>
              <p:tags r:id="rId24"/>
            </p:custDataLst>
          </p:nvPr>
        </p:nvSpPr>
        <p:spPr>
          <a:xfrm>
            <a:off x="4044020" y="3962369"/>
            <a:ext cx="551180" cy="45275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345" b="1"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rPr>
              <a:t>32</a:t>
            </a:r>
            <a:endParaRPr kumimoji="0" lang="en-US" altLang="zh-CN" sz="2345" b="1"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endParaRPr>
          </a:p>
        </p:txBody>
      </p:sp>
      <p:pic>
        <p:nvPicPr>
          <p:cNvPr id="2" name="图片 1"/>
          <p:cNvPicPr>
            <a:picLocks noChangeAspect="1"/>
          </p:cNvPicPr>
          <p:nvPr>
            <p:custDataLst>
              <p:tags r:id="rId25"/>
            </p:custDataLst>
          </p:nvPr>
        </p:nvPicPr>
        <p:blipFill>
          <a:blip r:embed="rId26"/>
          <a:stretch>
            <a:fillRect/>
          </a:stretch>
        </p:blipFill>
        <p:spPr>
          <a:xfrm>
            <a:off x="9887450" y="-220114"/>
            <a:ext cx="6426875" cy="3506251"/>
          </a:xfrm>
          <a:prstGeom prst="rect">
            <a:avLst/>
          </a:prstGeom>
        </p:spPr>
      </p:pic>
      <p:cxnSp>
        <p:nvCxnSpPr>
          <p:cNvPr id="382" name="直接连接符 381"/>
          <p:cNvCxnSpPr/>
          <p:nvPr>
            <p:custDataLst>
              <p:tags r:id="rId27"/>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28"/>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二</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蛋白质工程的基本原理</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438"/>
                                        </p:tgtEl>
                                        <p:attrNameLst>
                                          <p:attrName>style.visibility</p:attrName>
                                        </p:attrNameLst>
                                      </p:cBhvr>
                                      <p:to>
                                        <p:strVal val="visible"/>
                                      </p:to>
                                    </p:set>
                                    <p:animEffect transition="in" filter="barn(inVertical)">
                                      <p:cBhvr>
                                        <p:cTn id="12" dur="500"/>
                                        <p:tgtEl>
                                          <p:spTgt spid="1843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2.29167E-06 3.33333E-06 L -0.82044 3.33333E-06" pathEditMode="relative" rAng="0" ptsTypes="AA">
                                      <p:cBhvr>
                                        <p:cTn id="16" dur="500" fill="hold"/>
                                        <p:tgtEl>
                                          <p:spTgt spid="2"/>
                                        </p:tgtEl>
                                        <p:attrNameLst>
                                          <p:attrName>ppt_x</p:attrName>
                                          <p:attrName>ppt_y</p:attrName>
                                        </p:attrNameLst>
                                      </p:cBhvr>
                                      <p:rCtr x="-41029" y="0"/>
                                    </p:animMotion>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2"/>
                                        </p:tgtEl>
                                      </p:cBhvr>
                                    </p:animEffect>
                                    <p:set>
                                      <p:cBhvr>
                                        <p:cTn id="21" dur="1" fill="hold">
                                          <p:stCondLst>
                                            <p:cond delay="499"/>
                                          </p:stCondLst>
                                        </p:cTn>
                                        <p:tgtEl>
                                          <p:spTgt spid="2"/>
                                        </p:tgtEl>
                                        <p:attrNameLst>
                                          <p:attrName>style.visibility</p:attrName>
                                        </p:attrNameLst>
                                      </p:cBhvr>
                                      <p:to>
                                        <p:strVal val="hidden"/>
                                      </p:to>
                                    </p:set>
                                  </p:childTnLst>
                                </p:cTn>
                              </p:par>
                              <p:par>
                                <p:cTn id="22" presetID="16" presetClass="entr" presetSubtype="21" fill="hold" grpId="0" nodeType="withEffect">
                                  <p:stCondLst>
                                    <p:cond delay="0"/>
                                  </p:stCondLst>
                                  <p:childTnLst>
                                    <p:set>
                                      <p:cBhvr>
                                        <p:cTn id="23" dur="1" fill="hold">
                                          <p:stCondLst>
                                            <p:cond delay="0"/>
                                          </p:stCondLst>
                                        </p:cTn>
                                        <p:tgtEl>
                                          <p:spTgt spid="18440"/>
                                        </p:tgtEl>
                                        <p:attrNameLst>
                                          <p:attrName>style.visibility</p:attrName>
                                        </p:attrNameLst>
                                      </p:cBhvr>
                                      <p:to>
                                        <p:strVal val="visible"/>
                                      </p:to>
                                    </p:set>
                                    <p:animEffect transition="in" filter="barn(inVertical)">
                                      <p:cBhvr>
                                        <p:cTn id="24" dur="500"/>
                                        <p:tgtEl>
                                          <p:spTgt spid="1844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8439"/>
                                        </p:tgtEl>
                                        <p:attrNameLst>
                                          <p:attrName>style.visibility</p:attrName>
                                        </p:attrNameLst>
                                      </p:cBhvr>
                                      <p:to>
                                        <p:strVal val="visible"/>
                                      </p:to>
                                    </p:set>
                                    <p:animEffect transition="in" filter="barn(inVertical)">
                                      <p:cBhvr>
                                        <p:cTn id="29" dur="500"/>
                                        <p:tgtEl>
                                          <p:spTgt spid="1843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8441"/>
                                        </p:tgtEl>
                                        <p:attrNameLst>
                                          <p:attrName>style.visibility</p:attrName>
                                        </p:attrNameLst>
                                      </p:cBhvr>
                                      <p:to>
                                        <p:strVal val="visible"/>
                                      </p:to>
                                    </p:set>
                                    <p:animEffect transition="in" filter="barn(inVertical)">
                                      <p:cBhvr>
                                        <p:cTn id="34" dur="500"/>
                                        <p:tgtEl>
                                          <p:spTgt spid="1844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8442"/>
                                        </p:tgtEl>
                                        <p:attrNameLst>
                                          <p:attrName>style.visibility</p:attrName>
                                        </p:attrNameLst>
                                      </p:cBhvr>
                                      <p:to>
                                        <p:strVal val="visible"/>
                                      </p:to>
                                    </p:set>
                                    <p:animEffect transition="in" filter="barn(inVertical)">
                                      <p:cBhvr>
                                        <p:cTn id="39" dur="500"/>
                                        <p:tgtEl>
                                          <p:spTgt spid="18442"/>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8443"/>
                                        </p:tgtEl>
                                        <p:attrNameLst>
                                          <p:attrName>style.visibility</p:attrName>
                                        </p:attrNameLst>
                                      </p:cBhvr>
                                      <p:to>
                                        <p:strVal val="visible"/>
                                      </p:to>
                                    </p:set>
                                    <p:animEffect transition="in" filter="barn(inVertical)">
                                      <p:cBhvr>
                                        <p:cTn id="44" dur="500"/>
                                        <p:tgtEl>
                                          <p:spTgt spid="18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438" grpId="0" animBg="1"/>
      <p:bldP spid="18439" grpId="0" animBg="1"/>
      <p:bldP spid="18440" grpId="0"/>
      <p:bldP spid="18441" grpId="0"/>
      <p:bldP spid="18442" grpId="0"/>
      <p:bldP spid="1844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矩形 39"/>
          <p:cNvSpPr>
            <a:spLocks noChangeArrowheads="1"/>
          </p:cNvSpPr>
          <p:nvPr>
            <p:custDataLst>
              <p:tags r:id="rId1"/>
            </p:custDataLst>
          </p:nvPr>
        </p:nvSpPr>
        <p:spPr bwMode="auto">
          <a:xfrm>
            <a:off x="3396139" y="608648"/>
            <a:ext cx="3844766" cy="437198"/>
          </a:xfrm>
          <a:prstGeom prst="rect">
            <a:avLst/>
          </a:prstGeom>
          <a:solidFill>
            <a:schemeClr val="accent4">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a:buFont typeface="Arial" panose="020B0604020202020204" pitchFamily="34" charset="0"/>
              <a:buNone/>
            </a:pPr>
            <a:r>
              <a:rPr lang="zh-CN" altLang="en-US" sz="2400">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sym typeface="+mn-ea"/>
              </a:rPr>
              <a:t>蛋白质工程基本思路的应用</a:t>
            </a:r>
            <a:endParaRPr lang="zh-CN" altLang="en-US" sz="2400" b="1">
              <a:solidFill>
                <a:schemeClr val="tx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Times New Roman" panose="02020603050405020304" charset="0"/>
              <a:sym typeface="+mn-ea"/>
            </a:endParaRPr>
          </a:p>
        </p:txBody>
      </p:sp>
      <p:sp>
        <p:nvSpPr>
          <p:cNvPr id="325" name="Text Box 2"/>
          <p:cNvSpPr txBox="1"/>
          <p:nvPr>
            <p:custDataLst>
              <p:tags r:id="rId2"/>
            </p:custDataLst>
          </p:nvPr>
        </p:nvSpPr>
        <p:spPr>
          <a:xfrm>
            <a:off x="1430655" y="608965"/>
            <a:ext cx="1977390" cy="460375"/>
          </a:xfrm>
          <a:prstGeom prst="rect">
            <a:avLst/>
          </a:prstGeom>
          <a:gradFill rotWithShape="1">
            <a:gsLst>
              <a:gs pos="0">
                <a:srgbClr val="14CD68"/>
              </a:gs>
              <a:gs pos="100000">
                <a:srgbClr val="0B6E38"/>
              </a:gs>
            </a:gsLst>
            <a:lin ang="5400000" scaled="0"/>
          </a:gradFill>
          <a:ln w="9525">
            <a:noFill/>
          </a:ln>
        </p:spPr>
        <p:txBody>
          <a:bodyPr wrap="square" anchor="t">
            <a:spAutoFit/>
          </a:bodyPr>
          <a:lstStyle/>
          <a:p>
            <a:pPr algn="ctr">
              <a:spcBef>
                <a:spcPct val="50000"/>
              </a:spcBef>
            </a:pPr>
            <a:r>
              <a:rPr lang="zh-CN" altLang="en-US" sz="2400" b="1">
                <a:ln w="12700" cmpd="sng">
                  <a:solidFill>
                    <a:schemeClr val="accent4"/>
                  </a:solidFill>
                  <a:prstDash val="solid"/>
                </a:ln>
                <a:solidFill>
                  <a:schemeClr val="tx1"/>
                </a:solidFill>
                <a:latin typeface="Arial" panose="020B0604020202020204" pitchFamily="34" charset="0"/>
                <a:ea typeface="华文行楷" panose="02010800040101010101" pitchFamily="2" charset="-122"/>
              </a:rPr>
              <a:t>思考</a:t>
            </a:r>
            <a:r>
              <a:rPr lang="en-US" altLang="zh-CN" sz="2400" b="1">
                <a:ln w="12700" cmpd="sng">
                  <a:solidFill>
                    <a:schemeClr val="accent4"/>
                  </a:solidFill>
                  <a:prstDash val="solid"/>
                </a:ln>
                <a:solidFill>
                  <a:schemeClr val="tx1"/>
                </a:solidFill>
                <a:latin typeface="Arial" panose="020B0604020202020204" pitchFamily="34" charset="0"/>
                <a:ea typeface="华文行楷" panose="02010800040101010101" pitchFamily="2" charset="-122"/>
              </a:rPr>
              <a:t>.</a:t>
            </a:r>
            <a:r>
              <a:rPr lang="zh-CN" altLang="en-US" sz="2400" b="1">
                <a:ln w="12700" cmpd="sng">
                  <a:solidFill>
                    <a:schemeClr val="accent4"/>
                  </a:solidFill>
                  <a:prstDash val="solid"/>
                </a:ln>
                <a:solidFill>
                  <a:schemeClr val="tx1"/>
                </a:solidFill>
                <a:latin typeface="Arial" panose="020B0604020202020204" pitchFamily="34" charset="0"/>
                <a:ea typeface="华文行楷" panose="02010800040101010101" pitchFamily="2" charset="-122"/>
              </a:rPr>
              <a:t>讨论</a:t>
            </a:r>
            <a:endParaRPr lang="zh-CN" altLang="en-US" sz="2400" b="1">
              <a:ln w="12700" cmpd="sng">
                <a:solidFill>
                  <a:schemeClr val="accent4"/>
                </a:solidFill>
                <a:prstDash val="solid"/>
              </a:ln>
              <a:solidFill>
                <a:schemeClr val="tx1"/>
              </a:solidFill>
              <a:latin typeface="Arial" panose="020B0604020202020204" pitchFamily="34" charset="0"/>
              <a:ea typeface="华文行楷" panose="02010800040101010101" pitchFamily="2" charset="-122"/>
            </a:endParaRPr>
          </a:p>
        </p:txBody>
      </p:sp>
      <p:grpSp>
        <p:nvGrpSpPr>
          <p:cNvPr id="18436" name="组合 33"/>
          <p:cNvGrpSpPr/>
          <p:nvPr>
            <p:custDataLst>
              <p:tags r:id="rId3"/>
            </p:custDataLst>
          </p:nvPr>
        </p:nvGrpSpPr>
        <p:grpSpPr>
          <a:xfrm>
            <a:off x="782101" y="1080074"/>
            <a:ext cx="7169593" cy="718704"/>
            <a:chOff x="3401142" y="4924621"/>
            <a:chExt cx="11595165" cy="1366200"/>
          </a:xfrm>
        </p:grpSpPr>
        <p:cxnSp>
          <p:nvCxnSpPr>
            <p:cNvPr id="18444" name="直接连接符 11"/>
            <p:cNvCxnSpPr/>
            <p:nvPr>
              <p:custDataLst>
                <p:tags r:id="rId4"/>
              </p:custDataLst>
            </p:nvPr>
          </p:nvCxnSpPr>
          <p:spPr>
            <a:xfrm>
              <a:off x="5714533" y="5499398"/>
              <a:ext cx="404373" cy="22107"/>
            </a:xfrm>
            <a:prstGeom prst="line">
              <a:avLst/>
            </a:prstGeom>
            <a:noFill/>
            <a:ln w="28575">
              <a:solidFill>
                <a:srgbClr val="5B9BD5"/>
              </a:solidFill>
              <a:miter lim="800000"/>
            </a:ln>
          </p:spPr>
        </p:cxnSp>
        <p:sp>
          <p:nvSpPr>
            <p:cNvPr id="18445" name="椭圆 12"/>
            <p:cNvSpPr/>
            <p:nvPr>
              <p:custDataLst>
                <p:tags r:id="rId5"/>
              </p:custDataLst>
            </p:nvPr>
          </p:nvSpPr>
          <p:spPr>
            <a:xfrm>
              <a:off x="4097040" y="4924621"/>
              <a:ext cx="1617493" cy="1366200"/>
            </a:xfrm>
            <a:prstGeom prst="ellipse">
              <a:avLst/>
            </a:prstGeom>
            <a:noFill/>
            <a:ln w="28575"/>
          </p:spPr>
          <p:style>
            <a:lnRef idx="2">
              <a:srgbClr val="5B9BD5">
                <a:shade val="50000"/>
              </a:srgbClr>
            </a:lnRef>
            <a:fillRef idx="1">
              <a:srgbClr val="5B9BD5"/>
            </a:fillRef>
            <a:effectRef idx="0">
              <a:srgbClr val="5B9BD5"/>
            </a:effectRef>
            <a:fontRef idx="minor">
              <a:sysClr val="window" lastClr="FFFFFF"/>
            </a:fontRef>
          </p:style>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algn="ctr"/>
              <a:r>
                <a:rPr lang="zh-CN" altLang="en-US" sz="1465" spc="0">
                  <a:solidFill>
                    <a:srgbClr val="000000"/>
                  </a:solidFill>
                  <a:latin typeface="微软雅黑" panose="020B0503020204020204" charset="-122"/>
                  <a:ea typeface="微软雅黑" panose="020B0503020204020204" charset="-122"/>
                </a:rPr>
                <a:t>丙氨酸</a:t>
              </a:r>
              <a:endParaRPr lang="zh-CN" altLang="en-US" sz="1465">
                <a:solidFill>
                  <a:srgbClr val="000000"/>
                </a:solidFill>
                <a:latin typeface="微软雅黑" panose="020B0503020204020204" charset="-122"/>
                <a:ea typeface="微软雅黑" panose="020B0503020204020204" charset="-122"/>
              </a:endParaRPr>
            </a:p>
          </p:txBody>
        </p:sp>
        <p:sp>
          <p:nvSpPr>
            <p:cNvPr id="18446" name="椭圆 13"/>
            <p:cNvSpPr/>
            <p:nvPr>
              <p:custDataLst>
                <p:tags r:id="rId6"/>
              </p:custDataLst>
            </p:nvPr>
          </p:nvSpPr>
          <p:spPr>
            <a:xfrm>
              <a:off x="12526810" y="5039576"/>
              <a:ext cx="1491478" cy="1149553"/>
            </a:xfrm>
            <a:prstGeom prst="ellipse">
              <a:avLst/>
            </a:prstGeom>
            <a:noFill/>
            <a:ln w="28575"/>
          </p:spPr>
          <p:style>
            <a:lnRef idx="2">
              <a:srgbClr val="5B9BD5">
                <a:shade val="50000"/>
              </a:srgbClr>
            </a:lnRef>
            <a:fillRef idx="1">
              <a:srgbClr val="5B9BD5"/>
            </a:fillRef>
            <a:effectRef idx="0">
              <a:srgbClr val="5B9BD5"/>
            </a:effectRef>
            <a:fontRef idx="minor">
              <a:sysClr val="window" lastClr="FFFFFF"/>
            </a:fontRef>
          </p:style>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algn="ctr"/>
              <a:r>
                <a:rPr lang="zh-CN" altLang="en-US" sz="1465" spc="0">
                  <a:solidFill>
                    <a:srgbClr val="000000"/>
                  </a:solidFill>
                  <a:latin typeface="微软雅黑" panose="020B0503020204020204" charset="-122"/>
                  <a:ea typeface="微软雅黑" panose="020B0503020204020204" charset="-122"/>
                </a:rPr>
                <a:t>苯丙氨酸</a:t>
              </a:r>
              <a:endParaRPr lang="zh-CN" altLang="en-US" sz="1465">
                <a:solidFill>
                  <a:srgbClr val="000000"/>
                </a:solidFill>
                <a:latin typeface="微软雅黑" panose="020B0503020204020204" charset="-122"/>
                <a:ea typeface="微软雅黑" panose="020B0503020204020204" charset="-122"/>
              </a:endParaRPr>
            </a:p>
          </p:txBody>
        </p:sp>
        <p:sp>
          <p:nvSpPr>
            <p:cNvPr id="18447" name="椭圆 14"/>
            <p:cNvSpPr/>
            <p:nvPr>
              <p:custDataLst>
                <p:tags r:id="rId7"/>
              </p:custDataLst>
            </p:nvPr>
          </p:nvSpPr>
          <p:spPr>
            <a:xfrm>
              <a:off x="6117025" y="4937885"/>
              <a:ext cx="1615611" cy="1352936"/>
            </a:xfrm>
            <a:prstGeom prst="ellipse">
              <a:avLst/>
            </a:prstGeom>
            <a:noFill/>
            <a:ln w="28575"/>
          </p:spPr>
          <p:style>
            <a:lnRef idx="2">
              <a:srgbClr val="5B9BD5">
                <a:shade val="50000"/>
              </a:srgbClr>
            </a:lnRef>
            <a:fillRef idx="1">
              <a:srgbClr val="5B9BD5"/>
            </a:fillRef>
            <a:effectRef idx="0">
              <a:srgbClr val="5B9BD5"/>
            </a:effectRef>
            <a:fontRef idx="minor">
              <a:sysClr val="window" lastClr="FFFFFF"/>
            </a:fontRef>
          </p:style>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algn="ctr"/>
              <a:r>
                <a:rPr lang="zh-CN" altLang="en-US" sz="1465" spc="0">
                  <a:solidFill>
                    <a:srgbClr val="000000"/>
                  </a:solidFill>
                  <a:latin typeface="微软雅黑" panose="020B0503020204020204" charset="-122"/>
                  <a:ea typeface="微软雅黑" panose="020B0503020204020204" charset="-122"/>
                </a:rPr>
                <a:t>色氨酸</a:t>
              </a:r>
              <a:endParaRPr lang="zh-CN" altLang="en-US" sz="1465">
                <a:solidFill>
                  <a:srgbClr val="000000"/>
                </a:solidFill>
                <a:latin typeface="微软雅黑" panose="020B0503020204020204" charset="-122"/>
                <a:ea typeface="微软雅黑" panose="020B0503020204020204" charset="-122"/>
              </a:endParaRPr>
            </a:p>
          </p:txBody>
        </p:sp>
        <p:sp>
          <p:nvSpPr>
            <p:cNvPr id="18448" name="椭圆 15"/>
            <p:cNvSpPr/>
            <p:nvPr>
              <p:custDataLst>
                <p:tags r:id="rId8"/>
              </p:custDataLst>
            </p:nvPr>
          </p:nvSpPr>
          <p:spPr>
            <a:xfrm>
              <a:off x="10388334" y="5039576"/>
              <a:ext cx="1640062" cy="1149553"/>
            </a:xfrm>
            <a:prstGeom prst="ellipse">
              <a:avLst/>
            </a:prstGeom>
            <a:noFill/>
            <a:ln w="28575"/>
          </p:spPr>
          <p:style>
            <a:lnRef idx="2">
              <a:srgbClr val="5B9BD5">
                <a:shade val="50000"/>
              </a:srgbClr>
            </a:lnRef>
            <a:fillRef idx="1">
              <a:srgbClr val="5B9BD5"/>
            </a:fillRef>
            <a:effectRef idx="0">
              <a:srgbClr val="5B9BD5"/>
            </a:effectRef>
            <a:fontRef idx="minor">
              <a:sysClr val="window" lastClr="FFFFFF"/>
            </a:fontRef>
          </p:style>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algn="ctr"/>
              <a:r>
                <a:rPr lang="zh-CN" altLang="en-US" sz="1465" spc="0">
                  <a:solidFill>
                    <a:srgbClr val="000000"/>
                  </a:solidFill>
                  <a:latin typeface="微软雅黑" panose="020B0503020204020204" charset="-122"/>
                  <a:ea typeface="微软雅黑" panose="020B0503020204020204" charset="-122"/>
                </a:rPr>
                <a:t>谷氨酸</a:t>
              </a:r>
              <a:endParaRPr lang="zh-CN" altLang="en-US" sz="1465">
                <a:solidFill>
                  <a:srgbClr val="000000"/>
                </a:solidFill>
                <a:latin typeface="微软雅黑" panose="020B0503020204020204" charset="-122"/>
                <a:ea typeface="微软雅黑" panose="020B0503020204020204" charset="-122"/>
              </a:endParaRPr>
            </a:p>
          </p:txBody>
        </p:sp>
        <p:sp>
          <p:nvSpPr>
            <p:cNvPr id="18449" name="椭圆 16"/>
            <p:cNvSpPr/>
            <p:nvPr>
              <p:custDataLst>
                <p:tags r:id="rId9"/>
              </p:custDataLst>
            </p:nvPr>
          </p:nvSpPr>
          <p:spPr>
            <a:xfrm>
              <a:off x="8212242" y="5039576"/>
              <a:ext cx="1681440" cy="1149553"/>
            </a:xfrm>
            <a:prstGeom prst="ellipse">
              <a:avLst/>
            </a:prstGeom>
            <a:noFill/>
            <a:ln w="28575"/>
          </p:spPr>
          <p:style>
            <a:lnRef idx="2">
              <a:srgbClr val="5B9BD5">
                <a:shade val="50000"/>
              </a:srgbClr>
            </a:lnRef>
            <a:fillRef idx="1">
              <a:srgbClr val="5B9BD5"/>
            </a:fillRef>
            <a:effectRef idx="0">
              <a:srgbClr val="5B9BD5"/>
            </a:effectRef>
            <a:fontRef idx="minor">
              <a:sysClr val="window" lastClr="FFFFFF"/>
            </a:fontRef>
          </p:style>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algn="ctr"/>
              <a:r>
                <a:rPr lang="zh-CN" altLang="en-US" sz="1465" spc="0">
                  <a:solidFill>
                    <a:srgbClr val="000000"/>
                  </a:solidFill>
                  <a:latin typeface="微软雅黑" panose="020B0503020204020204" charset="-122"/>
                  <a:ea typeface="微软雅黑" panose="020B0503020204020204" charset="-122"/>
                </a:rPr>
                <a:t>赖氨酸</a:t>
              </a:r>
              <a:endParaRPr lang="zh-CN" altLang="en-US" sz="1465">
                <a:solidFill>
                  <a:srgbClr val="000000"/>
                </a:solidFill>
                <a:latin typeface="微软雅黑" panose="020B0503020204020204" charset="-122"/>
                <a:ea typeface="微软雅黑" panose="020B0503020204020204" charset="-122"/>
              </a:endParaRPr>
            </a:p>
          </p:txBody>
        </p:sp>
        <p:cxnSp>
          <p:nvCxnSpPr>
            <p:cNvPr id="18450" name="直接连接符 17"/>
            <p:cNvCxnSpPr/>
            <p:nvPr>
              <p:custDataLst>
                <p:tags r:id="rId10"/>
              </p:custDataLst>
            </p:nvPr>
          </p:nvCxnSpPr>
          <p:spPr>
            <a:xfrm flipV="1">
              <a:off x="9893682" y="5605510"/>
              <a:ext cx="460797" cy="15474"/>
            </a:xfrm>
            <a:prstGeom prst="line">
              <a:avLst/>
            </a:prstGeom>
            <a:noFill/>
            <a:ln w="28575">
              <a:solidFill>
                <a:srgbClr val="5B9BD5"/>
              </a:solidFill>
              <a:miter lim="800000"/>
            </a:ln>
          </p:spPr>
        </p:cxnSp>
        <p:cxnSp>
          <p:nvCxnSpPr>
            <p:cNvPr id="18451" name="直接连接符 18"/>
            <p:cNvCxnSpPr/>
            <p:nvPr>
              <p:custDataLst>
                <p:tags r:id="rId11"/>
              </p:custDataLst>
            </p:nvPr>
          </p:nvCxnSpPr>
          <p:spPr>
            <a:xfrm>
              <a:off x="7732636" y="5607720"/>
              <a:ext cx="440108" cy="13264"/>
            </a:xfrm>
            <a:prstGeom prst="line">
              <a:avLst/>
            </a:prstGeom>
            <a:noFill/>
            <a:ln w="28575">
              <a:solidFill>
                <a:srgbClr val="5B9BD5"/>
              </a:solidFill>
              <a:miter lim="800000"/>
            </a:ln>
          </p:spPr>
        </p:cxnSp>
        <p:cxnSp>
          <p:nvCxnSpPr>
            <p:cNvPr id="18452" name="直接连接符 19"/>
            <p:cNvCxnSpPr/>
            <p:nvPr>
              <p:custDataLst>
                <p:tags r:id="rId12"/>
              </p:custDataLst>
            </p:nvPr>
          </p:nvCxnSpPr>
          <p:spPr>
            <a:xfrm>
              <a:off x="11998303" y="5585614"/>
              <a:ext cx="530387" cy="19897"/>
            </a:xfrm>
            <a:prstGeom prst="line">
              <a:avLst/>
            </a:prstGeom>
            <a:noFill/>
            <a:ln w="28575">
              <a:solidFill>
                <a:srgbClr val="5B9BD5"/>
              </a:solidFill>
              <a:miter lim="800000"/>
            </a:ln>
          </p:spPr>
        </p:cxnSp>
        <p:cxnSp>
          <p:nvCxnSpPr>
            <p:cNvPr id="18453" name="直接连接符 20"/>
            <p:cNvCxnSpPr/>
            <p:nvPr>
              <p:custDataLst>
                <p:tags r:id="rId13"/>
              </p:custDataLst>
            </p:nvPr>
          </p:nvCxnSpPr>
          <p:spPr>
            <a:xfrm>
              <a:off x="14018289" y="5587825"/>
              <a:ext cx="483368" cy="17685"/>
            </a:xfrm>
            <a:prstGeom prst="line">
              <a:avLst/>
            </a:prstGeom>
            <a:noFill/>
            <a:ln w="28575">
              <a:solidFill>
                <a:srgbClr val="5B9BD5"/>
              </a:solidFill>
              <a:miter lim="800000"/>
            </a:ln>
          </p:spPr>
        </p:cxnSp>
        <p:cxnSp>
          <p:nvCxnSpPr>
            <p:cNvPr id="18454" name="直接连接符 21"/>
            <p:cNvCxnSpPr/>
            <p:nvPr>
              <p:custDataLst>
                <p:tags r:id="rId14"/>
              </p:custDataLst>
            </p:nvPr>
          </p:nvCxnSpPr>
          <p:spPr>
            <a:xfrm flipV="1">
              <a:off x="3942814" y="5512662"/>
              <a:ext cx="287763" cy="0"/>
            </a:xfrm>
            <a:prstGeom prst="line">
              <a:avLst/>
            </a:prstGeom>
            <a:noFill/>
            <a:ln w="28575">
              <a:solidFill>
                <a:srgbClr val="5B9BD5"/>
              </a:solidFill>
              <a:miter lim="800000"/>
            </a:ln>
          </p:spPr>
        </p:cxnSp>
        <p:cxnSp>
          <p:nvCxnSpPr>
            <p:cNvPr id="18455" name="直接连接符 22"/>
            <p:cNvCxnSpPr/>
            <p:nvPr>
              <p:custDataLst>
                <p:tags r:id="rId15"/>
              </p:custDataLst>
            </p:nvPr>
          </p:nvCxnSpPr>
          <p:spPr>
            <a:xfrm>
              <a:off x="3401142" y="5528136"/>
              <a:ext cx="554837" cy="0"/>
            </a:xfrm>
            <a:prstGeom prst="line">
              <a:avLst/>
            </a:prstGeom>
            <a:noFill/>
            <a:ln w="28575">
              <a:solidFill>
                <a:srgbClr val="5B9BD5"/>
              </a:solidFill>
              <a:prstDash val="dash"/>
              <a:miter lim="800000"/>
            </a:ln>
          </p:spPr>
        </p:cxnSp>
        <p:cxnSp>
          <p:nvCxnSpPr>
            <p:cNvPr id="18456" name="直接连接符 23"/>
            <p:cNvCxnSpPr/>
            <p:nvPr>
              <p:custDataLst>
                <p:tags r:id="rId16"/>
              </p:custDataLst>
            </p:nvPr>
          </p:nvCxnSpPr>
          <p:spPr>
            <a:xfrm>
              <a:off x="14450873" y="5601089"/>
              <a:ext cx="545434" cy="19895"/>
            </a:xfrm>
            <a:prstGeom prst="line">
              <a:avLst/>
            </a:prstGeom>
            <a:noFill/>
            <a:ln w="28575">
              <a:solidFill>
                <a:srgbClr val="5B9BD5"/>
              </a:solidFill>
              <a:prstDash val="dash"/>
              <a:miter lim="800000"/>
            </a:ln>
          </p:spPr>
        </p:cxnSp>
      </p:grpSp>
      <p:sp>
        <p:nvSpPr>
          <p:cNvPr id="18438" name="文本框 5"/>
          <p:cNvSpPr txBox="1"/>
          <p:nvPr>
            <p:custDataLst>
              <p:tags r:id="rId17"/>
            </p:custDataLst>
          </p:nvPr>
        </p:nvSpPr>
        <p:spPr>
          <a:xfrm>
            <a:off x="826135" y="1855481"/>
            <a:ext cx="2268918" cy="325120"/>
          </a:xfrm>
          <a:prstGeom prst="rect">
            <a:avLst/>
          </a:prstGeom>
          <a:solidFill>
            <a:schemeClr val="accent6">
              <a:lumMod val="75000"/>
            </a:schemeClr>
          </a:solidFill>
        </p:spPr>
        <p:txBody>
          <a:bodyPr lIns="66978" tIns="33489" rIns="66978" bIns="33489">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457200" marR="0" lvl="0" indent="-457200" defTabSz="1222375" eaLnBrk="1" hangingPunct="1">
              <a:buFont typeface="Wingdings" panose="05000000000000000000" pitchFamily="2" charset="2"/>
              <a:buChar char="Ø"/>
            </a:pPr>
            <a:r>
              <a:rPr sz="1685" spc="0">
                <a:solidFill>
                  <a:schemeClr val="bg1"/>
                </a:solidFill>
                <a:latin typeface="微软雅黑" panose="020B0503020204020204" charset="-122"/>
                <a:ea typeface="微软雅黑" panose="020B0503020204020204" charset="-122"/>
                <a:sym typeface="宋体" panose="02010600030101010101" pitchFamily="2" charset="-122"/>
              </a:rPr>
              <a:t>查密码子表得知：</a:t>
            </a:r>
            <a:endParaRPr sz="1685">
              <a:solidFill>
                <a:schemeClr val="bg1"/>
              </a:solidFill>
              <a:latin typeface="微软雅黑" panose="020B0503020204020204" charset="-122"/>
              <a:ea typeface="微软雅黑" panose="020B0503020204020204" charset="-122"/>
              <a:sym typeface="宋体" panose="02010600030101010101" pitchFamily="2" charset="-122"/>
            </a:endParaRPr>
          </a:p>
        </p:txBody>
      </p:sp>
      <p:sp>
        <p:nvSpPr>
          <p:cNvPr id="18439" name="矩形 26"/>
          <p:cNvSpPr/>
          <p:nvPr>
            <p:custDataLst>
              <p:tags r:id="rId18"/>
            </p:custDataLst>
          </p:nvPr>
        </p:nvSpPr>
        <p:spPr>
          <a:xfrm>
            <a:off x="811016" y="2911441"/>
            <a:ext cx="2494530" cy="325120"/>
          </a:xfrm>
          <a:prstGeom prst="rect">
            <a:avLst/>
          </a:prstGeom>
          <a:solidFill>
            <a:schemeClr val="accent6">
              <a:lumMod val="75000"/>
            </a:schemeClr>
          </a:solidFill>
        </p:spPr>
        <p:txBody>
          <a:bodyPr lIns="66978" tIns="33489" rIns="66978" bIns="33489">
            <a:spAutoFit/>
          </a:bodyPr>
          <a:lstStyle>
            <a:lvl1pPr marL="347980" indent="-347980" algn="l" defTabSz="914400" rtl="0" eaLnBrk="0" fontAlgn="base" hangingPunct="0">
              <a:lnSpc>
                <a:spcPct val="100000"/>
              </a:lnSpc>
              <a:spcBef>
                <a:spcPct val="20000"/>
              </a:spcBef>
              <a:spcAft>
                <a:spcPct val="0"/>
              </a:spcAft>
              <a:buClrTx/>
              <a:buSzTx/>
              <a:buFontTx/>
              <a:buChar char="•"/>
              <a:defRPr kumimoji="0" lang="zh-CN" altLang="en-US" sz="3300" b="0" i="0" u="none" kern="1200" baseline="0">
                <a:solidFill>
                  <a:schemeClr val="tx1"/>
                </a:solidFill>
                <a:latin typeface="+mn-lt"/>
                <a:ea typeface="+mn-ea"/>
                <a:cs typeface="+mn-cs"/>
              </a:defRPr>
            </a:lvl1pPr>
            <a:lvl2pPr marL="754380" indent="-288925"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60780" indent="-231775"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2433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8915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5397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6pPr>
            <a:lvl7pPr marL="301815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7pPr>
            <a:lvl8pPr marL="348297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8pPr>
            <a:lvl9pPr marL="394716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9pPr>
          </a:lstStyle>
          <a:p>
            <a:pPr marL="0" marR="0" lvl="0" indent="0" defTabSz="1222375" eaLnBrk="1" hangingPunct="1">
              <a:spcBef>
                <a:spcPct val="0"/>
              </a:spcBef>
              <a:buNone/>
            </a:pPr>
            <a:r>
              <a:rPr sz="1685" b="1" spc="0">
                <a:solidFill>
                  <a:schemeClr val="bg1"/>
                </a:solidFill>
                <a:latin typeface="微软雅黑" panose="020B0503020204020204" charset="-122"/>
                <a:ea typeface="微软雅黑" panose="020B0503020204020204" charset="-122"/>
                <a:sym typeface="Arial" panose="020B0604020202020204" pitchFamily="34" charset="0"/>
              </a:rPr>
              <a:t>推知mRNA序列为</a:t>
            </a:r>
            <a:r>
              <a:rPr sz="1685" b="1">
                <a:solidFill>
                  <a:schemeClr val="bg1"/>
                </a:solidFill>
                <a:latin typeface="微软雅黑" panose="020B0503020204020204" charset="-122"/>
                <a:ea typeface="微软雅黑" panose="020B0503020204020204" charset="-122"/>
                <a:sym typeface="Arial" panose="020B0604020202020204" pitchFamily="34" charset="0"/>
              </a:rPr>
              <a:t>：</a:t>
            </a:r>
            <a:endParaRPr lang="zh-CN" altLang="en-US" sz="1685" b="1">
              <a:solidFill>
                <a:schemeClr val="bg1"/>
              </a:solidFill>
              <a:latin typeface="微软雅黑" panose="020B0503020204020204" charset="-122"/>
              <a:ea typeface="微软雅黑" panose="020B0503020204020204" charset="-122"/>
              <a:sym typeface="宋体" panose="02010600030101010101" pitchFamily="2" charset="-122"/>
            </a:endParaRPr>
          </a:p>
        </p:txBody>
      </p:sp>
      <p:sp>
        <p:nvSpPr>
          <p:cNvPr id="18440" name="文本框 5"/>
          <p:cNvSpPr txBox="1"/>
          <p:nvPr>
            <p:custDataLst>
              <p:tags r:id="rId19"/>
            </p:custDataLst>
          </p:nvPr>
        </p:nvSpPr>
        <p:spPr>
          <a:xfrm>
            <a:off x="1704499" y="2208848"/>
            <a:ext cx="7208520" cy="584835"/>
          </a:xfrm>
          <a:prstGeom prst="rect">
            <a:avLst/>
          </a:prstGeom>
          <a:noFill/>
        </p:spPr>
        <p:txBody>
          <a:bodyPr wrap="square" lIns="66978" tIns="33489" rIns="66978" bIns="33489">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defTabSz="1222375" eaLnBrk="1" hangingPunct="1"/>
            <a:r>
              <a:rPr sz="1685" spc="0">
                <a:latin typeface="微软雅黑" panose="020B0503020204020204" charset="-122"/>
                <a:ea typeface="微软雅黑" panose="020B0503020204020204" charset="-122"/>
                <a:sym typeface="宋体" panose="02010600030101010101" pitchFamily="2" charset="-122"/>
              </a:rPr>
              <a:t>丙氨酸（GCU、GCC、GCA、GCG)、色氨酸(UGG)、</a:t>
            </a:r>
            <a:r>
              <a:rPr sz="1685" spc="0">
                <a:latin typeface="微软雅黑" panose="020B0503020204020204" charset="-122"/>
                <a:ea typeface="微软雅黑" panose="020B0503020204020204" charset="-122"/>
                <a:sym typeface="Arial" panose="020B0604020202020204" pitchFamily="34" charset="0"/>
              </a:rPr>
              <a:t>赖氨酸(AAA、AAG）</a:t>
            </a:r>
            <a:r>
              <a:rPr sz="1685" spc="0">
                <a:latin typeface="微软雅黑" panose="020B0503020204020204" charset="-122"/>
                <a:ea typeface="微软雅黑" panose="020B0503020204020204" charset="-122"/>
                <a:sym typeface="宋体" panose="02010600030101010101" pitchFamily="2" charset="-122"/>
              </a:rPr>
              <a:t>、</a:t>
            </a:r>
            <a:r>
              <a:rPr sz="1685" spc="0">
                <a:latin typeface="微软雅黑" panose="020B0503020204020204" charset="-122"/>
                <a:ea typeface="微软雅黑" panose="020B0503020204020204" charset="-122"/>
                <a:sym typeface="Arial" panose="020B0604020202020204" pitchFamily="34" charset="0"/>
              </a:rPr>
              <a:t>谷氨酸（GAA、GAG）</a:t>
            </a:r>
            <a:r>
              <a:rPr sz="1685" spc="0">
                <a:latin typeface="微软雅黑" panose="020B0503020204020204" charset="-122"/>
                <a:ea typeface="微软雅黑" panose="020B0503020204020204" charset="-122"/>
                <a:sym typeface="宋体" panose="02010600030101010101" pitchFamily="2" charset="-122"/>
              </a:rPr>
              <a:t>、</a:t>
            </a:r>
            <a:r>
              <a:rPr sz="1685" spc="0">
                <a:latin typeface="微软雅黑" panose="020B0503020204020204" charset="-122"/>
                <a:ea typeface="微软雅黑" panose="020B0503020204020204" charset="-122"/>
                <a:sym typeface="Arial" panose="020B0604020202020204" pitchFamily="34" charset="0"/>
              </a:rPr>
              <a:t>苯丙氨酸（UUU、UUC）</a:t>
            </a:r>
            <a:r>
              <a:rPr sz="1685" spc="0">
                <a:latin typeface="微软雅黑" panose="020B0503020204020204" charset="-122"/>
                <a:ea typeface="微软雅黑" panose="020B0503020204020204" charset="-122"/>
                <a:sym typeface="宋体" panose="02010600030101010101" pitchFamily="2" charset="-122"/>
              </a:rPr>
              <a:t>。</a:t>
            </a:r>
            <a:endParaRPr sz="1685">
              <a:latin typeface="微软雅黑" panose="020B0503020204020204" charset="-122"/>
              <a:ea typeface="微软雅黑" panose="020B0503020204020204" charset="-122"/>
              <a:sym typeface="宋体" panose="02010600030101010101" pitchFamily="2" charset="-122"/>
            </a:endParaRPr>
          </a:p>
        </p:txBody>
      </p:sp>
      <p:sp>
        <p:nvSpPr>
          <p:cNvPr id="18441" name="矩形 28"/>
          <p:cNvSpPr/>
          <p:nvPr>
            <p:custDataLst>
              <p:tags r:id="rId20"/>
            </p:custDataLst>
          </p:nvPr>
        </p:nvSpPr>
        <p:spPr>
          <a:xfrm>
            <a:off x="1667917" y="3429275"/>
            <a:ext cx="6684643" cy="325120"/>
          </a:xfrm>
          <a:prstGeom prst="rect">
            <a:avLst/>
          </a:prstGeom>
        </p:spPr>
        <p:txBody>
          <a:bodyPr lIns="66978" tIns="33489" rIns="66978" bIns="33489">
            <a:spAutoFit/>
          </a:bodyPr>
          <a:lstStyle>
            <a:lvl1pPr marL="347980" indent="-347980" algn="l" defTabSz="914400" rtl="0" eaLnBrk="0" fontAlgn="base" hangingPunct="0">
              <a:lnSpc>
                <a:spcPct val="100000"/>
              </a:lnSpc>
              <a:spcBef>
                <a:spcPct val="20000"/>
              </a:spcBef>
              <a:spcAft>
                <a:spcPct val="0"/>
              </a:spcAft>
              <a:buClrTx/>
              <a:buSzTx/>
              <a:buFontTx/>
              <a:buChar char="•"/>
              <a:defRPr kumimoji="0" lang="zh-CN" altLang="en-US" sz="3300" b="0" i="0" u="none" kern="1200" baseline="0">
                <a:solidFill>
                  <a:schemeClr val="tx1"/>
                </a:solidFill>
                <a:latin typeface="+mn-lt"/>
                <a:ea typeface="+mn-ea"/>
                <a:cs typeface="+mn-cs"/>
              </a:defRPr>
            </a:lvl1pPr>
            <a:lvl2pPr marL="754380" indent="-288925"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60780" indent="-231775"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2433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8915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5397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6pPr>
            <a:lvl7pPr marL="301815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7pPr>
            <a:lvl8pPr marL="348297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8pPr>
            <a:lvl9pPr marL="394716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9pPr>
          </a:lstStyle>
          <a:p>
            <a:pPr marL="0" marR="0" lvl="0" indent="0" defTabSz="1222375" eaLnBrk="1" hangingPunct="1">
              <a:spcBef>
                <a:spcPct val="0"/>
              </a:spcBef>
              <a:buNone/>
            </a:pPr>
            <a:r>
              <a:rPr sz="1685" b="1" spc="0">
                <a:solidFill>
                  <a:schemeClr val="accent3">
                    <a:lumMod val="50000"/>
                  </a:schemeClr>
                </a:solidFill>
                <a:latin typeface="微软雅黑" panose="020B0503020204020204" charset="-122"/>
                <a:ea typeface="微软雅黑" panose="020B0503020204020204" charset="-122"/>
                <a:sym typeface="Arial" panose="020B0604020202020204" pitchFamily="34" charset="0"/>
              </a:rPr>
              <a:t>GCU</a:t>
            </a:r>
            <a:r>
              <a:rPr lang="zh-CN" altLang="en-US" sz="1685" b="1" spc="0">
                <a:solidFill>
                  <a:schemeClr val="accent3">
                    <a:lumMod val="50000"/>
                  </a:schemeClr>
                </a:solidFill>
                <a:latin typeface="微软雅黑" panose="020B0503020204020204" charset="-122"/>
                <a:ea typeface="微软雅黑" panose="020B0503020204020204" charset="-122"/>
                <a:sym typeface="宋体" panose="02010600030101010101" pitchFamily="2" charset="-122"/>
              </a:rPr>
              <a:t>（或</a:t>
            </a:r>
            <a:r>
              <a:rPr lang="en-US" altLang="zh-CN" sz="1685" b="1" spc="0">
                <a:solidFill>
                  <a:schemeClr val="accent3">
                    <a:lumMod val="50000"/>
                  </a:schemeClr>
                </a:solidFill>
                <a:latin typeface="微软雅黑" panose="020B0503020204020204" charset="-122"/>
                <a:ea typeface="微软雅黑" panose="020B0503020204020204" charset="-122"/>
                <a:sym typeface="Arial" panose="020B0604020202020204" pitchFamily="34" charset="0"/>
              </a:rPr>
              <a:t>C</a:t>
            </a:r>
            <a:r>
              <a:rPr lang="zh-CN" altLang="en-US" sz="1685" b="1" spc="0">
                <a:solidFill>
                  <a:schemeClr val="accent3">
                    <a:lumMod val="50000"/>
                  </a:schemeClr>
                </a:solidFill>
                <a:latin typeface="微软雅黑" panose="020B0503020204020204" charset="-122"/>
                <a:ea typeface="微软雅黑" panose="020B0503020204020204" charset="-122"/>
                <a:sym typeface="宋体" panose="02010600030101010101" pitchFamily="2" charset="-122"/>
              </a:rPr>
              <a:t>或</a:t>
            </a:r>
            <a:r>
              <a:rPr lang="en-US" altLang="zh-CN" sz="1685" b="1" spc="0">
                <a:solidFill>
                  <a:schemeClr val="accent3">
                    <a:lumMod val="50000"/>
                  </a:schemeClr>
                </a:solidFill>
                <a:latin typeface="微软雅黑" panose="020B0503020204020204" charset="-122"/>
                <a:ea typeface="微软雅黑" panose="020B0503020204020204" charset="-122"/>
                <a:sym typeface="Arial" panose="020B0604020202020204" pitchFamily="34" charset="0"/>
              </a:rPr>
              <a:t>A</a:t>
            </a:r>
            <a:r>
              <a:rPr lang="zh-CN" altLang="en-US" sz="1685" b="1" spc="0">
                <a:solidFill>
                  <a:schemeClr val="accent3">
                    <a:lumMod val="50000"/>
                  </a:schemeClr>
                </a:solidFill>
                <a:latin typeface="微软雅黑" panose="020B0503020204020204" charset="-122"/>
                <a:ea typeface="微软雅黑" panose="020B0503020204020204" charset="-122"/>
                <a:sym typeface="宋体" panose="02010600030101010101" pitchFamily="2" charset="-122"/>
              </a:rPr>
              <a:t>或</a:t>
            </a:r>
            <a:r>
              <a:rPr lang="en-US" altLang="zh-CN" sz="1685" b="1" spc="0">
                <a:solidFill>
                  <a:schemeClr val="accent3">
                    <a:lumMod val="50000"/>
                  </a:schemeClr>
                </a:solidFill>
                <a:latin typeface="微软雅黑" panose="020B0503020204020204" charset="-122"/>
                <a:ea typeface="微软雅黑" panose="020B0503020204020204" charset="-122"/>
                <a:sym typeface="Arial" panose="020B0604020202020204" pitchFamily="34" charset="0"/>
              </a:rPr>
              <a:t>G</a:t>
            </a:r>
            <a:r>
              <a:rPr lang="zh-CN" altLang="en-US" sz="1685" b="1" spc="0">
                <a:solidFill>
                  <a:schemeClr val="accent3">
                    <a:lumMod val="50000"/>
                  </a:schemeClr>
                </a:solidFill>
                <a:latin typeface="微软雅黑" panose="020B0503020204020204" charset="-122"/>
                <a:ea typeface="微软雅黑" panose="020B0503020204020204" charset="-122"/>
                <a:sym typeface="宋体" panose="02010600030101010101" pitchFamily="2" charset="-122"/>
              </a:rPr>
              <a:t>）</a:t>
            </a:r>
            <a:r>
              <a:rPr sz="1685" b="1" spc="0">
                <a:solidFill>
                  <a:schemeClr val="accent3">
                    <a:lumMod val="50000"/>
                  </a:schemeClr>
                </a:solidFill>
                <a:latin typeface="微软雅黑" panose="020B0503020204020204" charset="-122"/>
                <a:ea typeface="微软雅黑" panose="020B0503020204020204" charset="-122"/>
                <a:sym typeface="Arial" panose="020B0604020202020204" pitchFamily="34" charset="0"/>
              </a:rPr>
              <a:t>UGG AAA</a:t>
            </a:r>
            <a:r>
              <a:rPr lang="zh-CN" altLang="en-US" sz="1685" b="1" spc="0">
                <a:solidFill>
                  <a:schemeClr val="accent3">
                    <a:lumMod val="50000"/>
                  </a:schemeClr>
                </a:solidFill>
                <a:latin typeface="微软雅黑" panose="020B0503020204020204" charset="-122"/>
                <a:ea typeface="微软雅黑" panose="020B0503020204020204" charset="-122"/>
                <a:sym typeface="宋体" panose="02010600030101010101" pitchFamily="2" charset="-122"/>
              </a:rPr>
              <a:t>（或</a:t>
            </a:r>
            <a:r>
              <a:rPr lang="en-US" altLang="zh-CN" sz="1685" b="1" spc="0">
                <a:solidFill>
                  <a:schemeClr val="accent3">
                    <a:lumMod val="50000"/>
                  </a:schemeClr>
                </a:solidFill>
                <a:latin typeface="微软雅黑" panose="020B0503020204020204" charset="-122"/>
                <a:ea typeface="微软雅黑" panose="020B0503020204020204" charset="-122"/>
                <a:sym typeface="Arial" panose="020B0604020202020204" pitchFamily="34" charset="0"/>
              </a:rPr>
              <a:t>G</a:t>
            </a:r>
            <a:r>
              <a:rPr lang="zh-CN" altLang="en-US" sz="1685" b="1" spc="0">
                <a:solidFill>
                  <a:schemeClr val="accent3">
                    <a:lumMod val="50000"/>
                  </a:schemeClr>
                </a:solidFill>
                <a:latin typeface="微软雅黑" panose="020B0503020204020204" charset="-122"/>
                <a:ea typeface="微软雅黑" panose="020B0503020204020204" charset="-122"/>
                <a:sym typeface="宋体" panose="02010600030101010101" pitchFamily="2" charset="-122"/>
              </a:rPr>
              <a:t>）</a:t>
            </a:r>
            <a:r>
              <a:rPr sz="1685" b="1" spc="0">
                <a:solidFill>
                  <a:schemeClr val="accent3">
                    <a:lumMod val="50000"/>
                  </a:schemeClr>
                </a:solidFill>
                <a:latin typeface="微软雅黑" panose="020B0503020204020204" charset="-122"/>
                <a:ea typeface="微软雅黑" panose="020B0503020204020204" charset="-122"/>
                <a:sym typeface="Arial" panose="020B0604020202020204" pitchFamily="34" charset="0"/>
              </a:rPr>
              <a:t>GAA</a:t>
            </a:r>
            <a:r>
              <a:rPr lang="zh-CN" altLang="en-US" sz="1685" b="1" spc="0">
                <a:solidFill>
                  <a:schemeClr val="accent3">
                    <a:lumMod val="50000"/>
                  </a:schemeClr>
                </a:solidFill>
                <a:latin typeface="微软雅黑" panose="020B0503020204020204" charset="-122"/>
                <a:ea typeface="微软雅黑" panose="020B0503020204020204" charset="-122"/>
                <a:sym typeface="宋体" panose="02010600030101010101" pitchFamily="2" charset="-122"/>
              </a:rPr>
              <a:t>（或</a:t>
            </a:r>
            <a:r>
              <a:rPr lang="en-US" altLang="zh-CN" sz="1685" b="1" spc="0">
                <a:solidFill>
                  <a:schemeClr val="accent3">
                    <a:lumMod val="50000"/>
                  </a:schemeClr>
                </a:solidFill>
                <a:latin typeface="微软雅黑" panose="020B0503020204020204" charset="-122"/>
                <a:ea typeface="微软雅黑" panose="020B0503020204020204" charset="-122"/>
                <a:sym typeface="Arial" panose="020B0604020202020204" pitchFamily="34" charset="0"/>
              </a:rPr>
              <a:t>G</a:t>
            </a:r>
            <a:r>
              <a:rPr lang="zh-CN" altLang="en-US" sz="1685" b="1" spc="0">
                <a:solidFill>
                  <a:schemeClr val="accent3">
                    <a:lumMod val="50000"/>
                  </a:schemeClr>
                </a:solidFill>
                <a:latin typeface="微软雅黑" panose="020B0503020204020204" charset="-122"/>
                <a:ea typeface="微软雅黑" panose="020B0503020204020204" charset="-122"/>
                <a:sym typeface="宋体" panose="02010600030101010101" pitchFamily="2" charset="-122"/>
              </a:rPr>
              <a:t>）</a:t>
            </a:r>
            <a:r>
              <a:rPr sz="1685" b="1" spc="0">
                <a:solidFill>
                  <a:schemeClr val="accent3">
                    <a:lumMod val="50000"/>
                  </a:schemeClr>
                </a:solidFill>
                <a:latin typeface="微软雅黑" panose="020B0503020204020204" charset="-122"/>
                <a:ea typeface="微软雅黑" panose="020B0503020204020204" charset="-122"/>
                <a:sym typeface="Arial" panose="020B0604020202020204" pitchFamily="34" charset="0"/>
              </a:rPr>
              <a:t>UUU</a:t>
            </a:r>
            <a:r>
              <a:rPr lang="zh-CN" altLang="en-US" sz="1685" b="1" spc="0">
                <a:solidFill>
                  <a:schemeClr val="accent3">
                    <a:lumMod val="50000"/>
                  </a:schemeClr>
                </a:solidFill>
                <a:latin typeface="微软雅黑" panose="020B0503020204020204" charset="-122"/>
                <a:ea typeface="微软雅黑" panose="020B0503020204020204" charset="-122"/>
                <a:sym typeface="宋体" panose="02010600030101010101" pitchFamily="2" charset="-122"/>
              </a:rPr>
              <a:t>（或</a:t>
            </a:r>
            <a:r>
              <a:rPr lang="en-US" altLang="zh-CN" sz="1685" b="1" spc="0">
                <a:solidFill>
                  <a:schemeClr val="accent3">
                    <a:lumMod val="50000"/>
                  </a:schemeClr>
                </a:solidFill>
                <a:latin typeface="微软雅黑" panose="020B0503020204020204" charset="-122"/>
                <a:ea typeface="微软雅黑" panose="020B0503020204020204" charset="-122"/>
                <a:sym typeface="Arial" panose="020B0604020202020204" pitchFamily="34" charset="0"/>
              </a:rPr>
              <a:t>C</a:t>
            </a:r>
            <a:r>
              <a:rPr lang="zh-CN" altLang="en-US" sz="1685" b="1" spc="0">
                <a:solidFill>
                  <a:schemeClr val="accent3">
                    <a:lumMod val="50000"/>
                  </a:schemeClr>
                </a:solidFill>
                <a:latin typeface="微软雅黑" panose="020B0503020204020204" charset="-122"/>
                <a:ea typeface="微软雅黑" panose="020B0503020204020204" charset="-122"/>
                <a:sym typeface="宋体" panose="02010600030101010101" pitchFamily="2" charset="-122"/>
              </a:rPr>
              <a:t>）</a:t>
            </a:r>
            <a:endParaRPr lang="zh-CN" altLang="en-US" sz="1685" b="1" spc="0">
              <a:solidFill>
                <a:schemeClr val="accent3">
                  <a:lumMod val="50000"/>
                </a:schemeClr>
              </a:solidFill>
              <a:latin typeface="微软雅黑" panose="020B0503020204020204" charset="-122"/>
              <a:ea typeface="微软雅黑" panose="020B0503020204020204" charset="-122"/>
              <a:sym typeface="宋体" panose="02010600030101010101" pitchFamily="2" charset="-122"/>
            </a:endParaRPr>
          </a:p>
        </p:txBody>
      </p:sp>
      <p:sp>
        <p:nvSpPr>
          <p:cNvPr id="18442" name="矩形 29"/>
          <p:cNvSpPr/>
          <p:nvPr>
            <p:custDataLst>
              <p:tags r:id="rId21"/>
            </p:custDataLst>
          </p:nvPr>
        </p:nvSpPr>
        <p:spPr>
          <a:xfrm>
            <a:off x="3675365" y="2911441"/>
            <a:ext cx="2190750" cy="361950"/>
          </a:xfrm>
          <a:prstGeom prst="rect">
            <a:avLst/>
          </a:prstGeom>
        </p:spPr>
        <p:txBody>
          <a:bodyPr wrap="none">
            <a:spAutoFit/>
          </a:bodyPr>
          <a:lstStyle>
            <a:lvl1pPr marL="347980" indent="-347980" algn="l" defTabSz="914400" rtl="0" eaLnBrk="0" fontAlgn="base" hangingPunct="0">
              <a:lnSpc>
                <a:spcPct val="100000"/>
              </a:lnSpc>
              <a:spcBef>
                <a:spcPct val="20000"/>
              </a:spcBef>
              <a:spcAft>
                <a:spcPct val="0"/>
              </a:spcAft>
              <a:buClrTx/>
              <a:buSzTx/>
              <a:buFontTx/>
              <a:buChar char="•"/>
              <a:defRPr kumimoji="0" lang="zh-CN" altLang="en-US" sz="3300" b="0" i="0" u="none" kern="1200" baseline="0">
                <a:solidFill>
                  <a:schemeClr val="tx1"/>
                </a:solidFill>
                <a:latin typeface="+mn-lt"/>
                <a:ea typeface="+mn-ea"/>
                <a:cs typeface="+mn-cs"/>
              </a:defRPr>
            </a:lvl1pPr>
            <a:lvl2pPr marL="754380" indent="-288925"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60780" indent="-231775"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2433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8915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5397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6pPr>
            <a:lvl7pPr marL="301815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7pPr>
            <a:lvl8pPr marL="348297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8pPr>
            <a:lvl9pPr marL="394716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9pPr>
          </a:lstStyle>
          <a:p>
            <a:pPr marL="0" marR="0" lvl="0" indent="0" eaLnBrk="1" hangingPunct="1">
              <a:spcBef>
                <a:spcPct val="0"/>
              </a:spcBef>
              <a:buNone/>
            </a:pPr>
            <a:r>
              <a:rPr lang="zh-CN" altLang="en-US" sz="1760" b="1" spc="0">
                <a:latin typeface="微软雅黑" panose="020B0503020204020204" charset="-122"/>
                <a:ea typeface="微软雅黑" panose="020B0503020204020204" charset="-122"/>
                <a:sym typeface="+mn-ea"/>
              </a:rPr>
              <a:t>共</a:t>
            </a:r>
            <a:r>
              <a:rPr lang="en-US" altLang="zh-CN" sz="1760" b="1" u="sng" spc="0">
                <a:latin typeface="微软雅黑" panose="020B0503020204020204" charset="-122"/>
                <a:ea typeface="微软雅黑" panose="020B0503020204020204" charset="-122"/>
                <a:sym typeface="+mn-ea"/>
              </a:rPr>
              <a:t>          </a:t>
            </a:r>
            <a:r>
              <a:rPr lang="zh-CN" altLang="en-US" sz="1760" b="1" spc="0">
                <a:latin typeface="微软雅黑" panose="020B0503020204020204" charset="-122"/>
                <a:ea typeface="微软雅黑" panose="020B0503020204020204" charset="-122"/>
                <a:sym typeface="+mn-ea"/>
              </a:rPr>
              <a:t>种可能序列</a:t>
            </a:r>
            <a:endParaRPr lang="zh-CN" altLang="en-US" sz="1760" b="1">
              <a:latin typeface="微软雅黑" panose="020B0503020204020204" charset="-122"/>
              <a:ea typeface="微软雅黑" panose="020B0503020204020204" charset="-122"/>
              <a:sym typeface="+mn-ea"/>
            </a:endParaRPr>
          </a:p>
        </p:txBody>
      </p:sp>
      <p:sp>
        <p:nvSpPr>
          <p:cNvPr id="18443" name="矩形 30"/>
          <p:cNvSpPr/>
          <p:nvPr>
            <p:custDataLst>
              <p:tags r:id="rId22"/>
            </p:custDataLst>
          </p:nvPr>
        </p:nvSpPr>
        <p:spPr>
          <a:xfrm>
            <a:off x="4024494" y="2821274"/>
            <a:ext cx="551180" cy="45275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345" b="1"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rPr>
              <a:t>32</a:t>
            </a:r>
            <a:endParaRPr kumimoji="0" lang="en-US" altLang="zh-CN" sz="2345" b="1"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endParaRPr>
          </a:p>
        </p:txBody>
      </p:sp>
      <p:sp>
        <p:nvSpPr>
          <p:cNvPr id="19460" name="Text Box 5"/>
          <p:cNvSpPr/>
          <p:nvPr>
            <p:custDataLst>
              <p:tags r:id="rId23"/>
            </p:custDataLst>
          </p:nvPr>
        </p:nvSpPr>
        <p:spPr>
          <a:xfrm>
            <a:off x="455814" y="3967321"/>
            <a:ext cx="1161788" cy="632460"/>
          </a:xfrm>
          <a:prstGeom prst="rect">
            <a:avLst/>
          </a:prstGeom>
          <a:solidFill>
            <a:srgbClr val="FFFF00"/>
          </a:soli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lvl="0" algn="ctr"/>
            <a:r>
              <a:rPr lang="zh-CN" altLang="en-US" sz="1760">
                <a:latin typeface="微软雅黑" panose="020B0503020204020204" charset="-122"/>
                <a:ea typeface="微软雅黑" panose="020B0503020204020204" charset="-122"/>
              </a:rPr>
              <a:t>脱氧核苷酸序列</a:t>
            </a:r>
            <a:endParaRPr lang="zh-CN" altLang="en-US" sz="1760">
              <a:latin typeface="微软雅黑" panose="020B0503020204020204" charset="-122"/>
              <a:ea typeface="微软雅黑" panose="020B0503020204020204" charset="-122"/>
            </a:endParaRPr>
          </a:p>
        </p:txBody>
      </p:sp>
      <p:cxnSp>
        <p:nvCxnSpPr>
          <p:cNvPr id="19461" name="Line 7"/>
          <p:cNvCxnSpPr/>
          <p:nvPr>
            <p:custDataLst>
              <p:tags r:id="rId24"/>
            </p:custDataLst>
          </p:nvPr>
        </p:nvCxnSpPr>
        <p:spPr>
          <a:xfrm>
            <a:off x="1704693" y="4213932"/>
            <a:ext cx="5960124" cy="0"/>
          </a:xfrm>
          <a:prstGeom prst="line">
            <a:avLst/>
          </a:prstGeom>
          <a:noFill/>
          <a:ln w="25400">
            <a:solidFill>
              <a:schemeClr val="tx1"/>
            </a:solidFill>
            <a:miter lim="800000"/>
          </a:ln>
        </p:spPr>
      </p:cxnSp>
      <p:cxnSp>
        <p:nvCxnSpPr>
          <p:cNvPr id="19462" name="Line 8"/>
          <p:cNvCxnSpPr/>
          <p:nvPr>
            <p:custDataLst>
              <p:tags r:id="rId25"/>
            </p:custDataLst>
          </p:nvPr>
        </p:nvCxnSpPr>
        <p:spPr>
          <a:xfrm>
            <a:off x="1704693" y="4327901"/>
            <a:ext cx="5960124" cy="0"/>
          </a:xfrm>
          <a:prstGeom prst="line">
            <a:avLst/>
          </a:prstGeom>
          <a:noFill/>
          <a:ln w="25400">
            <a:solidFill>
              <a:schemeClr val="tx1"/>
            </a:solidFill>
            <a:miter lim="800000"/>
          </a:ln>
        </p:spPr>
      </p:cxnSp>
      <p:sp>
        <p:nvSpPr>
          <p:cNvPr id="19463" name="Text Box 9"/>
          <p:cNvSpPr/>
          <p:nvPr>
            <p:custDataLst>
              <p:tags r:id="rId26"/>
            </p:custDataLst>
          </p:nvPr>
        </p:nvSpPr>
        <p:spPr>
          <a:xfrm>
            <a:off x="1668022" y="4349999"/>
            <a:ext cx="6012457" cy="36195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lvl="0"/>
            <a:r>
              <a:rPr lang="en-US" altLang="zh-CN" sz="1760">
                <a:solidFill>
                  <a:srgbClr val="C00000"/>
                </a:solidFill>
                <a:latin typeface="微软雅黑" panose="020B0503020204020204" charset="-122"/>
                <a:ea typeface="微软雅黑" panose="020B0503020204020204" charset="-122"/>
              </a:rPr>
              <a:t>GCT(</a:t>
            </a:r>
            <a:r>
              <a:rPr lang="zh-CN" altLang="en-US" sz="1760">
                <a:solidFill>
                  <a:srgbClr val="C00000"/>
                </a:solidFill>
                <a:latin typeface="微软雅黑" panose="020B0503020204020204" charset="-122"/>
                <a:ea typeface="微软雅黑" panose="020B0503020204020204" charset="-122"/>
              </a:rPr>
              <a:t>或</a:t>
            </a:r>
            <a:r>
              <a:rPr lang="en-US" altLang="zh-CN" sz="1760">
                <a:solidFill>
                  <a:srgbClr val="C00000"/>
                </a:solidFill>
                <a:latin typeface="微软雅黑" panose="020B0503020204020204" charset="-122"/>
                <a:ea typeface="微软雅黑" panose="020B0503020204020204" charset="-122"/>
              </a:rPr>
              <a:t>C</a:t>
            </a:r>
            <a:r>
              <a:rPr lang="zh-CN" altLang="en-US" sz="1760">
                <a:solidFill>
                  <a:srgbClr val="C00000"/>
                </a:solidFill>
                <a:latin typeface="微软雅黑" panose="020B0503020204020204" charset="-122"/>
                <a:ea typeface="微软雅黑" panose="020B0503020204020204" charset="-122"/>
              </a:rPr>
              <a:t>或</a:t>
            </a:r>
            <a:r>
              <a:rPr lang="en-US" altLang="zh-CN" sz="1760">
                <a:solidFill>
                  <a:srgbClr val="C00000"/>
                </a:solidFill>
                <a:latin typeface="微软雅黑" panose="020B0503020204020204" charset="-122"/>
                <a:ea typeface="微软雅黑" panose="020B0503020204020204" charset="-122"/>
              </a:rPr>
              <a:t>A</a:t>
            </a:r>
            <a:r>
              <a:rPr lang="zh-CN" altLang="en-US" sz="1760">
                <a:solidFill>
                  <a:srgbClr val="C00000"/>
                </a:solidFill>
                <a:latin typeface="微软雅黑" panose="020B0503020204020204" charset="-122"/>
                <a:ea typeface="微软雅黑" panose="020B0503020204020204" charset="-122"/>
              </a:rPr>
              <a:t>或</a:t>
            </a:r>
            <a:r>
              <a:rPr lang="en-US" altLang="zh-CN" sz="1760">
                <a:solidFill>
                  <a:srgbClr val="C00000"/>
                </a:solidFill>
                <a:latin typeface="微软雅黑" panose="020B0503020204020204" charset="-122"/>
                <a:ea typeface="微软雅黑" panose="020B0503020204020204" charset="-122"/>
              </a:rPr>
              <a:t>G)TGG AAA(</a:t>
            </a:r>
            <a:r>
              <a:rPr lang="zh-CN" altLang="en-US" sz="1760">
                <a:solidFill>
                  <a:srgbClr val="C00000"/>
                </a:solidFill>
                <a:latin typeface="微软雅黑" panose="020B0503020204020204" charset="-122"/>
                <a:ea typeface="微软雅黑" panose="020B0503020204020204" charset="-122"/>
              </a:rPr>
              <a:t>或</a:t>
            </a:r>
            <a:r>
              <a:rPr lang="en-US" altLang="zh-CN" sz="1760">
                <a:solidFill>
                  <a:srgbClr val="C00000"/>
                </a:solidFill>
                <a:latin typeface="微软雅黑" panose="020B0503020204020204" charset="-122"/>
                <a:ea typeface="微软雅黑" panose="020B0503020204020204" charset="-122"/>
              </a:rPr>
              <a:t>G)GAA</a:t>
            </a:r>
            <a:r>
              <a:rPr lang="zh-CN" altLang="en-US" sz="1760">
                <a:solidFill>
                  <a:srgbClr val="C00000"/>
                </a:solidFill>
                <a:latin typeface="微软雅黑" panose="020B0503020204020204" charset="-122"/>
                <a:ea typeface="微软雅黑" panose="020B0503020204020204" charset="-122"/>
              </a:rPr>
              <a:t>（或</a:t>
            </a:r>
            <a:r>
              <a:rPr lang="en-US" altLang="zh-CN" sz="1760">
                <a:solidFill>
                  <a:srgbClr val="C00000"/>
                </a:solidFill>
                <a:latin typeface="微软雅黑" panose="020B0503020204020204" charset="-122"/>
                <a:ea typeface="微软雅黑" panose="020B0503020204020204" charset="-122"/>
              </a:rPr>
              <a:t>G</a:t>
            </a:r>
            <a:r>
              <a:rPr lang="zh-CN" altLang="en-US" sz="1760">
                <a:solidFill>
                  <a:srgbClr val="C00000"/>
                </a:solidFill>
                <a:latin typeface="微软雅黑" panose="020B0503020204020204" charset="-122"/>
                <a:ea typeface="微软雅黑" panose="020B0503020204020204" charset="-122"/>
              </a:rPr>
              <a:t>）</a:t>
            </a:r>
            <a:r>
              <a:rPr lang="en-US" altLang="zh-CN" sz="1760">
                <a:solidFill>
                  <a:srgbClr val="C00000"/>
                </a:solidFill>
                <a:latin typeface="微软雅黑" panose="020B0503020204020204" charset="-122"/>
                <a:ea typeface="微软雅黑" panose="020B0503020204020204" charset="-122"/>
              </a:rPr>
              <a:t> TTT(</a:t>
            </a:r>
            <a:r>
              <a:rPr lang="zh-CN" altLang="en-US" sz="1760">
                <a:solidFill>
                  <a:srgbClr val="C00000"/>
                </a:solidFill>
                <a:latin typeface="微软雅黑" panose="020B0503020204020204" charset="-122"/>
                <a:ea typeface="微软雅黑" panose="020B0503020204020204" charset="-122"/>
              </a:rPr>
              <a:t>或</a:t>
            </a:r>
            <a:r>
              <a:rPr lang="en-US" altLang="zh-CN" sz="1760">
                <a:solidFill>
                  <a:srgbClr val="C00000"/>
                </a:solidFill>
                <a:latin typeface="微软雅黑" panose="020B0503020204020204" charset="-122"/>
                <a:ea typeface="微软雅黑" panose="020B0503020204020204" charset="-122"/>
              </a:rPr>
              <a:t>C)</a:t>
            </a:r>
            <a:endParaRPr lang="en-US" altLang="zh-CN" sz="1760">
              <a:solidFill>
                <a:srgbClr val="C00000"/>
              </a:solidFill>
              <a:latin typeface="微软雅黑" panose="020B0503020204020204" charset="-122"/>
              <a:ea typeface="微软雅黑" panose="020B0503020204020204" charset="-122"/>
            </a:endParaRPr>
          </a:p>
        </p:txBody>
      </p:sp>
      <p:sp>
        <p:nvSpPr>
          <p:cNvPr id="19464" name="Text Box 10"/>
          <p:cNvSpPr/>
          <p:nvPr>
            <p:custDataLst>
              <p:tags r:id="rId27"/>
            </p:custDataLst>
          </p:nvPr>
        </p:nvSpPr>
        <p:spPr>
          <a:xfrm>
            <a:off x="1652306" y="3906127"/>
            <a:ext cx="6012457" cy="36195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lvl="0"/>
            <a:r>
              <a:rPr lang="en-US" altLang="zh-CN" sz="1760">
                <a:solidFill>
                  <a:srgbClr val="FF0000"/>
                </a:solidFill>
                <a:latin typeface="微软雅黑" panose="020B0503020204020204" charset="-122"/>
                <a:ea typeface="微软雅黑" panose="020B0503020204020204" charset="-122"/>
              </a:rPr>
              <a:t>CGA</a:t>
            </a:r>
            <a:r>
              <a:rPr lang="zh-CN" altLang="en-US" sz="1760">
                <a:solidFill>
                  <a:srgbClr val="FF0000"/>
                </a:solidFill>
                <a:latin typeface="微软雅黑" panose="020B0503020204020204" charset="-122"/>
                <a:ea typeface="微软雅黑" panose="020B0503020204020204" charset="-122"/>
              </a:rPr>
              <a:t>(或</a:t>
            </a:r>
            <a:r>
              <a:rPr lang="en-US" altLang="zh-CN" sz="1760">
                <a:solidFill>
                  <a:srgbClr val="FF0000"/>
                </a:solidFill>
                <a:latin typeface="微软雅黑" panose="020B0503020204020204" charset="-122"/>
                <a:ea typeface="微软雅黑" panose="020B0503020204020204" charset="-122"/>
              </a:rPr>
              <a:t>G</a:t>
            </a:r>
            <a:r>
              <a:rPr lang="zh-CN" altLang="en-US" sz="1760">
                <a:solidFill>
                  <a:srgbClr val="FF0000"/>
                </a:solidFill>
                <a:latin typeface="微软雅黑" panose="020B0503020204020204" charset="-122"/>
                <a:ea typeface="微软雅黑" panose="020B0503020204020204" charset="-122"/>
              </a:rPr>
              <a:t>或</a:t>
            </a:r>
            <a:r>
              <a:rPr lang="en-US" altLang="zh-CN" sz="1760">
                <a:solidFill>
                  <a:srgbClr val="FF0000"/>
                </a:solidFill>
                <a:latin typeface="微软雅黑" panose="020B0503020204020204" charset="-122"/>
                <a:ea typeface="微软雅黑" panose="020B0503020204020204" charset="-122"/>
              </a:rPr>
              <a:t>T</a:t>
            </a:r>
            <a:r>
              <a:rPr lang="zh-CN" altLang="en-US" sz="1760">
                <a:solidFill>
                  <a:srgbClr val="FF0000"/>
                </a:solidFill>
                <a:latin typeface="微软雅黑" panose="020B0503020204020204" charset="-122"/>
                <a:ea typeface="微软雅黑" panose="020B0503020204020204" charset="-122"/>
              </a:rPr>
              <a:t>或</a:t>
            </a:r>
            <a:r>
              <a:rPr lang="en-US" altLang="zh-CN" sz="1760">
                <a:solidFill>
                  <a:srgbClr val="FF0000"/>
                </a:solidFill>
                <a:latin typeface="微软雅黑" panose="020B0503020204020204" charset="-122"/>
                <a:ea typeface="微软雅黑" panose="020B0503020204020204" charset="-122"/>
              </a:rPr>
              <a:t>C</a:t>
            </a:r>
            <a:r>
              <a:rPr lang="zh-CN" altLang="en-US" sz="1760">
                <a:solidFill>
                  <a:srgbClr val="FF0000"/>
                </a:solidFill>
                <a:latin typeface="微软雅黑" panose="020B0503020204020204" charset="-122"/>
                <a:ea typeface="微软雅黑" panose="020B0503020204020204" charset="-122"/>
              </a:rPr>
              <a:t>) </a:t>
            </a:r>
            <a:r>
              <a:rPr lang="en-US" altLang="zh-CN" sz="1760">
                <a:solidFill>
                  <a:srgbClr val="FF0000"/>
                </a:solidFill>
                <a:latin typeface="微软雅黑" panose="020B0503020204020204" charset="-122"/>
                <a:ea typeface="微软雅黑" panose="020B0503020204020204" charset="-122"/>
              </a:rPr>
              <a:t>ACC  TTT(</a:t>
            </a:r>
            <a:r>
              <a:rPr lang="zh-CN" altLang="en-US" sz="1760">
                <a:solidFill>
                  <a:srgbClr val="FF0000"/>
                </a:solidFill>
                <a:latin typeface="微软雅黑" panose="020B0503020204020204" charset="-122"/>
                <a:ea typeface="微软雅黑" panose="020B0503020204020204" charset="-122"/>
              </a:rPr>
              <a:t>或</a:t>
            </a:r>
            <a:r>
              <a:rPr lang="en-US" altLang="zh-CN" sz="1760">
                <a:solidFill>
                  <a:srgbClr val="FF0000"/>
                </a:solidFill>
                <a:latin typeface="微软雅黑" panose="020B0503020204020204" charset="-122"/>
                <a:ea typeface="微软雅黑" panose="020B0503020204020204" charset="-122"/>
              </a:rPr>
              <a:t>C)CTT</a:t>
            </a:r>
            <a:r>
              <a:rPr lang="zh-CN" altLang="en-US" sz="1760">
                <a:solidFill>
                  <a:srgbClr val="FF0000"/>
                </a:solidFill>
                <a:latin typeface="微软雅黑" panose="020B0503020204020204" charset="-122"/>
                <a:ea typeface="微软雅黑" panose="020B0503020204020204" charset="-122"/>
              </a:rPr>
              <a:t>（或</a:t>
            </a:r>
            <a:r>
              <a:rPr lang="en-US" altLang="zh-CN" sz="1760">
                <a:solidFill>
                  <a:srgbClr val="FF0000"/>
                </a:solidFill>
                <a:latin typeface="微软雅黑" panose="020B0503020204020204" charset="-122"/>
                <a:ea typeface="微软雅黑" panose="020B0503020204020204" charset="-122"/>
              </a:rPr>
              <a:t>C</a:t>
            </a:r>
            <a:r>
              <a:rPr lang="zh-CN" altLang="en-US" sz="1760">
                <a:solidFill>
                  <a:srgbClr val="FF0000"/>
                </a:solidFill>
                <a:latin typeface="微软雅黑" panose="020B0503020204020204" charset="-122"/>
                <a:ea typeface="微软雅黑" panose="020B0503020204020204" charset="-122"/>
              </a:rPr>
              <a:t>）</a:t>
            </a:r>
            <a:r>
              <a:rPr lang="en-US" altLang="zh-CN" sz="1760">
                <a:solidFill>
                  <a:srgbClr val="FF0000"/>
                </a:solidFill>
                <a:latin typeface="微软雅黑" panose="020B0503020204020204" charset="-122"/>
                <a:ea typeface="微软雅黑" panose="020B0503020204020204" charset="-122"/>
              </a:rPr>
              <a:t> AAA(</a:t>
            </a:r>
            <a:r>
              <a:rPr lang="zh-CN" altLang="en-US" sz="1760">
                <a:solidFill>
                  <a:srgbClr val="FF0000"/>
                </a:solidFill>
                <a:latin typeface="微软雅黑" panose="020B0503020204020204" charset="-122"/>
                <a:ea typeface="微软雅黑" panose="020B0503020204020204" charset="-122"/>
              </a:rPr>
              <a:t>或</a:t>
            </a:r>
            <a:r>
              <a:rPr lang="en-US" altLang="zh-CN" sz="1760">
                <a:solidFill>
                  <a:srgbClr val="FF0000"/>
                </a:solidFill>
                <a:latin typeface="微软雅黑" panose="020B0503020204020204" charset="-122"/>
                <a:ea typeface="微软雅黑" panose="020B0503020204020204" charset="-122"/>
              </a:rPr>
              <a:t>G)</a:t>
            </a:r>
            <a:endParaRPr lang="en-US" altLang="zh-CN" sz="1760">
              <a:solidFill>
                <a:srgbClr val="FF0000"/>
              </a:solidFill>
              <a:latin typeface="微软雅黑" panose="020B0503020204020204" charset="-122"/>
              <a:ea typeface="微软雅黑" panose="020B0503020204020204" charset="-122"/>
            </a:endParaRPr>
          </a:p>
        </p:txBody>
      </p:sp>
      <p:sp>
        <p:nvSpPr>
          <p:cNvPr id="19466" name="矩形 12"/>
          <p:cNvSpPr/>
          <p:nvPr>
            <p:custDataLst>
              <p:tags r:id="rId28"/>
            </p:custDataLst>
          </p:nvPr>
        </p:nvSpPr>
        <p:spPr>
          <a:xfrm>
            <a:off x="3509121" y="4743002"/>
            <a:ext cx="2519680" cy="406400"/>
          </a:xfrm>
          <a:prstGeom prst="rect">
            <a:avLst/>
          </a:prstGeom>
        </p:spPr>
        <p:txBody>
          <a:bodyPr wrap="none">
            <a:spAutoFit/>
          </a:bodyPr>
          <a:lstStyle>
            <a:lvl1pPr marL="347980" indent="-347980" algn="l" defTabSz="914400" rtl="0" eaLnBrk="0" fontAlgn="base" hangingPunct="0">
              <a:lnSpc>
                <a:spcPct val="100000"/>
              </a:lnSpc>
              <a:spcBef>
                <a:spcPct val="20000"/>
              </a:spcBef>
              <a:spcAft>
                <a:spcPct val="0"/>
              </a:spcAft>
              <a:buClrTx/>
              <a:buSzTx/>
              <a:buFontTx/>
              <a:buChar char="•"/>
              <a:defRPr kumimoji="0" lang="zh-CN" altLang="en-US" sz="3300" b="0" i="0" u="none" kern="1200" baseline="0">
                <a:solidFill>
                  <a:schemeClr val="tx1"/>
                </a:solidFill>
                <a:latin typeface="+mn-lt"/>
                <a:ea typeface="+mn-ea"/>
                <a:cs typeface="+mn-cs"/>
              </a:defRPr>
            </a:lvl1pPr>
            <a:lvl2pPr marL="754380" indent="-288925"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60780" indent="-231775"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2433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8915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5397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6pPr>
            <a:lvl7pPr marL="301815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7pPr>
            <a:lvl8pPr marL="3482975"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8pPr>
            <a:lvl9pPr marL="3947160" indent="-232410" algn="l" defTabSz="929005" rtl="0" eaLnBrk="1" latinLnBrk="0" hangingPunct="1">
              <a:lnSpc>
                <a:spcPct val="90000"/>
              </a:lnSpc>
              <a:spcBef>
                <a:spcPts val="510"/>
              </a:spcBef>
              <a:buFont typeface="Arial" panose="020B0604020202020204" pitchFamily="34" charset="0"/>
              <a:buChar char="•"/>
              <a:defRPr lang="zh-CN" altLang="en-US" sz="1800" kern="1200">
                <a:solidFill>
                  <a:schemeClr val="tx1"/>
                </a:solidFill>
                <a:latin typeface="+mn-lt"/>
                <a:ea typeface="+mn-ea"/>
                <a:cs typeface="+mn-cs"/>
              </a:defRPr>
            </a:lvl9pPr>
          </a:lstStyle>
          <a:p>
            <a:pPr marL="0" marR="0" lvl="0" indent="0" eaLnBrk="1" hangingPunct="1">
              <a:spcBef>
                <a:spcPct val="0"/>
              </a:spcBef>
              <a:buNone/>
            </a:pPr>
            <a:r>
              <a:rPr lang="zh-CN" altLang="en-US" sz="2050" b="1" spc="0">
                <a:latin typeface="微软雅黑" panose="020B0503020204020204" charset="-122"/>
                <a:ea typeface="微软雅黑" panose="020B0503020204020204" charset="-122"/>
                <a:sym typeface="+mn-ea"/>
              </a:rPr>
              <a:t>共</a:t>
            </a:r>
            <a:r>
              <a:rPr lang="en-US" altLang="zh-CN" sz="2050" b="1" u="sng" spc="0">
                <a:latin typeface="微软雅黑" panose="020B0503020204020204" charset="-122"/>
                <a:ea typeface="微软雅黑" panose="020B0503020204020204" charset="-122"/>
                <a:sym typeface="+mn-ea"/>
              </a:rPr>
              <a:t>          </a:t>
            </a:r>
            <a:r>
              <a:rPr lang="zh-CN" altLang="en-US" sz="2050" b="1" spc="0">
                <a:latin typeface="微软雅黑" panose="020B0503020204020204" charset="-122"/>
                <a:ea typeface="微软雅黑" panose="020B0503020204020204" charset="-122"/>
                <a:sym typeface="+mn-ea"/>
              </a:rPr>
              <a:t>种可能序列</a:t>
            </a:r>
            <a:endParaRPr lang="zh-CN" altLang="en-US" sz="2050" b="1">
              <a:latin typeface="微软雅黑" panose="020B0503020204020204" charset="-122"/>
              <a:ea typeface="微软雅黑" panose="020B0503020204020204" charset="-122"/>
              <a:sym typeface="+mn-ea"/>
            </a:endParaRPr>
          </a:p>
        </p:txBody>
      </p:sp>
      <p:sp>
        <p:nvSpPr>
          <p:cNvPr id="19467" name="矩形 13"/>
          <p:cNvSpPr/>
          <p:nvPr>
            <p:custDataLst>
              <p:tags r:id="rId29"/>
            </p:custDataLst>
          </p:nvPr>
        </p:nvSpPr>
        <p:spPr>
          <a:xfrm>
            <a:off x="3961508" y="4655991"/>
            <a:ext cx="596900" cy="49720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635" b="1"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rPr>
              <a:t>32</a:t>
            </a:r>
            <a:endParaRPr kumimoji="0" lang="en-US" altLang="zh-CN" sz="2635" b="1"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endParaRPr>
          </a:p>
        </p:txBody>
      </p:sp>
      <p:sp>
        <p:nvSpPr>
          <p:cNvPr id="383" name="文本框 382"/>
          <p:cNvSpPr txBox="1"/>
          <p:nvPr>
            <p:custDataLst>
              <p:tags r:id="rId30"/>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二</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蛋白质工程的基本原理</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sym typeface="+mn-ea"/>
            </a:endParaRPr>
          </a:p>
        </p:txBody>
      </p:sp>
      <p:cxnSp>
        <p:nvCxnSpPr>
          <p:cNvPr id="382" name="直接连接符 381"/>
          <p:cNvCxnSpPr/>
          <p:nvPr>
            <p:custDataLst>
              <p:tags r:id="rId31"/>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461"/>
                                        </p:tgtEl>
                                        <p:attrNameLst>
                                          <p:attrName>style.visibility</p:attrName>
                                        </p:attrNameLst>
                                      </p:cBhvr>
                                      <p:to>
                                        <p:strVal val="visible"/>
                                      </p:to>
                                    </p:set>
                                    <p:animEffect transition="in" filter="barn(inVertical)">
                                      <p:cBhvr>
                                        <p:cTn id="7" dur="500"/>
                                        <p:tgtEl>
                                          <p:spTgt spid="19461"/>
                                        </p:tgtEl>
                                      </p:cBhvr>
                                    </p:animEffect>
                                  </p:childTnLst>
                                </p:cTn>
                              </p:par>
                              <p:par>
                                <p:cTn id="8" presetID="16" presetClass="entr" presetSubtype="21" fill="hold" nodeType="withEffect">
                                  <p:stCondLst>
                                    <p:cond delay="0"/>
                                  </p:stCondLst>
                                  <p:childTnLst>
                                    <p:set>
                                      <p:cBhvr>
                                        <p:cTn id="9" dur="1" fill="hold">
                                          <p:stCondLst>
                                            <p:cond delay="0"/>
                                          </p:stCondLst>
                                        </p:cTn>
                                        <p:tgtEl>
                                          <p:spTgt spid="19462"/>
                                        </p:tgtEl>
                                        <p:attrNameLst>
                                          <p:attrName>style.visibility</p:attrName>
                                        </p:attrNameLst>
                                      </p:cBhvr>
                                      <p:to>
                                        <p:strVal val="visible"/>
                                      </p:to>
                                    </p:set>
                                    <p:animEffect transition="in" filter="barn(inVertical)">
                                      <p:cBhvr>
                                        <p:cTn id="10" dur="500"/>
                                        <p:tgtEl>
                                          <p:spTgt spid="1946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9460"/>
                                        </p:tgtEl>
                                        <p:attrNameLst>
                                          <p:attrName>style.visibility</p:attrName>
                                        </p:attrNameLst>
                                      </p:cBhvr>
                                      <p:to>
                                        <p:strVal val="visible"/>
                                      </p:to>
                                    </p:set>
                                    <p:animEffect transition="in" filter="barn(inVertical)">
                                      <p:cBhvr>
                                        <p:cTn id="13" dur="500"/>
                                        <p:tgtEl>
                                          <p:spTgt spid="1946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9464"/>
                                        </p:tgtEl>
                                        <p:attrNameLst>
                                          <p:attrName>style.visibility</p:attrName>
                                        </p:attrNameLst>
                                      </p:cBhvr>
                                      <p:to>
                                        <p:strVal val="visible"/>
                                      </p:to>
                                    </p:set>
                                    <p:animEffect transition="in" filter="barn(inVertical)">
                                      <p:cBhvr>
                                        <p:cTn id="18" dur="500"/>
                                        <p:tgtEl>
                                          <p:spTgt spid="1946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9463"/>
                                        </p:tgtEl>
                                        <p:attrNameLst>
                                          <p:attrName>style.visibility</p:attrName>
                                        </p:attrNameLst>
                                      </p:cBhvr>
                                      <p:to>
                                        <p:strVal val="visible"/>
                                      </p:to>
                                    </p:set>
                                    <p:animEffect transition="in" filter="barn(inVertical)">
                                      <p:cBhvr>
                                        <p:cTn id="23" dur="500"/>
                                        <p:tgtEl>
                                          <p:spTgt spid="1946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9466"/>
                                        </p:tgtEl>
                                        <p:attrNameLst>
                                          <p:attrName>style.visibility</p:attrName>
                                        </p:attrNameLst>
                                      </p:cBhvr>
                                      <p:to>
                                        <p:strVal val="visible"/>
                                      </p:to>
                                    </p:set>
                                    <p:animEffect transition="in" filter="barn(inVertical)">
                                      <p:cBhvr>
                                        <p:cTn id="28" dur="500"/>
                                        <p:tgtEl>
                                          <p:spTgt spid="19466"/>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9467"/>
                                        </p:tgtEl>
                                        <p:attrNameLst>
                                          <p:attrName>style.visibility</p:attrName>
                                        </p:attrNameLst>
                                      </p:cBhvr>
                                      <p:to>
                                        <p:strVal val="visible"/>
                                      </p:to>
                                    </p:set>
                                    <p:animEffect transition="in" filter="barn(inVertical)">
                                      <p:cBhvr>
                                        <p:cTn id="33" dur="500"/>
                                        <p:tgtEl>
                                          <p:spTgt spid="19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animBg="1"/>
      <p:bldP spid="19463" grpId="0"/>
      <p:bldP spid="19464" grpId="0"/>
      <p:bldP spid="19466" grpId="0"/>
      <p:bldP spid="1946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矩形 39"/>
          <p:cNvSpPr>
            <a:spLocks noChangeArrowheads="1"/>
          </p:cNvSpPr>
          <p:nvPr>
            <p:custDataLst>
              <p:tags r:id="rId1"/>
            </p:custDataLst>
          </p:nvPr>
        </p:nvSpPr>
        <p:spPr bwMode="auto">
          <a:xfrm>
            <a:off x="3396139" y="608648"/>
            <a:ext cx="3844766" cy="437198"/>
          </a:xfrm>
          <a:prstGeom prst="rect">
            <a:avLst/>
          </a:prstGeom>
          <a:solidFill>
            <a:schemeClr val="accent4">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a:buFont typeface="Arial" panose="020B0604020202020204" pitchFamily="34" charset="0"/>
              <a:buNone/>
            </a:pPr>
            <a:r>
              <a:rPr lang="zh-CN" altLang="en-US" sz="2400">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sym typeface="+mn-ea"/>
              </a:rPr>
              <a:t>蛋白质工程基本思路的应用</a:t>
            </a:r>
            <a:endParaRPr lang="zh-CN" altLang="en-US" sz="2400" b="1">
              <a:solidFill>
                <a:schemeClr val="tx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Times New Roman" panose="02020603050405020304" charset="0"/>
              <a:sym typeface="+mn-ea"/>
            </a:endParaRPr>
          </a:p>
        </p:txBody>
      </p:sp>
      <p:sp>
        <p:nvSpPr>
          <p:cNvPr id="325" name="Text Box 2"/>
          <p:cNvSpPr txBox="1"/>
          <p:nvPr>
            <p:custDataLst>
              <p:tags r:id="rId2"/>
            </p:custDataLst>
          </p:nvPr>
        </p:nvSpPr>
        <p:spPr>
          <a:xfrm>
            <a:off x="1622425" y="608965"/>
            <a:ext cx="1785620" cy="460375"/>
          </a:xfrm>
          <a:prstGeom prst="rect">
            <a:avLst/>
          </a:prstGeom>
          <a:gradFill rotWithShape="1">
            <a:gsLst>
              <a:gs pos="0">
                <a:srgbClr val="14CD68"/>
              </a:gs>
              <a:gs pos="100000">
                <a:srgbClr val="0B6E38"/>
              </a:gs>
            </a:gsLst>
            <a:lin ang="5400000" scaled="0"/>
          </a:gradFill>
          <a:ln w="9525">
            <a:noFill/>
          </a:ln>
        </p:spPr>
        <p:txBody>
          <a:bodyPr wrap="square" anchor="t">
            <a:spAutoFit/>
          </a:bodyPr>
          <a:lstStyle/>
          <a:p>
            <a:pPr algn="ctr">
              <a:spcBef>
                <a:spcPct val="50000"/>
              </a:spcBef>
            </a:pPr>
            <a:r>
              <a:rPr lang="zh-CN" altLang="en-US" sz="2400" b="1">
                <a:ln w="12700" cmpd="sng">
                  <a:solidFill>
                    <a:schemeClr val="accent4"/>
                  </a:solidFill>
                  <a:prstDash val="solid"/>
                </a:ln>
                <a:solidFill>
                  <a:schemeClr val="tx1"/>
                </a:solidFill>
                <a:latin typeface="Arial" panose="020B0604020202020204" pitchFamily="34" charset="0"/>
                <a:ea typeface="华文行楷" panose="02010800040101010101" pitchFamily="2" charset="-122"/>
              </a:rPr>
              <a:t>思考</a:t>
            </a:r>
            <a:r>
              <a:rPr lang="en-US" altLang="zh-CN" sz="2400" b="1">
                <a:ln w="12700" cmpd="sng">
                  <a:solidFill>
                    <a:schemeClr val="accent4"/>
                  </a:solidFill>
                  <a:prstDash val="solid"/>
                </a:ln>
                <a:solidFill>
                  <a:schemeClr val="tx1"/>
                </a:solidFill>
                <a:latin typeface="Arial" panose="020B0604020202020204" pitchFamily="34" charset="0"/>
                <a:ea typeface="华文行楷" panose="02010800040101010101" pitchFamily="2" charset="-122"/>
              </a:rPr>
              <a:t>.</a:t>
            </a:r>
            <a:r>
              <a:rPr lang="zh-CN" altLang="en-US" sz="2400" b="1">
                <a:ln w="12700" cmpd="sng">
                  <a:solidFill>
                    <a:schemeClr val="accent4"/>
                  </a:solidFill>
                  <a:prstDash val="solid"/>
                </a:ln>
                <a:solidFill>
                  <a:schemeClr val="tx1"/>
                </a:solidFill>
                <a:latin typeface="Arial" panose="020B0604020202020204" pitchFamily="34" charset="0"/>
                <a:ea typeface="华文行楷" panose="02010800040101010101" pitchFamily="2" charset="-122"/>
              </a:rPr>
              <a:t>讨论</a:t>
            </a:r>
            <a:endParaRPr lang="zh-CN" altLang="en-US" sz="2400" b="1">
              <a:ln w="12700" cmpd="sng">
                <a:solidFill>
                  <a:schemeClr val="accent4"/>
                </a:solidFill>
                <a:prstDash val="solid"/>
              </a:ln>
              <a:solidFill>
                <a:schemeClr val="tx1"/>
              </a:solidFill>
              <a:latin typeface="Arial" panose="020B0604020202020204" pitchFamily="34" charset="0"/>
              <a:ea typeface="华文行楷" panose="02010800040101010101" pitchFamily="2" charset="-122"/>
            </a:endParaRPr>
          </a:p>
        </p:txBody>
      </p:sp>
      <p:sp>
        <p:nvSpPr>
          <p:cNvPr id="9" name="文本框 8"/>
          <p:cNvSpPr txBox="1"/>
          <p:nvPr>
            <p:custDataLst>
              <p:tags r:id="rId3"/>
            </p:custDataLst>
          </p:nvPr>
        </p:nvSpPr>
        <p:spPr>
          <a:xfrm>
            <a:off x="40958" y="1122045"/>
            <a:ext cx="8587740" cy="451961"/>
          </a:xfrm>
          <a:prstGeom prst="rect">
            <a:avLst/>
          </a:prstGeom>
          <a:solidFill>
            <a:schemeClr val="accent5">
              <a:lumMod val="20000"/>
              <a:lumOff val="80000"/>
            </a:schemeClr>
          </a:solidFill>
        </p:spPr>
        <p:txBody>
          <a:bodyPr wrap="square" rtlCol="0" anchor="t">
            <a:noAutofit/>
          </a:bodyPr>
          <a:lstStyle/>
          <a:p>
            <a:pPr indent="0" fontAlgn="auto">
              <a:lnSpc>
                <a:spcPct val="120000"/>
              </a:lnSpc>
            </a:pPr>
            <a:r>
              <a:rPr lang="en-US" altLang="zh-CN" sz="2100" b="1">
                <a:ln>
                  <a:noFill/>
                </a:ln>
                <a:solidFill>
                  <a:srgbClr val="FF0000"/>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华文楷体" panose="02010600040101010101" pitchFamily="2" charset="-122"/>
                <a:sym typeface="Arial" panose="020B0604020202020204"/>
              </a:rPr>
              <a:t> </a:t>
            </a:r>
            <a:r>
              <a:rPr lang="zh-CN" altLang="en-US" sz="2100" b="1" spc="150">
                <a:solidFill>
                  <a:schemeClr val="tx1"/>
                </a:solidFill>
                <a:latin typeface="华文楷体" panose="02010600040101010101" pitchFamily="2" charset="-122"/>
                <a:ea typeface="华文楷体" panose="02010600040101010101" pitchFamily="2" charset="-122"/>
                <a:cs typeface="宋体" panose="02010600030101010101" pitchFamily="2" charset="-122"/>
                <a:sym typeface="+mn-ea"/>
              </a:rPr>
              <a:t>确定目的基因的碱基序列后，怎样才能合成或改造目的基因？</a:t>
            </a:r>
            <a:endParaRPr kumimoji="1" lang="zh-CN" altLang="en-US" sz="2100" b="1" spc="150">
              <a:ln>
                <a:noFill/>
              </a:ln>
              <a:solidFill>
                <a:schemeClr val="tx1"/>
              </a:solidFill>
              <a:effectLst/>
              <a:uFillTx/>
              <a:latin typeface="华文楷体" panose="02010600040101010101" pitchFamily="2" charset="-122"/>
              <a:ea typeface="华文楷体" panose="02010600040101010101" pitchFamily="2" charset="-122"/>
              <a:cs typeface="宋体" panose="02010600030101010101" pitchFamily="2" charset="-122"/>
              <a:sym typeface="+mn-ea"/>
            </a:endParaRPr>
          </a:p>
        </p:txBody>
      </p:sp>
      <p:sp>
        <p:nvSpPr>
          <p:cNvPr id="15" name="圆角矩形 18"/>
          <p:cNvSpPr/>
          <p:nvPr>
            <p:custDataLst>
              <p:tags r:id="rId4"/>
            </p:custDataLst>
          </p:nvPr>
        </p:nvSpPr>
        <p:spPr>
          <a:xfrm>
            <a:off x="4450080" y="1664970"/>
            <a:ext cx="4538663" cy="3017520"/>
          </a:xfrm>
          <a:prstGeom prst="roundRect">
            <a:avLst>
              <a:gd name="adj" fmla="val 4681"/>
            </a:avLst>
          </a:prstGeom>
          <a:solidFill>
            <a:sysClr val="window" lastClr="FFFFFF"/>
          </a:solidFill>
          <a:ln w="6350" cap="flat" cmpd="sng" algn="ctr">
            <a:solidFill>
              <a:srgbClr val="01A6B7"/>
            </a:solidFill>
            <a:prstDash val="solid"/>
          </a:ln>
          <a:effectLst>
            <a:outerShdw blurRad="76200" dist="38100" dir="8100000" algn="tr" rotWithShape="0">
              <a:prstClr val="black">
                <a:alpha val="40000"/>
              </a:prstClr>
            </a:outerShdw>
          </a:effectLst>
        </p:spPr>
        <p:txBody>
          <a:bodyPr rtlCol="0" anchor="ctr"/>
          <a:lstStyle>
            <a:defPPr>
              <a:defRPr lang="zh-CN"/>
            </a:defPPr>
            <a:lvl1pPr marL="0" lvl="0" indent="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609600" lvl="1" indent="-381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1219200" lvl="2" indent="-762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828165" lvl="3" indent="-1143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2437765" lvl="4"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1143000" lvl="5"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1371600" lvl="6"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1599565" lvl="7"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1828165" lvl="8" indent="-152400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a:lstStyle>
          <a:p>
            <a:pPr marL="0" marR="0" lvl="0" indent="0" algn="ctr" defTabSz="1218565" rtl="0" eaLnBrk="1" fontAlgn="auto" latinLnBrk="0" hangingPunct="1">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sysClr val="windowText" lastClr="000000"/>
              </a:solidFill>
              <a:effectLst>
                <a:outerShdw blurRad="431800" dist="419100" dir="8100000" algn="tr" rotWithShape="0">
                  <a:prstClr val="black">
                    <a:alpha val="40000"/>
                  </a:prstClr>
                </a:outerShdw>
              </a:effectLst>
              <a:uLnTx/>
              <a:uFillTx/>
              <a:latin typeface="微软雅黑" panose="020B0503020204020204" charset="-122"/>
              <a:ea typeface="微软雅黑" panose="020B0503020204020204" charset="-122"/>
              <a:cs typeface="+mn-cs"/>
            </a:endParaRPr>
          </a:p>
        </p:txBody>
      </p:sp>
      <p:sp>
        <p:nvSpPr>
          <p:cNvPr id="8" name="矩形 7"/>
          <p:cNvSpPr/>
          <p:nvPr>
            <p:custDataLst>
              <p:tags r:id="rId5"/>
            </p:custDataLst>
          </p:nvPr>
        </p:nvSpPr>
        <p:spPr>
          <a:xfrm>
            <a:off x="31433" y="2043113"/>
            <a:ext cx="4308634" cy="2515235"/>
          </a:xfrm>
          <a:prstGeom prst="rect">
            <a:avLst/>
          </a:prstGeom>
          <a:solidFill>
            <a:schemeClr val="accent4">
              <a:lumMod val="20000"/>
              <a:lumOff val="80000"/>
            </a:schemeClr>
          </a:solidFill>
        </p:spPr>
        <p:txBody>
          <a:bodyPr wrap="square">
            <a:spAutoFit/>
          </a:bodyPr>
          <a:lstStyle>
            <a:defPPr>
              <a:defRPr lang="zh-CN"/>
            </a:defPPr>
            <a:lvl1pPr marL="0" algn="l" defTabSz="914400" rtl="0" eaLnBrk="1" latinLnBrk="0" hangingPunct="1">
              <a:defRPr sz="1800" kern="1200">
                <a:solidFill>
                  <a:sysClr val="windowText" lastClr="000000"/>
                </a:solidFill>
                <a:latin typeface="Calibri" panose="020F0502020204030204" pitchFamily="2"/>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pitchFamily="2"/>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pitchFamily="2"/>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pitchFamily="2"/>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pitchFamily="2"/>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pitchFamily="2"/>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pitchFamily="2"/>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pitchFamily="2"/>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pitchFamily="2"/>
                <a:ea typeface="Arial" panose="020B0604020202020204" pitchFamily="34" charset="0"/>
                <a:cs typeface="Arial" panose="020B0604020202020204" pitchFamily="34" charset="0"/>
              </a:defRPr>
            </a:lvl9pPr>
          </a:lstStyle>
          <a:p>
            <a:pPr algn="l">
              <a:lnSpc>
                <a:spcPct val="150000"/>
              </a:lnSpc>
            </a:pPr>
            <a:r>
              <a:rPr lang="en-US" sz="2100" b="1" kern="100">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sz="2100" b="1" kern="100" err="1">
                <a:latin typeface="微软雅黑" panose="020B0503020204020204" charset="-122"/>
                <a:ea typeface="微软雅黑" panose="020B0503020204020204" charset="-122"/>
                <a:cs typeface="微软雅黑" panose="020B0503020204020204" charset="-122"/>
                <a:sym typeface="Arial" panose="020B0604020202020204" pitchFamily="34" charset="0"/>
              </a:rPr>
              <a:t>确定目的基因的碱基序列后，可以</a:t>
            </a:r>
            <a:r>
              <a:rPr sz="2100" b="1" kern="100" err="1">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人工合成目的基因</a:t>
            </a:r>
            <a:r>
              <a:rPr lang="zh-CN" sz="2100" b="1" kern="100">
                <a:latin typeface="微软雅黑" panose="020B0503020204020204" charset="-122"/>
                <a:ea typeface="微软雅黑" panose="020B0503020204020204" charset="-122"/>
                <a:cs typeface="微软雅黑" panose="020B0503020204020204" charset="-122"/>
                <a:sym typeface="宋体" panose="02010600030101010101" pitchFamily="2" charset="-122"/>
              </a:rPr>
              <a:t>或</a:t>
            </a:r>
            <a:r>
              <a:rPr lang="zh-CN" sz="2100" b="1" kern="10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从基因文库中获取目的基因</a:t>
            </a:r>
            <a:r>
              <a:rPr lang="zh-CN" sz="2100" b="1" kern="100">
                <a:latin typeface="微软雅黑" panose="020B0503020204020204" charset="-122"/>
                <a:ea typeface="微软雅黑" panose="020B0503020204020204" charset="-122"/>
                <a:cs typeface="微软雅黑" panose="020B0503020204020204" charset="-122"/>
                <a:sym typeface="宋体" panose="02010600030101010101" pitchFamily="2" charset="-122"/>
              </a:rPr>
              <a:t>。</a:t>
            </a:r>
            <a:r>
              <a:rPr lang="zh-CN" sz="2100" b="1" kern="100">
                <a:solidFill>
                  <a:srgbClr val="0812E8"/>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对基因的改造经常会用到</a:t>
            </a:r>
            <a:r>
              <a:rPr sz="2100" b="1" u="sng" kern="100" err="1">
                <a:solidFill>
                  <a:srgbClr val="FF0000"/>
                </a:solidFill>
                <a:highlight>
                  <a:srgbClr val="FFFF00"/>
                </a:highlight>
                <a:latin typeface="微软雅黑" panose="020B0503020204020204" charset="-122"/>
                <a:ea typeface="微软雅黑" panose="020B0503020204020204" charset="-122"/>
                <a:cs typeface="微软雅黑" panose="020B0503020204020204" charset="-122"/>
                <a:sym typeface="Arial" panose="020B0604020202020204" pitchFamily="34" charset="0"/>
              </a:rPr>
              <a:t>基因定点突变技术</a:t>
            </a:r>
            <a:r>
              <a:rPr sz="2100" b="1" kern="100" err="1">
                <a:solidFill>
                  <a:srgbClr val="0812E8"/>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来进行</a:t>
            </a:r>
            <a:r>
              <a:rPr sz="2100" b="1" u="sng" kern="100" err="1">
                <a:solidFill>
                  <a:srgbClr val="FF0000"/>
                </a:solidFill>
                <a:highlight>
                  <a:srgbClr val="FFFF00"/>
                </a:highlight>
                <a:latin typeface="微软雅黑" panose="020B0503020204020204" charset="-122"/>
                <a:ea typeface="微软雅黑" panose="020B0503020204020204" charset="-122"/>
                <a:cs typeface="微软雅黑" panose="020B0503020204020204" charset="-122"/>
                <a:sym typeface="Arial" panose="020B0604020202020204" pitchFamily="34" charset="0"/>
              </a:rPr>
              <a:t>碱基的替换、增添</a:t>
            </a:r>
            <a:r>
              <a:rPr sz="2100" b="1" kern="100" err="1">
                <a:latin typeface="微软雅黑" panose="020B0503020204020204" charset="-122"/>
                <a:ea typeface="微软雅黑" panose="020B0503020204020204" charset="-122"/>
                <a:cs typeface="微软雅黑" panose="020B0503020204020204" charset="-122"/>
                <a:sym typeface="Arial" panose="020B0604020202020204" pitchFamily="34" charset="0"/>
              </a:rPr>
              <a:t>等</a:t>
            </a:r>
            <a:r>
              <a:rPr lang="zh-CN" sz="2100" b="1" kern="100">
                <a:latin typeface="微软雅黑" panose="020B0503020204020204" charset="-122"/>
                <a:ea typeface="微软雅黑" panose="020B0503020204020204" charset="-122"/>
                <a:cs typeface="微软雅黑" panose="020B0503020204020204" charset="-122"/>
                <a:sym typeface="宋体" panose="02010600030101010101" pitchFamily="2" charset="-122"/>
              </a:rPr>
              <a:t>。</a:t>
            </a:r>
            <a:endParaRPr lang="zh-CN" sz="2100" b="1" kern="100">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4" name="文本框 3"/>
          <p:cNvSpPr txBox="1"/>
          <p:nvPr>
            <p:custDataLst>
              <p:tags r:id="rId6"/>
            </p:custDataLst>
          </p:nvPr>
        </p:nvSpPr>
        <p:spPr>
          <a:xfrm>
            <a:off x="96098" y="1664896"/>
            <a:ext cx="834353" cy="368300"/>
          </a:xfrm>
          <a:prstGeom prst="rect">
            <a:avLst/>
          </a:prstGeom>
          <a:gradFill rotWithShape="1">
            <a:gsLst>
              <a:gs pos="0">
                <a:srgbClr val="56CA95">
                  <a:satMod val="103000"/>
                  <a:lumMod val="102000"/>
                  <a:tint val="94000"/>
                </a:srgbClr>
              </a:gs>
              <a:gs pos="50000">
                <a:srgbClr val="56CA95">
                  <a:satMod val="110000"/>
                  <a:lumMod val="100000"/>
                  <a:shade val="100000"/>
                </a:srgbClr>
              </a:gs>
              <a:gs pos="100000">
                <a:srgbClr val="56CA95">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1800" b="1" i="0" u="none" strike="noStrike" kern="0" cap="none" spc="0" normalizeH="0" baseline="0" noProof="0">
                <a:ln>
                  <a:noFill/>
                </a:ln>
                <a:solidFill>
                  <a:srgbClr val="FFFF00"/>
                </a:solidFill>
                <a:effectLst/>
                <a:uLnTx/>
                <a:uFillTx/>
                <a:latin typeface="微软雅黑" panose="020B0503020204020204" charset="-122"/>
                <a:ea typeface="微软雅黑" panose="020B0503020204020204" charset="-122"/>
                <a:cs typeface="微软雅黑" panose="020B0503020204020204" charset="-122"/>
              </a:rPr>
              <a:t> </a:t>
            </a:r>
            <a:r>
              <a:rPr kumimoji="0" lang="zh-CN" altLang="en-US" sz="1800" b="1" i="0" u="none" strike="noStrike" kern="0" cap="none" spc="0" normalizeH="0" baseline="0" noProof="0">
                <a:ln>
                  <a:noFill/>
                </a:ln>
                <a:solidFill>
                  <a:srgbClr val="FFFF00"/>
                </a:solidFill>
                <a:effectLst/>
                <a:uLnTx/>
                <a:uFillTx/>
                <a:latin typeface="微软雅黑" panose="020B0503020204020204" charset="-122"/>
                <a:ea typeface="微软雅黑" panose="020B0503020204020204" charset="-122"/>
                <a:cs typeface="微软雅黑" panose="020B0503020204020204" charset="-122"/>
              </a:rPr>
              <a:t>提示：</a:t>
            </a:r>
            <a:endParaRPr kumimoji="0" lang="zh-CN" altLang="en-US" sz="1350" b="0" i="0" u="none" strike="noStrike" kern="0" cap="none" spc="0" normalizeH="0" baseline="0" noProof="0">
              <a:ln>
                <a:noFill/>
              </a:ln>
              <a:solidFill>
                <a:srgbClr val="FFFF00"/>
              </a:solidFill>
              <a:effectLst/>
              <a:uLnTx/>
              <a:uFillTx/>
              <a:latin typeface="微软雅黑" panose="020B0503020204020204" charset="-122"/>
              <a:ea typeface="微软雅黑" panose="020B0503020204020204" charset="-122"/>
              <a:cs typeface="Arial" panose="020B0604020202020204"/>
            </a:endParaRPr>
          </a:p>
        </p:txBody>
      </p:sp>
      <p:pic>
        <p:nvPicPr>
          <p:cNvPr id="1026" name="Picture 2"/>
          <p:cNvPicPr>
            <a:picLocks noChangeAspect="1" noChangeArrowheads="1"/>
          </p:cNvPicPr>
          <p:nvPr>
            <p:custDataLst>
              <p:tags r:id="rId7"/>
            </p:custDataLst>
          </p:nvPr>
        </p:nvPicPr>
        <p:blipFill>
          <a:blip r:embed="rId8">
            <a:extLst>
              <a:ext uri="{28A0092B-C50C-407E-A947-70E740481C1C}">
                <a14:useLocalDpi xmlns:a14="http://schemas.microsoft.com/office/drawing/2010/main" val="0"/>
              </a:ext>
            </a:extLst>
          </a:blip>
          <a:srcRect t="8653" b="62303"/>
          <a:stretch>
            <a:fillRect/>
          </a:stretch>
        </p:blipFill>
        <p:spPr bwMode="auto">
          <a:xfrm>
            <a:off x="4652787" y="1874086"/>
            <a:ext cx="4171433" cy="702078"/>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custDataLst>
              <p:tags r:id="rId9"/>
            </p:custDataLst>
          </p:nvPr>
        </p:nvPicPr>
        <p:blipFill>
          <a:blip r:embed="rId8">
            <a:extLst>
              <a:ext uri="{28A0092B-C50C-407E-A947-70E740481C1C}">
                <a14:useLocalDpi xmlns:a14="http://schemas.microsoft.com/office/drawing/2010/main" val="0"/>
              </a:ext>
            </a:extLst>
          </a:blip>
          <a:srcRect t="62273" r="60136" b="8682"/>
          <a:stretch>
            <a:fillRect/>
          </a:stretch>
        </p:blipFill>
        <p:spPr bwMode="auto">
          <a:xfrm>
            <a:off x="4633411" y="3457630"/>
            <a:ext cx="1662893" cy="702079"/>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p:custDataLst>
              <p:tags r:id="rId10"/>
            </p:custDataLst>
          </p:nvPr>
        </p:nvPicPr>
        <p:blipFill>
          <a:blip r:embed="rId8">
            <a:extLst>
              <a:ext uri="{28A0092B-C50C-407E-A947-70E740481C1C}">
                <a14:useLocalDpi xmlns:a14="http://schemas.microsoft.com/office/drawing/2010/main" val="0"/>
              </a:ext>
            </a:extLst>
          </a:blip>
          <a:srcRect l="49721" t="62273" r="24386" b="8682"/>
          <a:stretch>
            <a:fillRect/>
          </a:stretch>
        </p:blipFill>
        <p:spPr bwMode="auto">
          <a:xfrm>
            <a:off x="7318443" y="3474956"/>
            <a:ext cx="1080121" cy="702079"/>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箭头: 下 10"/>
          <p:cNvSpPr/>
          <p:nvPr>
            <p:custDataLst>
              <p:tags r:id="rId11"/>
            </p:custDataLst>
          </p:nvPr>
        </p:nvSpPr>
        <p:spPr>
          <a:xfrm>
            <a:off x="5464858" y="2602562"/>
            <a:ext cx="164627" cy="810090"/>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sz="100" b="1">
              <a:latin typeface="微软雅黑" panose="020B0503020204020204" charset="-122"/>
              <a:ea typeface="微软雅黑" panose="020B0503020204020204" charset="-122"/>
            </a:endParaRPr>
          </a:p>
        </p:txBody>
      </p:sp>
      <p:sp>
        <p:nvSpPr>
          <p:cNvPr id="12" name="箭头: 下 11"/>
          <p:cNvSpPr/>
          <p:nvPr>
            <p:custDataLst>
              <p:tags r:id="rId12"/>
            </p:custDataLst>
          </p:nvPr>
        </p:nvSpPr>
        <p:spPr>
          <a:xfrm>
            <a:off x="7818329" y="2602562"/>
            <a:ext cx="164627" cy="810090"/>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sz="100" b="1">
              <a:latin typeface="微软雅黑" panose="020B0503020204020204" charset="-122"/>
              <a:ea typeface="微软雅黑" panose="020B0503020204020204" charset="-122"/>
            </a:endParaRPr>
          </a:p>
        </p:txBody>
      </p:sp>
      <p:sp>
        <p:nvSpPr>
          <p:cNvPr id="13" name="文本框 12"/>
          <p:cNvSpPr txBox="1"/>
          <p:nvPr>
            <p:custDataLst>
              <p:tags r:id="rId13"/>
            </p:custDataLst>
          </p:nvPr>
        </p:nvSpPr>
        <p:spPr>
          <a:xfrm>
            <a:off x="4885690" y="4217670"/>
            <a:ext cx="1643380" cy="414020"/>
          </a:xfrm>
          <a:prstGeom prst="rect">
            <a:avLst/>
          </a:prstGeom>
          <a:noFill/>
        </p:spPr>
        <p:txBody>
          <a:bodyPr wrap="square">
            <a:spAutoFit/>
          </a:bodyPr>
          <a:lstStyle/>
          <a:p>
            <a:r>
              <a:rPr lang="zh-CN" altLang="en-US" sz="2100" b="1">
                <a:latin typeface="微软雅黑" panose="020B0503020204020204" charset="-122"/>
                <a:ea typeface="微软雅黑" panose="020B0503020204020204" charset="-122"/>
              </a:rPr>
              <a:t>天然蛋白质</a:t>
            </a:r>
            <a:endParaRPr lang="zh-CN" altLang="en-US" sz="2100" b="1">
              <a:solidFill>
                <a:schemeClr val="tx1"/>
              </a:solidFill>
              <a:latin typeface="微软雅黑" panose="020B0503020204020204" charset="-122"/>
              <a:ea typeface="微软雅黑" panose="020B0503020204020204" charset="-122"/>
            </a:endParaRPr>
          </a:p>
        </p:txBody>
      </p:sp>
      <p:sp>
        <p:nvSpPr>
          <p:cNvPr id="14" name="文本框 13"/>
          <p:cNvSpPr txBox="1"/>
          <p:nvPr>
            <p:custDataLst>
              <p:tags r:id="rId14"/>
            </p:custDataLst>
          </p:nvPr>
        </p:nvSpPr>
        <p:spPr>
          <a:xfrm>
            <a:off x="7074535" y="4217670"/>
            <a:ext cx="1648460" cy="414020"/>
          </a:xfrm>
          <a:prstGeom prst="rect">
            <a:avLst/>
          </a:prstGeom>
          <a:noFill/>
        </p:spPr>
        <p:txBody>
          <a:bodyPr wrap="square">
            <a:spAutoFit/>
          </a:bodyPr>
          <a:lstStyle/>
          <a:p>
            <a:r>
              <a:rPr lang="zh-CN" altLang="en-US" sz="2100" b="1">
                <a:latin typeface="微软雅黑" panose="020B0503020204020204" charset="-122"/>
                <a:ea typeface="微软雅黑" panose="020B0503020204020204" charset="-122"/>
              </a:rPr>
              <a:t>改造蛋白质</a:t>
            </a:r>
            <a:endParaRPr lang="zh-CN" altLang="en-US" sz="2100" b="1">
              <a:solidFill>
                <a:schemeClr val="tx1"/>
              </a:solidFill>
              <a:latin typeface="微软雅黑" panose="020B0503020204020204" charset="-122"/>
              <a:ea typeface="微软雅黑" panose="020B0503020204020204" charset="-122"/>
            </a:endParaRPr>
          </a:p>
        </p:txBody>
      </p:sp>
      <p:cxnSp>
        <p:nvCxnSpPr>
          <p:cNvPr id="382" name="直接连接符 381"/>
          <p:cNvCxnSpPr/>
          <p:nvPr>
            <p:custDataLst>
              <p:tags r:id="rId15"/>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16"/>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二</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蛋白质工程的基本原理</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blinds(horizontal)">
                                      <p:cBhvr>
                                        <p:cTn id="13" dur="500"/>
                                        <p:tgtEl>
                                          <p:spTgt spid="1026"/>
                                        </p:tgtEl>
                                      </p:cBhvr>
                                    </p:animEffect>
                                  </p:childTnLst>
                                </p:cTn>
                              </p:par>
                              <p:par>
                                <p:cTn id="14" presetID="3" presetClass="entr" presetSubtype="1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par>
                                <p:cTn id="17" presetID="3" presetClass="entr" presetSubtype="1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linds(horizontal)">
                                      <p:cBhvr>
                                        <p:cTn id="19" dur="500"/>
                                        <p:tgtEl>
                                          <p:spTgt spid="10"/>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linds(horizontal)">
                                      <p:cBhvr>
                                        <p:cTn id="25" dur="500"/>
                                        <p:tgtEl>
                                          <p:spTgt spid="12"/>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linds(horizontal)">
                                      <p:cBhvr>
                                        <p:cTn id="28" dur="500"/>
                                        <p:tgtEl>
                                          <p:spTgt spid="14"/>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linds(horizontal)">
                                      <p:cBhvr>
                                        <p:cTn id="31" dur="500"/>
                                        <p:tgtEl>
                                          <p:spTgt spid="13"/>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linds(horizontal)">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8" grpId="0" animBg="1"/>
      <p:bldP spid="4" grpId="0" animBg="1"/>
      <p:bldP spid="11" grpId="0" animBg="1"/>
      <p:bldP spid="12" grpId="0" animBg="1"/>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矩形 10"/>
          <p:cNvSpPr/>
          <p:nvPr>
            <p:custDataLst>
              <p:tags r:id="rId1"/>
            </p:custDataLst>
          </p:nvPr>
        </p:nvSpPr>
        <p:spPr>
          <a:xfrm>
            <a:off x="2627630" y="4587875"/>
            <a:ext cx="3065145" cy="368300"/>
          </a:xfrm>
          <a:prstGeom prst="rect">
            <a:avLst/>
          </a:prstGeom>
        </p:spPr>
        <p:txBody>
          <a:bodyPr wrap="square">
            <a:spAutoFit/>
          </a:bodyPr>
          <a:lstStyle/>
          <a:p>
            <a:pPr algn="ctr">
              <a:lnSpc>
                <a:spcPct val="100000"/>
              </a:lnSpc>
              <a:spcAft>
                <a:spcPct val="0"/>
              </a:spcAft>
              <a:tabLst>
                <a:tab pos="2340610" algn="l"/>
              </a:tabLst>
            </a:pPr>
            <a:r>
              <a:rPr lang="zh-CN" altLang="zh-CN" sz="1800" b="1" kern="100">
                <a:solidFill>
                  <a:schemeClr val="accent1">
                    <a:lumMod val="75000"/>
                  </a:schemeClr>
                </a:solidFill>
                <a:latin typeface="微软雅黑" panose="020B0503020204020204" charset="-122"/>
                <a:ea typeface="微软雅黑" panose="020B0503020204020204" charset="-122"/>
                <a:cs typeface="Times New Roman" panose="02020603050405020304" charset="0"/>
              </a:rPr>
              <a:t>❖</a:t>
            </a:r>
            <a:r>
              <a:rPr lang="zh-CN" altLang="zh-CN" sz="1800" b="1" kern="100">
                <a:solidFill>
                  <a:schemeClr val="accent1"/>
                </a:solidFill>
                <a:latin typeface="微软雅黑" panose="020B0503020204020204" charset="-122"/>
                <a:ea typeface="微软雅黑" panose="020B0503020204020204" charset="-122"/>
                <a:cs typeface="Times New Roman" panose="02020603050405020304" charset="0"/>
              </a:rPr>
              <a:t>定点诱变法的过程示意图</a:t>
            </a:r>
            <a:endParaRPr lang="zh-CN" altLang="zh-CN" sz="1800" b="1" kern="100">
              <a:solidFill>
                <a:schemeClr val="accent1"/>
              </a:solidFill>
              <a:effectLst/>
              <a:latin typeface="微软雅黑" panose="020B0503020204020204" charset="-122"/>
              <a:ea typeface="微软雅黑" panose="020B0503020204020204" charset="-122"/>
              <a:cs typeface="Times New Roman" panose="02020603050405020304" charset="0"/>
            </a:endParaRPr>
          </a:p>
        </p:txBody>
      </p:sp>
      <p:pic>
        <p:nvPicPr>
          <p:cNvPr id="4098" name="Picture 2"/>
          <p:cNvPicPr>
            <a:picLocks noChangeAspect="1" noChangeArrowheads="1"/>
          </p:cNvPicPr>
          <p:nvPr>
            <p:custDataLst>
              <p:tags r:id="rId2"/>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691640" y="688340"/>
            <a:ext cx="5305425" cy="3973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custDataLst>
              <p:tags r:id="rId4"/>
            </p:custDataLst>
          </p:nvPr>
        </p:nvSpPr>
        <p:spPr>
          <a:xfrm>
            <a:off x="5294115" y="1275817"/>
            <a:ext cx="563880" cy="321945"/>
          </a:xfrm>
          <a:prstGeom prst="rect">
            <a:avLst/>
          </a:prstGeom>
        </p:spPr>
        <p:txBody>
          <a:bodyPr wrap="none">
            <a:spAutoFit/>
          </a:bodyPr>
          <a:lstStyle/>
          <a:p>
            <a:r>
              <a:rPr lang="zh-CN" altLang="en-US" sz="1500" b="1" kern="100">
                <a:solidFill>
                  <a:schemeClr val="accent1"/>
                </a:solidFill>
                <a:latin typeface="微软雅黑" panose="020B0503020204020204" charset="-122"/>
                <a:ea typeface="微软雅黑" panose="020B0503020204020204" charset="-122"/>
                <a:cs typeface="Times New Roman" panose="02020603050405020304" charset="0"/>
              </a:rPr>
              <a:t>引物</a:t>
            </a:r>
            <a:endParaRPr lang="zh-CN" altLang="en-US" sz="1500" b="1" kern="100">
              <a:solidFill>
                <a:schemeClr val="accent1"/>
              </a:solidFill>
              <a:latin typeface="微软雅黑" panose="020B0503020204020204" charset="-122"/>
              <a:ea typeface="微软雅黑" panose="020B0503020204020204" charset="-122"/>
              <a:cs typeface="Times New Roman" panose="02020603050405020304" charset="0"/>
            </a:endParaRPr>
          </a:p>
        </p:txBody>
      </p:sp>
      <p:sp>
        <p:nvSpPr>
          <p:cNvPr id="18" name="矩形 17"/>
          <p:cNvSpPr/>
          <p:nvPr>
            <p:custDataLst>
              <p:tags r:id="rId5"/>
            </p:custDataLst>
          </p:nvPr>
        </p:nvSpPr>
        <p:spPr>
          <a:xfrm>
            <a:off x="4932009" y="1491567"/>
            <a:ext cx="566420" cy="321945"/>
          </a:xfrm>
          <a:prstGeom prst="rect">
            <a:avLst/>
          </a:prstGeom>
        </p:spPr>
        <p:txBody>
          <a:bodyPr wrap="none">
            <a:spAutoFit/>
          </a:bodyPr>
          <a:lstStyle/>
          <a:p>
            <a:r>
              <a:rPr lang="zh-CN" altLang="en-US" sz="1500" b="1" kern="100">
                <a:solidFill>
                  <a:schemeClr val="accent1"/>
                </a:solidFill>
                <a:latin typeface="微软雅黑" panose="020B0503020204020204" charset="-122"/>
                <a:ea typeface="微软雅黑" panose="020B0503020204020204" charset="-122"/>
                <a:cs typeface="Times New Roman" panose="02020603050405020304" charset="0"/>
              </a:rPr>
              <a:t>突变</a:t>
            </a:r>
            <a:endParaRPr lang="zh-CN" altLang="en-US" sz="1500" b="1" kern="100">
              <a:solidFill>
                <a:schemeClr val="accent1"/>
              </a:solidFill>
              <a:latin typeface="微软雅黑" panose="020B0503020204020204" charset="-122"/>
              <a:ea typeface="微软雅黑" panose="020B0503020204020204" charset="-122"/>
              <a:cs typeface="Times New Roman" panose="02020603050405020304" charset="0"/>
            </a:endParaRPr>
          </a:p>
        </p:txBody>
      </p:sp>
      <p:sp>
        <p:nvSpPr>
          <p:cNvPr id="19" name="矩形 18"/>
          <p:cNvSpPr/>
          <p:nvPr>
            <p:custDataLst>
              <p:tags r:id="rId6"/>
            </p:custDataLst>
          </p:nvPr>
        </p:nvSpPr>
        <p:spPr>
          <a:xfrm>
            <a:off x="5723941" y="1876021"/>
            <a:ext cx="971550" cy="321945"/>
          </a:xfrm>
          <a:prstGeom prst="rect">
            <a:avLst/>
          </a:prstGeom>
        </p:spPr>
        <p:txBody>
          <a:bodyPr wrap="none">
            <a:spAutoFit/>
          </a:bodyPr>
          <a:lstStyle/>
          <a:p>
            <a:r>
              <a:rPr lang="en-US" altLang="zh-CN" sz="1500" b="1" kern="100" spc="-100">
                <a:solidFill>
                  <a:schemeClr val="accent1"/>
                </a:solidFill>
                <a:latin typeface="微软雅黑" panose="020B0503020204020204" charset="-122"/>
                <a:ea typeface="微软雅黑" panose="020B0503020204020204" charset="-122"/>
                <a:cs typeface="微软雅黑" panose="020B0503020204020204" charset="-122"/>
              </a:rPr>
              <a:t>DNA</a:t>
            </a:r>
            <a:r>
              <a:rPr lang="zh-CN" altLang="en-US" sz="1500" b="1" kern="100" spc="-100">
                <a:solidFill>
                  <a:schemeClr val="accent1"/>
                </a:solidFill>
                <a:latin typeface="微软雅黑" panose="020B0503020204020204" charset="-122"/>
                <a:ea typeface="微软雅黑" panose="020B0503020204020204" charset="-122"/>
                <a:cs typeface="微软雅黑" panose="020B0503020204020204" charset="-122"/>
              </a:rPr>
              <a:t>聚合酶</a:t>
            </a:r>
            <a:endParaRPr lang="zh-CN" altLang="en-US" sz="1500" b="1" kern="100" spc="-10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custDataLst>
              <p:tags r:id="rId7"/>
            </p:custDataLst>
          </p:nvPr>
        </p:nvSpPr>
        <p:spPr>
          <a:xfrm>
            <a:off x="5508049" y="2067709"/>
            <a:ext cx="971550" cy="321945"/>
          </a:xfrm>
          <a:prstGeom prst="rect">
            <a:avLst/>
          </a:prstGeom>
        </p:spPr>
        <p:txBody>
          <a:bodyPr wrap="none">
            <a:spAutoFit/>
          </a:bodyPr>
          <a:lstStyle/>
          <a:p>
            <a:r>
              <a:rPr lang="zh-CN" altLang="en-US" sz="1500" b="1" kern="100" spc="-100">
                <a:solidFill>
                  <a:schemeClr val="accent1"/>
                </a:solidFill>
                <a:latin typeface="微软雅黑" panose="020B0503020204020204" charset="-122"/>
                <a:ea typeface="微软雅黑" panose="020B0503020204020204" charset="-122"/>
                <a:cs typeface="微软雅黑" panose="020B0503020204020204" charset="-122"/>
              </a:rPr>
              <a:t>DNA连接酶</a:t>
            </a:r>
            <a:endParaRPr lang="zh-CN" altLang="en-US" sz="1500" b="1" kern="100" spc="-10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20" name="矩形 19"/>
          <p:cNvSpPr/>
          <p:nvPr>
            <p:custDataLst>
              <p:tags r:id="rId8"/>
            </p:custDataLst>
          </p:nvPr>
        </p:nvSpPr>
        <p:spPr>
          <a:xfrm>
            <a:off x="4787856" y="2716144"/>
            <a:ext cx="899160" cy="321945"/>
          </a:xfrm>
          <a:prstGeom prst="rect">
            <a:avLst/>
          </a:prstGeom>
        </p:spPr>
        <p:txBody>
          <a:bodyPr wrap="none">
            <a:spAutoFit/>
          </a:bodyPr>
          <a:lstStyle/>
          <a:p>
            <a:r>
              <a:rPr lang="zh-CN" altLang="en-US" sz="1500" b="1" kern="100" spc="-100">
                <a:solidFill>
                  <a:schemeClr val="accent1"/>
                </a:solidFill>
                <a:latin typeface="微软雅黑" panose="020B0503020204020204" charset="-122"/>
                <a:ea typeface="微软雅黑" panose="020B0503020204020204" charset="-122"/>
                <a:cs typeface="Times New Roman" panose="02020603050405020304" charset="0"/>
              </a:rPr>
              <a:t>受体细胞</a:t>
            </a:r>
            <a:endParaRPr lang="zh-CN" altLang="en-US" sz="1500" b="1" kern="100" spc="-100">
              <a:solidFill>
                <a:schemeClr val="accent1"/>
              </a:solidFill>
              <a:latin typeface="微软雅黑" panose="020B0503020204020204" charset="-122"/>
              <a:ea typeface="微软雅黑" panose="020B0503020204020204" charset="-122"/>
              <a:cs typeface="Times New Roman" panose="02020603050405020304" charset="0"/>
            </a:endParaRPr>
          </a:p>
        </p:txBody>
      </p:sp>
      <p:sp>
        <p:nvSpPr>
          <p:cNvPr id="5" name="矩形 4"/>
          <p:cNvSpPr/>
          <p:nvPr>
            <p:custDataLst>
              <p:tags r:id="rId9"/>
            </p:custDataLst>
          </p:nvPr>
        </p:nvSpPr>
        <p:spPr>
          <a:xfrm>
            <a:off x="5793720" y="3412026"/>
            <a:ext cx="541020" cy="321945"/>
          </a:xfrm>
          <a:prstGeom prst="rect">
            <a:avLst/>
          </a:prstGeom>
        </p:spPr>
        <p:txBody>
          <a:bodyPr wrap="none">
            <a:spAutoFit/>
          </a:bodyPr>
          <a:lstStyle/>
          <a:p>
            <a:r>
              <a:rPr lang="zh-CN" altLang="en-US" sz="1500" b="1" kern="100" spc="-100">
                <a:solidFill>
                  <a:schemeClr val="accent1"/>
                </a:solidFill>
                <a:latin typeface="微软雅黑" panose="020B0503020204020204" charset="-122"/>
                <a:ea typeface="微软雅黑" panose="020B0503020204020204" charset="-122"/>
                <a:cs typeface="Times New Roman" panose="02020603050405020304" charset="0"/>
              </a:rPr>
              <a:t>转录</a:t>
            </a:r>
            <a:endParaRPr lang="zh-CN" altLang="en-US" sz="1500" b="1" kern="100" spc="-100">
              <a:solidFill>
                <a:schemeClr val="accent1"/>
              </a:solidFill>
              <a:latin typeface="微软雅黑" panose="020B0503020204020204" charset="-122"/>
              <a:ea typeface="微软雅黑" panose="020B0503020204020204" charset="-122"/>
              <a:cs typeface="Times New Roman" panose="02020603050405020304" charset="0"/>
            </a:endParaRPr>
          </a:p>
        </p:txBody>
      </p:sp>
      <p:sp>
        <p:nvSpPr>
          <p:cNvPr id="6" name="矩形 5"/>
          <p:cNvSpPr/>
          <p:nvPr>
            <p:custDataLst>
              <p:tags r:id="rId10"/>
            </p:custDataLst>
          </p:nvPr>
        </p:nvSpPr>
        <p:spPr>
          <a:xfrm>
            <a:off x="5219789" y="4156309"/>
            <a:ext cx="541020" cy="321945"/>
          </a:xfrm>
          <a:prstGeom prst="rect">
            <a:avLst/>
          </a:prstGeom>
        </p:spPr>
        <p:txBody>
          <a:bodyPr wrap="none">
            <a:spAutoFit/>
          </a:bodyPr>
          <a:lstStyle/>
          <a:p>
            <a:r>
              <a:rPr lang="zh-CN" altLang="en-US" sz="1500" b="1" kern="100" spc="-100">
                <a:solidFill>
                  <a:schemeClr val="accent1"/>
                </a:solidFill>
                <a:latin typeface="微软雅黑" panose="020B0503020204020204" charset="-122"/>
                <a:ea typeface="微软雅黑" panose="020B0503020204020204" charset="-122"/>
                <a:cs typeface="Times New Roman" panose="02020603050405020304" charset="0"/>
              </a:rPr>
              <a:t>突变</a:t>
            </a:r>
            <a:endParaRPr lang="zh-CN" altLang="en-US" sz="1500" b="1" kern="100" spc="-100">
              <a:solidFill>
                <a:schemeClr val="accent1"/>
              </a:solidFill>
              <a:latin typeface="微软雅黑" panose="020B0503020204020204" charset="-122"/>
              <a:ea typeface="微软雅黑" panose="020B0503020204020204" charset="-122"/>
              <a:cs typeface="Times New Roman" panose="02020603050405020304" charset="0"/>
            </a:endParaRPr>
          </a:p>
        </p:txBody>
      </p:sp>
      <p:sp>
        <p:nvSpPr>
          <p:cNvPr id="381" name="矩形 380"/>
          <p:cNvSpPr/>
          <p:nvPr>
            <p:custDataLst>
              <p:tags r:id="rId11"/>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12"/>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13"/>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二</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蛋白质工程的基本原理</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sym typeface="+mn-ea"/>
            </a:endParaRPr>
          </a:p>
        </p:txBody>
      </p:sp>
      <p:sp>
        <p:nvSpPr>
          <p:cNvPr id="4" name="十字星 3"/>
          <p:cNvSpPr/>
          <p:nvPr>
            <p:custDataLst>
              <p:tags r:id="rId14"/>
            </p:custDataLst>
          </p:nvPr>
        </p:nvSpPr>
        <p:spPr>
          <a:xfrm>
            <a:off x="683895" y="1381760"/>
            <a:ext cx="504190" cy="431800"/>
          </a:xfrm>
          <a:prstGeom prst="star4">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19" grpId="0"/>
      <p:bldP spid="3" grpId="0"/>
      <p:bldP spid="20" grpId="0"/>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custDataLst>
              <p:tags r:id="rId1"/>
            </p:custDataLst>
          </p:nvPr>
        </p:nvSpPr>
        <p:spPr>
          <a:xfrm>
            <a:off x="2984659" y="663416"/>
            <a:ext cx="2929414" cy="368300"/>
          </a:xfrm>
          <a:prstGeom prst="rect">
            <a:avLst/>
          </a:prstGeom>
          <a:noFill/>
          <a:ln>
            <a:noFill/>
          </a:ln>
        </p:spPr>
        <p:txBody>
          <a:bodyPr wrap="square">
            <a:spAutoFit/>
            <a:scene3d>
              <a:camera prst="orthographicFront"/>
              <a:lightRig rig="threePt" dir="t"/>
            </a:scene3d>
          </a:bodyPr>
          <a:lstStyle>
            <a:defPPr>
              <a:defRPr lang="zh-CN"/>
            </a:defPPr>
            <a:lvl1pPr algn="just">
              <a:lnSpc>
                <a:spcPct val="150000"/>
              </a:lnSpc>
              <a:defRPr sz="2800">
                <a:latin typeface="+mj-lt"/>
                <a:ea typeface="黑体" panose="02010609060101010101" charset="-122"/>
              </a:defRPr>
            </a:lvl1pPr>
          </a:lstStyle>
          <a:p>
            <a:pPr indent="0">
              <a:lnSpc>
                <a:spcPct val="100000"/>
              </a:lnSpc>
              <a:buFont typeface="Wingdings" panose="05000000000000000000" charset="0"/>
              <a:buNone/>
            </a:pPr>
            <a:r>
              <a:rPr lang="zh-CN" altLang="en-US" sz="1800" b="1">
                <a:solidFill>
                  <a:schemeClr val="accent1"/>
                </a:solidFill>
                <a:effectLst/>
                <a:latin typeface="微软雅黑" panose="020B0503020204020204" charset="-122"/>
                <a:ea typeface="微软雅黑" panose="020B0503020204020204" charset="-122"/>
              </a:rPr>
              <a:t>归纳总结定点诱变技术</a:t>
            </a:r>
            <a:endParaRPr lang="zh-CN" altLang="en-US" sz="1800" b="1">
              <a:solidFill>
                <a:schemeClr val="accent1"/>
              </a:solidFill>
              <a:effectLst/>
              <a:latin typeface="微软雅黑" panose="020B0503020204020204" charset="-122"/>
              <a:ea typeface="微软雅黑" panose="020B0503020204020204" charset="-122"/>
            </a:endParaRPr>
          </a:p>
        </p:txBody>
      </p:sp>
      <p:graphicFrame>
        <p:nvGraphicFramePr>
          <p:cNvPr id="3" name="表格 2"/>
          <p:cNvGraphicFramePr>
            <a:graphicFrameLocks noGrp="1"/>
          </p:cNvGraphicFramePr>
          <p:nvPr>
            <p:custDataLst>
              <p:tags r:id="rId2"/>
            </p:custDataLst>
          </p:nvPr>
        </p:nvGraphicFramePr>
        <p:xfrm>
          <a:off x="890111" y="1067753"/>
          <a:ext cx="7443470" cy="3743960"/>
        </p:xfrm>
        <a:graphic>
          <a:graphicData uri="http://schemas.openxmlformats.org/drawingml/2006/table">
            <a:tbl>
              <a:tblPr firstRow="1" firstCol="1" bandRow="1">
                <a:tableStyleId>{E8B1032C-EA38-4F05-BA0D-38AFFFC7BED3}</a:tableStyleId>
              </a:tblPr>
              <a:tblGrid>
                <a:gridCol w="339725"/>
                <a:gridCol w="680085"/>
                <a:gridCol w="6423660"/>
              </a:tblGrid>
              <a:tr h="415925">
                <a:tc gridSpan="2">
                  <a:txBody>
                    <a:bodyPr wrap="square"/>
                    <a:lstStyle/>
                    <a:p>
                      <a:pPr algn="ctr">
                        <a:lnSpc>
                          <a:spcPct val="100000"/>
                        </a:lnSpc>
                      </a:pPr>
                      <a:r>
                        <a:rPr lang="zh-CN" sz="1800" b="1" kern="100">
                          <a:effectLst/>
                          <a:latin typeface="微软雅黑" panose="020B0503020204020204" charset="-122"/>
                          <a:ea typeface="微软雅黑" panose="020B0503020204020204" charset="-122"/>
                        </a:rPr>
                        <a:t>项目</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hMerge="1">
                  <a:tcPr/>
                </a:tc>
                <a:tc>
                  <a:txBody>
                    <a:bodyPr wrap="square"/>
                    <a:lstStyle/>
                    <a:p>
                      <a:pPr algn="ctr">
                        <a:lnSpc>
                          <a:spcPct val="100000"/>
                        </a:lnSpc>
                      </a:pPr>
                      <a:r>
                        <a:rPr lang="zh-CN" sz="1800" b="1" kern="100">
                          <a:effectLst/>
                          <a:latin typeface="微软雅黑" panose="020B0503020204020204" charset="-122"/>
                          <a:ea typeface="微软雅黑" panose="020B0503020204020204" charset="-122"/>
                        </a:rPr>
                        <a:t>内容</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415925">
                <a:tc rowSpan="3">
                  <a:txBody>
                    <a:bodyPr wrap="square"/>
                    <a:lstStyle/>
                    <a:p>
                      <a:pPr algn="ctr">
                        <a:lnSpc>
                          <a:spcPct val="100000"/>
                        </a:lnSpc>
                      </a:pPr>
                      <a:r>
                        <a:rPr lang="zh-CN" sz="1800" b="1" kern="100">
                          <a:effectLst/>
                          <a:latin typeface="微软雅黑" panose="020B0503020204020204" charset="-122"/>
                          <a:ea typeface="微软雅黑" panose="020B0503020204020204" charset="-122"/>
                        </a:rPr>
                        <a:t>条件</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a:txBody>
                    <a:bodyPr wrap="square"/>
                    <a:lstStyle/>
                    <a:p>
                      <a:pPr algn="ctr">
                        <a:lnSpc>
                          <a:spcPct val="100000"/>
                        </a:lnSpc>
                      </a:pPr>
                      <a:r>
                        <a:rPr lang="zh-CN" sz="1800" b="1" kern="100">
                          <a:effectLst/>
                          <a:latin typeface="微软雅黑" panose="020B0503020204020204" charset="-122"/>
                          <a:ea typeface="微软雅黑" panose="020B0503020204020204" charset="-122"/>
                        </a:rPr>
                        <a:t>原料</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a:txBody>
                    <a:bodyPr wrap="square"/>
                    <a:lstStyle/>
                    <a:p>
                      <a:pPr algn="ctr">
                        <a:lnSpc>
                          <a:spcPct val="100000"/>
                        </a:lnSpc>
                      </a:pP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415925">
                <a:tc vMerge="1">
                  <a:tcPr/>
                </a:tc>
                <a:tc>
                  <a:txBody>
                    <a:bodyPr wrap="square"/>
                    <a:lstStyle/>
                    <a:p>
                      <a:pPr algn="ctr">
                        <a:lnSpc>
                          <a:spcPct val="100000"/>
                        </a:lnSpc>
                      </a:pPr>
                      <a:r>
                        <a:rPr lang="zh-CN" sz="1800" b="1" kern="100">
                          <a:effectLst/>
                          <a:latin typeface="微软雅黑" panose="020B0503020204020204" charset="-122"/>
                          <a:ea typeface="微软雅黑" panose="020B0503020204020204" charset="-122"/>
                        </a:rPr>
                        <a:t>酶</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a:txBody>
                    <a:bodyPr wrap="square"/>
                    <a:lstStyle/>
                    <a:p>
                      <a:pPr algn="ctr">
                        <a:lnSpc>
                          <a:spcPct val="100000"/>
                        </a:lnSpc>
                      </a:pP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415925">
                <a:tc vMerge="1">
                  <a:tcPr/>
                </a:tc>
                <a:tc>
                  <a:txBody>
                    <a:bodyPr wrap="square"/>
                    <a:lstStyle/>
                    <a:p>
                      <a:pPr algn="ctr">
                        <a:lnSpc>
                          <a:spcPct val="100000"/>
                        </a:lnSpc>
                      </a:pPr>
                      <a:r>
                        <a:rPr lang="zh-CN" sz="1800" b="1" kern="100">
                          <a:effectLst/>
                          <a:latin typeface="微软雅黑" panose="020B0503020204020204" charset="-122"/>
                          <a:ea typeface="微软雅黑" panose="020B0503020204020204" charset="-122"/>
                        </a:rPr>
                        <a:t>引物</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a:txBody>
                    <a:bodyPr wrap="square"/>
                    <a:lstStyle/>
                    <a:p>
                      <a:pPr algn="ctr">
                        <a:lnSpc>
                          <a:spcPct val="100000"/>
                        </a:lnSpc>
                      </a:pP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832485">
                <a:tc gridSpan="2">
                  <a:txBody>
                    <a:bodyPr wrap="square"/>
                    <a:lstStyle/>
                    <a:p>
                      <a:pPr algn="ctr">
                        <a:lnSpc>
                          <a:spcPct val="100000"/>
                        </a:lnSpc>
                      </a:pPr>
                      <a:r>
                        <a:rPr lang="zh-CN" sz="1800" b="1" kern="100">
                          <a:effectLst/>
                          <a:latin typeface="微软雅黑" panose="020B0503020204020204" charset="-122"/>
                          <a:ea typeface="微软雅黑" panose="020B0503020204020204" charset="-122"/>
                        </a:rPr>
                        <a:t>操作方法</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hMerge="1">
                  <a:tcPr/>
                </a:tc>
                <a:tc>
                  <a:txBody>
                    <a:bodyPr wrap="square"/>
                    <a:lstStyle/>
                    <a:p>
                      <a:pPr algn="ctr">
                        <a:lnSpc>
                          <a:spcPct val="100000"/>
                        </a:lnSpc>
                      </a:pPr>
                      <a:endParaRPr lang="en-US" altLang="zh-CN" sz="1800" b="1" kern="100">
                        <a:effectLst/>
                        <a:latin typeface="微软雅黑" panose="020B0503020204020204" charset="-122"/>
                        <a:ea typeface="微软雅黑" panose="020B0503020204020204" charset="-122"/>
                        <a:cs typeface="Times New Roman" panose="02020603050405020304" charset="0"/>
                      </a:endParaRPr>
                    </a:p>
                    <a:p>
                      <a:pPr algn="ctr">
                        <a:lnSpc>
                          <a:spcPct val="100000"/>
                        </a:lnSpc>
                      </a:pPr>
                      <a:endParaRPr lang="en-US" alt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415925">
                <a:tc gridSpan="2">
                  <a:txBody>
                    <a:bodyPr wrap="square"/>
                    <a:lstStyle/>
                    <a:p>
                      <a:pPr algn="ctr">
                        <a:lnSpc>
                          <a:spcPct val="100000"/>
                        </a:lnSpc>
                      </a:pPr>
                      <a:r>
                        <a:rPr lang="zh-CN" sz="1800" b="1" kern="100">
                          <a:effectLst/>
                          <a:latin typeface="微软雅黑" panose="020B0503020204020204" charset="-122"/>
                          <a:ea typeface="微软雅黑" panose="020B0503020204020204" charset="-122"/>
                        </a:rPr>
                        <a:t>结果</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hMerge="1">
                  <a:tcPr/>
                </a:tc>
                <a:tc>
                  <a:txBody>
                    <a:bodyPr wrap="square"/>
                    <a:lstStyle/>
                    <a:p>
                      <a:pPr algn="ctr">
                        <a:lnSpc>
                          <a:spcPct val="100000"/>
                        </a:lnSpc>
                      </a:pP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415925">
                <a:tc gridSpan="2">
                  <a:txBody>
                    <a:bodyPr wrap="square"/>
                    <a:lstStyle/>
                    <a:p>
                      <a:pPr algn="ctr">
                        <a:lnSpc>
                          <a:spcPct val="100000"/>
                        </a:lnSpc>
                      </a:pPr>
                      <a:r>
                        <a:rPr lang="zh-CN" sz="1800" b="1" kern="100">
                          <a:effectLst/>
                          <a:latin typeface="微软雅黑" panose="020B0503020204020204" charset="-122"/>
                          <a:ea typeface="微软雅黑" panose="020B0503020204020204" charset="-122"/>
                        </a:rPr>
                        <a:t>适用范围</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hMerge="1">
                  <a:tcPr/>
                </a:tc>
                <a:tc>
                  <a:txBody>
                    <a:bodyPr wrap="square"/>
                    <a:lstStyle/>
                    <a:p>
                      <a:pPr algn="ctr">
                        <a:lnSpc>
                          <a:spcPct val="100000"/>
                        </a:lnSpc>
                      </a:pP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415925">
                <a:tc gridSpan="2">
                  <a:txBody>
                    <a:bodyPr wrap="square"/>
                    <a:lstStyle/>
                    <a:p>
                      <a:pPr algn="ctr">
                        <a:lnSpc>
                          <a:spcPct val="100000"/>
                        </a:lnSpc>
                      </a:pPr>
                      <a:r>
                        <a:rPr lang="zh-CN" sz="1800" b="1" kern="100">
                          <a:effectLst/>
                          <a:latin typeface="微软雅黑" panose="020B0503020204020204" charset="-122"/>
                          <a:ea typeface="微软雅黑" panose="020B0503020204020204" charset="-122"/>
                        </a:rPr>
                        <a:t>特点</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hMerge="1">
                  <a:tcPr/>
                </a:tc>
                <a:tc>
                  <a:txBody>
                    <a:bodyPr wrap="square"/>
                    <a:lstStyle/>
                    <a:p>
                      <a:pPr algn="ctr">
                        <a:lnSpc>
                          <a:spcPct val="100000"/>
                        </a:lnSpc>
                      </a:pP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bl>
          </a:graphicData>
        </a:graphic>
      </p:graphicFrame>
      <p:sp>
        <p:nvSpPr>
          <p:cNvPr id="15" name="文本框 14"/>
          <p:cNvSpPr txBox="1"/>
          <p:nvPr>
            <p:custDataLst>
              <p:tags r:id="rId3"/>
            </p:custDataLst>
          </p:nvPr>
        </p:nvSpPr>
        <p:spPr>
          <a:xfrm>
            <a:off x="2390627" y="1507830"/>
            <a:ext cx="2091690" cy="368300"/>
          </a:xfrm>
          <a:prstGeom prst="rect">
            <a:avLst/>
          </a:prstGeom>
          <a:noFill/>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4</a:t>
            </a: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种脱氧核苷酸</a:t>
            </a:r>
            <a:endPar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7" name="文本框 16"/>
          <p:cNvSpPr txBox="1"/>
          <p:nvPr>
            <p:custDataLst>
              <p:tags r:id="rId4"/>
            </p:custDataLst>
          </p:nvPr>
        </p:nvSpPr>
        <p:spPr>
          <a:xfrm>
            <a:off x="2163455" y="1955773"/>
            <a:ext cx="4572000" cy="368300"/>
          </a:xfrm>
          <a:prstGeom prst="rect">
            <a:avLst/>
          </a:prstGeom>
          <a:noFill/>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聚合酶和</a:t>
            </a:r>
            <a:r>
              <a:rPr kumimoji="0" lang="en-US" altLang="zh-CN"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连接酶</a:t>
            </a:r>
            <a:endPar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9" name="文本框 18"/>
          <p:cNvSpPr txBox="1"/>
          <p:nvPr>
            <p:custDataLst>
              <p:tags r:id="rId5"/>
            </p:custDataLst>
          </p:nvPr>
        </p:nvSpPr>
        <p:spPr>
          <a:xfrm>
            <a:off x="2163445" y="2345055"/>
            <a:ext cx="3592195" cy="368300"/>
          </a:xfrm>
          <a:prstGeom prst="rect">
            <a:avLst/>
          </a:prstGeom>
          <a:noFill/>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含突变位点的</a:t>
            </a:r>
            <a:r>
              <a:rPr kumimoji="0" lang="en-US" altLang="zh-CN"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分子片段</a:t>
            </a:r>
            <a:endPar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1" name="文本框 20"/>
          <p:cNvSpPr txBox="1"/>
          <p:nvPr>
            <p:custDataLst>
              <p:tags r:id="rId6"/>
            </p:custDataLst>
          </p:nvPr>
        </p:nvSpPr>
        <p:spPr>
          <a:xfrm>
            <a:off x="2040255" y="2734310"/>
            <a:ext cx="6301740" cy="810260"/>
          </a:xfrm>
          <a:prstGeom prst="rect">
            <a:avLst/>
          </a:prstGeom>
          <a:noFill/>
        </p:spPr>
        <p:txBody>
          <a:bodyPr wrap="square">
            <a:spAutoFit/>
          </a:bodyPr>
          <a:lstStyle/>
          <a:p>
            <a:pPr marL="0" marR="0" lvl="0" indent="0" algn="just" defTabSz="914400" rtl="0" eaLnBrk="1" fontAlgn="auto" latinLnBrk="0" hangingPunct="1">
              <a:lnSpc>
                <a:spcPct val="130000"/>
              </a:lnSpc>
              <a:spcBef>
                <a:spcPct val="0"/>
              </a:spcBef>
              <a:spcAft>
                <a:spcPct val="0"/>
              </a:spcAft>
              <a:buClrTx/>
              <a:buSzTx/>
              <a:buFontTx/>
              <a:buNone/>
              <a:defRPr/>
            </a:pPr>
            <a:r>
              <a:rPr kumimoji="0" lang="zh-CN" altLang="en-US" sz="1800" b="1" i="0" u="none" strike="noStrike" kern="100" cap="none" spc="0" normalizeH="0" baseline="0" noProof="0">
                <a:ln>
                  <a:noFill/>
                </a:ln>
                <a:solidFill>
                  <a:srgbClr val="FF0000"/>
                </a:solidFill>
                <a:effectLst/>
                <a:highlight>
                  <a:srgbClr val="FFFF00"/>
                </a:highlight>
                <a:uLnTx/>
                <a:uFillTx/>
                <a:latin typeface="微软雅黑" panose="020B0503020204020204" charset="-122"/>
                <a:ea typeface="微软雅黑" panose="020B0503020204020204" charset="-122"/>
                <a:cs typeface="微软雅黑" panose="020B0503020204020204" charset="-122"/>
              </a:rPr>
              <a:t>先通过</a:t>
            </a:r>
            <a:r>
              <a:rPr kumimoji="0" lang="en-US" altLang="zh-CN" sz="1800" b="1" i="0" u="none" strike="noStrike" kern="100" cap="none" spc="0" normalizeH="0" baseline="0" noProof="0">
                <a:ln>
                  <a:noFill/>
                </a:ln>
                <a:solidFill>
                  <a:srgbClr val="FF0000"/>
                </a:solidFill>
                <a:effectLst/>
                <a:highlight>
                  <a:srgbClr val="FFFF00"/>
                </a:highlight>
                <a:uLnTx/>
                <a:uFillTx/>
                <a:latin typeface="微软雅黑" panose="020B0503020204020204" charset="-122"/>
                <a:ea typeface="微软雅黑" panose="020B0503020204020204" charset="-122"/>
                <a:cs typeface="微软雅黑" panose="020B0503020204020204" charset="-122"/>
              </a:rPr>
              <a:t>PCR</a:t>
            </a:r>
            <a:r>
              <a:rPr kumimoji="0" lang="zh-CN" altLang="en-US" sz="1800" b="1" i="0" u="none" strike="noStrike" kern="100" cap="none" spc="0" normalizeH="0" baseline="0" noProof="0">
                <a:ln>
                  <a:noFill/>
                </a:ln>
                <a:solidFill>
                  <a:srgbClr val="FF0000"/>
                </a:solidFill>
                <a:effectLst/>
                <a:highlight>
                  <a:srgbClr val="FFFF00"/>
                </a:highlight>
                <a:uLnTx/>
                <a:uFillTx/>
                <a:latin typeface="微软雅黑" panose="020B0503020204020204" charset="-122"/>
                <a:ea typeface="微软雅黑" panose="020B0503020204020204" charset="-122"/>
                <a:cs typeface="微软雅黑" panose="020B0503020204020204" charset="-122"/>
              </a:rPr>
              <a:t>扩增已获得定点突变的基因，再通过基因工程将突变基因导入受体细胞，经过转录和翻译合成所需的蛋白质</a:t>
            </a:r>
            <a:endParaRPr kumimoji="0" lang="zh-CN" altLang="en-US" sz="1800" b="1" i="0" u="none" strike="noStrike" kern="100" cap="none" spc="0" normalizeH="0" baseline="0" noProof="0">
              <a:ln>
                <a:noFill/>
              </a:ln>
              <a:solidFill>
                <a:srgbClr val="FF0000"/>
              </a:solidFill>
              <a:effectLst/>
              <a:highlight>
                <a:srgbClr val="FFFF00"/>
              </a:highlight>
              <a:uLnTx/>
              <a:uFillTx/>
              <a:latin typeface="微软雅黑" panose="020B0503020204020204" charset="-122"/>
              <a:ea typeface="微软雅黑" panose="020B0503020204020204" charset="-122"/>
              <a:cs typeface="微软雅黑" panose="020B0503020204020204" charset="-122"/>
            </a:endParaRPr>
          </a:p>
        </p:txBody>
      </p:sp>
      <p:sp>
        <p:nvSpPr>
          <p:cNvPr id="23" name="文本框 22"/>
          <p:cNvSpPr txBox="1"/>
          <p:nvPr>
            <p:custDataLst>
              <p:tags r:id="rId7"/>
            </p:custDataLst>
          </p:nvPr>
        </p:nvSpPr>
        <p:spPr>
          <a:xfrm>
            <a:off x="2120170" y="3631384"/>
            <a:ext cx="4572000" cy="368300"/>
          </a:xfrm>
          <a:prstGeom prst="rect">
            <a:avLst/>
          </a:prstGeom>
          <a:noFill/>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后代中</a:t>
            </a:r>
            <a:r>
              <a:rPr kumimoji="0" lang="zh-CN" altLang="en-US" sz="1800" b="1" i="0" u="none" strike="noStrike" kern="100" cap="none" spc="0" normalizeH="0" baseline="0" noProof="0">
                <a:ln>
                  <a:noFill/>
                </a:ln>
                <a:solidFill>
                  <a:srgbClr val="00B050"/>
                </a:solidFill>
                <a:effectLst/>
                <a:uLnTx/>
                <a:uFillTx/>
                <a:latin typeface="微软雅黑" panose="020B0503020204020204" charset="-122"/>
                <a:ea typeface="微软雅黑" panose="020B0503020204020204" charset="-122"/>
                <a:cs typeface="微软雅黑" panose="020B0503020204020204" charset="-122"/>
              </a:rPr>
              <a:t>半数</a:t>
            </a: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为诱变的</a:t>
            </a:r>
            <a:r>
              <a:rPr kumimoji="0" lang="en-US" altLang="zh-CN"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分子</a:t>
            </a:r>
            <a:endPar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5" name="文本框 24"/>
          <p:cNvSpPr txBox="1"/>
          <p:nvPr>
            <p:custDataLst>
              <p:tags r:id="rId8"/>
            </p:custDataLst>
          </p:nvPr>
        </p:nvSpPr>
        <p:spPr>
          <a:xfrm>
            <a:off x="2040160" y="4019686"/>
            <a:ext cx="4572000" cy="368300"/>
          </a:xfrm>
          <a:prstGeom prst="rect">
            <a:avLst/>
          </a:prstGeom>
          <a:noFill/>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空间结构完全清楚的蛋白质，进行“小改”</a:t>
            </a:r>
            <a:endPar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7" name="文本框 26"/>
          <p:cNvSpPr txBox="1"/>
          <p:nvPr>
            <p:custDataLst>
              <p:tags r:id="rId9"/>
            </p:custDataLst>
          </p:nvPr>
        </p:nvSpPr>
        <p:spPr>
          <a:xfrm>
            <a:off x="2155031" y="4407694"/>
            <a:ext cx="3286125" cy="395605"/>
          </a:xfrm>
          <a:prstGeom prst="rect">
            <a:avLst/>
          </a:prstGeom>
          <a:noFill/>
        </p:spPr>
        <p:txBody>
          <a:bodyPr wrap="square">
            <a:spAutoFit/>
          </a:bodyPr>
          <a:lstStyle>
            <a:defPPr>
              <a:defRPr lang="zh-CN"/>
            </a:defPPr>
            <a:lvl1pPr marR="0" lvl="0" indent="0" algn="just" fontAlgn="auto">
              <a:lnSpc>
                <a:spcPct val="150000"/>
              </a:lnSpc>
              <a:spcBef>
                <a:spcPct val="0"/>
              </a:spcBef>
              <a:spcAft>
                <a:spcPct val="0"/>
              </a:spcAft>
              <a:buClrTx/>
              <a:buSzTx/>
              <a:buFontTx/>
              <a:buNone/>
              <a:defRPr kumimoji="0" sz="2400" b="0" i="0" u="none" strike="noStrike" kern="100" cap="none" spc="0" normalizeH="0" baseline="0">
                <a:ln>
                  <a:noFill/>
                </a:ln>
                <a:solidFill>
                  <a:prstClr val="black"/>
                </a:solidFill>
                <a:effectLst/>
                <a:uLnTx/>
                <a:uFillTx/>
                <a:latin typeface="Times New Roman" panose="02020603050405020304" charset="0"/>
                <a:ea typeface="黑体" panose="02010609060101010101" charset="-122"/>
              </a:defRPr>
            </a:lvl1pPr>
          </a:lstStyle>
          <a:p>
            <a:pPr>
              <a:lnSpc>
                <a:spcPct val="110000"/>
              </a:lnSpc>
            </a:pPr>
            <a:r>
              <a:rPr lang="zh-CN" altLang="en-US" sz="1800" b="1">
                <a:solidFill>
                  <a:schemeClr val="accent1"/>
                </a:solidFill>
                <a:latin typeface="微软雅黑" panose="020B0503020204020204" charset="-122"/>
                <a:ea typeface="微软雅黑" panose="020B0503020204020204" charset="-122"/>
              </a:rPr>
              <a:t>定点诱变有目的性和针对性</a:t>
            </a:r>
            <a:endParaRPr lang="zh-CN" altLang="en-US" sz="1800" b="1">
              <a:solidFill>
                <a:schemeClr val="accent1"/>
              </a:solidFill>
              <a:latin typeface="微软雅黑" panose="020B0503020204020204" charset="-122"/>
              <a:ea typeface="微软雅黑" panose="020B0503020204020204" charset="-122"/>
            </a:endParaRPr>
          </a:p>
        </p:txBody>
      </p:sp>
      <p:sp>
        <p:nvSpPr>
          <p:cNvPr id="381" name="矩形 380"/>
          <p:cNvSpPr/>
          <p:nvPr>
            <p:custDataLst>
              <p:tags r:id="rId10"/>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11"/>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12"/>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二</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蛋白质工程的基本原理</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sym typeface="+mn-ea"/>
            </a:endParaRPr>
          </a:p>
        </p:txBody>
      </p:sp>
      <p:pic>
        <p:nvPicPr>
          <p:cNvPr id="2" name="Picture 2"/>
          <p:cNvPicPr>
            <a:picLocks noChangeAspect="1"/>
          </p:cNvPicPr>
          <p:nvPr>
            <p:custDataLst>
              <p:tags r:id="rId13"/>
            </p:custDataLst>
          </p:nvPr>
        </p:nvPicPr>
        <p:blipFill>
          <a:blip r:embed="rId14"/>
          <a:stretch>
            <a:fillRect/>
          </a:stretch>
        </p:blipFill>
        <p:spPr>
          <a:xfrm flipH="1">
            <a:off x="11950700" y="11912600"/>
            <a:ext cx="0" cy="0"/>
          </a:xfrm>
          <a:prstGeom prst="rect">
            <a:avLst/>
          </a:prstGeom>
          <a:ln>
            <a:noFill/>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文本框 11"/>
          <p:cNvSpPr txBox="1"/>
          <p:nvPr>
            <p:custDataLst>
              <p:tags r:id="rId1"/>
            </p:custDataLst>
          </p:nvPr>
        </p:nvSpPr>
        <p:spPr>
          <a:xfrm>
            <a:off x="2984659" y="663416"/>
            <a:ext cx="2929414" cy="368300"/>
          </a:xfrm>
          <a:prstGeom prst="rect">
            <a:avLst/>
          </a:prstGeom>
          <a:noFill/>
          <a:ln>
            <a:noFill/>
          </a:ln>
        </p:spPr>
        <p:txBody>
          <a:bodyPr wrap="square">
            <a:spAutoFit/>
            <a:scene3d>
              <a:camera prst="orthographicFront"/>
              <a:lightRig rig="threePt" dir="t"/>
            </a:scene3d>
          </a:bodyPr>
          <a:lstStyle>
            <a:defPPr>
              <a:defRPr lang="zh-CN"/>
            </a:defPPr>
            <a:lvl1pPr algn="just">
              <a:lnSpc>
                <a:spcPct val="150000"/>
              </a:lnSpc>
              <a:defRPr sz="2800">
                <a:latin typeface="+mj-lt"/>
                <a:ea typeface="黑体" panose="02010609060101010101" charset="-122"/>
              </a:defRPr>
            </a:lvl1pPr>
          </a:lstStyle>
          <a:p>
            <a:pPr indent="0">
              <a:lnSpc>
                <a:spcPct val="100000"/>
              </a:lnSpc>
              <a:buFont typeface="Wingdings" panose="05000000000000000000" charset="0"/>
              <a:buNone/>
            </a:pPr>
            <a:r>
              <a:rPr lang="zh-CN" altLang="en-US" sz="1800" b="1">
                <a:solidFill>
                  <a:schemeClr val="accent1"/>
                </a:solidFill>
                <a:effectLst/>
                <a:latin typeface="微软雅黑" panose="020B0503020204020204" charset="-122"/>
                <a:ea typeface="微软雅黑" panose="020B0503020204020204" charset="-122"/>
              </a:rPr>
              <a:t>归纳总结定点诱变技术</a:t>
            </a:r>
            <a:endParaRPr lang="zh-CN" altLang="en-US" sz="1800" b="1">
              <a:solidFill>
                <a:schemeClr val="accent1"/>
              </a:solidFill>
              <a:effectLst/>
              <a:latin typeface="微软雅黑" panose="020B0503020204020204" charset="-122"/>
              <a:ea typeface="微软雅黑" panose="020B0503020204020204" charset="-122"/>
            </a:endParaRPr>
          </a:p>
        </p:txBody>
      </p:sp>
      <p:graphicFrame>
        <p:nvGraphicFramePr>
          <p:cNvPr id="3" name="表格 2"/>
          <p:cNvGraphicFramePr>
            <a:graphicFrameLocks noGrp="1"/>
          </p:cNvGraphicFramePr>
          <p:nvPr>
            <p:custDataLst>
              <p:tags r:id="rId2"/>
            </p:custDataLst>
          </p:nvPr>
        </p:nvGraphicFramePr>
        <p:xfrm>
          <a:off x="890111" y="1067753"/>
          <a:ext cx="7443470" cy="3743960"/>
        </p:xfrm>
        <a:graphic>
          <a:graphicData uri="http://schemas.openxmlformats.org/drawingml/2006/table">
            <a:tbl>
              <a:tblPr firstRow="1" firstCol="1" bandRow="1">
                <a:tableStyleId>{E8B1032C-EA38-4F05-BA0D-38AFFFC7BED3}</a:tableStyleId>
              </a:tblPr>
              <a:tblGrid>
                <a:gridCol w="339725"/>
                <a:gridCol w="680085"/>
                <a:gridCol w="6423660"/>
              </a:tblGrid>
              <a:tr h="415925">
                <a:tc gridSpan="2">
                  <a:txBody>
                    <a:bodyPr wrap="square"/>
                    <a:lstStyle/>
                    <a:p>
                      <a:pPr algn="ctr">
                        <a:lnSpc>
                          <a:spcPct val="100000"/>
                        </a:lnSpc>
                      </a:pPr>
                      <a:r>
                        <a:rPr lang="zh-CN" sz="1800" b="1" kern="100">
                          <a:effectLst/>
                          <a:latin typeface="微软雅黑" panose="020B0503020204020204" charset="-122"/>
                          <a:ea typeface="微软雅黑" panose="020B0503020204020204" charset="-122"/>
                        </a:rPr>
                        <a:t>项目</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hMerge="1">
                  <a:tcPr/>
                </a:tc>
                <a:tc>
                  <a:txBody>
                    <a:bodyPr wrap="square"/>
                    <a:lstStyle/>
                    <a:p>
                      <a:pPr algn="ctr">
                        <a:lnSpc>
                          <a:spcPct val="100000"/>
                        </a:lnSpc>
                      </a:pPr>
                      <a:r>
                        <a:rPr lang="zh-CN" sz="1800" b="1" kern="100">
                          <a:effectLst/>
                          <a:latin typeface="微软雅黑" panose="020B0503020204020204" charset="-122"/>
                          <a:ea typeface="微软雅黑" panose="020B0503020204020204" charset="-122"/>
                        </a:rPr>
                        <a:t>内容</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415925">
                <a:tc rowSpan="3">
                  <a:txBody>
                    <a:bodyPr wrap="square"/>
                    <a:lstStyle/>
                    <a:p>
                      <a:pPr algn="ctr">
                        <a:lnSpc>
                          <a:spcPct val="100000"/>
                        </a:lnSpc>
                      </a:pPr>
                      <a:r>
                        <a:rPr lang="zh-CN" sz="1800" b="1" kern="100">
                          <a:effectLst/>
                          <a:latin typeface="微软雅黑" panose="020B0503020204020204" charset="-122"/>
                          <a:ea typeface="微软雅黑" panose="020B0503020204020204" charset="-122"/>
                        </a:rPr>
                        <a:t>条件</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a:txBody>
                    <a:bodyPr wrap="square"/>
                    <a:lstStyle/>
                    <a:p>
                      <a:pPr algn="ctr">
                        <a:lnSpc>
                          <a:spcPct val="100000"/>
                        </a:lnSpc>
                      </a:pPr>
                      <a:r>
                        <a:rPr lang="zh-CN" sz="1800" b="1" kern="100">
                          <a:effectLst/>
                          <a:latin typeface="微软雅黑" panose="020B0503020204020204" charset="-122"/>
                          <a:ea typeface="微软雅黑" panose="020B0503020204020204" charset="-122"/>
                        </a:rPr>
                        <a:t>原料</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a:txBody>
                    <a:bodyPr wrap="square"/>
                    <a:lstStyle/>
                    <a:p>
                      <a:pPr algn="ctr">
                        <a:lnSpc>
                          <a:spcPct val="100000"/>
                        </a:lnSpc>
                      </a:pP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415925">
                <a:tc vMerge="1">
                  <a:tcPr/>
                </a:tc>
                <a:tc>
                  <a:txBody>
                    <a:bodyPr wrap="square"/>
                    <a:lstStyle/>
                    <a:p>
                      <a:pPr algn="ctr">
                        <a:lnSpc>
                          <a:spcPct val="100000"/>
                        </a:lnSpc>
                      </a:pPr>
                      <a:r>
                        <a:rPr lang="zh-CN" sz="1800" b="1" kern="100">
                          <a:effectLst/>
                          <a:latin typeface="微软雅黑" panose="020B0503020204020204" charset="-122"/>
                          <a:ea typeface="微软雅黑" panose="020B0503020204020204" charset="-122"/>
                        </a:rPr>
                        <a:t>酶</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a:txBody>
                    <a:bodyPr wrap="square"/>
                    <a:lstStyle/>
                    <a:p>
                      <a:pPr algn="ctr">
                        <a:lnSpc>
                          <a:spcPct val="100000"/>
                        </a:lnSpc>
                      </a:pP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415925">
                <a:tc vMerge="1">
                  <a:tcPr/>
                </a:tc>
                <a:tc>
                  <a:txBody>
                    <a:bodyPr wrap="square"/>
                    <a:lstStyle/>
                    <a:p>
                      <a:pPr algn="ctr">
                        <a:lnSpc>
                          <a:spcPct val="100000"/>
                        </a:lnSpc>
                      </a:pPr>
                      <a:r>
                        <a:rPr lang="zh-CN" sz="1800" b="1" kern="100">
                          <a:effectLst/>
                          <a:latin typeface="微软雅黑" panose="020B0503020204020204" charset="-122"/>
                          <a:ea typeface="微软雅黑" panose="020B0503020204020204" charset="-122"/>
                        </a:rPr>
                        <a:t>引物</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a:txBody>
                    <a:bodyPr wrap="square"/>
                    <a:lstStyle/>
                    <a:p>
                      <a:pPr algn="ctr">
                        <a:lnSpc>
                          <a:spcPct val="100000"/>
                        </a:lnSpc>
                      </a:pP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832485">
                <a:tc gridSpan="2">
                  <a:txBody>
                    <a:bodyPr wrap="square"/>
                    <a:lstStyle/>
                    <a:p>
                      <a:pPr algn="ctr">
                        <a:lnSpc>
                          <a:spcPct val="100000"/>
                        </a:lnSpc>
                      </a:pPr>
                      <a:r>
                        <a:rPr lang="zh-CN" sz="1800" b="1" kern="100">
                          <a:effectLst/>
                          <a:latin typeface="微软雅黑" panose="020B0503020204020204" charset="-122"/>
                          <a:ea typeface="微软雅黑" panose="020B0503020204020204" charset="-122"/>
                        </a:rPr>
                        <a:t>操作方法</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hMerge="1">
                  <a:tcPr/>
                </a:tc>
                <a:tc>
                  <a:txBody>
                    <a:bodyPr wrap="square"/>
                    <a:lstStyle/>
                    <a:p>
                      <a:pPr algn="ctr">
                        <a:lnSpc>
                          <a:spcPct val="100000"/>
                        </a:lnSpc>
                      </a:pPr>
                      <a:endParaRPr lang="en-US" altLang="zh-CN" sz="1800" b="1" kern="100">
                        <a:effectLst/>
                        <a:latin typeface="微软雅黑" panose="020B0503020204020204" charset="-122"/>
                        <a:ea typeface="微软雅黑" panose="020B0503020204020204" charset="-122"/>
                        <a:cs typeface="Times New Roman" panose="02020603050405020304" charset="0"/>
                      </a:endParaRPr>
                    </a:p>
                    <a:p>
                      <a:pPr algn="ctr">
                        <a:lnSpc>
                          <a:spcPct val="100000"/>
                        </a:lnSpc>
                      </a:pPr>
                      <a:endParaRPr lang="en-US" alt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415925">
                <a:tc gridSpan="2">
                  <a:txBody>
                    <a:bodyPr wrap="square"/>
                    <a:lstStyle/>
                    <a:p>
                      <a:pPr algn="ctr">
                        <a:lnSpc>
                          <a:spcPct val="100000"/>
                        </a:lnSpc>
                      </a:pPr>
                      <a:r>
                        <a:rPr lang="zh-CN" sz="1800" b="1" kern="100">
                          <a:effectLst/>
                          <a:latin typeface="微软雅黑" panose="020B0503020204020204" charset="-122"/>
                          <a:ea typeface="微软雅黑" panose="020B0503020204020204" charset="-122"/>
                        </a:rPr>
                        <a:t>结果</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hMerge="1">
                  <a:tcPr/>
                </a:tc>
                <a:tc>
                  <a:txBody>
                    <a:bodyPr wrap="square"/>
                    <a:lstStyle/>
                    <a:p>
                      <a:pPr algn="ctr">
                        <a:lnSpc>
                          <a:spcPct val="100000"/>
                        </a:lnSpc>
                      </a:pP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415925">
                <a:tc gridSpan="2">
                  <a:txBody>
                    <a:bodyPr wrap="square"/>
                    <a:lstStyle/>
                    <a:p>
                      <a:pPr algn="ctr">
                        <a:lnSpc>
                          <a:spcPct val="100000"/>
                        </a:lnSpc>
                      </a:pPr>
                      <a:r>
                        <a:rPr lang="zh-CN" sz="1800" b="1" kern="100">
                          <a:effectLst/>
                          <a:latin typeface="微软雅黑" panose="020B0503020204020204" charset="-122"/>
                          <a:ea typeface="微软雅黑" panose="020B0503020204020204" charset="-122"/>
                        </a:rPr>
                        <a:t>适用范围</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hMerge="1">
                  <a:tcPr/>
                </a:tc>
                <a:tc>
                  <a:txBody>
                    <a:bodyPr wrap="square"/>
                    <a:lstStyle/>
                    <a:p>
                      <a:pPr algn="ctr">
                        <a:lnSpc>
                          <a:spcPct val="100000"/>
                        </a:lnSpc>
                      </a:pP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r h="415925">
                <a:tc gridSpan="2">
                  <a:txBody>
                    <a:bodyPr wrap="square"/>
                    <a:lstStyle/>
                    <a:p>
                      <a:pPr algn="ctr">
                        <a:lnSpc>
                          <a:spcPct val="100000"/>
                        </a:lnSpc>
                      </a:pPr>
                      <a:r>
                        <a:rPr lang="zh-CN" sz="1800" b="1" kern="100">
                          <a:effectLst/>
                          <a:latin typeface="微软雅黑" panose="020B0503020204020204" charset="-122"/>
                          <a:ea typeface="微软雅黑" panose="020B0503020204020204" charset="-122"/>
                        </a:rPr>
                        <a:t>特点</a:t>
                      </a: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c hMerge="1">
                  <a:tcPr/>
                </a:tc>
                <a:tc>
                  <a:txBody>
                    <a:bodyPr wrap="square"/>
                    <a:lstStyle/>
                    <a:p>
                      <a:pPr algn="ctr">
                        <a:lnSpc>
                          <a:spcPct val="100000"/>
                        </a:lnSpc>
                      </a:pPr>
                      <a:endParaRPr lang="zh-CN" sz="1800" b="1" kern="100">
                        <a:effectLst/>
                        <a:latin typeface="微软雅黑" panose="020B0503020204020204" charset="-122"/>
                        <a:ea typeface="微软雅黑" panose="020B0503020204020204" charset="-122"/>
                        <a:cs typeface="Times New Roman" panose="02020603050405020304" charset="0"/>
                      </a:endParaRPr>
                    </a:p>
                  </a:txBody>
                  <a:tcPr marL="31018" marR="31018" marT="0" marB="0" vert="horz" anchor="ctr"/>
                </a:tc>
              </a:tr>
            </a:tbl>
          </a:graphicData>
        </a:graphic>
      </p:graphicFrame>
      <p:sp>
        <p:nvSpPr>
          <p:cNvPr id="15" name="文本框 14"/>
          <p:cNvSpPr txBox="1"/>
          <p:nvPr>
            <p:custDataLst>
              <p:tags r:id="rId3"/>
            </p:custDataLst>
          </p:nvPr>
        </p:nvSpPr>
        <p:spPr>
          <a:xfrm>
            <a:off x="2390627" y="1507830"/>
            <a:ext cx="2091690" cy="368300"/>
          </a:xfrm>
          <a:prstGeom prst="rect">
            <a:avLst/>
          </a:prstGeom>
          <a:noFill/>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4</a:t>
            </a: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种脱氧核苷酸</a:t>
            </a:r>
            <a:endPar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7" name="文本框 16"/>
          <p:cNvSpPr txBox="1"/>
          <p:nvPr>
            <p:custDataLst>
              <p:tags r:id="rId4"/>
            </p:custDataLst>
          </p:nvPr>
        </p:nvSpPr>
        <p:spPr>
          <a:xfrm>
            <a:off x="2163455" y="1955773"/>
            <a:ext cx="4572000" cy="368300"/>
          </a:xfrm>
          <a:prstGeom prst="rect">
            <a:avLst/>
          </a:prstGeom>
          <a:noFill/>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聚合酶和</a:t>
            </a:r>
            <a:r>
              <a:rPr kumimoji="0" lang="en-US" altLang="zh-CN"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连接酶</a:t>
            </a:r>
            <a:endPar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9" name="文本框 18"/>
          <p:cNvSpPr txBox="1"/>
          <p:nvPr>
            <p:custDataLst>
              <p:tags r:id="rId5"/>
            </p:custDataLst>
          </p:nvPr>
        </p:nvSpPr>
        <p:spPr>
          <a:xfrm>
            <a:off x="2163445" y="2345055"/>
            <a:ext cx="3592195" cy="368300"/>
          </a:xfrm>
          <a:prstGeom prst="rect">
            <a:avLst/>
          </a:prstGeom>
          <a:noFill/>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含突变位点的</a:t>
            </a:r>
            <a:r>
              <a:rPr kumimoji="0" lang="en-US" altLang="zh-CN"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分子片段</a:t>
            </a:r>
            <a:endPar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1" name="文本框 20"/>
          <p:cNvSpPr txBox="1"/>
          <p:nvPr>
            <p:custDataLst>
              <p:tags r:id="rId6"/>
            </p:custDataLst>
          </p:nvPr>
        </p:nvSpPr>
        <p:spPr>
          <a:xfrm>
            <a:off x="2040255" y="2734310"/>
            <a:ext cx="6301740" cy="810260"/>
          </a:xfrm>
          <a:prstGeom prst="rect">
            <a:avLst/>
          </a:prstGeom>
          <a:noFill/>
        </p:spPr>
        <p:txBody>
          <a:bodyPr wrap="square">
            <a:spAutoFit/>
          </a:bodyPr>
          <a:lstStyle/>
          <a:p>
            <a:pPr marL="0" marR="0" lvl="0" indent="0" algn="just" defTabSz="914400" rtl="0" eaLnBrk="1" fontAlgn="auto" latinLnBrk="0" hangingPunct="1">
              <a:lnSpc>
                <a:spcPct val="130000"/>
              </a:lnSpc>
              <a:spcBef>
                <a:spcPct val="0"/>
              </a:spcBef>
              <a:spcAft>
                <a:spcPct val="0"/>
              </a:spcAft>
              <a:buClrTx/>
              <a:buSzTx/>
              <a:buFontTx/>
              <a:buNone/>
              <a:defRPr/>
            </a:pPr>
            <a:r>
              <a:rPr kumimoji="0" lang="zh-CN" altLang="en-US" sz="1800" b="1" i="0" u="none" strike="noStrike" kern="100" cap="none" spc="0" normalizeH="0" baseline="0" noProof="0">
                <a:ln>
                  <a:noFill/>
                </a:ln>
                <a:solidFill>
                  <a:srgbClr val="FF0000"/>
                </a:solidFill>
                <a:effectLst/>
                <a:highlight>
                  <a:srgbClr val="FFFF00"/>
                </a:highlight>
                <a:uLnTx/>
                <a:uFillTx/>
                <a:latin typeface="微软雅黑" panose="020B0503020204020204" charset="-122"/>
                <a:ea typeface="微软雅黑" panose="020B0503020204020204" charset="-122"/>
                <a:cs typeface="微软雅黑" panose="020B0503020204020204" charset="-122"/>
              </a:rPr>
              <a:t>先通过</a:t>
            </a:r>
            <a:r>
              <a:rPr kumimoji="0" lang="en-US" altLang="zh-CN" sz="1800" b="1" i="0" u="none" strike="noStrike" kern="100" cap="none" spc="0" normalizeH="0" baseline="0" noProof="0">
                <a:ln>
                  <a:noFill/>
                </a:ln>
                <a:solidFill>
                  <a:srgbClr val="FF0000"/>
                </a:solidFill>
                <a:effectLst/>
                <a:highlight>
                  <a:srgbClr val="FFFF00"/>
                </a:highlight>
                <a:uLnTx/>
                <a:uFillTx/>
                <a:latin typeface="微软雅黑" panose="020B0503020204020204" charset="-122"/>
                <a:ea typeface="微软雅黑" panose="020B0503020204020204" charset="-122"/>
                <a:cs typeface="微软雅黑" panose="020B0503020204020204" charset="-122"/>
              </a:rPr>
              <a:t>PCR</a:t>
            </a:r>
            <a:r>
              <a:rPr kumimoji="0" lang="zh-CN" altLang="en-US" sz="1800" b="1" i="0" u="none" strike="noStrike" kern="100" cap="none" spc="0" normalizeH="0" baseline="0" noProof="0">
                <a:ln>
                  <a:noFill/>
                </a:ln>
                <a:solidFill>
                  <a:srgbClr val="FF0000"/>
                </a:solidFill>
                <a:effectLst/>
                <a:highlight>
                  <a:srgbClr val="FFFF00"/>
                </a:highlight>
                <a:uLnTx/>
                <a:uFillTx/>
                <a:latin typeface="微软雅黑" panose="020B0503020204020204" charset="-122"/>
                <a:ea typeface="微软雅黑" panose="020B0503020204020204" charset="-122"/>
                <a:cs typeface="微软雅黑" panose="020B0503020204020204" charset="-122"/>
              </a:rPr>
              <a:t>扩增已获得定点突变的基因，再通过基因工程将突变基因导入受体细胞，经过转录和翻译合成所需的蛋白质</a:t>
            </a:r>
            <a:endParaRPr kumimoji="0" lang="zh-CN" altLang="en-US" sz="1800" b="1" i="0" u="none" strike="noStrike" kern="100" cap="none" spc="0" normalizeH="0" baseline="0" noProof="0">
              <a:ln>
                <a:noFill/>
              </a:ln>
              <a:solidFill>
                <a:srgbClr val="FF0000"/>
              </a:solidFill>
              <a:effectLst/>
              <a:highlight>
                <a:srgbClr val="FFFF00"/>
              </a:highlight>
              <a:uLnTx/>
              <a:uFillTx/>
              <a:latin typeface="微软雅黑" panose="020B0503020204020204" charset="-122"/>
              <a:ea typeface="微软雅黑" panose="020B0503020204020204" charset="-122"/>
              <a:cs typeface="微软雅黑" panose="020B0503020204020204" charset="-122"/>
            </a:endParaRPr>
          </a:p>
        </p:txBody>
      </p:sp>
      <p:sp>
        <p:nvSpPr>
          <p:cNvPr id="23" name="文本框 22"/>
          <p:cNvSpPr txBox="1"/>
          <p:nvPr>
            <p:custDataLst>
              <p:tags r:id="rId7"/>
            </p:custDataLst>
          </p:nvPr>
        </p:nvSpPr>
        <p:spPr>
          <a:xfrm>
            <a:off x="2120170" y="3631384"/>
            <a:ext cx="4572000" cy="368300"/>
          </a:xfrm>
          <a:prstGeom prst="rect">
            <a:avLst/>
          </a:prstGeom>
          <a:noFill/>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后代中</a:t>
            </a:r>
            <a:r>
              <a:rPr kumimoji="0" lang="zh-CN" altLang="en-US" sz="1800" b="1" i="0" u="none" strike="noStrike" kern="100" cap="none" spc="0" normalizeH="0" baseline="0" noProof="0">
                <a:ln>
                  <a:noFill/>
                </a:ln>
                <a:solidFill>
                  <a:srgbClr val="00B050"/>
                </a:solidFill>
                <a:effectLst/>
                <a:uLnTx/>
                <a:uFillTx/>
                <a:latin typeface="微软雅黑" panose="020B0503020204020204" charset="-122"/>
                <a:ea typeface="微软雅黑" panose="020B0503020204020204" charset="-122"/>
                <a:cs typeface="微软雅黑" panose="020B0503020204020204" charset="-122"/>
              </a:rPr>
              <a:t>半数</a:t>
            </a: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为诱变的</a:t>
            </a:r>
            <a:r>
              <a:rPr kumimoji="0" lang="en-US" altLang="zh-CN"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分子</a:t>
            </a:r>
            <a:endPar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5" name="文本框 24"/>
          <p:cNvSpPr txBox="1"/>
          <p:nvPr>
            <p:custDataLst>
              <p:tags r:id="rId8"/>
            </p:custDataLst>
          </p:nvPr>
        </p:nvSpPr>
        <p:spPr>
          <a:xfrm>
            <a:off x="2040160" y="4019686"/>
            <a:ext cx="4572000" cy="368300"/>
          </a:xfrm>
          <a:prstGeom prst="rect">
            <a:avLst/>
          </a:prstGeom>
          <a:noFill/>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rPr>
              <a:t>空间结构完全清楚的蛋白质，进行“小改”</a:t>
            </a:r>
            <a:endParaRPr kumimoji="0" lang="zh-CN" altLang="en-US" sz="1800" b="1" i="0" u="none" strike="noStrike" kern="100" cap="none" spc="0" normalizeH="0" baseline="0" noProof="0">
              <a:ln>
                <a:noFill/>
              </a:ln>
              <a:solidFill>
                <a:schemeClr val="accent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7" name="文本框 26"/>
          <p:cNvSpPr txBox="1"/>
          <p:nvPr>
            <p:custDataLst>
              <p:tags r:id="rId9"/>
            </p:custDataLst>
          </p:nvPr>
        </p:nvSpPr>
        <p:spPr>
          <a:xfrm>
            <a:off x="2155031" y="4407694"/>
            <a:ext cx="3286125" cy="395605"/>
          </a:xfrm>
          <a:prstGeom prst="rect">
            <a:avLst/>
          </a:prstGeom>
          <a:noFill/>
        </p:spPr>
        <p:txBody>
          <a:bodyPr wrap="square">
            <a:spAutoFit/>
          </a:bodyPr>
          <a:lstStyle>
            <a:defPPr>
              <a:defRPr lang="zh-CN"/>
            </a:defPPr>
            <a:lvl1pPr marR="0" lvl="0" indent="0" algn="just" fontAlgn="auto">
              <a:lnSpc>
                <a:spcPct val="150000"/>
              </a:lnSpc>
              <a:spcBef>
                <a:spcPct val="0"/>
              </a:spcBef>
              <a:spcAft>
                <a:spcPct val="0"/>
              </a:spcAft>
              <a:buClrTx/>
              <a:buSzTx/>
              <a:buFontTx/>
              <a:buNone/>
              <a:defRPr kumimoji="0" sz="2400" b="0" i="0" u="none" strike="noStrike" kern="100" cap="none" spc="0" normalizeH="0" baseline="0">
                <a:ln>
                  <a:noFill/>
                </a:ln>
                <a:solidFill>
                  <a:prstClr val="black"/>
                </a:solidFill>
                <a:effectLst/>
                <a:uLnTx/>
                <a:uFillTx/>
                <a:latin typeface="Times New Roman" panose="02020603050405020304" charset="0"/>
                <a:ea typeface="黑体" panose="02010609060101010101" charset="-122"/>
              </a:defRPr>
            </a:lvl1pPr>
          </a:lstStyle>
          <a:p>
            <a:pPr>
              <a:lnSpc>
                <a:spcPct val="110000"/>
              </a:lnSpc>
            </a:pPr>
            <a:r>
              <a:rPr lang="zh-CN" altLang="en-US" sz="1800" b="1">
                <a:solidFill>
                  <a:schemeClr val="accent1"/>
                </a:solidFill>
                <a:latin typeface="微软雅黑" panose="020B0503020204020204" charset="-122"/>
                <a:ea typeface="微软雅黑" panose="020B0503020204020204" charset="-122"/>
              </a:rPr>
              <a:t>定点诱变有目的性和针对性</a:t>
            </a:r>
            <a:endParaRPr lang="zh-CN" altLang="en-US" sz="1800" b="1">
              <a:solidFill>
                <a:schemeClr val="accent1"/>
              </a:solidFill>
              <a:latin typeface="微软雅黑" panose="020B0503020204020204" charset="-122"/>
              <a:ea typeface="微软雅黑" panose="020B0503020204020204" charset="-122"/>
            </a:endParaRPr>
          </a:p>
        </p:txBody>
      </p:sp>
      <p:sp>
        <p:nvSpPr>
          <p:cNvPr id="381" name="矩形 380"/>
          <p:cNvSpPr/>
          <p:nvPr>
            <p:custDataLst>
              <p:tags r:id="rId10"/>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11"/>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12"/>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二</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蛋白质工程的基本原理</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left)">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9" grpId="0"/>
      <p:bldP spid="21" grpId="0"/>
      <p:bldP spid="23" grpId="0"/>
      <p:bldP spid="25" grpId="0"/>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 name="表格 6"/>
          <p:cNvGraphicFramePr>
            <a:graphicFrameLocks noGrp="1"/>
          </p:cNvGraphicFramePr>
          <p:nvPr>
            <p:custDataLst>
              <p:tags r:id="rId1"/>
            </p:custDataLst>
          </p:nvPr>
        </p:nvGraphicFramePr>
        <p:xfrm>
          <a:off x="379730" y="771525"/>
          <a:ext cx="8347710" cy="4001770"/>
        </p:xfrm>
        <a:graphic>
          <a:graphicData uri="http://schemas.openxmlformats.org/drawingml/2006/table">
            <a:tbl>
              <a:tblPr firstRow="1">
                <a:tableStyleId>{019FCE67-D98D-4F39-B4F8-7B93A08D3D2E}</a:tableStyleId>
              </a:tblPr>
              <a:tblGrid>
                <a:gridCol w="384175"/>
                <a:gridCol w="792480"/>
                <a:gridCol w="4215130"/>
                <a:gridCol w="2955925"/>
              </a:tblGrid>
              <a:tr h="310515">
                <a:tc gridSpan="2">
                  <a:txBody>
                    <a:bodyPr wrap="square"/>
                    <a:lstStyle/>
                    <a:p>
                      <a:pPr indent="0" algn="ctr">
                        <a:buNone/>
                      </a:pPr>
                      <a:r>
                        <a:rPr lang="en-US" sz="1800" b="1">
                          <a:latin typeface="微软雅黑" panose="020B0503020204020204" charset="-122"/>
                          <a:ea typeface="微软雅黑" panose="020B0503020204020204" charset="-122"/>
                        </a:rPr>
                        <a:t>项目</a:t>
                      </a:r>
                      <a:endParaRPr lang="en-US" altLang="en-US" sz="1800" b="1">
                        <a:latin typeface="微软雅黑" panose="020B0503020204020204" charset="-122"/>
                        <a:ea typeface="微软雅黑" panose="020B0503020204020204" charset="-122"/>
                      </a:endParaRPr>
                    </a:p>
                  </a:txBody>
                  <a:tcPr marL="51435" marR="51435" marT="0" marB="0" vert="horz" anchor="ctr"/>
                </a:tc>
                <a:tc hMerge="1">
                  <a:tcPr/>
                </a:tc>
                <a:tc>
                  <a:txBody>
                    <a:bodyPr wrap="square"/>
                    <a:lstStyle/>
                    <a:p>
                      <a:pPr indent="0" algn="ctr">
                        <a:buNone/>
                      </a:pPr>
                      <a:r>
                        <a:rPr lang="en-US" sz="1800" b="1">
                          <a:solidFill>
                            <a:schemeClr val="accent1"/>
                          </a:solidFill>
                          <a:latin typeface="微软雅黑" panose="020B0503020204020204" charset="-122"/>
                          <a:ea typeface="微软雅黑" panose="020B0503020204020204" charset="-122"/>
                        </a:rPr>
                        <a:t>蛋白质工程</a:t>
                      </a:r>
                      <a:endParaRPr lang="en-US" altLang="en-US" sz="1800" b="1">
                        <a:solidFill>
                          <a:schemeClr val="accent1"/>
                        </a:solidFill>
                        <a:latin typeface="微软雅黑" panose="020B0503020204020204" charset="-122"/>
                        <a:ea typeface="微软雅黑" panose="020B0503020204020204" charset="-122"/>
                      </a:endParaRPr>
                    </a:p>
                  </a:txBody>
                  <a:tcPr marL="51435" marR="51435" marT="0" marB="0" vert="horz" anchor="ctr"/>
                </a:tc>
                <a:tc>
                  <a:txBody>
                    <a:bodyPr wrap="square"/>
                    <a:lstStyle/>
                    <a:p>
                      <a:pPr indent="0" algn="ctr">
                        <a:buNone/>
                      </a:pPr>
                      <a:r>
                        <a:rPr lang="en-US" sz="1800" b="1">
                          <a:solidFill>
                            <a:schemeClr val="accent1"/>
                          </a:solidFill>
                          <a:latin typeface="微软雅黑" panose="020B0503020204020204" charset="-122"/>
                          <a:ea typeface="微软雅黑" panose="020B0503020204020204" charset="-122"/>
                        </a:rPr>
                        <a:t>基因工程</a:t>
                      </a:r>
                      <a:endParaRPr lang="en-US" altLang="en-US" sz="1800" b="1">
                        <a:solidFill>
                          <a:schemeClr val="accent1"/>
                        </a:solidFill>
                        <a:latin typeface="微软雅黑" panose="020B0503020204020204" charset="-122"/>
                        <a:ea typeface="微软雅黑" panose="020B0503020204020204" charset="-122"/>
                      </a:endParaRPr>
                    </a:p>
                  </a:txBody>
                  <a:tcPr marL="51435" marR="51435" marT="0" marB="0" vert="horz" anchor="ctr"/>
                </a:tc>
              </a:tr>
              <a:tr h="358140">
                <a:tc rowSpan="5">
                  <a:txBody>
                    <a:bodyPr wrap="square"/>
                    <a:lstStyle/>
                    <a:p>
                      <a:pPr indent="0" algn="ctr">
                        <a:buNone/>
                      </a:pPr>
                      <a:r>
                        <a:rPr lang="en-US" sz="1800" b="1">
                          <a:latin typeface="微软雅黑" panose="020B0503020204020204" charset="-122"/>
                          <a:ea typeface="微软雅黑" panose="020B0503020204020204" charset="-122"/>
                          <a:cs typeface="微软雅黑" panose="020B0503020204020204" charset="-122"/>
                        </a:rPr>
                        <a:t>区别</a:t>
                      </a:r>
                      <a:endParaRPr lang="en-US" sz="1800" b="1">
                        <a:latin typeface="微软雅黑" panose="020B0503020204020204" charset="-122"/>
                        <a:ea typeface="微软雅黑" panose="020B0503020204020204" charset="-122"/>
                        <a:cs typeface="微软雅黑" panose="020B0503020204020204" charset="-122"/>
                      </a:endParaRPr>
                    </a:p>
                    <a:p>
                      <a:pPr indent="0" algn="ctr">
                        <a:buNone/>
                      </a:pPr>
                      <a:r>
                        <a:rPr lang="en-US" altLang="zh-CN" sz="1800" b="1">
                          <a:latin typeface="微软雅黑" panose="020B0503020204020204" charset="-122"/>
                          <a:ea typeface="微软雅黑" panose="020B0503020204020204" charset="-122"/>
                          <a:cs typeface="微软雅黑" panose="020B0503020204020204" charset="-122"/>
                        </a:rPr>
                        <a:t> </a:t>
                      </a:r>
                      <a:endParaRPr lang="en-US" altLang="zh-CN" sz="1800" b="1">
                        <a:latin typeface="微软雅黑" panose="020B0503020204020204" charset="-122"/>
                        <a:ea typeface="微软雅黑" panose="020B0503020204020204" charset="-122"/>
                        <a:cs typeface="微软雅黑" panose="020B0503020204020204" charset="-122"/>
                      </a:endParaRPr>
                    </a:p>
                    <a:p>
                      <a:pPr indent="0" algn="ctr">
                        <a:buNone/>
                      </a:pPr>
                      <a:r>
                        <a:rPr lang="en-US" altLang="zh-CN" sz="1800" b="1">
                          <a:latin typeface="微软雅黑" panose="020B0503020204020204" charset="-122"/>
                          <a:ea typeface="微软雅黑" panose="020B0503020204020204" charset="-122"/>
                          <a:cs typeface="微软雅黑" panose="020B0503020204020204" charset="-122"/>
                        </a:rPr>
                        <a:t> </a:t>
                      </a:r>
                      <a:endParaRPr lang="en-US" altLang="zh-CN" sz="1800" b="1">
                        <a:latin typeface="微软雅黑" panose="020B0503020204020204" charset="-122"/>
                        <a:ea typeface="微软雅黑" panose="020B0503020204020204" charset="-122"/>
                        <a:cs typeface="微软雅黑" panose="020B0503020204020204" charset="-122"/>
                      </a:endParaRPr>
                    </a:p>
                    <a:p>
                      <a:pPr indent="0" algn="ctr">
                        <a:buNone/>
                      </a:pPr>
                      <a:r>
                        <a:rPr lang="en-US" altLang="zh-CN" sz="1800" b="1">
                          <a:latin typeface="微软雅黑" panose="020B0503020204020204" charset="-122"/>
                          <a:ea typeface="微软雅黑" panose="020B0503020204020204" charset="-122"/>
                          <a:cs typeface="微软雅黑" panose="020B0503020204020204" charset="-122"/>
                        </a:rPr>
                        <a:t> </a:t>
                      </a:r>
                      <a:endParaRPr lang="en-US" altLang="zh-CN" sz="1800" b="1">
                        <a:latin typeface="微软雅黑" panose="020B0503020204020204" charset="-122"/>
                        <a:ea typeface="微软雅黑" panose="020B0503020204020204" charset="-122"/>
                        <a:cs typeface="微软雅黑" panose="020B0503020204020204" charset="-122"/>
                      </a:endParaRPr>
                    </a:p>
                  </a:txBody>
                  <a:tcPr marL="51435" marR="51435" marT="0" marB="0" vert="horz" anchor="ctr"/>
                </a:tc>
                <a:tc>
                  <a:txBody>
                    <a:bodyPr wrap="square"/>
                    <a:lstStyle/>
                    <a:p>
                      <a:pPr indent="0" algn="ctr">
                        <a:buNone/>
                      </a:pPr>
                      <a:r>
                        <a:rPr lang="en-US" sz="1800" b="1">
                          <a:latin typeface="微软雅黑" panose="020B0503020204020204" charset="-122"/>
                          <a:ea typeface="微软雅黑" panose="020B0503020204020204" charset="-122"/>
                        </a:rPr>
                        <a:t>起点</a:t>
                      </a:r>
                      <a:endParaRPr lang="en-US" altLang="en-US" sz="1800" b="1">
                        <a:latin typeface="微软雅黑" panose="020B0503020204020204" charset="-122"/>
                        <a:ea typeface="微软雅黑" panose="020B0503020204020204" charset="-122"/>
                      </a:endParaRPr>
                    </a:p>
                  </a:txBody>
                  <a:tcPr marL="51435" marR="51435" marT="0" marB="0" vert="horz" anchor="ctr"/>
                </a:tc>
                <a:tc>
                  <a:txBody>
                    <a:bodyPr wrap="square"/>
                    <a:lstStyle/>
                    <a:p>
                      <a:pPr indent="0" algn="ctr">
                        <a:buNone/>
                      </a:pPr>
                      <a:endParaRPr lang="en-US" altLang="en-US" sz="1800" b="1">
                        <a:latin typeface="微软雅黑" panose="020B0503020204020204" charset="-122"/>
                        <a:ea typeface="微软雅黑" panose="020B0503020204020204" charset="-122"/>
                      </a:endParaRPr>
                    </a:p>
                  </a:txBody>
                  <a:tcPr marL="51435" marR="51435" marT="0" marB="0" vert="horz" anchor="ctr"/>
                </a:tc>
                <a:tc>
                  <a:txBody>
                    <a:bodyPr wrap="square"/>
                    <a:lstStyle/>
                    <a:p>
                      <a:pPr indent="0" algn="ctr">
                        <a:buNone/>
                      </a:pPr>
                      <a:endParaRPr lang="en-US" altLang="en-US" sz="1800" b="1">
                        <a:latin typeface="微软雅黑" panose="020B0503020204020204" charset="-122"/>
                        <a:ea typeface="微软雅黑" panose="020B0503020204020204" charset="-122"/>
                      </a:endParaRPr>
                    </a:p>
                  </a:txBody>
                  <a:tcPr marL="51435" marR="51435" marT="0" marB="0" vert="horz" anchor="ctr"/>
                </a:tc>
              </a:tr>
              <a:tr h="782955">
                <a:tc vMerge="1">
                  <a:tcPr marL="68580" marR="68580" marT="0" marB="0" anchor="ctr"/>
                </a:tc>
                <a:tc>
                  <a:txBody>
                    <a:bodyPr wrap="square"/>
                    <a:lstStyle/>
                    <a:p>
                      <a:pPr indent="0" algn="ctr">
                        <a:buNone/>
                      </a:pPr>
                      <a:r>
                        <a:rPr lang="en-US" sz="1800" b="1">
                          <a:latin typeface="微软雅黑" panose="020B0503020204020204" charset="-122"/>
                          <a:ea typeface="微软雅黑" panose="020B0503020204020204" charset="-122"/>
                        </a:rPr>
                        <a:t>过程</a:t>
                      </a:r>
                      <a:endParaRPr lang="en-US" altLang="en-US" sz="1800" b="1">
                        <a:latin typeface="微软雅黑" panose="020B0503020204020204" charset="-122"/>
                        <a:ea typeface="微软雅黑" panose="020B0503020204020204" charset="-122"/>
                      </a:endParaRPr>
                    </a:p>
                  </a:txBody>
                  <a:tcPr marL="51435" marR="51435" marT="0" marB="0" vert="horz" anchor="ctr"/>
                </a:tc>
                <a:tc>
                  <a:txBody>
                    <a:bodyPr wrap="square"/>
                    <a:lstStyle/>
                    <a:p>
                      <a:pPr indent="0">
                        <a:buNone/>
                      </a:pPr>
                      <a:endParaRPr lang="en-US" altLang="en-US" sz="1800" b="1">
                        <a:latin typeface="微软雅黑" panose="020B0503020204020204" charset="-122"/>
                        <a:ea typeface="微软雅黑" panose="020B0503020204020204" charset="-122"/>
                      </a:endParaRPr>
                    </a:p>
                  </a:txBody>
                  <a:tcPr marL="51435" marR="51435" marT="0" marB="0" vert="horz" anchor="ctr"/>
                </a:tc>
                <a:tc>
                  <a:txBody>
                    <a:bodyPr wrap="square"/>
                    <a:lstStyle/>
                    <a:p>
                      <a:pPr indent="0">
                        <a:buNone/>
                      </a:pPr>
                      <a:endParaRPr lang="en-US" altLang="en-US" sz="1800" b="1">
                        <a:latin typeface="微软雅黑" panose="020B0503020204020204" charset="-122"/>
                        <a:ea typeface="微软雅黑" panose="020B0503020204020204" charset="-122"/>
                      </a:endParaRPr>
                    </a:p>
                  </a:txBody>
                  <a:tcPr marL="51435" marR="51435" marT="0" marB="0" vert="horz" anchor="ctr"/>
                </a:tc>
              </a:tr>
              <a:tr h="405130">
                <a:tc vMerge="1">
                  <a:tcPr marL="68580" marR="68580" marT="0" marB="0" anchor="ctr"/>
                </a:tc>
                <a:tc>
                  <a:txBody>
                    <a:bodyPr wrap="square"/>
                    <a:lstStyle/>
                    <a:p>
                      <a:pPr indent="0" algn="ctr">
                        <a:buNone/>
                      </a:pPr>
                      <a:r>
                        <a:rPr lang="en-US" sz="1800" b="1">
                          <a:latin typeface="微软雅黑" panose="020B0503020204020204" charset="-122"/>
                          <a:ea typeface="微软雅黑" panose="020B0503020204020204" charset="-122"/>
                        </a:rPr>
                        <a:t>实质</a:t>
                      </a:r>
                      <a:endParaRPr lang="en-US" altLang="en-US" sz="1800" b="1">
                        <a:latin typeface="微软雅黑" panose="020B0503020204020204" charset="-122"/>
                        <a:ea typeface="微软雅黑" panose="020B0503020204020204" charset="-122"/>
                      </a:endParaRPr>
                    </a:p>
                  </a:txBody>
                  <a:tcPr marL="51435" marR="51435" marT="0" marB="0" vert="horz" anchor="ctr"/>
                </a:tc>
                <a:tc>
                  <a:txBody>
                    <a:bodyPr wrap="square"/>
                    <a:lstStyle/>
                    <a:p>
                      <a:pPr indent="0">
                        <a:buNone/>
                      </a:pPr>
                      <a:endParaRPr lang="en-US" altLang="en-US" sz="1800" b="1">
                        <a:latin typeface="微软雅黑" panose="020B0503020204020204" charset="-122"/>
                        <a:ea typeface="微软雅黑" panose="020B0503020204020204" charset="-122"/>
                      </a:endParaRPr>
                    </a:p>
                  </a:txBody>
                  <a:tcPr marL="51435" marR="51435" marT="0" marB="0" vert="horz" anchor="ctr"/>
                </a:tc>
                <a:tc>
                  <a:txBody>
                    <a:bodyPr wrap="square"/>
                    <a:lstStyle/>
                    <a:p>
                      <a:pPr indent="0" algn="ctr">
                        <a:buNone/>
                      </a:pPr>
                      <a:endParaRPr lang="en-US" altLang="en-US" sz="1800" b="1">
                        <a:latin typeface="微软雅黑" panose="020B0503020204020204" charset="-122"/>
                        <a:ea typeface="微软雅黑" panose="020B0503020204020204" charset="-122"/>
                      </a:endParaRPr>
                    </a:p>
                  </a:txBody>
                  <a:tcPr marL="51435" marR="51435" marT="0" marB="0" vert="horz" anchor="ctr"/>
                </a:tc>
              </a:tr>
              <a:tr h="464185">
                <a:tc vMerge="1">
                  <a:tcPr marL="68580" marR="68580" marT="0" marB="0" anchor="ctr"/>
                </a:tc>
                <a:tc>
                  <a:txBody>
                    <a:bodyPr wrap="square"/>
                    <a:lstStyle/>
                    <a:p>
                      <a:pPr indent="0" algn="ctr">
                        <a:buNone/>
                      </a:pPr>
                      <a:r>
                        <a:rPr lang="en-US" sz="1800" b="1">
                          <a:latin typeface="微软雅黑" panose="020B0503020204020204" charset="-122"/>
                          <a:ea typeface="微软雅黑" panose="020B0503020204020204" charset="-122"/>
                        </a:rPr>
                        <a:t>结果</a:t>
                      </a:r>
                      <a:endParaRPr lang="en-US" altLang="en-US" sz="1800" b="1">
                        <a:latin typeface="微软雅黑" panose="020B0503020204020204" charset="-122"/>
                        <a:ea typeface="微软雅黑" panose="020B0503020204020204" charset="-122"/>
                      </a:endParaRPr>
                    </a:p>
                  </a:txBody>
                  <a:tcPr marL="51435" marR="51435" marT="0" marB="0" vert="horz" anchor="ctr"/>
                </a:tc>
                <a:tc>
                  <a:txBody>
                    <a:bodyPr wrap="square"/>
                    <a:lstStyle/>
                    <a:p>
                      <a:pPr indent="0">
                        <a:buNone/>
                      </a:pPr>
                      <a:endParaRPr lang="en-US" altLang="en-US" sz="1800" b="1">
                        <a:latin typeface="微软雅黑" panose="020B0503020204020204" charset="-122"/>
                        <a:ea typeface="微软雅黑" panose="020B0503020204020204" charset="-122"/>
                      </a:endParaRPr>
                    </a:p>
                  </a:txBody>
                  <a:tcPr marL="51435" marR="51435" marT="0" marB="0" vert="horz" anchor="ctr"/>
                </a:tc>
                <a:tc>
                  <a:txBody>
                    <a:bodyPr wrap="square"/>
                    <a:lstStyle/>
                    <a:p>
                      <a:pPr indent="0">
                        <a:buNone/>
                      </a:pPr>
                      <a:endParaRPr lang="en-US" altLang="en-US" sz="1800" b="1">
                        <a:latin typeface="微软雅黑" panose="020B0503020204020204" charset="-122"/>
                        <a:ea typeface="微软雅黑" panose="020B0503020204020204" charset="-122"/>
                      </a:endParaRPr>
                    </a:p>
                  </a:txBody>
                  <a:tcPr marL="51435" marR="51435" marT="0" marB="0" vert="horz" anchor="ctr"/>
                </a:tc>
              </a:tr>
              <a:tr h="1072515">
                <a:tc vMerge="1">
                  <a:tcPr marL="68580" marR="68580" marT="0" marB="0" anchor="ctr"/>
                </a:tc>
                <a:tc>
                  <a:txBody>
                    <a:bodyPr wrap="square"/>
                    <a:lstStyle/>
                    <a:p>
                      <a:pPr indent="0" algn="ctr">
                        <a:buNone/>
                      </a:pPr>
                      <a:r>
                        <a:rPr lang="zh-CN" altLang="en-US" sz="1800" b="1">
                          <a:latin typeface="微软雅黑" panose="020B0503020204020204" charset="-122"/>
                          <a:ea typeface="微软雅黑" panose="020B0503020204020204" charset="-122"/>
                        </a:rPr>
                        <a:t>应用及现状</a:t>
                      </a:r>
                      <a:endParaRPr lang="zh-CN" altLang="en-US" sz="1800" b="1">
                        <a:latin typeface="微软雅黑" panose="020B0503020204020204" charset="-122"/>
                        <a:ea typeface="微软雅黑" panose="020B0503020204020204" charset="-122"/>
                      </a:endParaRPr>
                    </a:p>
                  </a:txBody>
                  <a:tcPr marL="51435" marR="51435" marT="0" marB="0" vert="horz" anchor="ctr"/>
                </a:tc>
                <a:tc>
                  <a:txBody>
                    <a:bodyPr wrap="square"/>
                    <a:lstStyle/>
                    <a:p>
                      <a:pPr indent="0">
                        <a:buNone/>
                      </a:pPr>
                      <a:endParaRPr lang="en-US" altLang="en-US" sz="1800" b="1">
                        <a:latin typeface="微软雅黑" panose="020B0503020204020204" charset="-122"/>
                        <a:ea typeface="微软雅黑" panose="020B0503020204020204" charset="-122"/>
                      </a:endParaRPr>
                    </a:p>
                  </a:txBody>
                  <a:tcPr marL="51435" marR="51435" marT="0" marB="0" vert="horz" anchor="ctr"/>
                </a:tc>
                <a:tc>
                  <a:txBody>
                    <a:bodyPr wrap="square"/>
                    <a:lstStyle/>
                    <a:p>
                      <a:pPr indent="0">
                        <a:buNone/>
                      </a:pPr>
                      <a:endParaRPr lang="en-US" altLang="en-US" sz="1800" b="1">
                        <a:latin typeface="微软雅黑" panose="020B0503020204020204" charset="-122"/>
                        <a:ea typeface="微软雅黑" panose="020B0503020204020204" charset="-122"/>
                      </a:endParaRPr>
                    </a:p>
                  </a:txBody>
                  <a:tcPr marL="51435" marR="51435" marT="0" marB="0" vert="horz" anchor="ctr"/>
                </a:tc>
              </a:tr>
              <a:tr h="608330">
                <a:tc gridSpan="2">
                  <a:txBody>
                    <a:bodyPr wrap="square"/>
                    <a:lstStyle/>
                    <a:p>
                      <a:pPr indent="0" algn="ctr">
                        <a:buNone/>
                      </a:pPr>
                      <a:r>
                        <a:rPr lang="zh-CN" altLang="en-US" sz="1800" b="1">
                          <a:latin typeface="微软雅黑" panose="020B0503020204020204" charset="-122"/>
                          <a:ea typeface="微软雅黑" panose="020B0503020204020204" charset="-122"/>
                        </a:rPr>
                        <a:t>联系</a:t>
                      </a:r>
                      <a:endParaRPr lang="zh-CN" altLang="en-US" sz="1800" b="1">
                        <a:latin typeface="微软雅黑" panose="020B0503020204020204" charset="-122"/>
                        <a:ea typeface="微软雅黑" panose="020B0503020204020204" charset="-122"/>
                      </a:endParaRPr>
                    </a:p>
                  </a:txBody>
                  <a:tcPr marL="51435" marR="51435" marT="0" marB="0" vert="horz" anchor="ctr"/>
                </a:tc>
                <a:tc hMerge="1">
                  <a:tcPr marL="68580" marR="68580" marT="0" marB="0" anchor="ctr"/>
                </a:tc>
                <a:tc gridSpan="2">
                  <a:txBody>
                    <a:bodyPr wrap="square"/>
                    <a:lstStyle/>
                    <a:p>
                      <a:pPr indent="0">
                        <a:buNone/>
                      </a:pPr>
                      <a:endParaRPr lang="en-US" altLang="en-US" sz="1800" b="1">
                        <a:latin typeface="微软雅黑" panose="020B0503020204020204" charset="-122"/>
                        <a:ea typeface="微软雅黑" panose="020B0503020204020204" charset="-122"/>
                      </a:endParaRPr>
                    </a:p>
                  </a:txBody>
                  <a:tcPr marL="51435" marR="51435" marT="0" marB="0" vert="horz" anchor="ctr"/>
                </a:tc>
                <a:tc hMerge="1">
                  <a:tcPr marL="68580" marR="68580" marT="0" marB="0" anchor="ctr"/>
                </a:tc>
              </a:tr>
            </a:tbl>
          </a:graphicData>
        </a:graphic>
      </p:graphicFrame>
      <p:sp>
        <p:nvSpPr>
          <p:cNvPr id="8" name="文本框 7"/>
          <p:cNvSpPr txBox="1"/>
          <p:nvPr>
            <p:custDataLst>
              <p:tags r:id="rId2"/>
            </p:custDataLst>
          </p:nvPr>
        </p:nvSpPr>
        <p:spPr>
          <a:xfrm>
            <a:off x="2411889" y="1107281"/>
            <a:ext cx="1783080" cy="368300"/>
          </a:xfrm>
          <a:prstGeom prst="rect">
            <a:avLst/>
          </a:prstGeom>
          <a:noFill/>
        </p:spPr>
        <p:txBody>
          <a:bodyPr wrap="none" rtlCol="0" anchor="t">
            <a:spAutoFit/>
          </a:bodyPr>
          <a:lstStyle/>
          <a:p>
            <a:pPr indent="0" algn="ctr">
              <a:buNone/>
            </a:pPr>
            <a:r>
              <a:rPr lang="en-US" sz="1800" b="1">
                <a:solidFill>
                  <a:schemeClr val="accent1"/>
                </a:solidFill>
                <a:latin typeface="微软雅黑" panose="020B0503020204020204" charset="-122"/>
                <a:ea typeface="微软雅黑" panose="020B0503020204020204" charset="-122"/>
                <a:cs typeface="Times New Roman" panose="02020603050405020304" charset="0"/>
                <a:sym typeface="+mn-ea"/>
              </a:rPr>
              <a:t>预期蛋白质功能</a:t>
            </a:r>
            <a:endParaRPr lang="en-US" altLang="en-US" sz="1800" b="1">
              <a:solidFill>
                <a:schemeClr val="accent1"/>
              </a:solidFill>
              <a:latin typeface="微软雅黑" panose="020B0503020204020204" charset="-122"/>
              <a:ea typeface="微软雅黑" panose="020B0503020204020204" charset="-122"/>
              <a:cs typeface="Times New Roman" panose="02020603050405020304" charset="0"/>
              <a:sym typeface="+mn-ea"/>
            </a:endParaRPr>
          </a:p>
        </p:txBody>
      </p:sp>
      <p:sp>
        <p:nvSpPr>
          <p:cNvPr id="9" name="文本框 8"/>
          <p:cNvSpPr txBox="1"/>
          <p:nvPr>
            <p:custDataLst>
              <p:tags r:id="rId3"/>
            </p:custDataLst>
          </p:nvPr>
        </p:nvSpPr>
        <p:spPr>
          <a:xfrm>
            <a:off x="6622574" y="1059974"/>
            <a:ext cx="1097280" cy="368300"/>
          </a:xfrm>
          <a:prstGeom prst="rect">
            <a:avLst/>
          </a:prstGeom>
          <a:noFill/>
        </p:spPr>
        <p:txBody>
          <a:bodyPr wrap="none" rtlCol="0" anchor="t">
            <a:spAutoFit/>
          </a:bodyPr>
          <a:lstStyle/>
          <a:p>
            <a:pPr indent="0" algn="ctr">
              <a:buNone/>
            </a:pPr>
            <a:r>
              <a:rPr lang="en-US" sz="1800" b="1">
                <a:solidFill>
                  <a:schemeClr val="accent1"/>
                </a:solidFill>
                <a:latin typeface="微软雅黑" panose="020B0503020204020204" charset="-122"/>
                <a:ea typeface="微软雅黑" panose="020B0503020204020204" charset="-122"/>
                <a:cs typeface="Times New Roman" panose="02020603050405020304" charset="0"/>
                <a:sym typeface="+mn-ea"/>
              </a:rPr>
              <a:t>目的基因</a:t>
            </a:r>
            <a:endParaRPr lang="en-US" altLang="en-US" sz="1800" b="1">
              <a:solidFill>
                <a:schemeClr val="accent1"/>
              </a:solidFill>
              <a:latin typeface="微软雅黑" panose="020B0503020204020204" charset="-122"/>
              <a:ea typeface="微软雅黑" panose="020B0503020204020204" charset="-122"/>
              <a:cs typeface="Times New Roman" panose="02020603050405020304" charset="0"/>
              <a:sym typeface="+mn-ea"/>
            </a:endParaRPr>
          </a:p>
        </p:txBody>
      </p:sp>
      <p:sp>
        <p:nvSpPr>
          <p:cNvPr id="10" name="文本框 9"/>
          <p:cNvSpPr txBox="1"/>
          <p:nvPr>
            <p:custDataLst>
              <p:tags r:id="rId4"/>
            </p:custDataLst>
          </p:nvPr>
        </p:nvSpPr>
        <p:spPr>
          <a:xfrm>
            <a:off x="1691640" y="1419860"/>
            <a:ext cx="3872389" cy="837565"/>
          </a:xfrm>
          <a:prstGeom prst="rect">
            <a:avLst/>
          </a:prstGeom>
          <a:noFill/>
        </p:spPr>
        <p:txBody>
          <a:bodyPr wrap="square" rtlCol="0" anchor="t">
            <a:spAutoFit/>
          </a:bodyPr>
          <a:lstStyle/>
          <a:p>
            <a:pPr indent="0">
              <a:lnSpc>
                <a:spcPct val="90000"/>
              </a:lnSpc>
              <a:buNone/>
            </a:pPr>
            <a:r>
              <a:rPr lang="en-US" sz="1800" b="1">
                <a:solidFill>
                  <a:schemeClr val="tx1"/>
                </a:solidFill>
                <a:latin typeface="微软雅黑" panose="020B0503020204020204" charset="-122"/>
                <a:ea typeface="微软雅黑" panose="020B0503020204020204" charset="-122"/>
                <a:cs typeface="微软雅黑" panose="020B0503020204020204" charset="-122"/>
                <a:sym typeface="+mn-ea"/>
              </a:rPr>
              <a:t>预期蛋白质功能→设计蛋白质结构→推测氨基酸序列→推测脱氧核苷酸序列→合成DNA→表达出蛋白质</a:t>
            </a:r>
            <a:endParaRPr lang="en-US" altLang="en-US" sz="1800" b="1">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11" name="文本框 10"/>
          <p:cNvSpPr txBox="1"/>
          <p:nvPr>
            <p:custDataLst>
              <p:tags r:id="rId5"/>
            </p:custDataLst>
          </p:nvPr>
        </p:nvSpPr>
        <p:spPr>
          <a:xfrm>
            <a:off x="5868035" y="1468755"/>
            <a:ext cx="3105150" cy="755015"/>
          </a:xfrm>
          <a:prstGeom prst="rect">
            <a:avLst/>
          </a:prstGeom>
          <a:noFill/>
        </p:spPr>
        <p:txBody>
          <a:bodyPr wrap="square" rtlCol="0" anchor="t">
            <a:spAutoFit/>
          </a:bodyPr>
          <a:lstStyle/>
          <a:p>
            <a:pPr indent="0">
              <a:lnSpc>
                <a:spcPct val="80000"/>
              </a:lnSpc>
              <a:buNone/>
            </a:pPr>
            <a:r>
              <a:rPr lang="en-US" sz="1800" b="1">
                <a:solidFill>
                  <a:schemeClr val="tx1"/>
                </a:solidFill>
                <a:latin typeface="微软雅黑" panose="020B0503020204020204" charset="-122"/>
                <a:ea typeface="微软雅黑" panose="020B0503020204020204" charset="-122"/>
                <a:cs typeface="微软雅黑" panose="020B0503020204020204" charset="-122"/>
                <a:sym typeface="+mn-ea"/>
              </a:rPr>
              <a:t>获取目的基因→构建基因表达载体→导入受体细胞→目的基因的检测与鉴定</a:t>
            </a:r>
            <a:endParaRPr lang="en-US" altLang="en-US" sz="1800" b="1">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12" name="文本框 11"/>
          <p:cNvSpPr txBox="1"/>
          <p:nvPr>
            <p:custDataLst>
              <p:tags r:id="rId6"/>
            </p:custDataLst>
          </p:nvPr>
        </p:nvSpPr>
        <p:spPr>
          <a:xfrm>
            <a:off x="1547495" y="2255520"/>
            <a:ext cx="4564380" cy="368300"/>
          </a:xfrm>
          <a:prstGeom prst="rect">
            <a:avLst/>
          </a:prstGeom>
          <a:noFill/>
        </p:spPr>
        <p:txBody>
          <a:bodyPr wrap="square" rtlCol="0" anchor="t">
            <a:spAutoFit/>
          </a:bodyPr>
          <a:lstStyle/>
          <a:p>
            <a:pPr indent="0">
              <a:buNone/>
            </a:pP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通过</a:t>
            </a:r>
            <a:r>
              <a:rPr lang="en-US" sz="1800" b="1">
                <a:solidFill>
                  <a:srgbClr val="FF0000"/>
                </a:solidFill>
                <a:latin typeface="微软雅黑" panose="020B0503020204020204" charset="-122"/>
                <a:ea typeface="微软雅黑" panose="020B0503020204020204" charset="-122"/>
                <a:cs typeface="Times New Roman" panose="02020603050405020304" charset="0"/>
                <a:sym typeface="+mn-ea"/>
              </a:rPr>
              <a:t>改造相应的基因</a:t>
            </a: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达到对</a:t>
            </a:r>
            <a:r>
              <a:rPr lang="en-US" sz="1800" b="1">
                <a:solidFill>
                  <a:srgbClr val="FF0000"/>
                </a:solidFill>
                <a:latin typeface="微软雅黑" panose="020B0503020204020204" charset="-122"/>
                <a:ea typeface="微软雅黑" panose="020B0503020204020204" charset="-122"/>
                <a:cs typeface="Times New Roman" panose="02020603050405020304" charset="0"/>
                <a:sym typeface="+mn-ea"/>
              </a:rPr>
              <a:t>蛋白质</a:t>
            </a:r>
            <a:r>
              <a:rPr lang="zh-CN" altLang="en-US" sz="1800" b="1">
                <a:solidFill>
                  <a:srgbClr val="FF0000"/>
                </a:solidFill>
                <a:latin typeface="微软雅黑" panose="020B0503020204020204" charset="-122"/>
                <a:ea typeface="微软雅黑" panose="020B0503020204020204" charset="-122"/>
                <a:cs typeface="Times New Roman" panose="02020603050405020304" charset="0"/>
                <a:sym typeface="+mn-ea"/>
              </a:rPr>
              <a:t>的</a:t>
            </a:r>
            <a:r>
              <a:rPr lang="en-US" sz="1800" b="1">
                <a:solidFill>
                  <a:srgbClr val="FF0000"/>
                </a:solidFill>
                <a:latin typeface="微软雅黑" panose="020B0503020204020204" charset="-122"/>
                <a:ea typeface="微软雅黑" panose="020B0503020204020204" charset="-122"/>
                <a:cs typeface="Times New Roman" panose="02020603050405020304" charset="0"/>
                <a:sym typeface="+mn-ea"/>
              </a:rPr>
              <a:t>改造</a:t>
            </a:r>
            <a:endParaRPr lang="en-US" altLang="en-US" sz="1800" b="1">
              <a:solidFill>
                <a:srgbClr val="FF0000"/>
              </a:solidFill>
              <a:latin typeface="微软雅黑" panose="020B0503020204020204" charset="-122"/>
              <a:ea typeface="微软雅黑" panose="020B0503020204020204" charset="-122"/>
              <a:cs typeface="Times New Roman" panose="02020603050405020304" charset="0"/>
              <a:sym typeface="+mn-ea"/>
            </a:endParaRPr>
          </a:p>
        </p:txBody>
      </p:sp>
      <p:sp>
        <p:nvSpPr>
          <p:cNvPr id="13" name="文本框 12"/>
          <p:cNvSpPr txBox="1"/>
          <p:nvPr>
            <p:custDataLst>
              <p:tags r:id="rId7"/>
            </p:custDataLst>
          </p:nvPr>
        </p:nvSpPr>
        <p:spPr>
          <a:xfrm>
            <a:off x="6660674" y="2243614"/>
            <a:ext cx="1097280" cy="368300"/>
          </a:xfrm>
          <a:prstGeom prst="rect">
            <a:avLst/>
          </a:prstGeom>
          <a:noFill/>
        </p:spPr>
        <p:txBody>
          <a:bodyPr wrap="none" rtlCol="0" anchor="t">
            <a:spAutoFit/>
          </a:bodyPr>
          <a:lstStyle/>
          <a:p>
            <a:pPr indent="0" algn="ctr">
              <a:buNone/>
            </a:pPr>
            <a:r>
              <a:rPr lang="en-US" sz="1800" b="1">
                <a:solidFill>
                  <a:srgbClr val="FF0000"/>
                </a:solidFill>
                <a:latin typeface="微软雅黑" panose="020B0503020204020204" charset="-122"/>
                <a:ea typeface="微软雅黑" panose="020B0503020204020204" charset="-122"/>
                <a:cs typeface="Times New Roman" panose="02020603050405020304" charset="0"/>
                <a:sym typeface="+mn-ea"/>
              </a:rPr>
              <a:t>基因重组</a:t>
            </a:r>
            <a:endParaRPr lang="en-US" altLang="en-US" sz="1800" b="1">
              <a:solidFill>
                <a:srgbClr val="FF0000"/>
              </a:solidFill>
              <a:latin typeface="微软雅黑" panose="020B0503020204020204" charset="-122"/>
              <a:ea typeface="微软雅黑" panose="020B0503020204020204" charset="-122"/>
              <a:cs typeface="Times New Roman" panose="02020603050405020304" charset="0"/>
              <a:sym typeface="+mn-ea"/>
            </a:endParaRPr>
          </a:p>
        </p:txBody>
      </p:sp>
      <p:sp>
        <p:nvSpPr>
          <p:cNvPr id="14" name="文本框 13"/>
          <p:cNvSpPr txBox="1"/>
          <p:nvPr>
            <p:custDataLst>
              <p:tags r:id="rId8"/>
            </p:custDataLst>
          </p:nvPr>
        </p:nvSpPr>
        <p:spPr>
          <a:xfrm>
            <a:off x="1691799" y="2644299"/>
            <a:ext cx="3611880" cy="368300"/>
          </a:xfrm>
          <a:prstGeom prst="rect">
            <a:avLst/>
          </a:prstGeom>
          <a:noFill/>
        </p:spPr>
        <p:txBody>
          <a:bodyPr wrap="square" rtlCol="0" anchor="t">
            <a:spAutoFit/>
          </a:bodyPr>
          <a:lstStyle/>
          <a:p>
            <a:pPr indent="0" algn="ctr">
              <a:buNone/>
            </a:pP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可以创造出自然界</a:t>
            </a:r>
            <a:r>
              <a:rPr lang="en-US" sz="1800" b="1">
                <a:solidFill>
                  <a:srgbClr val="FF0000"/>
                </a:solidFill>
                <a:latin typeface="微软雅黑" panose="020B0503020204020204" charset="-122"/>
                <a:ea typeface="微软雅黑" panose="020B0503020204020204" charset="-122"/>
                <a:cs typeface="Times New Roman" panose="02020603050405020304" charset="0"/>
                <a:sym typeface="+mn-ea"/>
              </a:rPr>
              <a:t>不存在</a:t>
            </a: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的蛋白质</a:t>
            </a:r>
            <a:endParaRPr lang="en-US" altLang="en-US" sz="1800" b="1">
              <a:solidFill>
                <a:schemeClr val="tx1"/>
              </a:solidFill>
              <a:latin typeface="微软雅黑" panose="020B0503020204020204" charset="-122"/>
              <a:ea typeface="微软雅黑" panose="020B0503020204020204" charset="-122"/>
              <a:cs typeface="Times New Roman" panose="02020603050405020304" charset="0"/>
              <a:sym typeface="+mn-ea"/>
            </a:endParaRPr>
          </a:p>
        </p:txBody>
      </p:sp>
      <p:sp>
        <p:nvSpPr>
          <p:cNvPr id="15" name="文本框 14"/>
          <p:cNvSpPr txBox="1"/>
          <p:nvPr>
            <p:custDataLst>
              <p:tags r:id="rId9"/>
            </p:custDataLst>
          </p:nvPr>
        </p:nvSpPr>
        <p:spPr>
          <a:xfrm>
            <a:off x="5734209" y="2621439"/>
            <a:ext cx="3043238" cy="368300"/>
          </a:xfrm>
          <a:prstGeom prst="rect">
            <a:avLst/>
          </a:prstGeom>
          <a:noFill/>
        </p:spPr>
        <p:txBody>
          <a:bodyPr wrap="square" rtlCol="0" anchor="t">
            <a:spAutoFit/>
          </a:bodyPr>
          <a:lstStyle/>
          <a:p>
            <a:pPr indent="0" algn="ctr">
              <a:buNone/>
            </a:pP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生产自然界</a:t>
            </a:r>
            <a:r>
              <a:rPr lang="en-US" sz="1800" b="1">
                <a:solidFill>
                  <a:srgbClr val="FF0000"/>
                </a:solidFill>
                <a:latin typeface="微软雅黑" panose="020B0503020204020204" charset="-122"/>
                <a:ea typeface="微软雅黑" panose="020B0503020204020204" charset="-122"/>
                <a:cs typeface="Times New Roman" panose="02020603050405020304" charset="0"/>
                <a:sym typeface="+mn-ea"/>
              </a:rPr>
              <a:t>已存在</a:t>
            </a: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的蛋白质</a:t>
            </a:r>
            <a:endParaRPr lang="en-US" altLang="en-US" sz="1800" b="1">
              <a:solidFill>
                <a:schemeClr val="tx1"/>
              </a:solidFill>
              <a:latin typeface="微软雅黑" panose="020B0503020204020204" charset="-122"/>
              <a:ea typeface="微软雅黑" panose="020B0503020204020204" charset="-122"/>
              <a:cs typeface="Times New Roman" panose="02020603050405020304" charset="0"/>
              <a:sym typeface="+mn-ea"/>
            </a:endParaRPr>
          </a:p>
        </p:txBody>
      </p:sp>
      <p:sp>
        <p:nvSpPr>
          <p:cNvPr id="17" name="文本框 16"/>
          <p:cNvSpPr txBox="1"/>
          <p:nvPr>
            <p:custDataLst>
              <p:tags r:id="rId10"/>
            </p:custDataLst>
          </p:nvPr>
        </p:nvSpPr>
        <p:spPr>
          <a:xfrm>
            <a:off x="1691640" y="3141345"/>
            <a:ext cx="3752850" cy="1086485"/>
          </a:xfrm>
          <a:prstGeom prst="rect">
            <a:avLst/>
          </a:prstGeom>
          <a:noFill/>
        </p:spPr>
        <p:txBody>
          <a:bodyPr wrap="square" rtlCol="0" anchor="t">
            <a:spAutoFit/>
          </a:bodyPr>
          <a:lstStyle/>
          <a:p>
            <a:pPr indent="0">
              <a:lnSpc>
                <a:spcPct val="90000"/>
              </a:lnSpc>
              <a:buNone/>
            </a:pPr>
            <a:r>
              <a:rPr lang="en-US" sz="1800" b="1">
                <a:solidFill>
                  <a:schemeClr val="tx1"/>
                </a:solidFill>
                <a:latin typeface="微软雅黑" panose="020B0503020204020204" charset="-122"/>
                <a:ea typeface="微软雅黑" panose="020B0503020204020204" charset="-122"/>
                <a:cs typeface="宋体" panose="02010600030101010101" pitchFamily="2" charset="-122"/>
                <a:sym typeface="+mn-ea"/>
              </a:rPr>
              <a:t>①</a:t>
            </a: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主要集中在对</a:t>
            </a:r>
            <a:r>
              <a:rPr lang="en-US" sz="1800" b="1">
                <a:solidFill>
                  <a:srgbClr val="FF0000"/>
                </a:solidFill>
                <a:latin typeface="微软雅黑" panose="020B0503020204020204" charset="-122"/>
                <a:ea typeface="微软雅黑" panose="020B0503020204020204" charset="-122"/>
                <a:cs typeface="Times New Roman" panose="02020603050405020304" charset="0"/>
                <a:sym typeface="+mn-ea"/>
              </a:rPr>
              <a:t>现有蛋白质</a:t>
            </a: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进行</a:t>
            </a:r>
            <a:r>
              <a:rPr lang="en-US" sz="1800" b="1">
                <a:solidFill>
                  <a:srgbClr val="FF0000"/>
                </a:solidFill>
                <a:latin typeface="微软雅黑" panose="020B0503020204020204" charset="-122"/>
                <a:ea typeface="微软雅黑" panose="020B0503020204020204" charset="-122"/>
                <a:cs typeface="Times New Roman" panose="02020603050405020304" charset="0"/>
                <a:sym typeface="+mn-ea"/>
              </a:rPr>
              <a:t>改造</a:t>
            </a: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a:t>
            </a:r>
            <a:r>
              <a:rPr lang="en-US" sz="1800" b="1">
                <a:solidFill>
                  <a:schemeClr val="tx1"/>
                </a:solidFill>
                <a:latin typeface="微软雅黑" panose="020B0503020204020204" charset="-122"/>
                <a:ea typeface="微软雅黑" panose="020B0503020204020204" charset="-122"/>
                <a:cs typeface="宋体" panose="02010600030101010101" pitchFamily="2" charset="-122"/>
                <a:sym typeface="+mn-ea"/>
              </a:rPr>
              <a:t>②</a:t>
            </a: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对</a:t>
            </a:r>
            <a:r>
              <a:rPr lang="en-US" sz="1800" b="1">
                <a:solidFill>
                  <a:srgbClr val="FF0000"/>
                </a:solidFill>
                <a:latin typeface="微软雅黑" panose="020B0503020204020204" charset="-122"/>
                <a:ea typeface="微软雅黑" panose="020B0503020204020204" charset="-122"/>
                <a:cs typeface="Times New Roman" panose="02020603050405020304" charset="0"/>
                <a:sym typeface="+mn-ea"/>
              </a:rPr>
              <a:t>创造新的</a:t>
            </a: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蛋白质还有许多技术</a:t>
            </a:r>
            <a:r>
              <a:rPr lang="en-US" sz="1800" b="1">
                <a:solidFill>
                  <a:srgbClr val="FF0000"/>
                </a:solidFill>
                <a:latin typeface="微软雅黑" panose="020B0503020204020204" charset="-122"/>
                <a:ea typeface="微软雅黑" panose="020B0503020204020204" charset="-122"/>
                <a:cs typeface="Times New Roman" panose="02020603050405020304" charset="0"/>
                <a:sym typeface="+mn-ea"/>
              </a:rPr>
              <a:t>难题未突破</a:t>
            </a: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，因为蛋白质高级结构非常复杂，人们对此知之甚少</a:t>
            </a:r>
            <a:endParaRPr lang="en-US" altLang="en-US" sz="1800" b="1">
              <a:solidFill>
                <a:schemeClr val="tx1"/>
              </a:solidFill>
              <a:latin typeface="微软雅黑" panose="020B0503020204020204" charset="-122"/>
              <a:ea typeface="微软雅黑" panose="020B0503020204020204" charset="-122"/>
              <a:cs typeface="Times New Roman" panose="02020603050405020304" charset="0"/>
              <a:sym typeface="+mn-ea"/>
            </a:endParaRPr>
          </a:p>
        </p:txBody>
      </p:sp>
      <p:sp>
        <p:nvSpPr>
          <p:cNvPr id="18" name="文本框 17"/>
          <p:cNvSpPr txBox="1"/>
          <p:nvPr>
            <p:custDataLst>
              <p:tags r:id="rId11"/>
            </p:custDataLst>
          </p:nvPr>
        </p:nvSpPr>
        <p:spPr>
          <a:xfrm>
            <a:off x="5940425" y="3147695"/>
            <a:ext cx="2630805" cy="922020"/>
          </a:xfrm>
          <a:prstGeom prst="rect">
            <a:avLst/>
          </a:prstGeom>
          <a:noFill/>
        </p:spPr>
        <p:txBody>
          <a:bodyPr wrap="square" rtlCol="0" anchor="t">
            <a:spAutoFit/>
          </a:bodyPr>
          <a:lstStyle/>
          <a:p>
            <a:pPr indent="0">
              <a:buNone/>
            </a:pPr>
            <a:r>
              <a:rPr lang="en-US" sz="1800" b="1">
                <a:solidFill>
                  <a:schemeClr val="tx1"/>
                </a:solidFill>
                <a:latin typeface="微软雅黑" panose="020B0503020204020204" charset="-122"/>
                <a:ea typeface="微软雅黑" panose="020B0503020204020204" charset="-122"/>
                <a:cs typeface="宋体" panose="02010600030101010101" pitchFamily="2" charset="-122"/>
                <a:sym typeface="+mn-ea"/>
              </a:rPr>
              <a:t>①</a:t>
            </a: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已被</a:t>
            </a:r>
            <a:r>
              <a:rPr lang="en-US" sz="1800" b="1">
                <a:solidFill>
                  <a:srgbClr val="FF0000"/>
                </a:solidFill>
                <a:latin typeface="微软雅黑" panose="020B0503020204020204" charset="-122"/>
                <a:ea typeface="微软雅黑" panose="020B0503020204020204" charset="-122"/>
                <a:cs typeface="Times New Roman" panose="02020603050405020304" charset="0"/>
                <a:sym typeface="+mn-ea"/>
              </a:rPr>
              <a:t>广泛应用</a:t>
            </a:r>
            <a:r>
              <a:rPr lang="en-US" sz="1800" b="1">
                <a:solidFill>
                  <a:schemeClr val="tx1"/>
                </a:solidFill>
                <a:latin typeface="微软雅黑" panose="020B0503020204020204" charset="-122"/>
                <a:ea typeface="微软雅黑" panose="020B0503020204020204" charset="-122"/>
                <a:cs typeface="Times New Roman" panose="02020603050405020304" charset="0"/>
                <a:sym typeface="+mn-ea"/>
              </a:rPr>
              <a:t>，如转基因植物、动物、药品生产等已商业化</a:t>
            </a:r>
            <a:endParaRPr lang="en-US" altLang="en-US" sz="1800" b="1">
              <a:solidFill>
                <a:schemeClr val="tx1"/>
              </a:solidFill>
              <a:latin typeface="微软雅黑" panose="020B0503020204020204" charset="-122"/>
              <a:ea typeface="微软雅黑" panose="020B0503020204020204" charset="-122"/>
              <a:cs typeface="Times New Roman" panose="02020603050405020304" charset="0"/>
              <a:sym typeface="+mn-ea"/>
            </a:endParaRPr>
          </a:p>
        </p:txBody>
      </p:sp>
      <p:sp>
        <p:nvSpPr>
          <p:cNvPr id="20" name="文本框 19"/>
          <p:cNvSpPr txBox="1"/>
          <p:nvPr>
            <p:custDataLst>
              <p:tags r:id="rId12"/>
            </p:custDataLst>
          </p:nvPr>
        </p:nvSpPr>
        <p:spPr>
          <a:xfrm>
            <a:off x="1591786" y="4156234"/>
            <a:ext cx="6979444" cy="645160"/>
          </a:xfrm>
          <a:prstGeom prst="rect">
            <a:avLst/>
          </a:prstGeom>
          <a:noFill/>
        </p:spPr>
        <p:txBody>
          <a:bodyPr wrap="square" rtlCol="0" anchor="t">
            <a:spAutoFit/>
          </a:bodyPr>
          <a:lstStyle/>
          <a:p>
            <a:pPr indent="0">
              <a:buNone/>
            </a:pPr>
            <a:r>
              <a:rPr lang="en-US" sz="1800" b="1">
                <a:solidFill>
                  <a:schemeClr val="tx1"/>
                </a:solidFill>
                <a:latin typeface="微软雅黑" panose="020B0503020204020204" charset="-122"/>
                <a:ea typeface="微软雅黑" panose="020B0503020204020204" charset="-122"/>
                <a:cs typeface="宋体" panose="02010600030101010101" pitchFamily="2" charset="-122"/>
                <a:sym typeface="+mn-ea"/>
              </a:rPr>
              <a:t>①</a:t>
            </a:r>
            <a:r>
              <a:rPr lang="en-US" sz="1800" b="1" err="1">
                <a:solidFill>
                  <a:srgbClr val="FF0000"/>
                </a:solidFill>
                <a:latin typeface="微软雅黑" panose="020B0503020204020204" charset="-122"/>
                <a:ea typeface="微软雅黑" panose="020B0503020204020204" charset="-122"/>
                <a:cs typeface="Times New Roman" panose="02020603050405020304" charset="0"/>
                <a:sym typeface="+mn-ea"/>
              </a:rPr>
              <a:t>蛋白质工程</a:t>
            </a:r>
            <a:r>
              <a:rPr lang="en-US" sz="1800" b="1" err="1">
                <a:solidFill>
                  <a:schemeClr val="tx1"/>
                </a:solidFill>
                <a:latin typeface="微软雅黑" panose="020B0503020204020204" charset="-122"/>
                <a:ea typeface="微软雅黑" panose="020B0503020204020204" charset="-122"/>
                <a:cs typeface="Times New Roman" panose="02020603050405020304" charset="0"/>
                <a:sym typeface="+mn-ea"/>
              </a:rPr>
              <a:t>获得目的基因后，</a:t>
            </a:r>
            <a:r>
              <a:rPr lang="en-US" sz="1800" b="1" err="1" smtClean="0">
                <a:solidFill>
                  <a:schemeClr val="tx1"/>
                </a:solidFill>
                <a:latin typeface="微软雅黑" panose="020B0503020204020204" charset="-122"/>
                <a:ea typeface="微软雅黑" panose="020B0503020204020204" charset="-122"/>
                <a:cs typeface="Times New Roman" panose="02020603050405020304" charset="0"/>
                <a:sym typeface="+mn-ea"/>
              </a:rPr>
              <a:t>需要通过</a:t>
            </a:r>
            <a:r>
              <a:rPr lang="en-US" sz="1800" b="1" err="1" smtClean="0">
                <a:solidFill>
                  <a:srgbClr val="FF0000"/>
                </a:solidFill>
                <a:latin typeface="微软雅黑" panose="020B0503020204020204" charset="-122"/>
                <a:ea typeface="微软雅黑" panose="020B0503020204020204" charset="-122"/>
                <a:cs typeface="Times New Roman" panose="02020603050405020304" charset="0"/>
                <a:sym typeface="+mn-ea"/>
              </a:rPr>
              <a:t>基因工程</a:t>
            </a:r>
            <a:r>
              <a:rPr lang="en-US" sz="1800" b="1" err="1" smtClean="0">
                <a:solidFill>
                  <a:schemeClr val="tx1"/>
                </a:solidFill>
                <a:latin typeface="微软雅黑" panose="020B0503020204020204" charset="-122"/>
                <a:ea typeface="微软雅黑" panose="020B0503020204020204" charset="-122"/>
                <a:cs typeface="Times New Roman" panose="02020603050405020304" charset="0"/>
                <a:sym typeface="+mn-ea"/>
              </a:rPr>
              <a:t>获得预期蛋白质</a:t>
            </a:r>
            <a:endParaRPr lang="en-US" sz="1800" b="1" smtClean="0">
              <a:solidFill>
                <a:schemeClr val="tx1"/>
              </a:solidFill>
              <a:latin typeface="微软雅黑" panose="020B0503020204020204" charset="-122"/>
              <a:ea typeface="微软雅黑" panose="020B0503020204020204" charset="-122"/>
              <a:cs typeface="Times New Roman" panose="02020603050405020304" charset="0"/>
              <a:sym typeface="+mn-ea"/>
            </a:endParaRPr>
          </a:p>
          <a:p>
            <a:pPr indent="0">
              <a:buNone/>
            </a:pPr>
            <a:r>
              <a:rPr lang="en-US" sz="1800" b="1" smtClean="0">
                <a:solidFill>
                  <a:schemeClr val="tx1"/>
                </a:solidFill>
                <a:latin typeface="微软雅黑" panose="020B0503020204020204" charset="-122"/>
                <a:ea typeface="微软雅黑" panose="020B0503020204020204" charset="-122"/>
                <a:cs typeface="宋体" panose="02010600030101010101" pitchFamily="2" charset="-122"/>
                <a:sym typeface="+mn-ea"/>
              </a:rPr>
              <a:t>②</a:t>
            </a:r>
            <a:r>
              <a:rPr lang="en-US" sz="1800" b="1" err="1">
                <a:solidFill>
                  <a:schemeClr val="tx1"/>
                </a:solidFill>
                <a:latin typeface="微软雅黑" panose="020B0503020204020204" charset="-122"/>
                <a:ea typeface="微软雅黑" panose="020B0503020204020204" charset="-122"/>
                <a:cs typeface="Times New Roman" panose="02020603050405020304" charset="0"/>
                <a:sym typeface="+mn-ea"/>
              </a:rPr>
              <a:t>蛋白质工程是在基因工程的基础上，延伸出来的</a:t>
            </a:r>
            <a:r>
              <a:rPr lang="en-US" sz="1800" b="1" err="1">
                <a:solidFill>
                  <a:srgbClr val="FF0000"/>
                </a:solidFill>
                <a:latin typeface="微软雅黑" panose="020B0503020204020204" charset="-122"/>
                <a:ea typeface="微软雅黑" panose="020B0503020204020204" charset="-122"/>
                <a:cs typeface="Times New Roman" panose="02020603050405020304" charset="0"/>
                <a:sym typeface="+mn-ea"/>
              </a:rPr>
              <a:t>第二代基因工程</a:t>
            </a:r>
            <a:endParaRPr lang="en-US" altLang="en-US" sz="1800" b="1" err="1">
              <a:solidFill>
                <a:srgbClr val="FF0000"/>
              </a:solidFill>
              <a:latin typeface="微软雅黑" panose="020B0503020204020204" charset="-122"/>
              <a:ea typeface="微软雅黑" panose="020B0503020204020204" charset="-122"/>
              <a:cs typeface="Times New Roman" panose="02020603050405020304" charset="0"/>
              <a:sym typeface="+mn-ea"/>
            </a:endParaRPr>
          </a:p>
        </p:txBody>
      </p:sp>
      <p:sp>
        <p:nvSpPr>
          <p:cNvPr id="381" name="矩形 380"/>
          <p:cNvSpPr/>
          <p:nvPr>
            <p:custDataLst>
              <p:tags r:id="rId13"/>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14"/>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15"/>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二</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蛋白质工程的基本原理</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7" grpId="0"/>
      <p:bldP spid="18"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a:blip r:embed="rId2"/>
          <a:stretch>
            <a:fillRect/>
          </a:stretch>
        </p:blipFill>
        <p:spPr>
          <a:xfrm>
            <a:off x="1321058" y="1014007"/>
            <a:ext cx="4541611" cy="1787743"/>
          </a:xfrm>
          <a:prstGeom prst="rect">
            <a:avLst/>
          </a:prstGeom>
        </p:spPr>
      </p:pic>
      <p:pic>
        <p:nvPicPr>
          <p:cNvPr id="5" name="图片 7"/>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bwMode="auto">
          <a:xfrm>
            <a:off x="1207211" y="2978118"/>
            <a:ext cx="1755498" cy="1729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8"/>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bwMode="auto">
          <a:xfrm>
            <a:off x="3103593" y="2978118"/>
            <a:ext cx="1763907" cy="173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10"/>
          <p:cNvPicPr>
            <a:picLocks noChangeAspect="1"/>
          </p:cNvPicPr>
          <p:nvPr>
            <p:custDataLst>
              <p:tags r:id="rId7"/>
            </p:custDataLst>
          </p:nvPr>
        </p:nvPicPr>
        <p:blipFill>
          <a:blip r:embed="rId8">
            <a:extLst>
              <a:ext uri="{28A0092B-C50C-407E-A947-70E740481C1C}">
                <a14:useLocalDpi xmlns:a14="http://schemas.microsoft.com/office/drawing/2010/main" val="0"/>
              </a:ext>
            </a:extLst>
          </a:blip>
          <a:stretch>
            <a:fillRect/>
          </a:stretch>
        </p:blipFill>
        <p:spPr bwMode="auto">
          <a:xfrm>
            <a:off x="4999976" y="2978118"/>
            <a:ext cx="1712400" cy="1713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p:cNvSpPr txBox="1"/>
          <p:nvPr>
            <p:custDataLst>
              <p:tags r:id="rId9"/>
            </p:custDataLst>
          </p:nvPr>
        </p:nvSpPr>
        <p:spPr>
          <a:xfrm>
            <a:off x="292521" y="4808651"/>
            <a:ext cx="7040880" cy="297180"/>
          </a:xfrm>
          <a:prstGeom prst="rect">
            <a:avLst/>
          </a:prstGeom>
          <a:noFill/>
        </p:spPr>
        <p:txBody>
          <a:bodyPr wrap="none" rtlCol="0">
            <a:spAutoFit/>
          </a:bodyPr>
          <a:lstStyle/>
          <a:p>
            <a:pPr defTabSz="902970"/>
            <a:r>
              <a:rPr lang="zh-CN" altLang="en-US" sz="1335" b="1">
                <a:solidFill>
                  <a:prstClr val="black"/>
                </a:solidFill>
                <a:latin typeface="宋体" panose="02010600030101010101" pitchFamily="2" charset="-122"/>
                <a:ea typeface="宋体" panose="02010600030101010101" pitchFamily="2" charset="-122"/>
              </a:rPr>
              <a:t>注：不同颜色的片段表示不同氨基酸排列形成的特定空间结构的肽段（蛋白质的二级结构）</a:t>
            </a:r>
            <a:endParaRPr lang="zh-CN" altLang="en-US" sz="1335" b="1">
              <a:solidFill>
                <a:prstClr val="black"/>
              </a:solidFill>
              <a:latin typeface="宋体" panose="02010600030101010101" pitchFamily="2" charset="-122"/>
              <a:ea typeface="宋体" panose="02010600030101010101" pitchFamily="2" charset="-122"/>
            </a:endParaRPr>
          </a:p>
        </p:txBody>
      </p:sp>
      <p:sp>
        <p:nvSpPr>
          <p:cNvPr id="8" name="文本框 7"/>
          <p:cNvSpPr txBox="1"/>
          <p:nvPr>
            <p:custDataLst>
              <p:tags r:id="rId10"/>
            </p:custDataLst>
          </p:nvPr>
        </p:nvSpPr>
        <p:spPr>
          <a:xfrm>
            <a:off x="2211046" y="147280"/>
            <a:ext cx="4714060" cy="549910"/>
          </a:xfrm>
          <a:prstGeom prst="rect">
            <a:avLst/>
          </a:prstGeom>
          <a:noFill/>
        </p:spPr>
        <p:txBody>
          <a:bodyPr wrap="square" rtlCol="0">
            <a:spAutoFit/>
          </a:bodyPr>
          <a:lstStyle/>
          <a:p>
            <a:pPr algn="ctr" defTabSz="902970"/>
            <a:r>
              <a:rPr lang="zh-CN" altLang="en-US" sz="2975" b="1">
                <a:solidFill>
                  <a:prstClr val="black"/>
                </a:solidFill>
                <a:latin typeface="宋体" panose="02010600030101010101" pitchFamily="2" charset="-122"/>
                <a:ea typeface="宋体" panose="02010600030101010101" pitchFamily="2" charset="-122"/>
              </a:rPr>
              <a:t>蛋白质空间结构多样性</a:t>
            </a:r>
            <a:endParaRPr lang="zh-CN" altLang="en-US" sz="2975" b="1">
              <a:solidFill>
                <a:prstClr val="black"/>
              </a:solidFill>
              <a:latin typeface="宋体" panose="02010600030101010101" pitchFamily="2" charset="-122"/>
              <a:ea typeface="宋体" panose="02010600030101010101" pitchFamily="2" charset="-122"/>
            </a:endParaRPr>
          </a:p>
        </p:txBody>
      </p:sp>
      <p:pic>
        <p:nvPicPr>
          <p:cNvPr id="9" name="图片 8"/>
          <p:cNvPicPr>
            <a:picLocks noChangeAspect="1"/>
          </p:cNvPicPr>
          <p:nvPr>
            <p:custDataLst>
              <p:tags r:id="rId11"/>
            </p:custDataLst>
          </p:nvPr>
        </p:nvPicPr>
        <p:blipFill>
          <a:blip r:embed="rId12">
            <a:extLst>
              <a:ext uri="{28A0092B-C50C-407E-A947-70E740481C1C}">
                <a14:useLocalDpi xmlns:a14="http://schemas.microsoft.com/office/drawing/2010/main" val="0"/>
              </a:ext>
            </a:extLst>
          </a:blip>
          <a:stretch>
            <a:fillRect/>
          </a:stretch>
        </p:blipFill>
        <p:spPr>
          <a:xfrm>
            <a:off x="6942479" y="1691286"/>
            <a:ext cx="1822613" cy="1371516"/>
          </a:xfrm>
          <a:prstGeom prst="rect">
            <a:avLst/>
          </a:prstGeom>
        </p:spPr>
      </p:pic>
      <p:sp>
        <p:nvSpPr>
          <p:cNvPr id="10" name="文本框 9"/>
          <p:cNvSpPr txBox="1"/>
          <p:nvPr>
            <p:custDataLst>
              <p:tags r:id="rId13"/>
            </p:custDataLst>
          </p:nvPr>
        </p:nvSpPr>
        <p:spPr>
          <a:xfrm>
            <a:off x="6739295" y="3316757"/>
            <a:ext cx="2341880" cy="350520"/>
          </a:xfrm>
          <a:prstGeom prst="rect">
            <a:avLst/>
          </a:prstGeom>
          <a:noFill/>
        </p:spPr>
        <p:txBody>
          <a:bodyPr wrap="none" rtlCol="0">
            <a:spAutoFit/>
          </a:bodyPr>
          <a:lstStyle/>
          <a:p>
            <a:r>
              <a:rPr lang="zh-CN" altLang="en-US" sz="1690" b="1">
                <a:latin typeface="宋体" panose="02010600030101010101" pitchFamily="2" charset="-122"/>
                <a:ea typeface="宋体" panose="02010600030101010101" pitchFamily="2" charset="-122"/>
              </a:rPr>
              <a:t>血红蛋白（四级结构）</a:t>
            </a:r>
            <a:endParaRPr lang="zh-CN" altLang="en-US" sz="1690" b="1">
              <a:latin typeface="宋体" panose="02010600030101010101" pitchFamily="2" charset="-122"/>
              <a:ea typeface="宋体" panose="02010600030101010101" pitchFamily="2" charset="-122"/>
            </a:endParaRPr>
          </a:p>
        </p:txBody>
      </p:sp>
      <p:sp>
        <p:nvSpPr>
          <p:cNvPr id="11" name="文本框 10"/>
          <p:cNvSpPr txBox="1"/>
          <p:nvPr>
            <p:custDataLst>
              <p:tags r:id="rId14"/>
            </p:custDataLst>
          </p:nvPr>
        </p:nvSpPr>
        <p:spPr>
          <a:xfrm>
            <a:off x="394475" y="3452214"/>
            <a:ext cx="939165" cy="610235"/>
          </a:xfrm>
          <a:prstGeom prst="rect">
            <a:avLst/>
          </a:prstGeom>
          <a:noFill/>
        </p:spPr>
        <p:txBody>
          <a:bodyPr wrap="none" rtlCol="0">
            <a:spAutoFit/>
          </a:bodyPr>
          <a:lstStyle/>
          <a:p>
            <a:r>
              <a:rPr lang="en-US" altLang="zh-CN" sz="1690" b="1">
                <a:latin typeface="宋体" panose="02010600030101010101" pitchFamily="2" charset="-122"/>
                <a:ea typeface="宋体" panose="02010600030101010101" pitchFamily="2" charset="-122"/>
              </a:rPr>
              <a:t>α-</a:t>
            </a:r>
            <a:r>
              <a:rPr lang="zh-CN" altLang="en-US" sz="1690" b="1">
                <a:latin typeface="宋体" panose="02010600030101010101" pitchFamily="2" charset="-122"/>
                <a:ea typeface="宋体" panose="02010600030101010101" pitchFamily="2" charset="-122"/>
              </a:rPr>
              <a:t>螺旋</a:t>
            </a:r>
            <a:endParaRPr lang="en-US" altLang="zh-CN" sz="1690" b="1">
              <a:latin typeface="宋体" panose="02010600030101010101" pitchFamily="2" charset="-122"/>
              <a:ea typeface="宋体" panose="02010600030101010101" pitchFamily="2" charset="-122"/>
            </a:endParaRPr>
          </a:p>
          <a:p>
            <a:r>
              <a:rPr lang="en-US" altLang="zh-CN" sz="1690" b="1">
                <a:latin typeface="宋体" panose="02010600030101010101" pitchFamily="2" charset="-122"/>
                <a:ea typeface="宋体" panose="02010600030101010101" pitchFamily="2" charset="-122"/>
              </a:rPr>
              <a:t>β-</a:t>
            </a:r>
            <a:r>
              <a:rPr lang="zh-CN" altLang="en-US" sz="1690" b="1">
                <a:latin typeface="宋体" panose="02010600030101010101" pitchFamily="2" charset="-122"/>
                <a:ea typeface="宋体" panose="02010600030101010101" pitchFamily="2" charset="-122"/>
              </a:rPr>
              <a:t>折叠</a:t>
            </a:r>
            <a:endParaRPr lang="zh-CN" altLang="en-US" sz="1690" b="1">
              <a:latin typeface="宋体" panose="02010600030101010101" pitchFamily="2" charset="-122"/>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2502694" y="26194"/>
            <a:ext cx="4673441" cy="513398"/>
          </a:xfrm>
          <a:prstGeom prst="rect">
            <a:avLst/>
          </a:prstGeom>
          <a:gradFill>
            <a:gsLst>
              <a:gs pos="0">
                <a:srgbClr val="14CD68"/>
              </a:gs>
              <a:gs pos="100000">
                <a:srgbClr val="0B6E38"/>
              </a:gs>
            </a:gsLst>
            <a:lin ang="5400000" scaled="0"/>
          </a:gradFill>
        </p:spPr>
        <p:txBody>
          <a:bodyPr wrap="square" rtlCol="0">
            <a:noAutofit/>
          </a:bodyPr>
          <a:lstStyle/>
          <a:p>
            <a:pPr algn="l" fontAlgn="auto">
              <a:lnSpc>
                <a:spcPct val="100000"/>
              </a:lnSpc>
            </a:pPr>
            <a:r>
              <a:rPr lang="zh-CN" sz="2700" b="1">
                <a:solidFill>
                  <a:schemeClr val="bg1"/>
                </a:solidFill>
                <a:latin typeface="微软雅黑" panose="020B0503020204020204" charset="-122"/>
                <a:ea typeface="微软雅黑" panose="020B0503020204020204" charset="-122"/>
                <a:sym typeface="+mn-ea"/>
              </a:rPr>
              <a:t>蛋白质工程与基因工程的比较</a:t>
            </a:r>
            <a:endParaRPr lang="zh-CN" altLang="zh-CN" sz="2700" b="1" spc="16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graphicFrame>
        <p:nvGraphicFramePr>
          <p:cNvPr id="5" name="表格 4"/>
          <p:cNvGraphicFramePr>
            <a:graphicFrameLocks noGrp="1"/>
          </p:cNvGraphicFramePr>
          <p:nvPr>
            <p:custDataLst>
              <p:tags r:id="rId2"/>
            </p:custDataLst>
          </p:nvPr>
        </p:nvGraphicFramePr>
        <p:xfrm>
          <a:off x="136208" y="592455"/>
          <a:ext cx="8823325" cy="4307205"/>
        </p:xfrm>
        <a:graphic>
          <a:graphicData uri="http://schemas.openxmlformats.org/drawingml/2006/table">
            <a:tbl>
              <a:tblPr firstRow="1" bandRow="1">
                <a:tableStyleId>{073A0DAA-6AF3-43AB-8588-CEC1D06C72B9}</a:tableStyleId>
              </a:tblPr>
              <a:tblGrid>
                <a:gridCol w="1259840"/>
                <a:gridCol w="4067175"/>
                <a:gridCol w="3496310"/>
              </a:tblGrid>
              <a:tr h="342900">
                <a:tc>
                  <a:txBody>
                    <a:bodyPr wrap="square"/>
                    <a:lstStyle/>
                    <a:p>
                      <a:pPr algn="ctr">
                        <a:buNone/>
                      </a:pPr>
                      <a:r>
                        <a:rPr lang="zh-CN" altLang="en-US" sz="1800" b="1">
                          <a:latin typeface="+mj-ea"/>
                          <a:ea typeface="+mj-ea"/>
                        </a:rPr>
                        <a:t>项目</a:t>
                      </a:r>
                      <a:endParaRPr lang="zh-CN" altLang="en-US" sz="1800" b="1">
                        <a:solidFill>
                          <a:schemeClr val="tx1"/>
                        </a:solidFill>
                        <a:latin typeface="+mj-ea"/>
                        <a:ea typeface="+mj-ea"/>
                      </a:endParaRPr>
                    </a:p>
                  </a:txBody>
                  <a:tcPr marL="68580" marR="68580" marT="34290" marB="34290" vert="horz">
                    <a:solidFill>
                      <a:schemeClr val="accent3">
                        <a:lumMod val="75000"/>
                      </a:schemeClr>
                    </a:solidFill>
                  </a:tcPr>
                </a:tc>
                <a:tc>
                  <a:txBody>
                    <a:bodyPr wrap="square"/>
                    <a:lstStyle/>
                    <a:p>
                      <a:pPr algn="ctr">
                        <a:buNone/>
                      </a:pPr>
                      <a:r>
                        <a:rPr lang="zh-CN" altLang="en-US" sz="1800" b="1">
                          <a:latin typeface="+mj-ea"/>
                          <a:ea typeface="+mj-ea"/>
                        </a:rPr>
                        <a:t>蛋白质工程</a:t>
                      </a:r>
                      <a:endParaRPr lang="zh-CN" altLang="en-US" sz="1800" b="1">
                        <a:solidFill>
                          <a:schemeClr val="tx1"/>
                        </a:solidFill>
                        <a:latin typeface="+mj-ea"/>
                        <a:ea typeface="+mj-ea"/>
                      </a:endParaRPr>
                    </a:p>
                  </a:txBody>
                  <a:tcPr marL="68580" marR="68580" marT="34290" marB="34290" vert="horz">
                    <a:solidFill>
                      <a:schemeClr val="accent3">
                        <a:lumMod val="75000"/>
                      </a:schemeClr>
                    </a:solidFill>
                  </a:tcPr>
                </a:tc>
                <a:tc>
                  <a:txBody>
                    <a:bodyPr wrap="square"/>
                    <a:lstStyle/>
                    <a:p>
                      <a:pPr algn="ctr">
                        <a:buNone/>
                      </a:pPr>
                      <a:r>
                        <a:rPr lang="zh-CN" altLang="en-US" sz="1800" b="1">
                          <a:latin typeface="+mj-ea"/>
                          <a:ea typeface="+mj-ea"/>
                        </a:rPr>
                        <a:t>基因工程</a:t>
                      </a:r>
                      <a:endParaRPr lang="zh-CN" altLang="en-US" sz="1800" b="1">
                        <a:solidFill>
                          <a:schemeClr val="tx1"/>
                        </a:solidFill>
                        <a:latin typeface="+mj-ea"/>
                        <a:ea typeface="+mj-ea"/>
                      </a:endParaRPr>
                    </a:p>
                  </a:txBody>
                  <a:tcPr marL="68580" marR="68580" marT="34290" marB="34290" vert="horz">
                    <a:solidFill>
                      <a:schemeClr val="accent3">
                        <a:lumMod val="75000"/>
                      </a:schemeClr>
                    </a:solidFill>
                  </a:tcPr>
                </a:tc>
              </a:tr>
              <a:tr h="342900">
                <a:tc>
                  <a:txBody>
                    <a:bodyPr wrap="square"/>
                    <a:lstStyle/>
                    <a:p>
                      <a:pPr algn="ctr">
                        <a:buNone/>
                      </a:pPr>
                      <a:r>
                        <a:rPr lang="zh-CN" altLang="en-US" sz="1800" b="1" u="sng">
                          <a:solidFill>
                            <a:srgbClr val="FF0000"/>
                          </a:solidFill>
                          <a:highlight>
                            <a:srgbClr val="FFFF00"/>
                          </a:highlight>
                          <a:latin typeface="+mj-ea"/>
                          <a:ea typeface="+mj-ea"/>
                        </a:rPr>
                        <a:t>操作对象</a:t>
                      </a:r>
                      <a:endParaRPr lang="zh-CN" altLang="en-US" sz="1800" b="1" u="sng">
                        <a:solidFill>
                          <a:srgbClr val="FF0000"/>
                        </a:solidFill>
                        <a:highlight>
                          <a:srgbClr val="FFFF00"/>
                        </a:highlight>
                        <a:latin typeface="+mj-ea"/>
                        <a:ea typeface="+mj-ea"/>
                      </a:endParaRPr>
                    </a:p>
                  </a:txBody>
                  <a:tcPr marL="68580" marR="68580" marT="34290" marB="34290" vert="horz" anchor="ctr"/>
                </a:tc>
                <a:tc>
                  <a:txBody>
                    <a:bodyPr wrap="square"/>
                    <a:lstStyle/>
                    <a:p>
                      <a:pPr algn="ctr">
                        <a:buNone/>
                      </a:pPr>
                      <a:endParaRPr lang="zh-CN" altLang="en-US" sz="1800" b="1" u="sng">
                        <a:solidFill>
                          <a:srgbClr val="FF0000"/>
                        </a:solidFill>
                        <a:highlight>
                          <a:srgbClr val="FFFF00"/>
                        </a:highlight>
                        <a:latin typeface="+mj-ea"/>
                        <a:ea typeface="+mj-ea"/>
                      </a:endParaRPr>
                    </a:p>
                  </a:txBody>
                  <a:tcPr marL="68580" marR="68580" marT="34290" marB="34290" vert="horz"/>
                </a:tc>
                <a:tc>
                  <a:txBody>
                    <a:bodyPr wrap="square"/>
                    <a:lstStyle/>
                    <a:p>
                      <a:pPr algn="ctr">
                        <a:buNone/>
                      </a:pPr>
                      <a:endParaRPr lang="zh-CN" altLang="en-US" sz="1800" b="1">
                        <a:solidFill>
                          <a:schemeClr val="tx2"/>
                        </a:solidFill>
                        <a:latin typeface="+mj-ea"/>
                        <a:ea typeface="+mj-ea"/>
                      </a:endParaRPr>
                    </a:p>
                  </a:txBody>
                  <a:tcPr marL="68580" marR="68580" marT="34290" marB="34290" vert="horz"/>
                </a:tc>
              </a:tr>
              <a:tr h="342900">
                <a:tc>
                  <a:txBody>
                    <a:bodyPr wrap="square"/>
                    <a:lstStyle/>
                    <a:p>
                      <a:pPr algn="ctr">
                        <a:buNone/>
                      </a:pPr>
                      <a:r>
                        <a:rPr lang="zh-CN" altLang="en-US" sz="1800" b="1">
                          <a:latin typeface="+mj-ea"/>
                          <a:ea typeface="+mj-ea"/>
                        </a:rPr>
                        <a:t>操作起点</a:t>
                      </a:r>
                      <a:endParaRPr lang="zh-CN" altLang="en-US" sz="1800" b="1">
                        <a:solidFill>
                          <a:schemeClr val="tx1"/>
                        </a:solidFill>
                        <a:latin typeface="+mj-ea"/>
                        <a:ea typeface="+mj-ea"/>
                      </a:endParaRPr>
                    </a:p>
                  </a:txBody>
                  <a:tcPr marL="68580" marR="68580" marT="34290" marB="34290" vert="horz" anchor="ctr"/>
                </a:tc>
                <a:tc>
                  <a:txBody>
                    <a:bodyPr wrap="square"/>
                    <a:lstStyle/>
                    <a:p>
                      <a:pPr algn="ctr">
                        <a:buNone/>
                      </a:pPr>
                      <a:endParaRPr lang="zh-CN" altLang="en-US" sz="1800" b="1">
                        <a:solidFill>
                          <a:schemeClr val="tx2"/>
                        </a:solidFill>
                        <a:latin typeface="+mj-ea"/>
                        <a:ea typeface="+mj-ea"/>
                      </a:endParaRPr>
                    </a:p>
                  </a:txBody>
                  <a:tcPr marL="68580" marR="68580" marT="34290" marB="34290" vert="horz"/>
                </a:tc>
                <a:tc>
                  <a:txBody>
                    <a:bodyPr wrap="square"/>
                    <a:lstStyle/>
                    <a:p>
                      <a:pPr algn="ctr">
                        <a:buNone/>
                      </a:pPr>
                      <a:endParaRPr lang="zh-CN" altLang="en-US" sz="1800" b="1">
                        <a:solidFill>
                          <a:schemeClr val="tx2"/>
                        </a:solidFill>
                        <a:latin typeface="+mj-ea"/>
                        <a:ea typeface="+mj-ea"/>
                      </a:endParaRPr>
                    </a:p>
                  </a:txBody>
                  <a:tcPr marL="68580" marR="68580" marT="34290" marB="34290" vert="horz"/>
                </a:tc>
              </a:tr>
              <a:tr h="342900">
                <a:tc>
                  <a:txBody>
                    <a:bodyPr wrap="square"/>
                    <a:lstStyle/>
                    <a:p>
                      <a:pPr algn="ctr">
                        <a:buNone/>
                      </a:pPr>
                      <a:r>
                        <a:rPr lang="zh-CN" altLang="en-US" sz="1800" b="1" u="sng">
                          <a:solidFill>
                            <a:srgbClr val="FF0000"/>
                          </a:solidFill>
                          <a:highlight>
                            <a:srgbClr val="FFFF00"/>
                          </a:highlight>
                          <a:latin typeface="+mj-ea"/>
                          <a:ea typeface="+mj-ea"/>
                        </a:rPr>
                        <a:t>操作水平</a:t>
                      </a:r>
                      <a:endParaRPr lang="zh-CN" altLang="en-US" sz="1800" b="1" u="sng">
                        <a:solidFill>
                          <a:srgbClr val="FF0000"/>
                        </a:solidFill>
                        <a:highlight>
                          <a:srgbClr val="FFFF00"/>
                        </a:highlight>
                        <a:latin typeface="+mj-ea"/>
                        <a:ea typeface="+mj-ea"/>
                      </a:endParaRPr>
                    </a:p>
                  </a:txBody>
                  <a:tcPr marL="68580" marR="68580" marT="34290" marB="34290" vert="horz" anchor="ctr"/>
                </a:tc>
                <a:tc>
                  <a:txBody>
                    <a:bodyPr wrap="square"/>
                    <a:lstStyle/>
                    <a:p>
                      <a:pPr algn="ctr">
                        <a:buNone/>
                      </a:pPr>
                      <a:endParaRPr lang="zh-CN" altLang="en-US" sz="1800" b="1">
                        <a:solidFill>
                          <a:schemeClr val="tx2"/>
                        </a:solidFill>
                        <a:latin typeface="+mj-ea"/>
                        <a:ea typeface="+mj-ea"/>
                      </a:endParaRPr>
                    </a:p>
                  </a:txBody>
                  <a:tcPr marL="68580" marR="68580" marT="34290" marB="34290" vert="horz"/>
                </a:tc>
                <a:tc>
                  <a:txBody>
                    <a:bodyPr wrap="square"/>
                    <a:lstStyle/>
                    <a:p>
                      <a:pPr algn="ctr">
                        <a:buNone/>
                      </a:pPr>
                      <a:endParaRPr lang="zh-CN" altLang="en-US" sz="1800" b="1">
                        <a:solidFill>
                          <a:schemeClr val="tx2"/>
                        </a:solidFill>
                        <a:latin typeface="+mj-ea"/>
                        <a:ea typeface="+mj-ea"/>
                      </a:endParaRPr>
                    </a:p>
                  </a:txBody>
                  <a:tcPr marL="68580" marR="68580" marT="34290" marB="34290" vert="horz"/>
                </a:tc>
              </a:tr>
              <a:tr h="1134745">
                <a:tc>
                  <a:txBody>
                    <a:bodyPr wrap="square"/>
                    <a:lstStyle/>
                    <a:p>
                      <a:pPr algn="ctr">
                        <a:buNone/>
                      </a:pPr>
                      <a:r>
                        <a:rPr lang="zh-CN" altLang="en-US" sz="1800" b="1">
                          <a:latin typeface="+mj-ea"/>
                          <a:ea typeface="+mj-ea"/>
                        </a:rPr>
                        <a:t>操作流程</a:t>
                      </a:r>
                      <a:endParaRPr lang="zh-CN" altLang="en-US" sz="1800" b="1">
                        <a:solidFill>
                          <a:schemeClr val="tx1"/>
                        </a:solidFill>
                        <a:latin typeface="+mj-ea"/>
                        <a:ea typeface="+mj-ea"/>
                      </a:endParaRPr>
                    </a:p>
                  </a:txBody>
                  <a:tcPr marL="68580" marR="68580" marT="34290" marB="34290" vert="horz" anchor="ctr"/>
                </a:tc>
                <a:tc>
                  <a:txBody>
                    <a:bodyPr wrap="square"/>
                    <a:lstStyle/>
                    <a:p>
                      <a:pPr algn="ctr">
                        <a:buNone/>
                      </a:pPr>
                      <a:endParaRPr lang="zh-CN" altLang="en-US" sz="1800" b="1">
                        <a:solidFill>
                          <a:schemeClr val="tx2"/>
                        </a:solidFill>
                        <a:latin typeface="+mj-ea"/>
                        <a:ea typeface="+mj-ea"/>
                      </a:endParaRPr>
                    </a:p>
                    <a:p>
                      <a:pPr algn="ctr">
                        <a:buNone/>
                      </a:pPr>
                      <a:endParaRPr lang="zh-CN" altLang="en-US" sz="1800" b="1">
                        <a:solidFill>
                          <a:schemeClr val="tx2"/>
                        </a:solidFill>
                        <a:latin typeface="+mj-ea"/>
                        <a:ea typeface="+mj-ea"/>
                      </a:endParaRPr>
                    </a:p>
                  </a:txBody>
                  <a:tcPr marL="68580" marR="68580" marT="34290" marB="34290" vert="horz"/>
                </a:tc>
                <a:tc>
                  <a:txBody>
                    <a:bodyPr wrap="square"/>
                    <a:lstStyle/>
                    <a:p>
                      <a:pPr algn="ctr">
                        <a:buNone/>
                      </a:pPr>
                      <a:endParaRPr lang="zh-CN" altLang="en-US" sz="1800" b="1">
                        <a:solidFill>
                          <a:schemeClr val="tx2"/>
                        </a:solidFill>
                        <a:latin typeface="+mj-ea"/>
                        <a:ea typeface="+mj-ea"/>
                      </a:endParaRPr>
                    </a:p>
                  </a:txBody>
                  <a:tcPr marL="68580" marR="68580" marT="34290" marB="34290" vert="horz"/>
                </a:tc>
              </a:tr>
              <a:tr h="342900">
                <a:tc>
                  <a:txBody>
                    <a:bodyPr wrap="square"/>
                    <a:lstStyle/>
                    <a:p>
                      <a:pPr algn="ctr">
                        <a:buNone/>
                      </a:pPr>
                      <a:r>
                        <a:rPr lang="zh-CN" altLang="en-US" sz="1800" b="1">
                          <a:latin typeface="+mj-ea"/>
                          <a:ea typeface="+mj-ea"/>
                        </a:rPr>
                        <a:t>结果</a:t>
                      </a:r>
                      <a:endParaRPr lang="zh-CN" altLang="en-US" sz="1800" b="1">
                        <a:solidFill>
                          <a:schemeClr val="tx1"/>
                        </a:solidFill>
                        <a:latin typeface="+mj-ea"/>
                        <a:ea typeface="+mj-ea"/>
                      </a:endParaRPr>
                    </a:p>
                  </a:txBody>
                  <a:tcPr marL="68580" marR="68580" marT="34290" marB="34290" vert="horz" anchor="ctr"/>
                </a:tc>
                <a:tc>
                  <a:txBody>
                    <a:bodyPr wrap="square"/>
                    <a:lstStyle/>
                    <a:p>
                      <a:pPr algn="ctr">
                        <a:buNone/>
                      </a:pPr>
                      <a:endParaRPr lang="zh-CN" altLang="en-US" sz="1800" b="1">
                        <a:solidFill>
                          <a:schemeClr val="tx2"/>
                        </a:solidFill>
                        <a:latin typeface="+mj-ea"/>
                        <a:ea typeface="+mj-ea"/>
                      </a:endParaRPr>
                    </a:p>
                  </a:txBody>
                  <a:tcPr marL="68580" marR="68580" marT="34290" marB="34290" vert="horz"/>
                </a:tc>
                <a:tc>
                  <a:txBody>
                    <a:bodyPr wrap="square"/>
                    <a:lstStyle/>
                    <a:p>
                      <a:pPr algn="ctr">
                        <a:buNone/>
                      </a:pPr>
                      <a:endParaRPr lang="zh-CN" altLang="en-US" sz="1800" b="1">
                        <a:solidFill>
                          <a:schemeClr val="tx2"/>
                        </a:solidFill>
                        <a:latin typeface="+mj-ea"/>
                        <a:ea typeface="+mj-ea"/>
                      </a:endParaRPr>
                    </a:p>
                  </a:txBody>
                  <a:tcPr marL="68580" marR="68580" marT="34290" marB="34290" vert="horz"/>
                </a:tc>
              </a:tr>
              <a:tr h="795020">
                <a:tc>
                  <a:txBody>
                    <a:bodyPr wrap="square"/>
                    <a:lstStyle/>
                    <a:p>
                      <a:pPr algn="ctr">
                        <a:buNone/>
                      </a:pPr>
                      <a:r>
                        <a:rPr lang="zh-CN" altLang="en-US" sz="1800" b="1">
                          <a:latin typeface="+mj-ea"/>
                          <a:ea typeface="+mj-ea"/>
                        </a:rPr>
                        <a:t>实质</a:t>
                      </a:r>
                      <a:endParaRPr lang="zh-CN" altLang="en-US" sz="1800" b="1">
                        <a:solidFill>
                          <a:schemeClr val="tx1"/>
                        </a:solidFill>
                        <a:latin typeface="+mj-ea"/>
                        <a:ea typeface="+mj-ea"/>
                      </a:endParaRPr>
                    </a:p>
                  </a:txBody>
                  <a:tcPr marL="68580" marR="68580" marT="34290" marB="34290" vert="horz" anchor="ctr"/>
                </a:tc>
                <a:tc>
                  <a:txBody>
                    <a:bodyPr wrap="square"/>
                    <a:lstStyle/>
                    <a:p>
                      <a:pPr algn="ctr">
                        <a:buNone/>
                      </a:pPr>
                      <a:endParaRPr lang="zh-CN" altLang="en-US" sz="1800" b="1">
                        <a:solidFill>
                          <a:schemeClr val="tx2"/>
                        </a:solidFill>
                        <a:latin typeface="+mj-ea"/>
                        <a:ea typeface="+mj-ea"/>
                      </a:endParaRPr>
                    </a:p>
                    <a:p>
                      <a:pPr algn="ctr">
                        <a:buNone/>
                      </a:pPr>
                      <a:endParaRPr lang="zh-CN" altLang="en-US" sz="1800" b="1">
                        <a:solidFill>
                          <a:schemeClr val="tx2"/>
                        </a:solidFill>
                        <a:latin typeface="+mj-ea"/>
                        <a:ea typeface="+mj-ea"/>
                      </a:endParaRPr>
                    </a:p>
                  </a:txBody>
                  <a:tcPr marL="68580" marR="68580" marT="34290" marB="34290" vert="horz"/>
                </a:tc>
                <a:tc>
                  <a:txBody>
                    <a:bodyPr wrap="square"/>
                    <a:lstStyle/>
                    <a:p>
                      <a:pPr algn="ctr">
                        <a:buNone/>
                      </a:pPr>
                      <a:endParaRPr lang="zh-CN" altLang="en-US" sz="1800" b="1">
                        <a:solidFill>
                          <a:schemeClr val="tx2"/>
                        </a:solidFill>
                        <a:latin typeface="+mj-ea"/>
                        <a:ea typeface="+mj-ea"/>
                      </a:endParaRPr>
                    </a:p>
                  </a:txBody>
                  <a:tcPr marL="68580" marR="68580" marT="34290" marB="34290" vert="horz"/>
                </a:tc>
              </a:tr>
              <a:tr h="662940">
                <a:tc>
                  <a:txBody>
                    <a:bodyPr wrap="square"/>
                    <a:lstStyle/>
                    <a:p>
                      <a:pPr algn="ctr">
                        <a:buNone/>
                      </a:pPr>
                      <a:r>
                        <a:rPr lang="zh-CN" altLang="en-US" sz="1800" b="1">
                          <a:latin typeface="+mj-ea"/>
                          <a:ea typeface="+mj-ea"/>
                        </a:rPr>
                        <a:t>联系</a:t>
                      </a:r>
                      <a:endParaRPr lang="zh-CN" altLang="en-US" sz="1800" b="1">
                        <a:solidFill>
                          <a:schemeClr val="tx1"/>
                        </a:solidFill>
                        <a:latin typeface="+mj-ea"/>
                        <a:ea typeface="+mj-ea"/>
                      </a:endParaRPr>
                    </a:p>
                  </a:txBody>
                  <a:tcPr marL="68580" marR="68580" marT="34290" marB="34290" vert="horz" anchor="ctr"/>
                </a:tc>
                <a:tc gridSpan="2">
                  <a:txBody>
                    <a:bodyPr wrap="square"/>
                    <a:lstStyle/>
                    <a:p>
                      <a:pPr algn="ctr">
                        <a:buNone/>
                      </a:pPr>
                      <a:endParaRPr lang="zh-CN" altLang="en-US" sz="1950" b="1">
                        <a:solidFill>
                          <a:schemeClr val="tx2"/>
                        </a:solidFill>
                        <a:latin typeface="+mj-ea"/>
                        <a:ea typeface="+mj-ea"/>
                      </a:endParaRPr>
                    </a:p>
                    <a:p>
                      <a:pPr algn="ctr">
                        <a:buNone/>
                      </a:pPr>
                      <a:endParaRPr lang="zh-CN" altLang="en-US" sz="1950" b="1">
                        <a:solidFill>
                          <a:schemeClr val="tx2"/>
                        </a:solidFill>
                        <a:latin typeface="+mj-ea"/>
                        <a:ea typeface="+mj-ea"/>
                      </a:endParaRPr>
                    </a:p>
                  </a:txBody>
                  <a:tcPr marL="68580" marR="68580" marT="34290" marB="34290" vert="horz"/>
                </a:tc>
                <a:tc hMerge="1">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r>
            </a:tbl>
          </a:graphicData>
        </a:graphic>
      </p:graphicFrame>
      <p:sp>
        <p:nvSpPr>
          <p:cNvPr id="6" name="矩形 5"/>
          <p:cNvSpPr/>
          <p:nvPr>
            <p:custDataLst>
              <p:tags r:id="rId3"/>
            </p:custDataLst>
          </p:nvPr>
        </p:nvSpPr>
        <p:spPr>
          <a:xfrm>
            <a:off x="3149039" y="925316"/>
            <a:ext cx="713423" cy="33718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50240" fontAlgn="auto">
              <a:buClrTx/>
              <a:buSzTx/>
              <a:buFontTx/>
            </a:pPr>
            <a:r>
              <a:rPr lang="zh-CN" altLang="en-US" sz="1600" b="1" u="sng">
                <a:solidFill>
                  <a:srgbClr val="FF0000"/>
                </a:solidFill>
                <a:highlight>
                  <a:srgbClr val="FFFF00"/>
                </a:highlight>
                <a:latin typeface="+mj-ea"/>
                <a:ea typeface="+mj-ea"/>
                <a:sym typeface="+mn-ea"/>
              </a:rPr>
              <a:t>基因</a:t>
            </a:r>
            <a:endParaRPr lang="zh-CN" altLang="en-US" sz="1600" b="1" u="sng">
              <a:solidFill>
                <a:srgbClr val="FF0000"/>
              </a:solidFill>
              <a:highlight>
                <a:srgbClr val="FFFF00"/>
              </a:highlight>
              <a:latin typeface="+mj-ea"/>
              <a:ea typeface="+mj-ea"/>
              <a:sym typeface="+mn-ea"/>
            </a:endParaRPr>
          </a:p>
        </p:txBody>
      </p:sp>
      <p:sp>
        <p:nvSpPr>
          <p:cNvPr id="7" name="矩形 6"/>
          <p:cNvSpPr/>
          <p:nvPr>
            <p:custDataLst>
              <p:tags r:id="rId4"/>
            </p:custDataLst>
          </p:nvPr>
        </p:nvSpPr>
        <p:spPr>
          <a:xfrm>
            <a:off x="6605185" y="925316"/>
            <a:ext cx="711994" cy="33718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50240" fontAlgn="auto">
              <a:buClrTx/>
              <a:buSzTx/>
              <a:buFontTx/>
            </a:pPr>
            <a:r>
              <a:rPr lang="zh-CN" altLang="en-US" sz="1600" b="1">
                <a:solidFill>
                  <a:srgbClr val="FF0000"/>
                </a:solidFill>
                <a:latin typeface="+mj-ea"/>
                <a:ea typeface="+mj-ea"/>
                <a:sym typeface="+mn-ea"/>
              </a:rPr>
              <a:t>基因</a:t>
            </a:r>
            <a:endParaRPr lang="zh-CN" altLang="en-US" sz="1600" b="1">
              <a:solidFill>
                <a:srgbClr val="FF0000"/>
              </a:solidFill>
              <a:latin typeface="+mj-ea"/>
              <a:ea typeface="+mj-ea"/>
              <a:sym typeface="+mn-ea"/>
            </a:endParaRPr>
          </a:p>
        </p:txBody>
      </p:sp>
      <p:sp>
        <p:nvSpPr>
          <p:cNvPr id="8" name="矩形 7"/>
          <p:cNvSpPr/>
          <p:nvPr>
            <p:custDataLst>
              <p:tags r:id="rId5"/>
            </p:custDataLst>
          </p:nvPr>
        </p:nvSpPr>
        <p:spPr>
          <a:xfrm>
            <a:off x="2805186" y="1633476"/>
            <a:ext cx="1474470" cy="34480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ltLang="zh-CN" sz="1650" b="1" u="sng" kern="100">
                <a:solidFill>
                  <a:srgbClr val="FF0000"/>
                </a:solidFill>
                <a:highlight>
                  <a:srgbClr val="FFFF00"/>
                </a:highlight>
                <a:latin typeface="Times New Roman" panose="02020603050405020304" charset="0"/>
                <a:ea typeface="微软雅黑" panose="020B0503020204020204" charset="-122"/>
                <a:cs typeface="楷体" panose="02010609060101010101" pitchFamily="49" charset="-122"/>
                <a:sym typeface="+mn-ea"/>
              </a:rPr>
              <a:t>DNA</a:t>
            </a:r>
            <a:r>
              <a:rPr lang="zh-CN" altLang="en-US" sz="1650" b="1" u="sng" kern="100">
                <a:solidFill>
                  <a:srgbClr val="FF0000"/>
                </a:solidFill>
                <a:highlight>
                  <a:srgbClr val="FFFF00"/>
                </a:highlight>
                <a:latin typeface="Times New Roman" panose="02020603050405020304" charset="0"/>
                <a:ea typeface="微软雅黑" panose="020B0503020204020204" charset="-122"/>
                <a:cs typeface="楷体" panose="02010609060101010101" pitchFamily="49" charset="-122"/>
                <a:sym typeface="+mn-ea"/>
              </a:rPr>
              <a:t>分子水平</a:t>
            </a:r>
            <a:endParaRPr lang="zh-CN" altLang="en-US" sz="1650" b="1" u="sng" kern="100">
              <a:solidFill>
                <a:srgbClr val="FF0000"/>
              </a:solidFill>
              <a:highlight>
                <a:srgbClr val="FFFF00"/>
              </a:highlight>
              <a:latin typeface="Times New Roman" panose="02020603050405020304" charset="0"/>
              <a:ea typeface="微软雅黑" panose="020B0503020204020204" charset="-122"/>
              <a:cs typeface="楷体" panose="02010609060101010101" pitchFamily="49" charset="-122"/>
              <a:sym typeface="+mn-ea"/>
            </a:endParaRPr>
          </a:p>
        </p:txBody>
      </p:sp>
      <p:sp>
        <p:nvSpPr>
          <p:cNvPr id="9" name="矩形 8"/>
          <p:cNvSpPr/>
          <p:nvPr>
            <p:custDataLst>
              <p:tags r:id="rId6"/>
            </p:custDataLst>
          </p:nvPr>
        </p:nvSpPr>
        <p:spPr>
          <a:xfrm>
            <a:off x="6294194" y="1633476"/>
            <a:ext cx="1474470" cy="34480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ltLang="zh-CN"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DNA</a:t>
            </a:r>
            <a:r>
              <a:rPr lang="zh-CN" altLang="en-US"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分子水平</a:t>
            </a:r>
            <a:endParaRPr lang="zh-CN" altLang="en-US"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endParaRPr>
          </a:p>
        </p:txBody>
      </p:sp>
      <p:sp>
        <p:nvSpPr>
          <p:cNvPr id="10" name="矩形 9"/>
          <p:cNvSpPr/>
          <p:nvPr>
            <p:custDataLst>
              <p:tags r:id="rId7"/>
            </p:custDataLst>
          </p:nvPr>
        </p:nvSpPr>
        <p:spPr>
          <a:xfrm>
            <a:off x="1431571" y="2032952"/>
            <a:ext cx="3948167" cy="110680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预期蛋白质功能</a:t>
            </a:r>
            <a:r>
              <a:rPr lang="en-US" altLang="zh-CN"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a:t>
            </a:r>
            <a:r>
              <a:rPr lang="zh-CN" altLang="en-US"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设计蛋白质结构</a:t>
            </a:r>
            <a:r>
              <a:rPr lang="en-US" altLang="zh-CN"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a:t>
            </a:r>
            <a:r>
              <a:rPr lang="zh-CN" altLang="en-US"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推测氨基酸序列</a:t>
            </a:r>
            <a:r>
              <a:rPr lang="en-US" altLang="zh-CN"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a:t>
            </a:r>
            <a:r>
              <a:rPr lang="zh-CN" altLang="en-US"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找到并改变对应的脱氧核苷酸序列（基因）或合成新基因</a:t>
            </a:r>
            <a:r>
              <a:rPr lang="en-US" altLang="zh-CN"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a:t>
            </a:r>
            <a:r>
              <a:rPr lang="zh-CN" altLang="en-US"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获得所需要的蛋白质</a:t>
            </a:r>
            <a:endParaRPr lang="zh-CN" altLang="en-US"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endParaRPr>
          </a:p>
        </p:txBody>
      </p:sp>
      <p:sp>
        <p:nvSpPr>
          <p:cNvPr id="11" name="矩形 10"/>
          <p:cNvSpPr/>
          <p:nvPr>
            <p:custDataLst>
              <p:tags r:id="rId8"/>
            </p:custDataLst>
          </p:nvPr>
        </p:nvSpPr>
        <p:spPr>
          <a:xfrm>
            <a:off x="5567857" y="2134669"/>
            <a:ext cx="3300284" cy="85280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目的基因的筛选与获取</a:t>
            </a:r>
            <a:r>
              <a:rPr lang="en-US" altLang="zh-CN"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a:t>
            </a:r>
            <a:r>
              <a:rPr lang="zh-CN" altLang="en-US"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构建基因表达载体</a:t>
            </a:r>
            <a:r>
              <a:rPr lang="en-US" altLang="zh-CN"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a:t>
            </a:r>
            <a:r>
              <a:rPr lang="zh-CN" altLang="en-US"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将目的基因导入受体细胞</a:t>
            </a:r>
            <a:r>
              <a:rPr lang="en-US" altLang="zh-CN"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a:t>
            </a:r>
            <a:r>
              <a:rPr lang="zh-CN" altLang="en-US"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rPr>
              <a:t>目的基因的检测与鉴定</a:t>
            </a:r>
            <a:endParaRPr lang="zh-CN" altLang="en-US" sz="1650" b="1" kern="100">
              <a:solidFill>
                <a:srgbClr val="FF0000"/>
              </a:solidFill>
              <a:latin typeface="Times New Roman" panose="02020603050405020304" charset="0"/>
              <a:ea typeface="微软雅黑" panose="020B0503020204020204" charset="-122"/>
              <a:cs typeface="楷体" panose="02010609060101010101" pitchFamily="49" charset="-122"/>
              <a:sym typeface="+mn-ea"/>
            </a:endParaRPr>
          </a:p>
        </p:txBody>
      </p:sp>
      <p:sp>
        <p:nvSpPr>
          <p:cNvPr id="12" name="矩形 11"/>
          <p:cNvSpPr/>
          <p:nvPr>
            <p:custDataLst>
              <p:tags r:id="rId9"/>
            </p:custDataLst>
          </p:nvPr>
        </p:nvSpPr>
        <p:spPr>
          <a:xfrm>
            <a:off x="2153200" y="3117227"/>
            <a:ext cx="2697480" cy="34480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rPr>
              <a:t>可生产自然界</a:t>
            </a:r>
            <a:r>
              <a:rPr lang="zh-CN" altLang="en-US" sz="1650" b="1" kern="100">
                <a:solidFill>
                  <a:srgbClr val="FF0000"/>
                </a:solidFill>
                <a:latin typeface="Times New Roman" panose="02020603050405020304" charset="0"/>
                <a:ea typeface="微软雅黑" panose="020B0503020204020204" charset="-122"/>
                <a:cs typeface="宋体" panose="02010600030101010101" pitchFamily="2" charset="-122"/>
                <a:sym typeface="+mn-ea"/>
              </a:rPr>
              <a:t>没有</a:t>
            </a:r>
            <a:r>
              <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rPr>
              <a:t>的蛋白质</a:t>
            </a:r>
            <a:endPar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endParaRPr>
          </a:p>
        </p:txBody>
      </p:sp>
      <p:sp>
        <p:nvSpPr>
          <p:cNvPr id="13" name="矩形 12"/>
          <p:cNvSpPr/>
          <p:nvPr>
            <p:custDataLst>
              <p:tags r:id="rId10"/>
            </p:custDataLst>
          </p:nvPr>
        </p:nvSpPr>
        <p:spPr>
          <a:xfrm>
            <a:off x="5663639" y="3117227"/>
            <a:ext cx="2487930" cy="34480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rPr>
              <a:t>生产自然界</a:t>
            </a:r>
            <a:r>
              <a:rPr lang="zh-CN" altLang="en-US" sz="1650" b="1" kern="100">
                <a:solidFill>
                  <a:srgbClr val="FF0000"/>
                </a:solidFill>
                <a:latin typeface="Times New Roman" panose="02020603050405020304" charset="0"/>
                <a:ea typeface="微软雅黑" panose="020B0503020204020204" charset="-122"/>
                <a:cs typeface="宋体" panose="02010600030101010101" pitchFamily="2" charset="-122"/>
                <a:sym typeface="+mn-ea"/>
              </a:rPr>
              <a:t>已有</a:t>
            </a:r>
            <a:r>
              <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rPr>
              <a:t>的蛋白质</a:t>
            </a:r>
            <a:endPar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endParaRPr>
          </a:p>
        </p:txBody>
      </p:sp>
      <p:sp>
        <p:nvSpPr>
          <p:cNvPr id="14" name="矩形 13"/>
          <p:cNvSpPr/>
          <p:nvPr>
            <p:custDataLst>
              <p:tags r:id="rId11"/>
            </p:custDataLst>
          </p:nvPr>
        </p:nvSpPr>
        <p:spPr>
          <a:xfrm>
            <a:off x="1431827" y="3611662"/>
            <a:ext cx="3780949" cy="59880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rPr>
              <a:t>通过改造或合成基因来定向改造现有蛋白质或制造新的蛋白质</a:t>
            </a:r>
            <a:endPar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endParaRPr>
          </a:p>
        </p:txBody>
      </p:sp>
      <p:sp>
        <p:nvSpPr>
          <p:cNvPr id="15" name="矩形 14"/>
          <p:cNvSpPr/>
          <p:nvPr>
            <p:custDataLst>
              <p:tags r:id="rId12"/>
            </p:custDataLst>
          </p:nvPr>
        </p:nvSpPr>
        <p:spPr>
          <a:xfrm>
            <a:off x="5492115" y="3439160"/>
            <a:ext cx="3467735" cy="78359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buClrTx/>
              <a:buSzTx/>
              <a:buFontTx/>
            </a:pPr>
            <a:r>
              <a:rPr lang="zh-CN" altLang="en-US" sz="1500" b="1" kern="100">
                <a:solidFill>
                  <a:schemeClr val="tx2"/>
                </a:solidFill>
                <a:latin typeface="Times New Roman" panose="02020603050405020304" charset="0"/>
                <a:ea typeface="微软雅黑" panose="020B0503020204020204" charset="-122"/>
                <a:cs typeface="宋体" panose="02010600030101010101" pitchFamily="2" charset="-122"/>
                <a:sym typeface="+mn-ea"/>
              </a:rPr>
              <a:t>将一种生物的基因转移到另一种生物体内</a:t>
            </a:r>
            <a:r>
              <a:rPr lang="en-US" altLang="zh-CN" sz="1500" b="1" kern="100">
                <a:solidFill>
                  <a:schemeClr val="tx2"/>
                </a:solidFill>
                <a:latin typeface="Times New Roman" panose="02020603050405020304" charset="0"/>
                <a:ea typeface="微软雅黑" panose="020B0503020204020204" charset="-122"/>
                <a:cs typeface="宋体" panose="02010600030101010101" pitchFamily="2" charset="-122"/>
                <a:sym typeface="+mn-ea"/>
              </a:rPr>
              <a:t>(</a:t>
            </a:r>
            <a:r>
              <a:rPr lang="zh-CN" altLang="en-US" sz="1500" b="1" kern="100">
                <a:solidFill>
                  <a:srgbClr val="FF0000"/>
                </a:solidFill>
                <a:latin typeface="Times New Roman" panose="02020603050405020304" charset="0"/>
                <a:ea typeface="微软雅黑" panose="020B0503020204020204" charset="-122"/>
                <a:cs typeface="宋体" panose="02010600030101010101" pitchFamily="2" charset="-122"/>
                <a:sym typeface="+mn-ea"/>
              </a:rPr>
              <a:t>基因重组</a:t>
            </a:r>
            <a:r>
              <a:rPr lang="zh-CN" altLang="en-US" sz="1500" b="1" kern="100">
                <a:solidFill>
                  <a:schemeClr val="tx2"/>
                </a:solidFill>
                <a:latin typeface="Times New Roman" panose="02020603050405020304" charset="0"/>
                <a:ea typeface="微软雅黑" panose="020B0503020204020204" charset="-122"/>
                <a:cs typeface="宋体" panose="02010600030101010101" pitchFamily="2" charset="-122"/>
                <a:sym typeface="+mn-ea"/>
              </a:rPr>
              <a:t>），后者可以产生它本不能产生的蛋白质，进而表现出新的性状</a:t>
            </a:r>
            <a:endParaRPr lang="zh-CN" altLang="en-US" sz="1500" b="1" kern="100">
              <a:solidFill>
                <a:schemeClr val="tx2"/>
              </a:solidFill>
              <a:latin typeface="Times New Roman" panose="02020603050405020304" charset="0"/>
              <a:ea typeface="微软雅黑" panose="020B0503020204020204" charset="-122"/>
              <a:cs typeface="宋体" panose="02010600030101010101" pitchFamily="2" charset="-122"/>
              <a:sym typeface="+mn-ea"/>
            </a:endParaRPr>
          </a:p>
        </p:txBody>
      </p:sp>
      <p:sp>
        <p:nvSpPr>
          <p:cNvPr id="16" name="矩形 15"/>
          <p:cNvSpPr/>
          <p:nvPr>
            <p:custDataLst>
              <p:tags r:id="rId13"/>
            </p:custDataLst>
          </p:nvPr>
        </p:nvSpPr>
        <p:spPr>
          <a:xfrm>
            <a:off x="1431827" y="4314520"/>
            <a:ext cx="6815614" cy="59880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rPr>
              <a:t>①蛋白质工程是</a:t>
            </a:r>
            <a:r>
              <a:rPr lang="zh-CN" altLang="en-US" sz="1650" b="1" kern="100">
                <a:solidFill>
                  <a:srgbClr val="FF0000"/>
                </a:solidFill>
                <a:latin typeface="Times New Roman" panose="02020603050405020304" charset="0"/>
                <a:ea typeface="微软雅黑" panose="020B0503020204020204" charset="-122"/>
                <a:cs typeface="宋体" panose="02010600030101010101" pitchFamily="2" charset="-122"/>
                <a:sym typeface="+mn-ea"/>
              </a:rPr>
              <a:t>在基因工程基础上</a:t>
            </a:r>
            <a:r>
              <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rPr>
              <a:t>延伸出来的</a:t>
            </a:r>
            <a:r>
              <a:rPr lang="zh-CN" altLang="en-US" sz="1650" b="1" kern="100">
                <a:solidFill>
                  <a:srgbClr val="FF0000"/>
                </a:solidFill>
                <a:latin typeface="Times New Roman" panose="02020603050405020304" charset="0"/>
                <a:ea typeface="微软雅黑" panose="020B0503020204020204" charset="-122"/>
                <a:cs typeface="宋体" panose="02010600030101010101" pitchFamily="2" charset="-122"/>
                <a:sym typeface="+mn-ea"/>
              </a:rPr>
              <a:t>第二代基因工程</a:t>
            </a:r>
            <a:r>
              <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rPr>
              <a:t>；</a:t>
            </a:r>
            <a:endParaRPr lang="en-US" altLang="zh-CN" sz="1650" b="1" kern="100">
              <a:solidFill>
                <a:schemeClr val="tx2"/>
              </a:solidFill>
              <a:latin typeface="Times New Roman" panose="02020603050405020304" charset="0"/>
              <a:ea typeface="微软雅黑" panose="020B0503020204020204" charset="-122"/>
              <a:cs typeface="宋体" panose="02010600030101010101" pitchFamily="2" charset="-122"/>
              <a:sym typeface="+mn-ea"/>
            </a:endParaRPr>
          </a:p>
          <a:p>
            <a:pPr algn="l"/>
            <a:r>
              <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rPr>
              <a:t>②蛋白质工程离不开基因工程，其包含基因工程的基本操作。</a:t>
            </a:r>
            <a:endPar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endParaRPr>
          </a:p>
        </p:txBody>
      </p:sp>
      <p:sp>
        <p:nvSpPr>
          <p:cNvPr id="17" name="矩形 16"/>
          <p:cNvSpPr/>
          <p:nvPr>
            <p:custDataLst>
              <p:tags r:id="rId14"/>
            </p:custDataLst>
          </p:nvPr>
        </p:nvSpPr>
        <p:spPr>
          <a:xfrm>
            <a:off x="2633736" y="1300664"/>
            <a:ext cx="1649730" cy="34480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rPr>
              <a:t>预期蛋白质功能</a:t>
            </a:r>
            <a:endPar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endParaRPr>
          </a:p>
        </p:txBody>
      </p:sp>
      <p:sp>
        <p:nvSpPr>
          <p:cNvPr id="18" name="矩形 17"/>
          <p:cNvSpPr/>
          <p:nvPr>
            <p:custDataLst>
              <p:tags r:id="rId15"/>
            </p:custDataLst>
          </p:nvPr>
        </p:nvSpPr>
        <p:spPr>
          <a:xfrm>
            <a:off x="6368489" y="1300664"/>
            <a:ext cx="1185386" cy="34480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rPr>
              <a:t>目的基因</a:t>
            </a:r>
            <a:endParaRPr lang="zh-CN" altLang="en-US" sz="1650" b="1" kern="100">
              <a:solidFill>
                <a:schemeClr val="tx2"/>
              </a:solidFill>
              <a:latin typeface="Times New Roman" panose="02020603050405020304" charset="0"/>
              <a:ea typeface="微软雅黑" panose="020B0503020204020204"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linds(horizont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blinds(horizontal)">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blinds(horizontal)">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blinds(horizontal)">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linds(horizontal)">
                                      <p:cBhvr>
                                        <p:cTn id="6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矩形 2"/>
          <p:cNvSpPr/>
          <p:nvPr>
            <p:custDataLst>
              <p:tags r:id="rId1"/>
            </p:custDataLst>
          </p:nvPr>
        </p:nvSpPr>
        <p:spPr>
          <a:xfrm>
            <a:off x="755412" y="667787"/>
            <a:ext cx="6717506" cy="491490"/>
          </a:xfrm>
          <a:prstGeom prst="rect">
            <a:avLst/>
          </a:prstGeom>
          <a:noFill/>
          <a:ln w="9525">
            <a:noFill/>
          </a:ln>
        </p:spPr>
        <p:txBody>
          <a:bodyPr wrap="square" anchor="t" anchorCtr="0">
            <a:spAutoFit/>
          </a:bodyPr>
          <a:lstStyle/>
          <a:p>
            <a:pPr>
              <a:lnSpc>
                <a:spcPct val="130000"/>
              </a:lnSpc>
            </a:pPr>
            <a:r>
              <a:rPr lang="zh-CN" altLang="en-US" sz="2000" b="1">
                <a:solidFill>
                  <a:srgbClr val="FF0000"/>
                </a:solidFill>
                <a:latin typeface="微软雅黑" panose="020B0503020204020204" charset="-122"/>
                <a:ea typeface="微软雅黑" panose="020B0503020204020204" charset="-122"/>
                <a:sym typeface="微软雅黑" panose="020B0503020204020204" charset="-122"/>
              </a:rPr>
              <a:t>思考</a:t>
            </a:r>
            <a:r>
              <a:rPr lang="zh-CN" altLang="en-US" sz="2000" b="1" smtClean="0">
                <a:solidFill>
                  <a:srgbClr val="FF0000"/>
                </a:solidFill>
                <a:latin typeface="微软雅黑" panose="020B0503020204020204" charset="-122"/>
                <a:ea typeface="微软雅黑" panose="020B0503020204020204" charset="-122"/>
                <a:sym typeface="微软雅黑" panose="020B0503020204020204" charset="-122"/>
              </a:rPr>
              <a:t>：</a:t>
            </a:r>
            <a:r>
              <a:rPr lang="zh-CN" altLang="en-US" sz="2000" b="1" smtClean="0">
                <a:latin typeface="微软雅黑" panose="020B0503020204020204" charset="-122"/>
                <a:ea typeface="微软雅黑" panose="020B0503020204020204" charset="-122"/>
                <a:sym typeface="微软雅黑" panose="020B0503020204020204" charset="-122"/>
              </a:rPr>
              <a:t>如何</a:t>
            </a:r>
            <a:r>
              <a:rPr lang="zh-CN" altLang="en-US" sz="2000" b="1">
                <a:latin typeface="微软雅黑" panose="020B0503020204020204" charset="-122"/>
                <a:ea typeface="微软雅黑" panose="020B0503020204020204" charset="-122"/>
                <a:sym typeface="微软雅黑" panose="020B0503020204020204" charset="-122"/>
              </a:rPr>
              <a:t>辨别一个操作是基因工程还是蛋白质工程？</a:t>
            </a:r>
            <a:endParaRPr lang="zh-CN" altLang="en-US" sz="2000" b="1">
              <a:latin typeface="微软雅黑" panose="020B0503020204020204" charset="-122"/>
              <a:ea typeface="微软雅黑" panose="020B0503020204020204" charset="-122"/>
              <a:sym typeface="微软雅黑" panose="020B0503020204020204" charset="-122"/>
            </a:endParaRPr>
          </a:p>
        </p:txBody>
      </p:sp>
      <p:sp>
        <p:nvSpPr>
          <p:cNvPr id="33795" name="文本框 15"/>
          <p:cNvSpPr/>
          <p:nvPr>
            <p:custDataLst>
              <p:tags r:id="rId2"/>
            </p:custDataLst>
          </p:nvPr>
        </p:nvSpPr>
        <p:spPr>
          <a:xfrm>
            <a:off x="2668191" y="1614488"/>
            <a:ext cx="1119188" cy="645160"/>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latin typeface="微软雅黑" panose="020B0503020204020204" charset="-122"/>
                <a:ea typeface="微软雅黑" panose="020B0503020204020204" charset="-122"/>
                <a:sym typeface="微软雅黑" panose="020B0503020204020204" charset="-122"/>
              </a:rPr>
              <a:t>是否合成</a:t>
            </a:r>
            <a:r>
              <a:rPr lang="zh-CN" altLang="en-US" sz="1800" b="1">
                <a:solidFill>
                  <a:srgbClr val="FF0000"/>
                </a:solidFill>
                <a:latin typeface="微软雅黑" panose="020B0503020204020204" charset="-122"/>
                <a:ea typeface="微软雅黑" panose="020B0503020204020204" charset="-122"/>
                <a:sym typeface="微软雅黑" panose="020B0503020204020204" charset="-122"/>
              </a:rPr>
              <a:t>新的基因</a:t>
            </a:r>
            <a:endParaRPr lang="zh-CN" altLang="en-US" sz="1800" b="1">
              <a:solidFill>
                <a:srgbClr val="FF0000"/>
              </a:solidFill>
              <a:latin typeface="微软雅黑" panose="020B0503020204020204" charset="-122"/>
              <a:ea typeface="微软雅黑" panose="020B0503020204020204" charset="-122"/>
              <a:sym typeface="微软雅黑" panose="020B0503020204020204" charset="-122"/>
            </a:endParaRPr>
          </a:p>
        </p:txBody>
      </p:sp>
      <p:sp>
        <p:nvSpPr>
          <p:cNvPr id="33796" name="文本框 14"/>
          <p:cNvSpPr/>
          <p:nvPr>
            <p:custDataLst>
              <p:tags r:id="rId3"/>
            </p:custDataLst>
          </p:nvPr>
        </p:nvSpPr>
        <p:spPr>
          <a:xfrm>
            <a:off x="4462463" y="1200150"/>
            <a:ext cx="1400175" cy="368300"/>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solidFill>
                  <a:srgbClr val="FF0000"/>
                </a:solidFill>
                <a:latin typeface="微软雅黑" panose="020B0503020204020204" charset="-122"/>
                <a:ea typeface="微软雅黑" panose="020B0503020204020204" charset="-122"/>
                <a:sym typeface="微软雅黑" panose="020B0503020204020204" charset="-122"/>
              </a:rPr>
              <a:t>蛋白质工程</a:t>
            </a:r>
            <a:endParaRPr lang="zh-CN" altLang="en-US" sz="1800" b="1">
              <a:solidFill>
                <a:srgbClr val="FF0000"/>
              </a:solidFill>
              <a:latin typeface="微软雅黑" panose="020B0503020204020204" charset="-122"/>
              <a:ea typeface="微软雅黑" panose="020B0503020204020204" charset="-122"/>
              <a:sym typeface="微软雅黑" panose="020B0503020204020204" charset="-122"/>
            </a:endParaRPr>
          </a:p>
        </p:txBody>
      </p:sp>
      <p:sp>
        <p:nvSpPr>
          <p:cNvPr id="33797" name="文本框 17"/>
          <p:cNvSpPr/>
          <p:nvPr>
            <p:custDataLst>
              <p:tags r:id="rId4"/>
            </p:custDataLst>
          </p:nvPr>
        </p:nvSpPr>
        <p:spPr>
          <a:xfrm>
            <a:off x="4462463" y="2018110"/>
            <a:ext cx="1094185" cy="1198880"/>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latin typeface="微软雅黑" panose="020B0503020204020204" charset="-122"/>
                <a:ea typeface="微软雅黑" panose="020B0503020204020204" charset="-122"/>
                <a:sym typeface="微软雅黑" panose="020B0503020204020204" charset="-122"/>
              </a:rPr>
              <a:t>是否对原有基因进行</a:t>
            </a:r>
            <a:r>
              <a:rPr lang="zh-CN" altLang="en-US" sz="1800" b="1">
                <a:solidFill>
                  <a:srgbClr val="FF0000"/>
                </a:solidFill>
                <a:latin typeface="微软雅黑" panose="020B0503020204020204" charset="-122"/>
                <a:ea typeface="微软雅黑" panose="020B0503020204020204" charset="-122"/>
                <a:sym typeface="微软雅黑" panose="020B0503020204020204" charset="-122"/>
              </a:rPr>
              <a:t>改造</a:t>
            </a:r>
            <a:endParaRPr lang="zh-CN" altLang="en-US" sz="1800" b="1">
              <a:solidFill>
                <a:srgbClr val="FF0000"/>
              </a:solidFill>
              <a:latin typeface="微软雅黑" panose="020B0503020204020204" charset="-122"/>
              <a:ea typeface="微软雅黑" panose="020B0503020204020204" charset="-122"/>
              <a:sym typeface="微软雅黑" panose="020B0503020204020204" charset="-122"/>
            </a:endParaRPr>
          </a:p>
        </p:txBody>
      </p:sp>
      <p:grpSp>
        <p:nvGrpSpPr>
          <p:cNvPr id="33798" name="组合 4"/>
          <p:cNvGrpSpPr/>
          <p:nvPr>
            <p:custDataLst>
              <p:tags r:id="rId5"/>
            </p:custDataLst>
          </p:nvPr>
        </p:nvGrpSpPr>
        <p:grpSpPr>
          <a:xfrm>
            <a:off x="3787378" y="1050122"/>
            <a:ext cx="675084" cy="1418044"/>
            <a:chOff x="3689" y="2273"/>
            <a:chExt cx="1418" cy="2976"/>
          </a:xfrm>
        </p:grpSpPr>
        <p:grpSp>
          <p:nvGrpSpPr>
            <p:cNvPr id="33799" name="组合 5"/>
            <p:cNvGrpSpPr/>
            <p:nvPr>
              <p:custDataLst>
                <p:tags r:id="rId6"/>
              </p:custDataLst>
            </p:nvPr>
          </p:nvGrpSpPr>
          <p:grpSpPr>
            <a:xfrm>
              <a:off x="3689" y="2941"/>
              <a:ext cx="1418" cy="2308"/>
              <a:chOff x="3511" y="2129"/>
              <a:chExt cx="1239" cy="6542"/>
            </a:xfrm>
          </p:grpSpPr>
          <p:cxnSp>
            <p:nvCxnSpPr>
              <p:cNvPr id="33800" name="直接连接符 6"/>
              <p:cNvCxnSpPr/>
              <p:nvPr>
                <p:custDataLst>
                  <p:tags r:id="rId7"/>
                </p:custDataLst>
              </p:nvPr>
            </p:nvCxnSpPr>
            <p:spPr>
              <a:xfrm>
                <a:off x="3511" y="5428"/>
                <a:ext cx="528" cy="23"/>
              </a:xfrm>
              <a:prstGeom prst="line">
                <a:avLst/>
              </a:prstGeom>
              <a:ln w="31750" cap="rnd">
                <a:solidFill>
                  <a:schemeClr val="accent1"/>
                </a:solidFill>
                <a:round/>
                <a:headEnd type="none" w="med" len="med"/>
                <a:tailEnd type="none" w="med" len="med"/>
              </a:ln>
            </p:spPr>
            <p:style>
              <a:lnRef idx="0">
                <a:srgbClr val="FFFFFF"/>
              </a:lnRef>
              <a:fillRef idx="0">
                <a:srgbClr val="FFFFFF"/>
              </a:fillRef>
              <a:effectRef idx="0">
                <a:srgbClr val="FFFFFF"/>
              </a:effectRef>
              <a:fontRef idx="minor">
                <a:schemeClr val="tx1"/>
              </a:fontRef>
            </p:style>
          </p:cxnSp>
          <p:cxnSp>
            <p:nvCxnSpPr>
              <p:cNvPr id="33801" name="直接连接符 7"/>
              <p:cNvCxnSpPr/>
              <p:nvPr>
                <p:custDataLst>
                  <p:tags r:id="rId8"/>
                </p:custDataLst>
              </p:nvPr>
            </p:nvCxnSpPr>
            <p:spPr>
              <a:xfrm>
                <a:off x="4029" y="2129"/>
                <a:ext cx="10" cy="6542"/>
              </a:xfrm>
              <a:prstGeom prst="line">
                <a:avLst/>
              </a:prstGeom>
              <a:ln w="31750" cap="rnd">
                <a:solidFill>
                  <a:schemeClr val="accent1"/>
                </a:solidFill>
                <a:round/>
                <a:headEnd type="none" w="med" len="med"/>
                <a:tailEnd type="none" w="med" len="med"/>
              </a:ln>
            </p:spPr>
            <p:style>
              <a:lnRef idx="0">
                <a:srgbClr val="FFFFFF"/>
              </a:lnRef>
              <a:fillRef idx="0">
                <a:srgbClr val="FFFFFF"/>
              </a:fillRef>
              <a:effectRef idx="0">
                <a:srgbClr val="FFFFFF"/>
              </a:effectRef>
              <a:fontRef idx="minor">
                <a:schemeClr val="tx1"/>
              </a:fontRef>
            </p:style>
          </p:cxnSp>
          <p:cxnSp>
            <p:nvCxnSpPr>
              <p:cNvPr id="33802" name="直接箭头连接符 10"/>
              <p:cNvCxnSpPr/>
              <p:nvPr>
                <p:custDataLst>
                  <p:tags r:id="rId9"/>
                </p:custDataLst>
              </p:nvPr>
            </p:nvCxnSpPr>
            <p:spPr>
              <a:xfrm flipV="1">
                <a:off x="4039" y="8667"/>
                <a:ext cx="711" cy="3"/>
              </a:xfrm>
              <a:prstGeom prst="line">
                <a:avLst/>
              </a:prstGeom>
              <a:ln w="31750" cap="rnd">
                <a:solidFill>
                  <a:schemeClr val="accent1"/>
                </a:solidFill>
                <a:round/>
                <a:headEnd type="none" w="med" len="med"/>
                <a:tailEnd type="arrow" w="med" len="med"/>
              </a:ln>
            </p:spPr>
            <p:style>
              <a:lnRef idx="0">
                <a:srgbClr val="FFFFFF"/>
              </a:lnRef>
              <a:fillRef idx="0">
                <a:srgbClr val="FFFFFF"/>
              </a:fillRef>
              <a:effectRef idx="0">
                <a:srgbClr val="FFFFFF"/>
              </a:effectRef>
              <a:fontRef idx="minor">
                <a:schemeClr val="tx1"/>
              </a:fontRef>
            </p:style>
          </p:cxnSp>
          <p:cxnSp>
            <p:nvCxnSpPr>
              <p:cNvPr id="33803" name="直接箭头连接符 13"/>
              <p:cNvCxnSpPr/>
              <p:nvPr>
                <p:custDataLst>
                  <p:tags r:id="rId10"/>
                </p:custDataLst>
              </p:nvPr>
            </p:nvCxnSpPr>
            <p:spPr>
              <a:xfrm flipV="1">
                <a:off x="4039" y="2148"/>
                <a:ext cx="711" cy="3"/>
              </a:xfrm>
              <a:prstGeom prst="line">
                <a:avLst/>
              </a:prstGeom>
              <a:ln w="31750" cap="rnd">
                <a:solidFill>
                  <a:schemeClr val="accent1"/>
                </a:solidFill>
                <a:round/>
                <a:headEnd type="none" w="med" len="med"/>
                <a:tailEnd type="arrow" w="med" len="med"/>
              </a:ln>
            </p:spPr>
            <p:style>
              <a:lnRef idx="0">
                <a:srgbClr val="FFFFFF"/>
              </a:lnRef>
              <a:fillRef idx="0">
                <a:srgbClr val="FFFFFF"/>
              </a:fillRef>
              <a:effectRef idx="0">
                <a:srgbClr val="FFFFFF"/>
              </a:effectRef>
              <a:fontRef idx="minor">
                <a:schemeClr val="tx1"/>
              </a:fontRef>
            </p:style>
          </p:cxnSp>
        </p:grpSp>
        <p:sp>
          <p:nvSpPr>
            <p:cNvPr id="33804" name="矩形 3"/>
            <p:cNvSpPr/>
            <p:nvPr>
              <p:custDataLst>
                <p:tags r:id="rId11"/>
              </p:custDataLst>
            </p:nvPr>
          </p:nvSpPr>
          <p:spPr>
            <a:xfrm>
              <a:off x="4309" y="2273"/>
              <a:ext cx="784" cy="676"/>
            </a:xfrm>
            <a:prstGeom prst="rect">
              <a:avLst/>
            </a:prstGeom>
            <a:noFill/>
            <a:ln w="9525">
              <a:noFill/>
            </a:ln>
          </p:spPr>
          <p:txBody>
            <a:bodyPr wrap="none" anchor="t" anchorCtr="0">
              <a:spAutoFit/>
            </a:bodyPr>
            <a:lstStyle/>
            <a:p>
              <a:r>
                <a:rPr lang="zh-CN" altLang="en-US" sz="1500" b="1">
                  <a:latin typeface="微软雅黑" panose="020B0503020204020204" charset="-122"/>
                  <a:ea typeface="微软雅黑" panose="020B0503020204020204" charset="-122"/>
                  <a:sym typeface="微软雅黑" panose="020B0503020204020204" charset="-122"/>
                </a:rPr>
                <a:t>是</a:t>
              </a:r>
              <a:endParaRPr lang="zh-CN" altLang="en-US" sz="1500" b="1">
                <a:latin typeface="微软雅黑" panose="020B0503020204020204" charset="-122"/>
                <a:ea typeface="微软雅黑" panose="020B0503020204020204" charset="-122"/>
                <a:sym typeface="微软雅黑" panose="020B0503020204020204" charset="-122"/>
              </a:endParaRPr>
            </a:p>
          </p:txBody>
        </p:sp>
        <p:sp>
          <p:nvSpPr>
            <p:cNvPr id="33805" name="矩形 1"/>
            <p:cNvSpPr/>
            <p:nvPr>
              <p:custDataLst>
                <p:tags r:id="rId12"/>
              </p:custDataLst>
            </p:nvPr>
          </p:nvSpPr>
          <p:spPr>
            <a:xfrm>
              <a:off x="4259" y="4547"/>
              <a:ext cx="784" cy="676"/>
            </a:xfrm>
            <a:prstGeom prst="rect">
              <a:avLst/>
            </a:prstGeom>
            <a:noFill/>
            <a:ln w="9525">
              <a:noFill/>
            </a:ln>
          </p:spPr>
          <p:txBody>
            <a:bodyPr wrap="none" anchor="t" anchorCtr="0">
              <a:spAutoFit/>
            </a:bodyPr>
            <a:lstStyle/>
            <a:p>
              <a:r>
                <a:rPr lang="zh-CN" altLang="en-US" sz="1500" b="1">
                  <a:latin typeface="微软雅黑" panose="020B0503020204020204" charset="-122"/>
                  <a:ea typeface="微软雅黑" panose="020B0503020204020204" charset="-122"/>
                  <a:sym typeface="微软雅黑" panose="020B0503020204020204" charset="-122"/>
                </a:rPr>
                <a:t>否</a:t>
              </a:r>
              <a:endParaRPr lang="zh-CN" altLang="en-US" sz="1500" b="1">
                <a:latin typeface="微软雅黑" panose="020B0503020204020204" charset="-122"/>
                <a:ea typeface="微软雅黑" panose="020B0503020204020204" charset="-122"/>
                <a:sym typeface="微软雅黑" panose="020B0503020204020204" charset="-122"/>
              </a:endParaRPr>
            </a:p>
          </p:txBody>
        </p:sp>
      </p:grpSp>
      <p:grpSp>
        <p:nvGrpSpPr>
          <p:cNvPr id="33806" name="组合 11"/>
          <p:cNvGrpSpPr/>
          <p:nvPr>
            <p:custDataLst>
              <p:tags r:id="rId13"/>
            </p:custDataLst>
          </p:nvPr>
        </p:nvGrpSpPr>
        <p:grpSpPr>
          <a:xfrm>
            <a:off x="1534716" y="1928813"/>
            <a:ext cx="283369" cy="1980010"/>
            <a:chOff x="4029" y="2129"/>
            <a:chExt cx="721" cy="6542"/>
          </a:xfrm>
        </p:grpSpPr>
        <p:cxnSp>
          <p:nvCxnSpPr>
            <p:cNvPr id="33807" name="直接连接符 16"/>
            <p:cNvCxnSpPr/>
            <p:nvPr>
              <p:custDataLst>
                <p:tags r:id="rId14"/>
              </p:custDataLst>
            </p:nvPr>
          </p:nvCxnSpPr>
          <p:spPr>
            <a:xfrm>
              <a:off x="4029" y="2129"/>
              <a:ext cx="10" cy="6542"/>
            </a:xfrm>
            <a:prstGeom prst="line">
              <a:avLst/>
            </a:prstGeom>
            <a:ln w="31750" cap="rnd">
              <a:solidFill>
                <a:schemeClr val="accent1"/>
              </a:solidFill>
              <a:round/>
              <a:headEnd type="none" w="med" len="med"/>
              <a:tailEnd type="none" w="med" len="med"/>
            </a:ln>
          </p:spPr>
          <p:style>
            <a:lnRef idx="0">
              <a:srgbClr val="FFFFFF"/>
            </a:lnRef>
            <a:fillRef idx="0">
              <a:srgbClr val="FFFFFF"/>
            </a:fillRef>
            <a:effectRef idx="0">
              <a:srgbClr val="FFFFFF"/>
            </a:effectRef>
            <a:fontRef idx="minor">
              <a:schemeClr val="tx1"/>
            </a:fontRef>
          </p:style>
        </p:cxnSp>
        <p:cxnSp>
          <p:nvCxnSpPr>
            <p:cNvPr id="33808" name="直接箭头连接符 18"/>
            <p:cNvCxnSpPr/>
            <p:nvPr>
              <p:custDataLst>
                <p:tags r:id="rId15"/>
              </p:custDataLst>
            </p:nvPr>
          </p:nvCxnSpPr>
          <p:spPr>
            <a:xfrm flipV="1">
              <a:off x="4039" y="8667"/>
              <a:ext cx="711" cy="3"/>
            </a:xfrm>
            <a:prstGeom prst="line">
              <a:avLst/>
            </a:prstGeom>
            <a:ln w="31750" cap="rnd">
              <a:solidFill>
                <a:schemeClr val="accent1"/>
              </a:solidFill>
              <a:round/>
              <a:headEnd type="none" w="med" len="med"/>
              <a:tailEnd type="arrow" w="med" len="med"/>
            </a:ln>
          </p:spPr>
          <p:style>
            <a:lnRef idx="0">
              <a:srgbClr val="FFFFFF"/>
            </a:lnRef>
            <a:fillRef idx="0">
              <a:srgbClr val="FFFFFF"/>
            </a:fillRef>
            <a:effectRef idx="0">
              <a:srgbClr val="FFFFFF"/>
            </a:effectRef>
            <a:fontRef idx="minor">
              <a:schemeClr val="tx1"/>
            </a:fontRef>
          </p:style>
        </p:cxnSp>
        <p:cxnSp>
          <p:nvCxnSpPr>
            <p:cNvPr id="33809" name="直接箭头连接符 19"/>
            <p:cNvCxnSpPr/>
            <p:nvPr>
              <p:custDataLst>
                <p:tags r:id="rId16"/>
              </p:custDataLst>
            </p:nvPr>
          </p:nvCxnSpPr>
          <p:spPr>
            <a:xfrm flipV="1">
              <a:off x="4039" y="2148"/>
              <a:ext cx="711" cy="3"/>
            </a:xfrm>
            <a:prstGeom prst="line">
              <a:avLst/>
            </a:prstGeom>
            <a:ln w="31750" cap="rnd">
              <a:solidFill>
                <a:schemeClr val="accent1"/>
              </a:solidFill>
              <a:round/>
              <a:headEnd type="none" w="med" len="med"/>
              <a:tailEnd type="arrow" w="med" len="med"/>
            </a:ln>
          </p:spPr>
          <p:style>
            <a:lnRef idx="0">
              <a:srgbClr val="FFFFFF"/>
            </a:lnRef>
            <a:fillRef idx="0">
              <a:srgbClr val="FFFFFF"/>
            </a:fillRef>
            <a:effectRef idx="0">
              <a:srgbClr val="FFFFFF"/>
            </a:effectRef>
            <a:fontRef idx="minor">
              <a:schemeClr val="tx1"/>
            </a:fontRef>
          </p:style>
        </p:cxnSp>
      </p:grpSp>
      <p:grpSp>
        <p:nvGrpSpPr>
          <p:cNvPr id="33810" name="组合 30"/>
          <p:cNvGrpSpPr/>
          <p:nvPr>
            <p:custDataLst>
              <p:tags r:id="rId17"/>
            </p:custDataLst>
          </p:nvPr>
        </p:nvGrpSpPr>
        <p:grpSpPr>
          <a:xfrm>
            <a:off x="5568554" y="1593532"/>
            <a:ext cx="675560" cy="1397318"/>
            <a:chOff x="3689" y="2314"/>
            <a:chExt cx="1419" cy="2935"/>
          </a:xfrm>
        </p:grpSpPr>
        <p:grpSp>
          <p:nvGrpSpPr>
            <p:cNvPr id="33811" name="组合 31"/>
            <p:cNvGrpSpPr/>
            <p:nvPr>
              <p:custDataLst>
                <p:tags r:id="rId18"/>
              </p:custDataLst>
            </p:nvPr>
          </p:nvGrpSpPr>
          <p:grpSpPr>
            <a:xfrm>
              <a:off x="3689" y="2941"/>
              <a:ext cx="1418" cy="2308"/>
              <a:chOff x="3511" y="2129"/>
              <a:chExt cx="1239" cy="6542"/>
            </a:xfrm>
          </p:grpSpPr>
          <p:cxnSp>
            <p:nvCxnSpPr>
              <p:cNvPr id="33812" name="直接连接符 32"/>
              <p:cNvCxnSpPr/>
              <p:nvPr>
                <p:custDataLst>
                  <p:tags r:id="rId19"/>
                </p:custDataLst>
              </p:nvPr>
            </p:nvCxnSpPr>
            <p:spPr>
              <a:xfrm>
                <a:off x="3511" y="5428"/>
                <a:ext cx="528" cy="23"/>
              </a:xfrm>
              <a:prstGeom prst="line">
                <a:avLst/>
              </a:prstGeom>
              <a:ln w="31750" cap="rnd">
                <a:solidFill>
                  <a:schemeClr val="accent1"/>
                </a:solidFill>
                <a:round/>
                <a:headEnd type="none" w="med" len="med"/>
                <a:tailEnd type="none" w="med" len="med"/>
              </a:ln>
            </p:spPr>
            <p:style>
              <a:lnRef idx="0">
                <a:srgbClr val="FFFFFF"/>
              </a:lnRef>
              <a:fillRef idx="0">
                <a:srgbClr val="FFFFFF"/>
              </a:fillRef>
              <a:effectRef idx="0">
                <a:srgbClr val="FFFFFF"/>
              </a:effectRef>
              <a:fontRef idx="minor">
                <a:schemeClr val="tx1"/>
              </a:fontRef>
            </p:style>
          </p:cxnSp>
          <p:cxnSp>
            <p:nvCxnSpPr>
              <p:cNvPr id="33813" name="直接连接符 33"/>
              <p:cNvCxnSpPr/>
              <p:nvPr>
                <p:custDataLst>
                  <p:tags r:id="rId20"/>
                </p:custDataLst>
              </p:nvPr>
            </p:nvCxnSpPr>
            <p:spPr>
              <a:xfrm>
                <a:off x="4029" y="2129"/>
                <a:ext cx="10" cy="6542"/>
              </a:xfrm>
              <a:prstGeom prst="line">
                <a:avLst/>
              </a:prstGeom>
              <a:ln w="31750" cap="rnd">
                <a:solidFill>
                  <a:schemeClr val="accent1"/>
                </a:solidFill>
                <a:round/>
                <a:headEnd type="none" w="med" len="med"/>
                <a:tailEnd type="none" w="med" len="med"/>
              </a:ln>
            </p:spPr>
            <p:style>
              <a:lnRef idx="0">
                <a:srgbClr val="FFFFFF"/>
              </a:lnRef>
              <a:fillRef idx="0">
                <a:srgbClr val="FFFFFF"/>
              </a:fillRef>
              <a:effectRef idx="0">
                <a:srgbClr val="FFFFFF"/>
              </a:effectRef>
              <a:fontRef idx="minor">
                <a:schemeClr val="tx1"/>
              </a:fontRef>
            </p:style>
          </p:cxnSp>
          <p:cxnSp>
            <p:nvCxnSpPr>
              <p:cNvPr id="33814" name="直接箭头连接符 34"/>
              <p:cNvCxnSpPr/>
              <p:nvPr>
                <p:custDataLst>
                  <p:tags r:id="rId21"/>
                </p:custDataLst>
              </p:nvPr>
            </p:nvCxnSpPr>
            <p:spPr>
              <a:xfrm flipV="1">
                <a:off x="4039" y="8667"/>
                <a:ext cx="711" cy="3"/>
              </a:xfrm>
              <a:prstGeom prst="line">
                <a:avLst/>
              </a:prstGeom>
              <a:ln w="31750" cap="rnd">
                <a:solidFill>
                  <a:schemeClr val="accent1"/>
                </a:solidFill>
                <a:round/>
                <a:headEnd type="none" w="med" len="med"/>
                <a:tailEnd type="arrow" w="med" len="med"/>
              </a:ln>
            </p:spPr>
            <p:style>
              <a:lnRef idx="0">
                <a:srgbClr val="FFFFFF"/>
              </a:lnRef>
              <a:fillRef idx="0">
                <a:srgbClr val="FFFFFF"/>
              </a:fillRef>
              <a:effectRef idx="0">
                <a:srgbClr val="FFFFFF"/>
              </a:effectRef>
              <a:fontRef idx="minor">
                <a:schemeClr val="tx1"/>
              </a:fontRef>
            </p:style>
          </p:cxnSp>
          <p:cxnSp>
            <p:nvCxnSpPr>
              <p:cNvPr id="33815" name="直接箭头连接符 35"/>
              <p:cNvCxnSpPr/>
              <p:nvPr>
                <p:custDataLst>
                  <p:tags r:id="rId22"/>
                </p:custDataLst>
              </p:nvPr>
            </p:nvCxnSpPr>
            <p:spPr>
              <a:xfrm flipV="1">
                <a:off x="4039" y="2148"/>
                <a:ext cx="711" cy="3"/>
              </a:xfrm>
              <a:prstGeom prst="line">
                <a:avLst/>
              </a:prstGeom>
              <a:ln w="31750" cap="rnd">
                <a:solidFill>
                  <a:schemeClr val="accent1"/>
                </a:solidFill>
                <a:round/>
                <a:headEnd type="none" w="med" len="med"/>
                <a:tailEnd type="arrow" w="med" len="med"/>
              </a:ln>
            </p:spPr>
            <p:style>
              <a:lnRef idx="0">
                <a:srgbClr val="FFFFFF"/>
              </a:lnRef>
              <a:fillRef idx="0">
                <a:srgbClr val="FFFFFF"/>
              </a:fillRef>
              <a:effectRef idx="0">
                <a:srgbClr val="FFFFFF"/>
              </a:effectRef>
              <a:fontRef idx="minor">
                <a:schemeClr val="tx1"/>
              </a:fontRef>
            </p:style>
          </p:cxnSp>
        </p:grpSp>
        <p:sp>
          <p:nvSpPr>
            <p:cNvPr id="33816" name="矩形 36"/>
            <p:cNvSpPr/>
            <p:nvPr>
              <p:custDataLst>
                <p:tags r:id="rId23"/>
              </p:custDataLst>
            </p:nvPr>
          </p:nvSpPr>
          <p:spPr>
            <a:xfrm>
              <a:off x="4309" y="2314"/>
              <a:ext cx="784" cy="676"/>
            </a:xfrm>
            <a:prstGeom prst="rect">
              <a:avLst/>
            </a:prstGeom>
            <a:noFill/>
            <a:ln w="9525">
              <a:noFill/>
            </a:ln>
          </p:spPr>
          <p:txBody>
            <a:bodyPr wrap="none" anchor="t" anchorCtr="0">
              <a:spAutoFit/>
            </a:bodyPr>
            <a:lstStyle/>
            <a:p>
              <a:r>
                <a:rPr lang="zh-CN" altLang="en-US" sz="1500" b="1">
                  <a:latin typeface="微软雅黑" panose="020B0503020204020204" charset="-122"/>
                  <a:ea typeface="微软雅黑" panose="020B0503020204020204" charset="-122"/>
                  <a:sym typeface="微软雅黑" panose="020B0503020204020204" charset="-122"/>
                </a:rPr>
                <a:t>是</a:t>
              </a:r>
              <a:endParaRPr lang="zh-CN" altLang="en-US" sz="1500" b="1">
                <a:latin typeface="微软雅黑" panose="020B0503020204020204" charset="-122"/>
                <a:ea typeface="微软雅黑" panose="020B0503020204020204" charset="-122"/>
                <a:sym typeface="微软雅黑" panose="020B0503020204020204" charset="-122"/>
              </a:endParaRPr>
            </a:p>
          </p:txBody>
        </p:sp>
        <p:sp>
          <p:nvSpPr>
            <p:cNvPr id="33817" name="矩形 37"/>
            <p:cNvSpPr/>
            <p:nvPr>
              <p:custDataLst>
                <p:tags r:id="rId24"/>
              </p:custDataLst>
            </p:nvPr>
          </p:nvSpPr>
          <p:spPr>
            <a:xfrm>
              <a:off x="4324" y="4520"/>
              <a:ext cx="784" cy="676"/>
            </a:xfrm>
            <a:prstGeom prst="rect">
              <a:avLst/>
            </a:prstGeom>
            <a:noFill/>
            <a:ln w="9525">
              <a:noFill/>
            </a:ln>
          </p:spPr>
          <p:txBody>
            <a:bodyPr wrap="none" anchor="t" anchorCtr="0">
              <a:spAutoFit/>
            </a:bodyPr>
            <a:lstStyle/>
            <a:p>
              <a:r>
                <a:rPr lang="zh-CN" altLang="en-US" sz="1500" b="1">
                  <a:latin typeface="微软雅黑" panose="020B0503020204020204" charset="-122"/>
                  <a:ea typeface="微软雅黑" panose="020B0503020204020204" charset="-122"/>
                  <a:sym typeface="微软雅黑" panose="020B0503020204020204" charset="-122"/>
                </a:rPr>
                <a:t>否</a:t>
              </a:r>
              <a:endParaRPr lang="zh-CN" altLang="en-US" sz="1500" b="1">
                <a:latin typeface="微软雅黑" panose="020B0503020204020204" charset="-122"/>
                <a:ea typeface="微软雅黑" panose="020B0503020204020204" charset="-122"/>
                <a:sym typeface="微软雅黑" panose="020B0503020204020204" charset="-122"/>
              </a:endParaRPr>
            </a:p>
          </p:txBody>
        </p:sp>
      </p:grpSp>
      <p:sp>
        <p:nvSpPr>
          <p:cNvPr id="33818" name="文本框 39"/>
          <p:cNvSpPr/>
          <p:nvPr>
            <p:custDataLst>
              <p:tags r:id="rId25"/>
            </p:custDataLst>
          </p:nvPr>
        </p:nvSpPr>
        <p:spPr>
          <a:xfrm>
            <a:off x="6243638" y="1722835"/>
            <a:ext cx="1366838" cy="368300"/>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solidFill>
                  <a:srgbClr val="FF0000"/>
                </a:solidFill>
                <a:latin typeface="微软雅黑" panose="020B0503020204020204" charset="-122"/>
                <a:ea typeface="微软雅黑" panose="020B0503020204020204" charset="-122"/>
                <a:sym typeface="微软雅黑" panose="020B0503020204020204" charset="-122"/>
              </a:rPr>
              <a:t>蛋白质工程</a:t>
            </a:r>
            <a:endParaRPr lang="zh-CN" altLang="en-US" sz="1800" b="1">
              <a:solidFill>
                <a:srgbClr val="FF0000"/>
              </a:solidFill>
              <a:latin typeface="微软雅黑" panose="020B0503020204020204" charset="-122"/>
              <a:ea typeface="微软雅黑" panose="020B0503020204020204" charset="-122"/>
              <a:sym typeface="微软雅黑" panose="020B0503020204020204" charset="-122"/>
            </a:endParaRPr>
          </a:p>
        </p:txBody>
      </p:sp>
      <p:sp>
        <p:nvSpPr>
          <p:cNvPr id="33819" name="文本框 40"/>
          <p:cNvSpPr/>
          <p:nvPr>
            <p:custDataLst>
              <p:tags r:id="rId26"/>
            </p:custDataLst>
          </p:nvPr>
        </p:nvSpPr>
        <p:spPr>
          <a:xfrm>
            <a:off x="6243638" y="2795588"/>
            <a:ext cx="1154906" cy="368300"/>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solidFill>
                  <a:srgbClr val="00B050"/>
                </a:solidFill>
                <a:latin typeface="微软雅黑" panose="020B0503020204020204" charset="-122"/>
                <a:ea typeface="微软雅黑" panose="020B0503020204020204" charset="-122"/>
                <a:sym typeface="微软雅黑" panose="020B0503020204020204" charset="-122"/>
              </a:rPr>
              <a:t>基因工程</a:t>
            </a:r>
            <a:endParaRPr lang="zh-CN" altLang="en-US" sz="1800" b="1">
              <a:solidFill>
                <a:srgbClr val="00B050"/>
              </a:solidFill>
              <a:latin typeface="微软雅黑" panose="020B0503020204020204" charset="-122"/>
              <a:ea typeface="微软雅黑" panose="020B0503020204020204" charset="-122"/>
              <a:sym typeface="微软雅黑" panose="020B0503020204020204" charset="-122"/>
            </a:endParaRPr>
          </a:p>
        </p:txBody>
      </p:sp>
      <p:sp>
        <p:nvSpPr>
          <p:cNvPr id="33820" name="文本框 41"/>
          <p:cNvSpPr/>
          <p:nvPr>
            <p:custDataLst>
              <p:tags r:id="rId27"/>
            </p:custDataLst>
          </p:nvPr>
        </p:nvSpPr>
        <p:spPr>
          <a:xfrm>
            <a:off x="1824038" y="3319463"/>
            <a:ext cx="404813" cy="1198880"/>
          </a:xfrm>
          <a:prstGeom prst="rect">
            <a:avLst/>
          </a:prstGeom>
          <a:solidFill>
            <a:schemeClr val="accent6">
              <a:lumMod val="20000"/>
              <a:lumOff val="80000"/>
            </a:schemeClr>
          </a:solid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solidFill>
                  <a:schemeClr val="accent1"/>
                </a:solidFill>
                <a:latin typeface="微软雅黑" panose="020B0503020204020204" charset="-122"/>
                <a:ea typeface="微软雅黑" panose="020B0503020204020204" charset="-122"/>
                <a:sym typeface="微软雅黑" panose="020B0503020204020204" charset="-122"/>
              </a:rPr>
              <a:t>看蛋白质</a:t>
            </a:r>
            <a:endParaRPr lang="zh-CN" altLang="en-US" sz="1800" b="1">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33821" name="文本框 42"/>
          <p:cNvSpPr/>
          <p:nvPr>
            <p:custDataLst>
              <p:tags r:id="rId28"/>
            </p:custDataLst>
          </p:nvPr>
        </p:nvSpPr>
        <p:spPr>
          <a:xfrm>
            <a:off x="1831181" y="1469231"/>
            <a:ext cx="391716" cy="922020"/>
          </a:xfrm>
          <a:prstGeom prst="rect">
            <a:avLst/>
          </a:prstGeom>
          <a:solidFill>
            <a:schemeClr val="accent6">
              <a:lumMod val="20000"/>
              <a:lumOff val="80000"/>
            </a:schemeClr>
          </a:solid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solidFill>
                  <a:schemeClr val="accent1"/>
                </a:solidFill>
                <a:latin typeface="微软雅黑" panose="020B0503020204020204" charset="-122"/>
                <a:ea typeface="微软雅黑" panose="020B0503020204020204" charset="-122"/>
                <a:sym typeface="微软雅黑" panose="020B0503020204020204" charset="-122"/>
              </a:rPr>
              <a:t>看基因</a:t>
            </a:r>
            <a:endParaRPr lang="zh-CN" altLang="en-US" sz="1800" b="1">
              <a:solidFill>
                <a:schemeClr val="accent1"/>
              </a:solidFill>
              <a:latin typeface="微软雅黑" panose="020B0503020204020204" charset="-122"/>
              <a:ea typeface="微软雅黑" panose="020B0503020204020204" charset="-122"/>
              <a:sym typeface="微软雅黑" panose="020B0503020204020204" charset="-122"/>
            </a:endParaRPr>
          </a:p>
        </p:txBody>
      </p:sp>
      <p:cxnSp>
        <p:nvCxnSpPr>
          <p:cNvPr id="33822" name="直接箭头连接符 45"/>
          <p:cNvCxnSpPr/>
          <p:nvPr>
            <p:custDataLst>
              <p:tags r:id="rId29"/>
            </p:custDataLst>
          </p:nvPr>
        </p:nvCxnSpPr>
        <p:spPr>
          <a:xfrm flipV="1">
            <a:off x="2222897" y="1926431"/>
            <a:ext cx="445294" cy="2381"/>
          </a:xfrm>
          <a:prstGeom prst="line">
            <a:avLst/>
          </a:prstGeom>
          <a:ln w="31750" cap="rnd">
            <a:solidFill>
              <a:schemeClr val="accent1"/>
            </a:solidFill>
            <a:round/>
            <a:headEnd type="none" w="med" len="med"/>
            <a:tailEnd type="arrow" w="med" len="med"/>
          </a:ln>
        </p:spPr>
        <p:style>
          <a:lnRef idx="0">
            <a:srgbClr val="FFFFFF"/>
          </a:lnRef>
          <a:fillRef idx="0">
            <a:srgbClr val="FFFFFF"/>
          </a:fillRef>
          <a:effectRef idx="0">
            <a:srgbClr val="FFFFFF"/>
          </a:effectRef>
          <a:fontRef idx="minor">
            <a:schemeClr val="tx1"/>
          </a:fontRef>
        </p:style>
      </p:cxnSp>
      <p:cxnSp>
        <p:nvCxnSpPr>
          <p:cNvPr id="33823" name="直接箭头连接符 47"/>
          <p:cNvCxnSpPr/>
          <p:nvPr>
            <p:custDataLst>
              <p:tags r:id="rId30"/>
            </p:custDataLst>
          </p:nvPr>
        </p:nvCxnSpPr>
        <p:spPr>
          <a:xfrm flipV="1">
            <a:off x="2228850" y="3905250"/>
            <a:ext cx="445294" cy="2381"/>
          </a:xfrm>
          <a:prstGeom prst="line">
            <a:avLst/>
          </a:prstGeom>
          <a:ln w="31750" cap="rnd">
            <a:solidFill>
              <a:schemeClr val="accent1"/>
            </a:solidFill>
            <a:round/>
            <a:headEnd type="none" w="med" len="med"/>
            <a:tailEnd type="arrow" w="med" len="med"/>
          </a:ln>
        </p:spPr>
        <p:style>
          <a:lnRef idx="0">
            <a:srgbClr val="FFFFFF"/>
          </a:lnRef>
          <a:fillRef idx="0">
            <a:srgbClr val="FFFFFF"/>
          </a:fillRef>
          <a:effectRef idx="0">
            <a:srgbClr val="FFFFFF"/>
          </a:effectRef>
          <a:fontRef idx="minor">
            <a:schemeClr val="tx1"/>
          </a:fontRef>
        </p:style>
      </p:cxnSp>
      <p:sp>
        <p:nvSpPr>
          <p:cNvPr id="33824" name="文本框 48"/>
          <p:cNvSpPr/>
          <p:nvPr>
            <p:custDataLst>
              <p:tags r:id="rId31"/>
            </p:custDataLst>
          </p:nvPr>
        </p:nvSpPr>
        <p:spPr>
          <a:xfrm>
            <a:off x="2668191" y="3595688"/>
            <a:ext cx="1119188" cy="645160"/>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latin typeface="微软雅黑" panose="020B0503020204020204" charset="-122"/>
                <a:ea typeface="微软雅黑" panose="020B0503020204020204" charset="-122"/>
                <a:sym typeface="微软雅黑" panose="020B0503020204020204" charset="-122"/>
              </a:rPr>
              <a:t>是否为</a:t>
            </a:r>
            <a:r>
              <a:rPr lang="zh-CN" altLang="en-US" sz="1800" b="1">
                <a:solidFill>
                  <a:srgbClr val="FF0000"/>
                </a:solidFill>
                <a:latin typeface="微软雅黑" panose="020B0503020204020204" charset="-122"/>
                <a:ea typeface="微软雅黑" panose="020B0503020204020204" charset="-122"/>
                <a:sym typeface="微软雅黑" panose="020B0503020204020204" charset="-122"/>
              </a:rPr>
              <a:t>天然蛋白质</a:t>
            </a:r>
            <a:endParaRPr lang="zh-CN" altLang="en-US" sz="1800" b="1">
              <a:solidFill>
                <a:srgbClr val="FF0000"/>
              </a:solidFill>
              <a:latin typeface="微软雅黑" panose="020B0503020204020204" charset="-122"/>
              <a:ea typeface="微软雅黑" panose="020B0503020204020204" charset="-122"/>
              <a:sym typeface="微软雅黑" panose="020B0503020204020204" charset="-122"/>
            </a:endParaRPr>
          </a:p>
        </p:txBody>
      </p:sp>
      <p:grpSp>
        <p:nvGrpSpPr>
          <p:cNvPr id="33825" name="组合 49"/>
          <p:cNvGrpSpPr/>
          <p:nvPr>
            <p:custDataLst>
              <p:tags r:id="rId32"/>
            </p:custDataLst>
          </p:nvPr>
        </p:nvGrpSpPr>
        <p:grpSpPr>
          <a:xfrm>
            <a:off x="3787378" y="3087907"/>
            <a:ext cx="675084" cy="1267399"/>
            <a:chOff x="3689" y="2099"/>
            <a:chExt cx="1418" cy="3150"/>
          </a:xfrm>
        </p:grpSpPr>
        <p:grpSp>
          <p:nvGrpSpPr>
            <p:cNvPr id="33826" name="组合 50"/>
            <p:cNvGrpSpPr/>
            <p:nvPr>
              <p:custDataLst>
                <p:tags r:id="rId33"/>
              </p:custDataLst>
            </p:nvPr>
          </p:nvGrpSpPr>
          <p:grpSpPr>
            <a:xfrm>
              <a:off x="3689" y="2941"/>
              <a:ext cx="1418" cy="2308"/>
              <a:chOff x="3511" y="2129"/>
              <a:chExt cx="1239" cy="6542"/>
            </a:xfrm>
          </p:grpSpPr>
          <p:cxnSp>
            <p:nvCxnSpPr>
              <p:cNvPr id="33827" name="直接连接符 51"/>
              <p:cNvCxnSpPr/>
              <p:nvPr>
                <p:custDataLst>
                  <p:tags r:id="rId34"/>
                </p:custDataLst>
              </p:nvPr>
            </p:nvCxnSpPr>
            <p:spPr>
              <a:xfrm>
                <a:off x="3511" y="5428"/>
                <a:ext cx="528" cy="23"/>
              </a:xfrm>
              <a:prstGeom prst="line">
                <a:avLst/>
              </a:prstGeom>
              <a:ln w="31750" cap="rnd">
                <a:solidFill>
                  <a:schemeClr val="accent1"/>
                </a:solidFill>
                <a:round/>
                <a:headEnd type="none" w="med" len="med"/>
                <a:tailEnd type="none" w="med" len="med"/>
              </a:ln>
            </p:spPr>
            <p:style>
              <a:lnRef idx="0">
                <a:srgbClr val="FFFFFF"/>
              </a:lnRef>
              <a:fillRef idx="0">
                <a:srgbClr val="FFFFFF"/>
              </a:fillRef>
              <a:effectRef idx="0">
                <a:srgbClr val="FFFFFF"/>
              </a:effectRef>
              <a:fontRef idx="minor">
                <a:schemeClr val="tx1"/>
              </a:fontRef>
            </p:style>
          </p:cxnSp>
          <p:cxnSp>
            <p:nvCxnSpPr>
              <p:cNvPr id="33828" name="直接连接符 52"/>
              <p:cNvCxnSpPr/>
              <p:nvPr>
                <p:custDataLst>
                  <p:tags r:id="rId35"/>
                </p:custDataLst>
              </p:nvPr>
            </p:nvCxnSpPr>
            <p:spPr>
              <a:xfrm>
                <a:off x="4029" y="2129"/>
                <a:ext cx="10" cy="6542"/>
              </a:xfrm>
              <a:prstGeom prst="line">
                <a:avLst/>
              </a:prstGeom>
              <a:ln w="31750" cap="rnd">
                <a:solidFill>
                  <a:schemeClr val="accent1"/>
                </a:solidFill>
                <a:round/>
                <a:headEnd type="none" w="med" len="med"/>
                <a:tailEnd type="none" w="med" len="med"/>
              </a:ln>
            </p:spPr>
            <p:style>
              <a:lnRef idx="0">
                <a:srgbClr val="FFFFFF"/>
              </a:lnRef>
              <a:fillRef idx="0">
                <a:srgbClr val="FFFFFF"/>
              </a:fillRef>
              <a:effectRef idx="0">
                <a:srgbClr val="FFFFFF"/>
              </a:effectRef>
              <a:fontRef idx="minor">
                <a:schemeClr val="tx1"/>
              </a:fontRef>
            </p:style>
          </p:cxnSp>
          <p:cxnSp>
            <p:nvCxnSpPr>
              <p:cNvPr id="33829" name="直接箭头连接符 53"/>
              <p:cNvCxnSpPr/>
              <p:nvPr>
                <p:custDataLst>
                  <p:tags r:id="rId36"/>
                </p:custDataLst>
              </p:nvPr>
            </p:nvCxnSpPr>
            <p:spPr>
              <a:xfrm flipV="1">
                <a:off x="4039" y="8667"/>
                <a:ext cx="711" cy="3"/>
              </a:xfrm>
              <a:prstGeom prst="line">
                <a:avLst/>
              </a:prstGeom>
              <a:ln w="31750" cap="rnd">
                <a:solidFill>
                  <a:schemeClr val="accent1"/>
                </a:solidFill>
                <a:round/>
                <a:headEnd type="none" w="med" len="med"/>
                <a:tailEnd type="arrow" w="med" len="med"/>
              </a:ln>
            </p:spPr>
            <p:style>
              <a:lnRef idx="0">
                <a:srgbClr val="FFFFFF"/>
              </a:lnRef>
              <a:fillRef idx="0">
                <a:srgbClr val="FFFFFF"/>
              </a:fillRef>
              <a:effectRef idx="0">
                <a:srgbClr val="FFFFFF"/>
              </a:effectRef>
              <a:fontRef idx="minor">
                <a:schemeClr val="tx1"/>
              </a:fontRef>
            </p:style>
          </p:cxnSp>
          <p:cxnSp>
            <p:nvCxnSpPr>
              <p:cNvPr id="33830" name="直接箭头连接符 54"/>
              <p:cNvCxnSpPr/>
              <p:nvPr>
                <p:custDataLst>
                  <p:tags r:id="rId37"/>
                </p:custDataLst>
              </p:nvPr>
            </p:nvCxnSpPr>
            <p:spPr>
              <a:xfrm flipV="1">
                <a:off x="4039" y="2148"/>
                <a:ext cx="711" cy="3"/>
              </a:xfrm>
              <a:prstGeom prst="line">
                <a:avLst/>
              </a:prstGeom>
              <a:ln w="31750" cap="rnd">
                <a:solidFill>
                  <a:schemeClr val="accent1"/>
                </a:solidFill>
                <a:round/>
                <a:headEnd type="none" w="med" len="med"/>
                <a:tailEnd type="arrow" w="med" len="med"/>
              </a:ln>
            </p:spPr>
            <p:style>
              <a:lnRef idx="0">
                <a:srgbClr val="FFFFFF"/>
              </a:lnRef>
              <a:fillRef idx="0">
                <a:srgbClr val="FFFFFF"/>
              </a:fillRef>
              <a:effectRef idx="0">
                <a:srgbClr val="FFFFFF"/>
              </a:effectRef>
              <a:fontRef idx="minor">
                <a:schemeClr val="tx1"/>
              </a:fontRef>
            </p:style>
          </p:cxnSp>
        </p:grpSp>
        <p:sp>
          <p:nvSpPr>
            <p:cNvPr id="33831" name="矩形 55"/>
            <p:cNvSpPr/>
            <p:nvPr>
              <p:custDataLst>
                <p:tags r:id="rId38"/>
              </p:custDataLst>
            </p:nvPr>
          </p:nvSpPr>
          <p:spPr>
            <a:xfrm>
              <a:off x="4258" y="2099"/>
              <a:ext cx="690" cy="800"/>
            </a:xfrm>
            <a:prstGeom prst="rect">
              <a:avLst/>
            </a:prstGeom>
            <a:noFill/>
            <a:ln w="9525">
              <a:noFill/>
            </a:ln>
          </p:spPr>
          <p:txBody>
            <a:bodyPr wrap="square" anchor="t" anchorCtr="0">
              <a:spAutoFit/>
            </a:bodyPr>
            <a:lstStyle/>
            <a:p>
              <a:r>
                <a:rPr lang="zh-CN" altLang="en-US" sz="1500" b="1">
                  <a:latin typeface="微软雅黑" panose="020B0503020204020204" charset="-122"/>
                  <a:ea typeface="微软雅黑" panose="020B0503020204020204" charset="-122"/>
                  <a:sym typeface="微软雅黑" panose="020B0503020204020204" charset="-122"/>
                </a:rPr>
                <a:t>是</a:t>
              </a:r>
              <a:endParaRPr lang="zh-CN" altLang="en-US" sz="1500" b="1">
                <a:latin typeface="微软雅黑" panose="020B0503020204020204" charset="-122"/>
                <a:ea typeface="微软雅黑" panose="020B0503020204020204" charset="-122"/>
                <a:sym typeface="微软雅黑" panose="020B0503020204020204" charset="-122"/>
              </a:endParaRPr>
            </a:p>
          </p:txBody>
        </p:sp>
        <p:sp>
          <p:nvSpPr>
            <p:cNvPr id="33832" name="矩形 56"/>
            <p:cNvSpPr/>
            <p:nvPr>
              <p:custDataLst>
                <p:tags r:id="rId39"/>
              </p:custDataLst>
            </p:nvPr>
          </p:nvSpPr>
          <p:spPr>
            <a:xfrm>
              <a:off x="4293" y="4396"/>
              <a:ext cx="690" cy="800"/>
            </a:xfrm>
            <a:prstGeom prst="rect">
              <a:avLst/>
            </a:prstGeom>
            <a:noFill/>
            <a:ln w="9525">
              <a:noFill/>
            </a:ln>
          </p:spPr>
          <p:txBody>
            <a:bodyPr wrap="square" anchor="t" anchorCtr="0">
              <a:spAutoFit/>
            </a:bodyPr>
            <a:lstStyle/>
            <a:p>
              <a:r>
                <a:rPr lang="zh-CN" altLang="en-US" sz="1500" b="1">
                  <a:latin typeface="微软雅黑" panose="020B0503020204020204" charset="-122"/>
                  <a:ea typeface="微软雅黑" panose="020B0503020204020204" charset="-122"/>
                  <a:sym typeface="微软雅黑" panose="020B0503020204020204" charset="-122"/>
                </a:rPr>
                <a:t>否</a:t>
              </a:r>
              <a:endParaRPr lang="zh-CN" altLang="en-US" sz="1500" b="1">
                <a:latin typeface="微软雅黑" panose="020B0503020204020204" charset="-122"/>
                <a:ea typeface="微软雅黑" panose="020B0503020204020204" charset="-122"/>
                <a:sym typeface="微软雅黑" panose="020B0503020204020204" charset="-122"/>
              </a:endParaRPr>
            </a:p>
          </p:txBody>
        </p:sp>
      </p:grpSp>
      <p:sp>
        <p:nvSpPr>
          <p:cNvPr id="33833" name="文本框 57"/>
          <p:cNvSpPr/>
          <p:nvPr>
            <p:custDataLst>
              <p:tags r:id="rId40"/>
            </p:custDataLst>
          </p:nvPr>
        </p:nvSpPr>
        <p:spPr>
          <a:xfrm>
            <a:off x="4462463" y="4181475"/>
            <a:ext cx="1400175" cy="368300"/>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solidFill>
                  <a:srgbClr val="FF0000"/>
                </a:solidFill>
                <a:latin typeface="微软雅黑" panose="020B0503020204020204" charset="-122"/>
                <a:ea typeface="微软雅黑" panose="020B0503020204020204" charset="-122"/>
                <a:sym typeface="微软雅黑" panose="020B0503020204020204" charset="-122"/>
              </a:rPr>
              <a:t>蛋白质工程</a:t>
            </a:r>
            <a:endParaRPr lang="zh-CN" altLang="en-US" sz="1800" b="1">
              <a:solidFill>
                <a:srgbClr val="FF0000"/>
              </a:solidFill>
              <a:latin typeface="微软雅黑" panose="020B0503020204020204" charset="-122"/>
              <a:ea typeface="微软雅黑" panose="020B0503020204020204" charset="-122"/>
              <a:sym typeface="微软雅黑" panose="020B0503020204020204" charset="-122"/>
            </a:endParaRPr>
          </a:p>
        </p:txBody>
      </p:sp>
      <p:sp>
        <p:nvSpPr>
          <p:cNvPr id="33834" name="文本框 58"/>
          <p:cNvSpPr/>
          <p:nvPr>
            <p:custDataLst>
              <p:tags r:id="rId41"/>
            </p:custDataLst>
          </p:nvPr>
        </p:nvSpPr>
        <p:spPr>
          <a:xfrm>
            <a:off x="4462463" y="3256360"/>
            <a:ext cx="1154906" cy="368300"/>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solidFill>
                  <a:srgbClr val="00B050"/>
                </a:solidFill>
                <a:latin typeface="微软雅黑" panose="020B0503020204020204" charset="-122"/>
                <a:ea typeface="微软雅黑" panose="020B0503020204020204" charset="-122"/>
                <a:sym typeface="微软雅黑" panose="020B0503020204020204" charset="-122"/>
              </a:rPr>
              <a:t>基因工程</a:t>
            </a:r>
            <a:endParaRPr lang="zh-CN" altLang="en-US" sz="1800" b="1">
              <a:solidFill>
                <a:srgbClr val="00B050"/>
              </a:solidFill>
              <a:latin typeface="微软雅黑" panose="020B0503020204020204" charset="-122"/>
              <a:ea typeface="微软雅黑" panose="020B0503020204020204" charset="-122"/>
              <a:sym typeface="微软雅黑" panose="020B0503020204020204" charset="-122"/>
            </a:endParaRPr>
          </a:p>
        </p:txBody>
      </p:sp>
      <p:sp>
        <p:nvSpPr>
          <p:cNvPr id="381" name="矩形 380"/>
          <p:cNvSpPr/>
          <p:nvPr>
            <p:custDataLst>
              <p:tags r:id="rId42"/>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43"/>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44"/>
            </p:custDataLst>
          </p:nvPr>
        </p:nvSpPr>
        <p:spPr>
          <a:xfrm>
            <a:off x="179705" y="7556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二</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蛋白质工程的基本原理</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80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8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8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8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79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79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79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79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38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8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8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38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38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382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383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38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nimBg="1"/>
      <p:bldP spid="33796" grpId="0" animBg="1"/>
      <p:bldP spid="33797" grpId="0" animBg="1"/>
      <p:bldP spid="33818" grpId="0" animBg="1"/>
      <p:bldP spid="33819" grpId="0" animBg="1"/>
      <p:bldP spid="33820" grpId="0" animBg="1"/>
      <p:bldP spid="33821" grpId="0" animBg="1"/>
      <p:bldP spid="33824" grpId="0" animBg="1"/>
      <p:bldP spid="33833" grpId="0" animBg="1"/>
      <p:bldP spid="33834"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1" name="矩形 380"/>
          <p:cNvSpPr/>
          <p:nvPr>
            <p:custDataLst>
              <p:tags r:id="rId1"/>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2"/>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3"/>
            </p:custDataLst>
          </p:nvPr>
        </p:nvSpPr>
        <p:spPr>
          <a:xfrm>
            <a:off x="204470" y="184785"/>
            <a:ext cx="6417945" cy="442595"/>
          </a:xfrm>
          <a:prstGeom prst="rect">
            <a:avLst/>
          </a:prstGeom>
          <a:noFill/>
        </p:spPr>
        <p:txBody>
          <a:bodyPr wrap="square" rtlCol="0" anchor="t">
            <a:noAutofit/>
          </a:bodyPr>
          <a:lstStyle/>
          <a:p>
            <a:r>
              <a:rPr lang="zh-CN" altLang="en-US" sz="2400" b="1">
                <a:solidFill>
                  <a:schemeClr val="accent1"/>
                </a:solidFill>
                <a:latin typeface="微软雅黑" panose="020B0503020204020204" charset="-122"/>
                <a:ea typeface="微软雅黑" panose="020B0503020204020204" charset="-122"/>
                <a:cs typeface="微软雅黑" panose="020B0503020204020204" charset="-122"/>
                <a:sym typeface="+mn-ea"/>
              </a:rPr>
              <a:t>蛋白质工程</a:t>
            </a:r>
            <a:endParaRPr lang="zh-CN" altLang="en-US" sz="2400" b="1">
              <a:solidFill>
                <a:schemeClr val="accent1"/>
              </a:solidFill>
              <a:latin typeface="微软雅黑" panose="020B0503020204020204" charset="-122"/>
              <a:ea typeface="微软雅黑" panose="020B0503020204020204" charset="-122"/>
              <a:cs typeface="微软雅黑" panose="020B0503020204020204" charset="-122"/>
              <a:sym typeface="+mn-ea"/>
            </a:endParaRPr>
          </a:p>
          <a:p>
            <a:endParaRPr lang="zh-CN" altLang="en-US" sz="2400" b="1">
              <a:solidFill>
                <a:schemeClr val="accent1"/>
              </a:solidFill>
              <a:latin typeface="微软雅黑" panose="020B0503020204020204" charset="-122"/>
              <a:ea typeface="微软雅黑" panose="020B0503020204020204" charset="-122"/>
              <a:cs typeface="微软雅黑" panose="020B0503020204020204" charset="-122"/>
              <a:sym typeface="+mn-ea"/>
            </a:endParaRPr>
          </a:p>
        </p:txBody>
      </p:sp>
      <p:sp>
        <p:nvSpPr>
          <p:cNvPr id="2" name="PA_文本框 22"/>
          <p:cNvSpPr txBox="1"/>
          <p:nvPr>
            <p:custDataLst>
              <p:tags r:id="rId4"/>
            </p:custDataLst>
          </p:nvPr>
        </p:nvSpPr>
        <p:spPr>
          <a:xfrm>
            <a:off x="467360" y="958850"/>
            <a:ext cx="8380730" cy="922020"/>
          </a:xfrm>
          <a:prstGeom prst="rect">
            <a:avLst/>
          </a:prstGeom>
          <a:noFill/>
          <a:ln w="19050">
            <a:noFill/>
            <a:prstDash val="dashDot"/>
          </a:ln>
          <a:effectLst/>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pPr algn="l">
              <a:lnSpc>
                <a:spcPct val="150000"/>
              </a:lnSpc>
            </a:pPr>
            <a:r>
              <a:rPr sz="1800" b="1" smtClean="0">
                <a:solidFill>
                  <a:schemeClr val="tx1"/>
                </a:solidFill>
                <a:latin typeface="微软雅黑" panose="020B0503020204020204" charset="-122"/>
                <a:ea typeface="微软雅黑" panose="020B0503020204020204" charset="-122"/>
                <a:cs typeface="宋体" panose="02010600030101010101" pitchFamily="2" charset="-122"/>
                <a:sym typeface="+mn-lt"/>
              </a:rPr>
              <a:t>以</a:t>
            </a:r>
            <a:r>
              <a:rPr sz="1800" b="1" smtClean="0">
                <a:solidFill>
                  <a:schemeClr val="accent1"/>
                </a:solidFill>
                <a:latin typeface="微软雅黑" panose="020B0503020204020204" charset="-122"/>
                <a:ea typeface="微软雅黑" panose="020B0503020204020204" charset="-122"/>
                <a:cs typeface="宋体" panose="02010600030101010101" pitchFamily="2" charset="-122"/>
                <a:sym typeface="+mn-lt"/>
              </a:rPr>
              <a:t>蛋白质分子的结构</a:t>
            </a:r>
            <a:r>
              <a:rPr sz="1800" b="1" smtClean="0">
                <a:solidFill>
                  <a:schemeClr val="tx1"/>
                </a:solidFill>
                <a:latin typeface="微软雅黑" panose="020B0503020204020204" charset="-122"/>
                <a:ea typeface="微软雅黑" panose="020B0503020204020204" charset="-122"/>
                <a:cs typeface="宋体" panose="02010600030101010101" pitchFamily="2" charset="-122"/>
                <a:sym typeface="+mn-lt"/>
              </a:rPr>
              <a:t>规律及其与生物</a:t>
            </a:r>
            <a:r>
              <a:rPr sz="1800" b="1" smtClean="0">
                <a:solidFill>
                  <a:schemeClr val="accent1"/>
                </a:solidFill>
                <a:latin typeface="微软雅黑" panose="020B0503020204020204" charset="-122"/>
                <a:ea typeface="微软雅黑" panose="020B0503020204020204" charset="-122"/>
                <a:cs typeface="宋体" panose="02010600030101010101" pitchFamily="2" charset="-122"/>
                <a:sym typeface="+mn-lt"/>
              </a:rPr>
              <a:t>功能</a:t>
            </a:r>
            <a:r>
              <a:rPr sz="1800" b="1" smtClean="0">
                <a:solidFill>
                  <a:schemeClr val="tx1"/>
                </a:solidFill>
                <a:latin typeface="微软雅黑" panose="020B0503020204020204" charset="-122"/>
                <a:ea typeface="微软雅黑" panose="020B0503020204020204" charset="-122"/>
                <a:cs typeface="宋体" panose="02010600030101010101" pitchFamily="2" charset="-122"/>
                <a:sym typeface="+mn-lt"/>
              </a:rPr>
              <a:t>的关系作为基础，通过</a:t>
            </a:r>
            <a:r>
              <a:rPr sz="1800" b="1" smtClean="0">
                <a:solidFill>
                  <a:srgbClr val="FF0000"/>
                </a:solidFill>
                <a:latin typeface="微软雅黑" panose="020B0503020204020204" charset="-122"/>
                <a:ea typeface="微软雅黑" panose="020B0503020204020204" charset="-122"/>
                <a:cs typeface="宋体" panose="02010600030101010101" pitchFamily="2" charset="-122"/>
                <a:sym typeface="+mn-lt"/>
              </a:rPr>
              <a:t>改造或合成</a:t>
            </a:r>
            <a:r>
              <a:rPr sz="1800" b="1" smtClean="0">
                <a:solidFill>
                  <a:srgbClr val="FF0000"/>
                </a:solidFill>
                <a:highlight>
                  <a:srgbClr val="FFFF00"/>
                </a:highlight>
                <a:latin typeface="微软雅黑" panose="020B0503020204020204" charset="-122"/>
                <a:ea typeface="微软雅黑" panose="020B0503020204020204" charset="-122"/>
                <a:cs typeface="宋体" panose="02010600030101010101" pitchFamily="2" charset="-122"/>
                <a:sym typeface="+mn-lt"/>
              </a:rPr>
              <a:t>基因</a:t>
            </a:r>
            <a:r>
              <a:rPr sz="1800" b="1" smtClean="0">
                <a:solidFill>
                  <a:schemeClr val="tx1"/>
                </a:solidFill>
                <a:latin typeface="微软雅黑" panose="020B0503020204020204" charset="-122"/>
                <a:ea typeface="微软雅黑" panose="020B0503020204020204" charset="-122"/>
                <a:cs typeface="宋体" panose="02010600030101010101" pitchFamily="2" charset="-122"/>
                <a:sym typeface="+mn-lt"/>
              </a:rPr>
              <a:t>，来</a:t>
            </a:r>
            <a:r>
              <a:rPr sz="1800" b="1" smtClean="0">
                <a:solidFill>
                  <a:srgbClr val="FF0000"/>
                </a:solidFill>
                <a:latin typeface="微软雅黑" panose="020B0503020204020204" charset="-122"/>
                <a:ea typeface="微软雅黑" panose="020B0503020204020204" charset="-122"/>
                <a:cs typeface="宋体" panose="02010600030101010101" pitchFamily="2" charset="-122"/>
                <a:sym typeface="+mn-lt"/>
              </a:rPr>
              <a:t>改造现有蛋白质，或制造一种</a:t>
            </a:r>
            <a:r>
              <a:rPr sz="1800" b="1" smtClean="0">
                <a:solidFill>
                  <a:srgbClr val="FF0000"/>
                </a:solidFill>
                <a:highlight>
                  <a:srgbClr val="FFFF00"/>
                </a:highlight>
                <a:latin typeface="微软雅黑" panose="020B0503020204020204" charset="-122"/>
                <a:ea typeface="微软雅黑" panose="020B0503020204020204" charset="-122"/>
                <a:cs typeface="宋体" panose="02010600030101010101" pitchFamily="2" charset="-122"/>
                <a:sym typeface="+mn-lt"/>
              </a:rPr>
              <a:t>新的蛋白质</a:t>
            </a:r>
            <a:r>
              <a:rPr sz="1800" b="1" smtClean="0">
                <a:solidFill>
                  <a:schemeClr val="tx1"/>
                </a:solidFill>
                <a:latin typeface="微软雅黑" panose="020B0503020204020204" charset="-122"/>
                <a:ea typeface="微软雅黑" panose="020B0503020204020204" charset="-122"/>
                <a:cs typeface="宋体" panose="02010600030101010101" pitchFamily="2" charset="-122"/>
                <a:sym typeface="+mn-lt"/>
              </a:rPr>
              <a:t>，以满足人类生产和生活的需求</a:t>
            </a:r>
            <a:endParaRPr sz="1800" b="1" smtClean="0">
              <a:solidFill>
                <a:schemeClr val="tx1"/>
              </a:solidFill>
              <a:latin typeface="微软雅黑" panose="020B0503020204020204" charset="-122"/>
              <a:ea typeface="微软雅黑" panose="020B0503020204020204" charset="-122"/>
              <a:cs typeface="宋体" panose="02010600030101010101" pitchFamily="2" charset="-122"/>
              <a:sym typeface="+mn-lt"/>
            </a:endParaRPr>
          </a:p>
        </p:txBody>
      </p:sp>
      <p:sp>
        <p:nvSpPr>
          <p:cNvPr id="4" name="矩形 3"/>
          <p:cNvSpPr/>
          <p:nvPr>
            <p:custDataLst>
              <p:tags r:id="rId5"/>
            </p:custDataLst>
          </p:nvPr>
        </p:nvSpPr>
        <p:spPr>
          <a:xfrm>
            <a:off x="683185" y="2067320"/>
            <a:ext cx="3675380" cy="186372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0045" fontAlgn="auto">
              <a:lnSpc>
                <a:spcPct val="160000"/>
              </a:lnSpc>
            </a:pPr>
            <a:r>
              <a:rPr lang="zh-CN" altLang="en-US" b="1" kern="100">
                <a:solidFill>
                  <a:srgbClr val="00B050"/>
                </a:solidFill>
                <a:latin typeface="微软雅黑" panose="020B0503020204020204" charset="-122"/>
                <a:ea typeface="微软雅黑" panose="020B0503020204020204" charset="-122"/>
                <a:cs typeface="宋体" panose="02010600030101010101" pitchFamily="2" charset="-122"/>
                <a:sym typeface="+mn-ea"/>
              </a:rPr>
              <a:t>操作对象</a:t>
            </a:r>
            <a:r>
              <a:rPr lang="zh-CN" altLang="en-US"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rPr>
              <a:t>：</a:t>
            </a:r>
            <a:endParaRPr lang="en-US" altLang="zh-CN"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endParaRPr>
          </a:p>
          <a:p>
            <a:pPr marL="360045" fontAlgn="auto">
              <a:lnSpc>
                <a:spcPct val="160000"/>
              </a:lnSpc>
            </a:pPr>
            <a:r>
              <a:rPr lang="zh-CN" altLang="en-US"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rPr>
              <a:t>结果：</a:t>
            </a:r>
            <a:endParaRPr lang="en-US" altLang="zh-CN"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endParaRPr>
          </a:p>
          <a:p>
            <a:pPr marL="360045" fontAlgn="auto">
              <a:lnSpc>
                <a:spcPct val="160000"/>
              </a:lnSpc>
            </a:pPr>
            <a:r>
              <a:rPr lang="zh-CN" altLang="en-US" b="1" kern="100">
                <a:solidFill>
                  <a:srgbClr val="00B050"/>
                </a:solidFill>
                <a:latin typeface="微软雅黑" panose="020B0503020204020204" charset="-122"/>
                <a:ea typeface="微软雅黑" panose="020B0503020204020204" charset="-122"/>
                <a:cs typeface="宋体" panose="02010600030101010101" pitchFamily="2" charset="-122"/>
                <a:sym typeface="+mn-ea"/>
              </a:rPr>
              <a:t>与基因工程的关系</a:t>
            </a:r>
            <a:r>
              <a:rPr lang="zh-CN" altLang="en-US"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rPr>
              <a:t>：</a:t>
            </a:r>
            <a:endParaRPr lang="en-US" altLang="zh-CN"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endParaRPr>
          </a:p>
          <a:p>
            <a:pPr marL="360045" fontAlgn="auto">
              <a:lnSpc>
                <a:spcPct val="160000"/>
              </a:lnSpc>
            </a:pPr>
            <a:r>
              <a:rPr lang="zh-CN" altLang="en-US" b="1" kern="100">
                <a:solidFill>
                  <a:srgbClr val="00B050"/>
                </a:solidFill>
                <a:latin typeface="微软雅黑" panose="020B0503020204020204" charset="-122"/>
                <a:ea typeface="微软雅黑" panose="020B0503020204020204" charset="-122"/>
                <a:cs typeface="宋体" panose="02010600030101010101" pitchFamily="2" charset="-122"/>
                <a:sym typeface="+mn-ea"/>
              </a:rPr>
              <a:t>理论和技术</a:t>
            </a:r>
            <a:r>
              <a:rPr lang="zh-CN" altLang="en-US"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rPr>
              <a:t>：</a:t>
            </a:r>
            <a:endParaRPr lang="zh-CN" altLang="en-US"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endParaRPr>
          </a:p>
        </p:txBody>
      </p:sp>
      <p:sp>
        <p:nvSpPr>
          <p:cNvPr id="5" name="矩形 4"/>
          <p:cNvSpPr/>
          <p:nvPr>
            <p:custDataLst>
              <p:tags r:id="rId6"/>
            </p:custDataLst>
          </p:nvPr>
        </p:nvSpPr>
        <p:spPr>
          <a:xfrm>
            <a:off x="2266435" y="2211808"/>
            <a:ext cx="1783080" cy="36830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b="1" kern="100">
                <a:solidFill>
                  <a:schemeClr val="accent1"/>
                </a:solidFill>
                <a:latin typeface="微软雅黑" panose="020B0503020204020204" charset="-122"/>
                <a:ea typeface="微软雅黑" panose="020B0503020204020204" charset="-122"/>
                <a:cs typeface="宋体" panose="02010600030101010101" pitchFamily="2" charset="-122"/>
                <a:sym typeface="+mn-ea"/>
              </a:rPr>
              <a:t>改造或合成</a:t>
            </a:r>
            <a:r>
              <a:rPr lang="zh-CN" altLang="en-US" b="1" kern="100">
                <a:solidFill>
                  <a:schemeClr val="accent1"/>
                </a:solidFill>
                <a:highlight>
                  <a:srgbClr val="FFFF00"/>
                </a:highlight>
                <a:latin typeface="微软雅黑" panose="020B0503020204020204" charset="-122"/>
                <a:ea typeface="微软雅黑" panose="020B0503020204020204" charset="-122"/>
                <a:cs typeface="宋体" panose="02010600030101010101" pitchFamily="2" charset="-122"/>
                <a:sym typeface="+mn-ea"/>
              </a:rPr>
              <a:t>基因</a:t>
            </a:r>
            <a:endParaRPr lang="zh-CN" altLang="en-US" b="1" kern="100">
              <a:solidFill>
                <a:schemeClr val="accent1"/>
              </a:solidFill>
              <a:highlight>
                <a:srgbClr val="FFFF00"/>
              </a:highlight>
              <a:latin typeface="微软雅黑" panose="020B0503020204020204" charset="-122"/>
              <a:ea typeface="微软雅黑" panose="020B0503020204020204" charset="-122"/>
              <a:cs typeface="宋体" panose="02010600030101010101" pitchFamily="2" charset="-122"/>
              <a:sym typeface="+mn-ea"/>
            </a:endParaRPr>
          </a:p>
        </p:txBody>
      </p:sp>
      <p:sp>
        <p:nvSpPr>
          <p:cNvPr id="6" name="矩形 5"/>
          <p:cNvSpPr/>
          <p:nvPr>
            <p:custDataLst>
              <p:tags r:id="rId7"/>
            </p:custDataLst>
          </p:nvPr>
        </p:nvSpPr>
        <p:spPr>
          <a:xfrm>
            <a:off x="1692021" y="2583011"/>
            <a:ext cx="7886065" cy="45085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30000"/>
              </a:lnSpc>
            </a:pPr>
            <a:r>
              <a:rPr lang="zh-CN" altLang="en-US" b="1" kern="100">
                <a:solidFill>
                  <a:schemeClr val="accent1"/>
                </a:solidFill>
                <a:latin typeface="微软雅黑" panose="020B0503020204020204" charset="-122"/>
                <a:ea typeface="微软雅黑" panose="020B0503020204020204" charset="-122"/>
                <a:cs typeface="宋体" panose="02010600030101010101" pitchFamily="2" charset="-122"/>
                <a:sym typeface="+mn-ea"/>
              </a:rPr>
              <a:t>改造现有蛋白质，或制造一种</a:t>
            </a:r>
            <a:r>
              <a:rPr lang="zh-CN" altLang="en-US" b="1" kern="100">
                <a:solidFill>
                  <a:schemeClr val="accent1"/>
                </a:solidFill>
                <a:highlight>
                  <a:srgbClr val="FFFF00"/>
                </a:highlight>
                <a:latin typeface="微软雅黑" panose="020B0503020204020204" charset="-122"/>
                <a:ea typeface="微软雅黑" panose="020B0503020204020204" charset="-122"/>
                <a:cs typeface="宋体" panose="02010600030101010101" pitchFamily="2" charset="-122"/>
                <a:sym typeface="+mn-ea"/>
              </a:rPr>
              <a:t>新的蛋白质</a:t>
            </a:r>
            <a:endParaRPr lang="zh-CN" altLang="en-US" b="1" kern="100">
              <a:solidFill>
                <a:schemeClr val="accent1"/>
              </a:solidFill>
              <a:highlight>
                <a:srgbClr val="FFFF00"/>
              </a:highlight>
              <a:latin typeface="微软雅黑" panose="020B0503020204020204" charset="-122"/>
              <a:ea typeface="微软雅黑" panose="020B0503020204020204" charset="-122"/>
              <a:cs typeface="宋体" panose="02010600030101010101" pitchFamily="2" charset="-122"/>
              <a:sym typeface="+mn-ea"/>
            </a:endParaRPr>
          </a:p>
        </p:txBody>
      </p:sp>
      <p:sp>
        <p:nvSpPr>
          <p:cNvPr id="7" name="矩形 6"/>
          <p:cNvSpPr/>
          <p:nvPr>
            <p:custDataLst>
              <p:tags r:id="rId8"/>
            </p:custDataLst>
          </p:nvPr>
        </p:nvSpPr>
        <p:spPr>
          <a:xfrm>
            <a:off x="3203819" y="3094115"/>
            <a:ext cx="4754880" cy="36830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b="1" kern="100">
                <a:solidFill>
                  <a:schemeClr val="tx1"/>
                </a:solidFill>
                <a:latin typeface="微软雅黑" panose="020B0503020204020204" charset="-122"/>
                <a:ea typeface="微软雅黑" panose="020B0503020204020204" charset="-122"/>
                <a:cs typeface="宋体" panose="02010600030101010101" pitchFamily="2" charset="-122"/>
                <a:sym typeface="+mn-ea"/>
              </a:rPr>
              <a:t>在基因工程基础上延伸出来的</a:t>
            </a:r>
            <a:r>
              <a:rPr lang="zh-CN" altLang="en-US" b="1" kern="100">
                <a:solidFill>
                  <a:schemeClr val="accent1"/>
                </a:solidFill>
                <a:latin typeface="微软雅黑" panose="020B0503020204020204" charset="-122"/>
                <a:ea typeface="微软雅黑" panose="020B0503020204020204" charset="-122"/>
                <a:cs typeface="宋体" panose="02010600030101010101" pitchFamily="2" charset="-122"/>
                <a:sym typeface="+mn-ea"/>
              </a:rPr>
              <a:t>第二代基因工程</a:t>
            </a:r>
            <a:endParaRPr lang="zh-CN" altLang="en-US" b="1" kern="100">
              <a:solidFill>
                <a:schemeClr val="accent1"/>
              </a:solidFill>
              <a:latin typeface="微软雅黑" panose="020B0503020204020204" charset="-122"/>
              <a:ea typeface="微软雅黑" panose="020B0503020204020204" charset="-122"/>
              <a:cs typeface="宋体" panose="02010600030101010101" pitchFamily="2" charset="-122"/>
              <a:sym typeface="+mn-ea"/>
            </a:endParaRPr>
          </a:p>
        </p:txBody>
      </p:sp>
      <p:sp>
        <p:nvSpPr>
          <p:cNvPr id="8" name="矩形 7"/>
          <p:cNvSpPr/>
          <p:nvPr>
            <p:custDataLst>
              <p:tags r:id="rId9"/>
            </p:custDataLst>
          </p:nvPr>
        </p:nvSpPr>
        <p:spPr>
          <a:xfrm>
            <a:off x="2556033" y="3563168"/>
            <a:ext cx="3611880" cy="36830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b="1" kern="100">
                <a:solidFill>
                  <a:schemeClr val="accent1"/>
                </a:solidFill>
                <a:latin typeface="微软雅黑" panose="020B0503020204020204" charset="-122"/>
                <a:ea typeface="微软雅黑" panose="020B0503020204020204" charset="-122"/>
                <a:cs typeface="宋体" panose="02010600030101010101" pitchFamily="2" charset="-122"/>
                <a:sym typeface="+mn-ea"/>
              </a:rPr>
              <a:t>分子生物学、晶体学和计算机技术</a:t>
            </a:r>
            <a:endParaRPr lang="zh-CN" altLang="en-US" b="1" kern="100">
              <a:solidFill>
                <a:schemeClr val="accent1"/>
              </a:solidFill>
              <a:latin typeface="微软雅黑" panose="020B0503020204020204" charset="-122"/>
              <a:ea typeface="微软雅黑" panose="020B0503020204020204" charset="-122"/>
              <a:cs typeface="宋体" panose="02010600030101010101" pitchFamily="2" charset="-122"/>
              <a:sym typeface="+mn-ea"/>
            </a:endParaRPr>
          </a:p>
        </p:txBody>
      </p:sp>
      <p:sp>
        <p:nvSpPr>
          <p:cNvPr id="27" name="圆角矩形 26"/>
          <p:cNvSpPr/>
          <p:nvPr>
            <p:custDataLst>
              <p:tags r:id="rId10"/>
            </p:custDataLst>
          </p:nvPr>
        </p:nvSpPr>
        <p:spPr>
          <a:xfrm>
            <a:off x="708660" y="2054225"/>
            <a:ext cx="7310755" cy="2041525"/>
          </a:xfrm>
          <a:prstGeom prst="roundRect">
            <a:avLst/>
          </a:prstGeom>
          <a:noFill/>
          <a:ln w="12700" cmpd="sng">
            <a:solidFill>
              <a:schemeClr val="accent2"/>
            </a:solidFill>
            <a:prstDash val="sysDot"/>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p>
        </p:txBody>
      </p:sp>
      <p:sp>
        <p:nvSpPr>
          <p:cNvPr id="21" name="五角星 20"/>
          <p:cNvSpPr/>
          <p:nvPr>
            <p:custDataLst>
              <p:tags r:id="rId11"/>
            </p:custDataLst>
          </p:nvPr>
        </p:nvSpPr>
        <p:spPr>
          <a:xfrm>
            <a:off x="35560" y="1059815"/>
            <a:ext cx="360045" cy="287655"/>
          </a:xfrm>
          <a:prstGeom prst="star5">
            <a:avLst/>
          </a:prstGeom>
          <a:solidFill>
            <a:srgbClr val="FF0000"/>
          </a:solidFill>
          <a:ln>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4"/>
          <p:cNvSpPr txBox="1"/>
          <p:nvPr userDrawn="1">
            <p:custDataLst>
              <p:tags r:id="rId1"/>
            </p:custDataLst>
          </p:nvPr>
        </p:nvSpPr>
        <p:spPr>
          <a:xfrm>
            <a:off x="873092" y="130848"/>
            <a:ext cx="3919219" cy="406963"/>
          </a:xfrm>
          <a:prstGeom prst="rect">
            <a:avLst/>
          </a:prstGeom>
        </p:spPr>
        <p:txBody>
          <a:bodyPr vert="horz" lIns="68580" tIns="34290" rIns="68580" bIns="34290" rtlCol="0">
            <a:noAutofit/>
          </a:bodyPr>
          <a:lstStyle>
            <a:lvl1pPr algn="l" defTabSz="914400" rtl="0" eaLnBrk="1" latinLnBrk="0" hangingPunct="1">
              <a:lnSpc>
                <a:spcPct val="90000"/>
              </a:lnSpc>
              <a:spcBef>
                <a:spcPct val="0"/>
              </a:spcBef>
              <a:buNone/>
              <a:defRPr lang="zh-CN" altLang="en-US" sz="2400" b="1" kern="1200">
                <a:solidFill>
                  <a:schemeClr val="tx1">
                    <a:lumMod val="75000"/>
                    <a:lumOff val="25000"/>
                  </a:schemeClr>
                </a:solidFill>
                <a:latin typeface="微软雅黑" panose="020B0503020204020204" charset="-122"/>
                <a:ea typeface="微软雅黑" panose="020B0503020204020204" charset="-122"/>
                <a:cs typeface="+mn-cs"/>
              </a:defRPr>
            </a:lvl1pPr>
          </a:lstStyle>
          <a:p>
            <a:pPr>
              <a:spcBef>
                <a:spcPct val="20000"/>
              </a:spcBef>
              <a:buFont typeface="Arial" panose="020B0604020202020204" pitchFamily="34" charset="0"/>
              <a:buNone/>
            </a:pPr>
            <a:r>
              <a:rPr sz="2100"/>
              <a:t>课堂练习</a:t>
            </a:r>
            <a:endParaRPr sz="2100"/>
          </a:p>
        </p:txBody>
      </p:sp>
      <p:sp>
        <p:nvSpPr>
          <p:cNvPr id="3" name="矩形 2"/>
          <p:cNvSpPr/>
          <p:nvPr>
            <p:custDataLst>
              <p:tags r:id="rId2"/>
            </p:custDataLst>
          </p:nvPr>
        </p:nvSpPr>
        <p:spPr>
          <a:xfrm>
            <a:off x="0" y="537686"/>
            <a:ext cx="9143524" cy="4351655"/>
          </a:xfrm>
          <a:prstGeom prst="rect">
            <a:avLst/>
          </a:prstGeom>
        </p:spPr>
        <p:txBody>
          <a:bodyPr wrap="square" rtlCol="0" anchor="t">
            <a:spAutoFit/>
          </a:bodyPr>
          <a:lstStyle/>
          <a:p>
            <a:pPr lvl="0" algn="just" defTabSz="1219200">
              <a:lnSpc>
                <a:spcPct val="120000"/>
              </a:lnSpc>
              <a:buClrTx/>
              <a:buSzTx/>
              <a:buFontTx/>
            </a:pPr>
            <a:r>
              <a:rPr lang="en-US" altLang="zh-CN" sz="2100" kern="100" smtClean="0">
                <a:solidFill>
                  <a:prstClr val="black"/>
                </a:solidFill>
                <a:latin typeface="Times New Roman" panose="02020603050405020304" charset="0"/>
                <a:ea typeface="方正中等线简体" panose="03000509000000000000" pitchFamily="65" charset="-122"/>
                <a:cs typeface="Courier New" panose="02070309020205020404" pitchFamily="49" charset="0"/>
                <a:sym typeface="+mn-ea"/>
              </a:rPr>
              <a:t>.下图为蛋白质工程操作的基本思路，请据图回答下列问题：</a:t>
            </a:r>
            <a:endParaRPr lang="en-US" altLang="zh-CN" sz="2100" kern="100" smtClean="0">
              <a:solidFill>
                <a:prstClr val="black"/>
              </a:solidFill>
              <a:latin typeface="Times New Roman" panose="02020603050405020304" charset="0"/>
              <a:ea typeface="方正中等线简体" panose="03000509000000000000" pitchFamily="65" charset="-122"/>
              <a:cs typeface="Courier New" panose="02070309020205020404" pitchFamily="49" charset="0"/>
              <a:sym typeface="+mn-ea"/>
            </a:endParaRPr>
          </a:p>
          <a:p>
            <a:pPr lvl="0" algn="just" defTabSz="1219200">
              <a:lnSpc>
                <a:spcPct val="120000"/>
              </a:lnSpc>
              <a:buClrTx/>
              <a:buSzTx/>
              <a:buFontTx/>
            </a:pPr>
            <a:endParaRPr lang="en-US" altLang="zh-CN" sz="2100" kern="100" smtClean="0">
              <a:solidFill>
                <a:prstClr val="black"/>
              </a:solidFill>
              <a:latin typeface="Times New Roman" panose="02020603050405020304" charset="0"/>
              <a:ea typeface="方正中等线简体" panose="03000509000000000000" pitchFamily="65" charset="-122"/>
              <a:cs typeface="Courier New" panose="02070309020205020404" pitchFamily="49" charset="0"/>
              <a:sym typeface="+mn-ea"/>
            </a:endParaRPr>
          </a:p>
          <a:p>
            <a:pPr lvl="0" algn="just" defTabSz="1219200">
              <a:lnSpc>
                <a:spcPct val="120000"/>
              </a:lnSpc>
              <a:buClrTx/>
              <a:buSzTx/>
              <a:buFontTx/>
            </a:pPr>
            <a:endParaRPr lang="en-US" altLang="zh-CN" sz="2100" kern="100" smtClean="0">
              <a:solidFill>
                <a:prstClr val="black"/>
              </a:solidFill>
              <a:latin typeface="Times New Roman" panose="02020603050405020304" charset="0"/>
              <a:ea typeface="方正中等线简体" panose="03000509000000000000" pitchFamily="65" charset="-122"/>
              <a:cs typeface="Courier New" panose="02070309020205020404" pitchFamily="49" charset="0"/>
              <a:sym typeface="+mn-ea"/>
            </a:endParaRPr>
          </a:p>
          <a:p>
            <a:pPr lvl="0" algn="just" defTabSz="1219200">
              <a:lnSpc>
                <a:spcPct val="120000"/>
              </a:lnSpc>
              <a:buClrTx/>
              <a:buSzTx/>
              <a:buFontTx/>
            </a:pPr>
            <a:endParaRPr lang="en-US" altLang="zh-CN" sz="2100" kern="100" smtClean="0">
              <a:solidFill>
                <a:prstClr val="black"/>
              </a:solidFill>
              <a:latin typeface="Times New Roman" panose="02020603050405020304" charset="0"/>
              <a:ea typeface="方正中等线简体" panose="03000509000000000000" pitchFamily="65" charset="-122"/>
              <a:cs typeface="Courier New" panose="02070309020205020404" pitchFamily="49" charset="0"/>
              <a:sym typeface="+mn-ea"/>
            </a:endParaRPr>
          </a:p>
          <a:p>
            <a:pPr lvl="0" algn="just" defTabSz="1219200">
              <a:lnSpc>
                <a:spcPct val="120000"/>
              </a:lnSpc>
              <a:buClrTx/>
              <a:buSzTx/>
              <a:buFontTx/>
            </a:pPr>
            <a:r>
              <a:rPr lang="en-US" altLang="zh-CN" sz="2100" kern="100" smtClean="0">
                <a:solidFill>
                  <a:prstClr val="black"/>
                </a:solidFill>
                <a:latin typeface="Times New Roman" panose="02020603050405020304" charset="0"/>
                <a:ea typeface="方正中等线简体" panose="03000509000000000000" pitchFamily="65" charset="-122"/>
                <a:cs typeface="Courier New" panose="02070309020205020404" pitchFamily="49" charset="0"/>
                <a:sym typeface="+mn-ea"/>
              </a:rPr>
              <a:t>（1）代表蛋白质工程操作思路的过程是_____；代表中心法则内容的是________。(填写数字)</a:t>
            </a:r>
            <a:endParaRPr lang="en-US" altLang="zh-CN" sz="2100" kern="100" smtClean="0">
              <a:solidFill>
                <a:prstClr val="black"/>
              </a:solidFill>
              <a:latin typeface="Times New Roman" panose="02020603050405020304" charset="0"/>
              <a:ea typeface="方正中等线简体" panose="03000509000000000000" pitchFamily="65" charset="-122"/>
              <a:cs typeface="Courier New" panose="02070309020205020404" pitchFamily="49" charset="0"/>
              <a:sym typeface="+mn-ea"/>
            </a:endParaRPr>
          </a:p>
          <a:p>
            <a:pPr lvl="0" algn="just" defTabSz="1219200">
              <a:lnSpc>
                <a:spcPct val="120000"/>
              </a:lnSpc>
              <a:buClrTx/>
              <a:buSzTx/>
              <a:buFontTx/>
            </a:pPr>
            <a:r>
              <a:rPr lang="en-US" altLang="zh-CN" sz="2100" kern="100" smtClean="0">
                <a:solidFill>
                  <a:prstClr val="black"/>
                </a:solidFill>
                <a:latin typeface="Times New Roman" panose="02020603050405020304" charset="0"/>
                <a:ea typeface="方正中等线简体" panose="03000509000000000000" pitchFamily="65" charset="-122"/>
                <a:cs typeface="Courier New" panose="02070309020205020404" pitchFamily="49" charset="0"/>
                <a:sym typeface="+mn-ea"/>
              </a:rPr>
              <a:t>（2）写出图中各数字代表的生物学过程的名称或内容： ①______；②______；③______；④______；⑤__________。</a:t>
            </a:r>
            <a:endParaRPr lang="en-US" altLang="zh-CN" sz="2100" kern="100" smtClean="0">
              <a:solidFill>
                <a:prstClr val="black"/>
              </a:solidFill>
              <a:latin typeface="Times New Roman" panose="02020603050405020304" charset="0"/>
              <a:ea typeface="方正中等线简体" panose="03000509000000000000" pitchFamily="65" charset="-122"/>
              <a:cs typeface="Courier New" panose="02070309020205020404" pitchFamily="49" charset="0"/>
              <a:sym typeface="+mn-ea"/>
            </a:endParaRPr>
          </a:p>
          <a:p>
            <a:pPr lvl="0" algn="just" defTabSz="1219200">
              <a:lnSpc>
                <a:spcPct val="120000"/>
              </a:lnSpc>
              <a:buClrTx/>
              <a:buSzTx/>
              <a:buFontTx/>
            </a:pPr>
            <a:r>
              <a:rPr lang="en-US" altLang="zh-CN" sz="2100" kern="100" smtClean="0">
                <a:solidFill>
                  <a:prstClr val="black"/>
                </a:solidFill>
                <a:latin typeface="Times New Roman" panose="02020603050405020304" charset="0"/>
                <a:ea typeface="方正中等线简体" panose="03000509000000000000" pitchFamily="65" charset="-122"/>
                <a:cs typeface="Courier New" panose="02070309020205020404" pitchFamily="49" charset="0"/>
                <a:sym typeface="+mn-ea"/>
              </a:rPr>
              <a:t>（3）蛋白质工程的目的是_______________________________________    _____________________，通过___________________实现。</a:t>
            </a:r>
            <a:endParaRPr lang="en-US" altLang="zh-CN" sz="2100" kern="100" smtClean="0">
              <a:solidFill>
                <a:prstClr val="black"/>
              </a:solidFill>
              <a:latin typeface="Times New Roman" panose="02020603050405020304" charset="0"/>
              <a:ea typeface="方正中等线简体" panose="03000509000000000000" pitchFamily="65" charset="-122"/>
              <a:cs typeface="Courier New" panose="02070309020205020404" pitchFamily="49" charset="0"/>
              <a:sym typeface="+mn-ea"/>
            </a:endParaRPr>
          </a:p>
          <a:p>
            <a:pPr lvl="0" algn="just" defTabSz="1219200">
              <a:lnSpc>
                <a:spcPct val="120000"/>
              </a:lnSpc>
              <a:buClrTx/>
              <a:buSzTx/>
              <a:buFontTx/>
            </a:pPr>
            <a:r>
              <a:rPr lang="en-US" altLang="zh-CN" sz="2100" kern="100" smtClean="0">
                <a:solidFill>
                  <a:prstClr val="black"/>
                </a:solidFill>
                <a:latin typeface="Times New Roman" panose="02020603050405020304" charset="0"/>
                <a:ea typeface="方正中等线简体" panose="03000509000000000000" pitchFamily="65" charset="-122"/>
                <a:cs typeface="Courier New" panose="02070309020205020404" pitchFamily="49" charset="0"/>
                <a:sym typeface="+mn-ea"/>
              </a:rPr>
              <a:t>（4）从图中可以看出蛋白质工程的基本途径与中心法则是______的。</a:t>
            </a:r>
            <a:endParaRPr lang="en-US" altLang="zh-CN" sz="2100" kern="100" smtClean="0">
              <a:solidFill>
                <a:prstClr val="black"/>
              </a:solidFill>
              <a:latin typeface="Times New Roman" panose="02020603050405020304" charset="0"/>
              <a:ea typeface="方正中等线简体" panose="03000509000000000000" pitchFamily="65" charset="-122"/>
              <a:cs typeface="Courier New" panose="02070309020205020404" pitchFamily="49" charset="0"/>
              <a:sym typeface="+mn-ea"/>
            </a:endParaRPr>
          </a:p>
        </p:txBody>
      </p:sp>
      <p:sp>
        <p:nvSpPr>
          <p:cNvPr id="5" name="文本框 4"/>
          <p:cNvSpPr txBox="1"/>
          <p:nvPr>
            <p:custDataLst>
              <p:tags r:id="rId3"/>
            </p:custDataLst>
          </p:nvPr>
        </p:nvSpPr>
        <p:spPr>
          <a:xfrm>
            <a:off x="5178789" y="2142098"/>
            <a:ext cx="726281" cy="368300"/>
          </a:xfrm>
          <a:prstGeom prst="rect">
            <a:avLst/>
          </a:prstGeom>
          <a:noFill/>
        </p:spPr>
        <p:txBody>
          <a:bodyPr wrap="square" rtlCol="0" anchor="t">
            <a:spAutoFit/>
          </a:bodyPr>
          <a:lstStyle/>
          <a:p>
            <a:pPr algn="l">
              <a:buClrTx/>
              <a:buSzTx/>
              <a:buFontTx/>
            </a:pPr>
            <a:r>
              <a:rPr lang="en-US" altLang="zh-CN" sz="1800">
                <a:solidFill>
                  <a:srgbClr val="FF0000"/>
                </a:solidFill>
                <a:latin typeface="Times New Roman" panose="02020603050405020304" charset="0"/>
                <a:ea typeface="微软雅黑" panose="020B0503020204020204" charset="-122"/>
                <a:cs typeface="+mn-lt"/>
                <a:sym typeface="+mn-ea"/>
              </a:rPr>
              <a:t>④⑤</a:t>
            </a:r>
            <a:endParaRPr lang="en-US" altLang="zh-CN" sz="1800">
              <a:solidFill>
                <a:srgbClr val="FF0000"/>
              </a:solidFill>
              <a:latin typeface="Times New Roman" panose="02020603050405020304" charset="0"/>
              <a:ea typeface="微软雅黑" panose="020B0503020204020204" charset="-122"/>
              <a:cs typeface="+mn-lt"/>
              <a:sym typeface="+mn-ea"/>
            </a:endParaRPr>
          </a:p>
        </p:txBody>
      </p:sp>
      <p:pic>
        <p:nvPicPr>
          <p:cNvPr id="12" name="Picture 5"/>
          <p:cNvPicPr>
            <a:picLocks noChangeAspect="1" noChangeArrowheads="1"/>
          </p:cNvPicPr>
          <p:nvPr>
            <p:custDataLst>
              <p:tags r:id="rId4"/>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209712" y="1114386"/>
            <a:ext cx="6834664" cy="972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p:cNvSpPr txBox="1"/>
          <p:nvPr>
            <p:custDataLst>
              <p:tags r:id="rId6"/>
            </p:custDataLst>
          </p:nvPr>
        </p:nvSpPr>
        <p:spPr>
          <a:xfrm>
            <a:off x="110050" y="2543100"/>
            <a:ext cx="1067276" cy="368300"/>
          </a:xfrm>
          <a:prstGeom prst="rect">
            <a:avLst/>
          </a:prstGeom>
          <a:noFill/>
        </p:spPr>
        <p:txBody>
          <a:bodyPr wrap="square" rtlCol="0" anchor="t">
            <a:spAutoFit/>
          </a:bodyPr>
          <a:lstStyle/>
          <a:p>
            <a:pPr algn="l">
              <a:buClrTx/>
              <a:buSzTx/>
              <a:buFontTx/>
            </a:pPr>
            <a:r>
              <a:rPr lang="en-US" altLang="zh-CN" sz="1800">
                <a:solidFill>
                  <a:srgbClr val="FF0000"/>
                </a:solidFill>
                <a:latin typeface="Times New Roman" panose="02020603050405020304" charset="0"/>
                <a:ea typeface="微软雅黑" panose="020B0503020204020204" charset="-122"/>
                <a:cs typeface="+mn-lt"/>
                <a:sym typeface="+mn-ea"/>
              </a:rPr>
              <a:t>①②③</a:t>
            </a:r>
            <a:endParaRPr lang="en-US" altLang="zh-CN" sz="1800">
              <a:solidFill>
                <a:srgbClr val="FF0000"/>
              </a:solidFill>
              <a:latin typeface="Times New Roman" panose="02020603050405020304" charset="0"/>
              <a:ea typeface="微软雅黑" panose="020B0503020204020204" charset="-122"/>
              <a:cs typeface="+mn-lt"/>
              <a:sym typeface="+mn-ea"/>
            </a:endParaRPr>
          </a:p>
        </p:txBody>
      </p:sp>
      <p:sp>
        <p:nvSpPr>
          <p:cNvPr id="7" name="文本框 6"/>
          <p:cNvSpPr txBox="1"/>
          <p:nvPr>
            <p:custDataLst>
              <p:tags r:id="rId7"/>
            </p:custDataLst>
          </p:nvPr>
        </p:nvSpPr>
        <p:spPr>
          <a:xfrm>
            <a:off x="7812203" y="2949419"/>
            <a:ext cx="726281" cy="368300"/>
          </a:xfrm>
          <a:prstGeom prst="rect">
            <a:avLst/>
          </a:prstGeom>
          <a:noFill/>
        </p:spPr>
        <p:txBody>
          <a:bodyPr wrap="square" rtlCol="0" anchor="t">
            <a:spAutoFit/>
          </a:bodyPr>
          <a:lstStyle/>
          <a:p>
            <a:pPr algn="l">
              <a:buClrTx/>
              <a:buSzTx/>
              <a:buFontTx/>
            </a:pPr>
            <a:r>
              <a:rPr lang="zh-CN" altLang="en-US" sz="1800">
                <a:solidFill>
                  <a:srgbClr val="FF0000"/>
                </a:solidFill>
                <a:latin typeface="Times New Roman" panose="02020603050405020304" charset="0"/>
                <a:ea typeface="微软雅黑" panose="020B0503020204020204" charset="-122"/>
                <a:cs typeface="+mn-lt"/>
                <a:sym typeface="+mn-ea"/>
              </a:rPr>
              <a:t>转录</a:t>
            </a:r>
            <a:endParaRPr lang="zh-CN" altLang="en-US" sz="1800">
              <a:solidFill>
                <a:srgbClr val="FF0000"/>
              </a:solidFill>
              <a:latin typeface="Times New Roman" panose="02020603050405020304" charset="0"/>
              <a:ea typeface="微软雅黑" panose="020B0503020204020204" charset="-122"/>
              <a:cs typeface="+mn-lt"/>
              <a:sym typeface="+mn-ea"/>
            </a:endParaRPr>
          </a:p>
        </p:txBody>
      </p:sp>
      <p:sp>
        <p:nvSpPr>
          <p:cNvPr id="8" name="文本框 7"/>
          <p:cNvSpPr txBox="1"/>
          <p:nvPr>
            <p:custDataLst>
              <p:tags r:id="rId8"/>
            </p:custDataLst>
          </p:nvPr>
        </p:nvSpPr>
        <p:spPr>
          <a:xfrm>
            <a:off x="495178" y="3291843"/>
            <a:ext cx="726281" cy="368300"/>
          </a:xfrm>
          <a:prstGeom prst="rect">
            <a:avLst/>
          </a:prstGeom>
          <a:noFill/>
        </p:spPr>
        <p:txBody>
          <a:bodyPr wrap="square" rtlCol="0" anchor="t">
            <a:spAutoFit/>
          </a:bodyPr>
          <a:lstStyle/>
          <a:p>
            <a:pPr algn="l">
              <a:buClrTx/>
              <a:buSzTx/>
              <a:buFontTx/>
            </a:pPr>
            <a:r>
              <a:rPr lang="zh-CN" altLang="en-US" sz="1800">
                <a:solidFill>
                  <a:srgbClr val="FF0000"/>
                </a:solidFill>
                <a:latin typeface="Times New Roman" panose="02020603050405020304" charset="0"/>
                <a:ea typeface="微软雅黑" panose="020B0503020204020204" charset="-122"/>
                <a:cs typeface="+mn-lt"/>
                <a:sym typeface="+mn-ea"/>
              </a:rPr>
              <a:t>翻译</a:t>
            </a:r>
            <a:endParaRPr lang="zh-CN" altLang="en-US" sz="1800">
              <a:solidFill>
                <a:srgbClr val="FF0000"/>
              </a:solidFill>
              <a:latin typeface="Times New Roman" panose="02020603050405020304" charset="0"/>
              <a:ea typeface="微软雅黑" panose="020B0503020204020204" charset="-122"/>
              <a:cs typeface="+mn-lt"/>
              <a:sym typeface="+mn-ea"/>
            </a:endParaRPr>
          </a:p>
        </p:txBody>
      </p:sp>
      <p:sp>
        <p:nvSpPr>
          <p:cNvPr id="9" name="文本框 8"/>
          <p:cNvSpPr txBox="1"/>
          <p:nvPr>
            <p:custDataLst>
              <p:tags r:id="rId9"/>
            </p:custDataLst>
          </p:nvPr>
        </p:nvSpPr>
        <p:spPr>
          <a:xfrm>
            <a:off x="1813853" y="3328000"/>
            <a:ext cx="726281" cy="368300"/>
          </a:xfrm>
          <a:prstGeom prst="rect">
            <a:avLst/>
          </a:prstGeom>
          <a:noFill/>
        </p:spPr>
        <p:txBody>
          <a:bodyPr wrap="square" rtlCol="0" anchor="t">
            <a:spAutoFit/>
          </a:bodyPr>
          <a:lstStyle/>
          <a:p>
            <a:pPr algn="l">
              <a:buClrTx/>
              <a:buSzTx/>
              <a:buFontTx/>
            </a:pPr>
            <a:r>
              <a:rPr lang="zh-CN" altLang="en-US" sz="1800">
                <a:solidFill>
                  <a:srgbClr val="FF0000"/>
                </a:solidFill>
                <a:latin typeface="Times New Roman" panose="02020603050405020304" charset="0"/>
                <a:ea typeface="微软雅黑" panose="020B0503020204020204" charset="-122"/>
                <a:cs typeface="+mn-lt"/>
                <a:sym typeface="+mn-ea"/>
              </a:rPr>
              <a:t>折叠</a:t>
            </a:r>
            <a:endParaRPr lang="zh-CN" altLang="en-US" sz="1800">
              <a:solidFill>
                <a:srgbClr val="FF0000"/>
              </a:solidFill>
              <a:latin typeface="Times New Roman" panose="02020603050405020304" charset="0"/>
              <a:ea typeface="微软雅黑" panose="020B0503020204020204" charset="-122"/>
              <a:cs typeface="+mn-lt"/>
              <a:sym typeface="+mn-ea"/>
            </a:endParaRPr>
          </a:p>
        </p:txBody>
      </p:sp>
      <p:sp>
        <p:nvSpPr>
          <p:cNvPr id="10" name="文本框 9"/>
          <p:cNvSpPr txBox="1"/>
          <p:nvPr>
            <p:custDataLst>
              <p:tags r:id="rId10"/>
            </p:custDataLst>
          </p:nvPr>
        </p:nvSpPr>
        <p:spPr>
          <a:xfrm>
            <a:off x="3131633" y="3320857"/>
            <a:ext cx="726281" cy="368300"/>
          </a:xfrm>
          <a:prstGeom prst="rect">
            <a:avLst/>
          </a:prstGeom>
          <a:noFill/>
        </p:spPr>
        <p:txBody>
          <a:bodyPr wrap="square" rtlCol="0" anchor="t">
            <a:spAutoFit/>
          </a:bodyPr>
          <a:lstStyle/>
          <a:p>
            <a:pPr algn="l">
              <a:buClrTx/>
              <a:buSzTx/>
              <a:buFontTx/>
            </a:pPr>
            <a:r>
              <a:rPr lang="zh-CN" altLang="en-US" sz="1800">
                <a:solidFill>
                  <a:srgbClr val="FF0000"/>
                </a:solidFill>
                <a:latin typeface="Times New Roman" panose="02020603050405020304" charset="0"/>
                <a:ea typeface="微软雅黑" panose="020B0503020204020204" charset="-122"/>
                <a:cs typeface="+mn-lt"/>
                <a:sym typeface="+mn-ea"/>
              </a:rPr>
              <a:t>推测</a:t>
            </a:r>
            <a:endParaRPr lang="zh-CN" altLang="en-US" sz="1800">
              <a:solidFill>
                <a:srgbClr val="FF0000"/>
              </a:solidFill>
              <a:latin typeface="Times New Roman" panose="02020603050405020304" charset="0"/>
              <a:ea typeface="微软雅黑" panose="020B0503020204020204" charset="-122"/>
              <a:cs typeface="+mn-lt"/>
              <a:sym typeface="+mn-ea"/>
            </a:endParaRPr>
          </a:p>
        </p:txBody>
      </p:sp>
      <p:sp>
        <p:nvSpPr>
          <p:cNvPr id="11" name="文本框 10"/>
          <p:cNvSpPr txBox="1"/>
          <p:nvPr>
            <p:custDataLst>
              <p:tags r:id="rId11"/>
            </p:custDataLst>
          </p:nvPr>
        </p:nvSpPr>
        <p:spPr>
          <a:xfrm>
            <a:off x="4414647" y="3313713"/>
            <a:ext cx="1213961" cy="368300"/>
          </a:xfrm>
          <a:prstGeom prst="rect">
            <a:avLst/>
          </a:prstGeom>
          <a:noFill/>
        </p:spPr>
        <p:txBody>
          <a:bodyPr wrap="square" rtlCol="0" anchor="t">
            <a:spAutoFit/>
          </a:bodyPr>
          <a:lstStyle/>
          <a:p>
            <a:pPr algn="l">
              <a:buClrTx/>
              <a:buSzTx/>
              <a:buFontTx/>
            </a:pPr>
            <a:r>
              <a:rPr lang="zh-CN" altLang="en-US" sz="1800">
                <a:solidFill>
                  <a:srgbClr val="FF0000"/>
                </a:solidFill>
                <a:latin typeface="Times New Roman" panose="02020603050405020304" charset="0"/>
                <a:ea typeface="微软雅黑" panose="020B0503020204020204" charset="-122"/>
                <a:cs typeface="+mn-lt"/>
                <a:sym typeface="+mn-ea"/>
              </a:rPr>
              <a:t>改造合成</a:t>
            </a:r>
            <a:endParaRPr lang="zh-CN" altLang="en-US" sz="1800">
              <a:solidFill>
                <a:srgbClr val="FF0000"/>
              </a:solidFill>
              <a:latin typeface="Times New Roman" panose="02020603050405020304" charset="0"/>
              <a:ea typeface="微软雅黑" panose="020B0503020204020204" charset="-122"/>
              <a:cs typeface="+mn-lt"/>
              <a:sym typeface="+mn-ea"/>
            </a:endParaRPr>
          </a:p>
        </p:txBody>
      </p:sp>
      <p:sp>
        <p:nvSpPr>
          <p:cNvPr id="13" name="文本框 12"/>
          <p:cNvSpPr txBox="1"/>
          <p:nvPr>
            <p:custDataLst>
              <p:tags r:id="rId12"/>
            </p:custDataLst>
          </p:nvPr>
        </p:nvSpPr>
        <p:spPr>
          <a:xfrm>
            <a:off x="3384526" y="3718475"/>
            <a:ext cx="5360194" cy="368300"/>
          </a:xfrm>
          <a:prstGeom prst="rect">
            <a:avLst/>
          </a:prstGeom>
          <a:noFill/>
        </p:spPr>
        <p:txBody>
          <a:bodyPr wrap="square" rtlCol="0" anchor="t">
            <a:spAutoFit/>
          </a:bodyPr>
          <a:lstStyle/>
          <a:p>
            <a:pPr algn="l">
              <a:buClrTx/>
              <a:buSzTx/>
              <a:buFontTx/>
            </a:pPr>
            <a:r>
              <a:rPr lang="zh-CN" altLang="en-US" sz="1800">
                <a:solidFill>
                  <a:srgbClr val="FF0000"/>
                </a:solidFill>
                <a:latin typeface="Times New Roman" panose="02020603050405020304" charset="0"/>
                <a:ea typeface="微软雅黑" panose="020B0503020204020204" charset="-122"/>
                <a:cs typeface="+mn-lt"/>
                <a:sym typeface="+mn-ea"/>
              </a:rPr>
              <a:t>根据人们对蛋白质功能的特定需求，对蛋白</a:t>
            </a:r>
            <a:endParaRPr lang="zh-CN" altLang="en-US" sz="1800">
              <a:solidFill>
                <a:srgbClr val="FF0000"/>
              </a:solidFill>
              <a:latin typeface="Times New Roman" panose="02020603050405020304" charset="0"/>
              <a:ea typeface="微软雅黑" panose="020B0503020204020204" charset="-122"/>
              <a:cs typeface="+mn-lt"/>
              <a:sym typeface="+mn-ea"/>
            </a:endParaRPr>
          </a:p>
        </p:txBody>
      </p:sp>
      <p:sp>
        <p:nvSpPr>
          <p:cNvPr id="14" name="文本框 13"/>
          <p:cNvSpPr txBox="1"/>
          <p:nvPr>
            <p:custDataLst>
              <p:tags r:id="rId13"/>
            </p:custDataLst>
          </p:nvPr>
        </p:nvSpPr>
        <p:spPr>
          <a:xfrm>
            <a:off x="282673" y="4098473"/>
            <a:ext cx="2848451" cy="368300"/>
          </a:xfrm>
          <a:prstGeom prst="rect">
            <a:avLst/>
          </a:prstGeom>
          <a:noFill/>
        </p:spPr>
        <p:txBody>
          <a:bodyPr wrap="square" rtlCol="0" anchor="t">
            <a:spAutoFit/>
          </a:bodyPr>
          <a:lstStyle/>
          <a:p>
            <a:pPr algn="l">
              <a:buClrTx/>
              <a:buSzTx/>
              <a:buFontTx/>
            </a:pPr>
            <a:r>
              <a:rPr lang="zh-CN" altLang="en-US" sz="1800">
                <a:solidFill>
                  <a:srgbClr val="FF0000"/>
                </a:solidFill>
                <a:latin typeface="Times New Roman" panose="02020603050405020304" charset="0"/>
                <a:ea typeface="微软雅黑" panose="020B0503020204020204" charset="-122"/>
                <a:cs typeface="+mn-lt"/>
                <a:sym typeface="+mn-ea"/>
              </a:rPr>
              <a:t>质的结构进行分子设计</a:t>
            </a:r>
            <a:endParaRPr lang="zh-CN" altLang="en-US" sz="1800">
              <a:solidFill>
                <a:srgbClr val="FF0000"/>
              </a:solidFill>
              <a:latin typeface="Times New Roman" panose="02020603050405020304" charset="0"/>
              <a:ea typeface="微软雅黑" panose="020B0503020204020204" charset="-122"/>
              <a:cs typeface="+mn-lt"/>
              <a:sym typeface="+mn-ea"/>
            </a:endParaRPr>
          </a:p>
        </p:txBody>
      </p:sp>
      <p:sp>
        <p:nvSpPr>
          <p:cNvPr id="15" name="文本框 14"/>
          <p:cNvSpPr txBox="1"/>
          <p:nvPr>
            <p:custDataLst>
              <p:tags r:id="rId14"/>
            </p:custDataLst>
          </p:nvPr>
        </p:nvSpPr>
        <p:spPr>
          <a:xfrm>
            <a:off x="3693604" y="4098473"/>
            <a:ext cx="2578418" cy="368300"/>
          </a:xfrm>
          <a:prstGeom prst="rect">
            <a:avLst/>
          </a:prstGeom>
          <a:noFill/>
        </p:spPr>
        <p:txBody>
          <a:bodyPr wrap="square" rtlCol="0" anchor="t">
            <a:spAutoFit/>
          </a:bodyPr>
          <a:lstStyle/>
          <a:p>
            <a:pPr algn="l">
              <a:buClrTx/>
              <a:buSzTx/>
              <a:buFontTx/>
            </a:pPr>
            <a:r>
              <a:rPr lang="zh-CN" altLang="en-US" sz="1800">
                <a:solidFill>
                  <a:srgbClr val="FF0000"/>
                </a:solidFill>
                <a:latin typeface="Times New Roman" panose="02020603050405020304" charset="0"/>
                <a:ea typeface="微软雅黑" panose="020B0503020204020204" charset="-122"/>
                <a:cs typeface="+mn-lt"/>
                <a:sym typeface="+mn-ea"/>
              </a:rPr>
              <a:t>基因改造或基因合成</a:t>
            </a:r>
            <a:endParaRPr lang="zh-CN" altLang="en-US" sz="1800">
              <a:solidFill>
                <a:srgbClr val="FF0000"/>
              </a:solidFill>
              <a:latin typeface="Times New Roman" panose="02020603050405020304" charset="0"/>
              <a:ea typeface="微软雅黑" panose="020B0503020204020204" charset="-122"/>
              <a:cs typeface="+mn-lt"/>
              <a:sym typeface="+mn-ea"/>
            </a:endParaRPr>
          </a:p>
        </p:txBody>
      </p:sp>
      <p:sp>
        <p:nvSpPr>
          <p:cNvPr id="16" name="文本框 15"/>
          <p:cNvSpPr txBox="1"/>
          <p:nvPr>
            <p:custDataLst>
              <p:tags r:id="rId15"/>
            </p:custDataLst>
          </p:nvPr>
        </p:nvSpPr>
        <p:spPr>
          <a:xfrm>
            <a:off x="6922147" y="4472702"/>
            <a:ext cx="726281" cy="368300"/>
          </a:xfrm>
          <a:prstGeom prst="rect">
            <a:avLst/>
          </a:prstGeom>
          <a:noFill/>
        </p:spPr>
        <p:txBody>
          <a:bodyPr wrap="square" rtlCol="0" anchor="t">
            <a:spAutoFit/>
          </a:bodyPr>
          <a:lstStyle/>
          <a:p>
            <a:pPr algn="l">
              <a:buClrTx/>
              <a:buSzTx/>
              <a:buFontTx/>
            </a:pPr>
            <a:r>
              <a:rPr lang="zh-CN" altLang="en-US" sz="1800">
                <a:solidFill>
                  <a:srgbClr val="FF0000"/>
                </a:solidFill>
                <a:latin typeface="Times New Roman" panose="02020603050405020304" charset="0"/>
                <a:ea typeface="微软雅黑" panose="020B0503020204020204" charset="-122"/>
                <a:cs typeface="+mn-lt"/>
                <a:sym typeface="+mn-ea"/>
              </a:rPr>
              <a:t>相反</a:t>
            </a:r>
            <a:endParaRPr lang="zh-CN" altLang="en-US" sz="1800">
              <a:solidFill>
                <a:srgbClr val="FF0000"/>
              </a:solidFill>
              <a:latin typeface="Times New Roman" panose="02020603050405020304" charset="0"/>
              <a:ea typeface="微软雅黑" panose="020B0503020204020204" charset="-122"/>
              <a:cs typeface="+mn-lt"/>
              <a:sym typeface="+mn-ea"/>
            </a:endParaRPr>
          </a:p>
        </p:txBody>
      </p:sp>
      <p:pic>
        <p:nvPicPr>
          <p:cNvPr id="4" name="Picture 4"/>
          <p:cNvPicPr>
            <a:picLocks noChangeAspect="1"/>
          </p:cNvPicPr>
          <p:nvPr>
            <p:custDataLst>
              <p:tags r:id="rId16"/>
            </p:custDataLst>
          </p:nvPr>
        </p:nvPicPr>
        <p:blipFill>
          <a:blip r:embed="rId17"/>
          <a:stretch>
            <a:fillRect/>
          </a:stretch>
        </p:blipFill>
        <p:spPr>
          <a:xfrm flipH="1">
            <a:off x="7762875" y="8734425"/>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fade">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fade">
                                      <p:cBhvr>
                                        <p:cTn id="37" dur="500"/>
                                        <p:tgtEl>
                                          <p:spTgt spid="11">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xEl>
                                              <p:pRg st="0" end="0"/>
                                            </p:txEl>
                                          </p:spTgt>
                                        </p:tgtEl>
                                        <p:attrNameLst>
                                          <p:attrName>style.visibility</p:attrName>
                                        </p:attrNameLst>
                                      </p:cBhvr>
                                      <p:to>
                                        <p:strVal val="visible"/>
                                      </p:to>
                                    </p:set>
                                    <p:animEffect transition="in" filter="fade">
                                      <p:cBhvr>
                                        <p:cTn id="42" dur="500"/>
                                        <p:tgtEl>
                                          <p:spTgt spid="13">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4">
                                            <p:txEl>
                                              <p:pRg st="0" end="0"/>
                                            </p:txEl>
                                          </p:spTgt>
                                        </p:tgtEl>
                                        <p:attrNameLst>
                                          <p:attrName>style.visibility</p:attrName>
                                        </p:attrNameLst>
                                      </p:cBhvr>
                                      <p:to>
                                        <p:strVal val="visible"/>
                                      </p:to>
                                    </p:set>
                                    <p:animEffect transition="in" filter="fade">
                                      <p:cBhvr>
                                        <p:cTn id="45" dur="500"/>
                                        <p:tgtEl>
                                          <p:spTgt spid="14">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5">
                                            <p:txEl>
                                              <p:pRg st="0" end="0"/>
                                            </p:txEl>
                                          </p:spTgt>
                                        </p:tgtEl>
                                        <p:attrNameLst>
                                          <p:attrName>style.visibility</p:attrName>
                                        </p:attrNameLst>
                                      </p:cBhvr>
                                      <p:to>
                                        <p:strVal val="visible"/>
                                      </p:to>
                                    </p:set>
                                    <p:animEffect transition="in" filter="fade">
                                      <p:cBhvr>
                                        <p:cTn id="50" dur="500"/>
                                        <p:tgtEl>
                                          <p:spTgt spid="15">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6">
                                            <p:txEl>
                                              <p:pRg st="0" end="0"/>
                                            </p:txEl>
                                          </p:spTgt>
                                        </p:tgtEl>
                                        <p:attrNameLst>
                                          <p:attrName>style.visibility</p:attrName>
                                        </p:attrNameLst>
                                      </p:cBhvr>
                                      <p:to>
                                        <p:strVal val="visible"/>
                                      </p:to>
                                    </p:set>
                                    <p:animEffect transition="in" filter="fade">
                                      <p:cBhvr>
                                        <p:cTn id="55"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7" grpId="0" build="p"/>
      <p:bldP spid="8" grpId="0" build="p"/>
      <p:bldP spid="9" grpId="0" build="p"/>
      <p:bldP spid="10" grpId="0" build="p"/>
      <p:bldP spid="11" grpId="0" build="p"/>
      <p:bldP spid="13" grpId="0" build="p"/>
      <p:bldP spid="14" grpId="0" build="p"/>
      <p:bldP spid="15" grpId="0" build="p"/>
      <p:bldP spid="1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custDataLst>
              <p:tags r:id="rId1"/>
            </p:custDataLst>
          </p:nvPr>
        </p:nvPicPr>
        <p:blipFill>
          <a:blip r:embed="rId2"/>
          <a:stretch>
            <a:fillRect/>
          </a:stretch>
        </p:blipFill>
        <p:spPr>
          <a:xfrm>
            <a:off x="6544945" y="2547620"/>
            <a:ext cx="2346960" cy="1939290"/>
          </a:xfrm>
          <a:prstGeom prst="rect">
            <a:avLst/>
          </a:prstGeom>
        </p:spPr>
      </p:pic>
      <p:grpSp>
        <p:nvGrpSpPr>
          <p:cNvPr id="54275" name="组合 17"/>
          <p:cNvGrpSpPr/>
          <p:nvPr>
            <p:custDataLst>
              <p:tags r:id="rId3"/>
            </p:custDataLst>
          </p:nvPr>
        </p:nvGrpSpPr>
        <p:grpSpPr>
          <a:xfrm>
            <a:off x="2105263" y="1635919"/>
            <a:ext cx="1943576" cy="574834"/>
            <a:chOff x="4932" y="3664"/>
            <a:chExt cx="4082" cy="1207"/>
          </a:xfrm>
        </p:grpSpPr>
        <p:cxnSp>
          <p:nvCxnSpPr>
            <p:cNvPr id="54276" name="直接箭头连接符 6"/>
            <p:cNvCxnSpPr/>
            <p:nvPr>
              <p:custDataLst>
                <p:tags r:id="rId4"/>
              </p:custDataLst>
            </p:nvPr>
          </p:nvCxnSpPr>
          <p:spPr>
            <a:xfrm>
              <a:off x="4932" y="4267"/>
              <a:ext cx="1339" cy="20"/>
            </a:xfrm>
            <a:prstGeom prst="straightConnector1">
              <a:avLst/>
            </a:prstGeom>
            <a:ln w="28575" cap="flat" cmpd="sng">
              <a:solidFill>
                <a:srgbClr val="00B0F0"/>
              </a:solidFill>
              <a:prstDash val="solid"/>
              <a:round/>
              <a:headEnd type="none" w="med" len="med"/>
              <a:tailEnd type="arrow" w="med" len="med"/>
            </a:ln>
          </p:spPr>
        </p:cxnSp>
        <p:sp>
          <p:nvSpPr>
            <p:cNvPr id="54277" name="矩形 12"/>
            <p:cNvSpPr/>
            <p:nvPr>
              <p:custDataLst>
                <p:tags r:id="rId5"/>
              </p:custDataLst>
            </p:nvPr>
          </p:nvSpPr>
          <p:spPr>
            <a:xfrm>
              <a:off x="4933" y="3664"/>
              <a:ext cx="1391" cy="1161"/>
            </a:xfrm>
            <a:prstGeom prst="rect">
              <a:avLst/>
            </a:prstGeom>
            <a:noFill/>
            <a:ln w="9525">
              <a:noFill/>
            </a:ln>
          </p:spPr>
          <p:txBody>
            <a:bodyPr wrap="square" anchor="t" anchorCtr="0">
              <a:spAutoFit/>
            </a:bodyPr>
            <a:lstStyle/>
            <a:p>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预期功能</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sp>
          <p:nvSpPr>
            <p:cNvPr id="54278" name="文本框 3"/>
            <p:cNvSpPr/>
            <p:nvPr>
              <p:custDataLst>
                <p:tags r:id="rId6"/>
              </p:custDataLst>
            </p:nvPr>
          </p:nvSpPr>
          <p:spPr>
            <a:xfrm>
              <a:off x="6271" y="3710"/>
              <a:ext cx="2743" cy="1161"/>
            </a:xfrm>
            <a:prstGeom prst="rect">
              <a:avLst/>
            </a:prstGeom>
            <a:noFill/>
            <a:ln w="12700" cap="flat" cmpd="sng">
              <a:solidFill>
                <a:srgbClr val="FC0842"/>
              </a:solidFill>
              <a:prstDash val="solid"/>
              <a:round/>
              <a:headEnd type="none" w="med" len="med"/>
              <a:tailEnd type="none" w="med" len="med"/>
            </a:ln>
          </p:spPr>
          <p:txBody>
            <a:bodyPr wrap="square" anchor="t" anchorCtr="0">
              <a:spAutoFit/>
            </a:bodyPr>
            <a:lstStyle/>
            <a:p>
              <a:pPr algn="ctr"/>
              <a:r>
                <a:rPr lang="zh-CN" altLang="en-US" sz="1500" b="1">
                  <a:latin typeface="微软雅黑" panose="020B0503020204020204" charset="-122"/>
                  <a:ea typeface="微软雅黑" panose="020B0503020204020204" charset="-122"/>
                  <a:sym typeface="宋体" panose="02010600030101010101" pitchFamily="2" charset="-122"/>
                </a:rPr>
                <a:t>降低胰岛素的聚合作用</a:t>
              </a:r>
              <a:endParaRPr lang="zh-CN" altLang="en-US" sz="1500" b="1">
                <a:latin typeface="微软雅黑" panose="020B0503020204020204" charset="-122"/>
                <a:ea typeface="微软雅黑" panose="020B0503020204020204" charset="-122"/>
                <a:sym typeface="宋体" panose="02010600030101010101" pitchFamily="2" charset="-122"/>
              </a:endParaRPr>
            </a:p>
          </p:txBody>
        </p:sp>
      </p:grpSp>
      <p:grpSp>
        <p:nvGrpSpPr>
          <p:cNvPr id="54279" name="组合 24"/>
          <p:cNvGrpSpPr/>
          <p:nvPr>
            <p:custDataLst>
              <p:tags r:id="rId7"/>
            </p:custDataLst>
          </p:nvPr>
        </p:nvGrpSpPr>
        <p:grpSpPr>
          <a:xfrm>
            <a:off x="4049554" y="1635919"/>
            <a:ext cx="2426494" cy="565309"/>
            <a:chOff x="9014" y="3665"/>
            <a:chExt cx="5096" cy="1187"/>
          </a:xfrm>
        </p:grpSpPr>
        <p:cxnSp>
          <p:nvCxnSpPr>
            <p:cNvPr id="54280" name="直接箭头连接符 5"/>
            <p:cNvCxnSpPr/>
            <p:nvPr>
              <p:custDataLst>
                <p:tags r:id="rId8"/>
              </p:custDataLst>
            </p:nvPr>
          </p:nvCxnSpPr>
          <p:spPr>
            <a:xfrm>
              <a:off x="9014" y="4267"/>
              <a:ext cx="1486" cy="1"/>
            </a:xfrm>
            <a:prstGeom prst="straightConnector1">
              <a:avLst/>
            </a:prstGeom>
            <a:ln w="28575" cap="flat" cmpd="sng">
              <a:solidFill>
                <a:srgbClr val="00B0F0"/>
              </a:solidFill>
              <a:prstDash val="solid"/>
              <a:round/>
              <a:headEnd type="none" w="med" len="med"/>
              <a:tailEnd type="arrow" w="med" len="med"/>
            </a:ln>
          </p:spPr>
        </p:cxnSp>
        <p:sp>
          <p:nvSpPr>
            <p:cNvPr id="54281" name="矩形 8"/>
            <p:cNvSpPr/>
            <p:nvPr>
              <p:custDataLst>
                <p:tags r:id="rId9"/>
              </p:custDataLst>
            </p:nvPr>
          </p:nvSpPr>
          <p:spPr>
            <a:xfrm>
              <a:off x="9053" y="3665"/>
              <a:ext cx="1711" cy="1161"/>
            </a:xfrm>
            <a:prstGeom prst="rect">
              <a:avLst/>
            </a:prstGeom>
            <a:noFill/>
            <a:ln w="9525">
              <a:noFill/>
            </a:ln>
          </p:spPr>
          <p:txBody>
            <a:bodyPr wrap="square" anchor="t" anchorCtr="0">
              <a:spAutoFit/>
            </a:bodyPr>
            <a:lstStyle/>
            <a:p>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设计</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a:p>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结构</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sp>
          <p:nvSpPr>
            <p:cNvPr id="54282" name="文本框 9"/>
            <p:cNvSpPr/>
            <p:nvPr>
              <p:custDataLst>
                <p:tags r:id="rId10"/>
              </p:custDataLst>
            </p:nvPr>
          </p:nvSpPr>
          <p:spPr>
            <a:xfrm>
              <a:off x="10500" y="3691"/>
              <a:ext cx="3610" cy="1161"/>
            </a:xfrm>
            <a:prstGeom prst="rect">
              <a:avLst/>
            </a:prstGeom>
            <a:noFill/>
            <a:ln w="12700" cap="flat" cmpd="sng">
              <a:solidFill>
                <a:srgbClr val="FC0842"/>
              </a:solidFill>
              <a:prstDash val="solid"/>
              <a:round/>
              <a:headEnd type="none" w="med" len="med"/>
              <a:tailEnd type="none" w="med" len="med"/>
            </a:ln>
          </p:spPr>
          <p:txBody>
            <a:bodyPr wrap="square" anchor="t" anchorCtr="0">
              <a:spAutoFit/>
            </a:bodyPr>
            <a:lstStyle/>
            <a:p>
              <a:pPr algn="ctr"/>
              <a:r>
                <a:rPr lang="zh-CN" altLang="en-US" sz="1500" b="1">
                  <a:latin typeface="微软雅黑" panose="020B0503020204020204" charset="-122"/>
                  <a:ea typeface="微软雅黑" panose="020B0503020204020204" charset="-122"/>
                  <a:cs typeface="微软雅黑" panose="020B0503020204020204" charset="-122"/>
                  <a:sym typeface="宋体" panose="02010600030101010101" pitchFamily="2" charset="-122"/>
                </a:rPr>
                <a:t>改变</a:t>
              </a:r>
              <a:r>
                <a:rPr lang="en-US" altLang="zh-CN" sz="1500" b="1">
                  <a:latin typeface="微软雅黑" panose="020B0503020204020204" charset="-122"/>
                  <a:ea typeface="微软雅黑" panose="020B0503020204020204" charset="-122"/>
                  <a:cs typeface="微软雅黑" panose="020B0503020204020204" charset="-122"/>
                  <a:sym typeface="宋体" panose="02010600030101010101" pitchFamily="2" charset="-122"/>
                </a:rPr>
                <a:t>B</a:t>
              </a:r>
              <a:r>
                <a:rPr lang="zh-CN" altLang="en-US" sz="1500" b="1">
                  <a:latin typeface="微软雅黑" panose="020B0503020204020204" charset="-122"/>
                  <a:ea typeface="微软雅黑" panose="020B0503020204020204" charset="-122"/>
                  <a:cs typeface="微软雅黑" panose="020B0503020204020204" charset="-122"/>
                  <a:sym typeface="宋体" panose="02010600030101010101" pitchFamily="2" charset="-122"/>
                </a:rPr>
                <a:t>链第</a:t>
              </a:r>
              <a:r>
                <a:rPr lang="en-US" altLang="zh-CN" sz="1500" b="1">
                  <a:latin typeface="微软雅黑" panose="020B0503020204020204" charset="-122"/>
                  <a:ea typeface="微软雅黑" panose="020B0503020204020204" charset="-122"/>
                  <a:cs typeface="微软雅黑" panose="020B0503020204020204" charset="-122"/>
                  <a:sym typeface="宋体" panose="02010600030101010101" pitchFamily="2" charset="-122"/>
                </a:rPr>
                <a:t>20</a:t>
              </a:r>
              <a:r>
                <a:rPr lang="zh-CN" altLang="en-US" sz="1500" b="1">
                  <a:latin typeface="微软雅黑" panose="020B0503020204020204" charset="-122"/>
                  <a:ea typeface="微软雅黑" panose="020B0503020204020204" charset="-122"/>
                  <a:cs typeface="微软雅黑" panose="020B0503020204020204" charset="-122"/>
                  <a:sym typeface="宋体" panose="02010600030101010101" pitchFamily="2" charset="-122"/>
                </a:rPr>
                <a:t>～</a:t>
              </a:r>
              <a:r>
                <a:rPr lang="en-US" altLang="zh-CN" sz="1500" b="1">
                  <a:latin typeface="微软雅黑" panose="020B0503020204020204" charset="-122"/>
                  <a:ea typeface="微软雅黑" panose="020B0503020204020204" charset="-122"/>
                  <a:cs typeface="微软雅黑" panose="020B0503020204020204" charset="-122"/>
                  <a:sym typeface="宋体" panose="02010600030101010101" pitchFamily="2" charset="-122"/>
                </a:rPr>
                <a:t>29</a:t>
              </a:r>
              <a:r>
                <a:rPr lang="zh-CN" altLang="en-US" sz="1500" b="1">
                  <a:latin typeface="微软雅黑" panose="020B0503020204020204" charset="-122"/>
                  <a:ea typeface="微软雅黑" panose="020B0503020204020204" charset="-122"/>
                  <a:cs typeface="微软雅黑" panose="020B0503020204020204" charset="-122"/>
                  <a:sym typeface="宋体" panose="02010600030101010101" pitchFamily="2" charset="-122"/>
                </a:rPr>
                <a:t>位氨基酸组成</a:t>
              </a:r>
              <a:endParaRPr lang="zh-CN" altLang="en-US" sz="1500" b="1">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grpSp>
      <p:grpSp>
        <p:nvGrpSpPr>
          <p:cNvPr id="54283" name="组合 27"/>
          <p:cNvGrpSpPr/>
          <p:nvPr>
            <p:custDataLst>
              <p:tags r:id="rId11"/>
            </p:custDataLst>
          </p:nvPr>
        </p:nvGrpSpPr>
        <p:grpSpPr>
          <a:xfrm>
            <a:off x="2960132" y="3079195"/>
            <a:ext cx="1459230" cy="559831"/>
            <a:chOff x="6728" y="6203"/>
            <a:chExt cx="3064" cy="1175"/>
          </a:xfrm>
        </p:grpSpPr>
        <p:sp>
          <p:nvSpPr>
            <p:cNvPr id="54284" name="矩形 24"/>
            <p:cNvSpPr/>
            <p:nvPr>
              <p:custDataLst>
                <p:tags r:id="rId12"/>
              </p:custDataLst>
            </p:nvPr>
          </p:nvSpPr>
          <p:spPr>
            <a:xfrm>
              <a:off x="8608" y="6203"/>
              <a:ext cx="1184" cy="676"/>
            </a:xfrm>
            <a:prstGeom prst="rect">
              <a:avLst/>
            </a:prstGeom>
            <a:noFill/>
            <a:ln w="9525">
              <a:noFill/>
            </a:ln>
          </p:spPr>
          <p:txBody>
            <a:bodyPr wrap="none" anchor="t" anchorCtr="0">
              <a:spAutoFit/>
            </a:bodyPr>
            <a:lstStyle/>
            <a:p>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改造</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sp>
          <p:nvSpPr>
            <p:cNvPr id="54285" name="文本框 29"/>
            <p:cNvSpPr/>
            <p:nvPr>
              <p:custDataLst>
                <p:tags r:id="rId13"/>
              </p:custDataLst>
            </p:nvPr>
          </p:nvSpPr>
          <p:spPr>
            <a:xfrm>
              <a:off x="6728" y="6217"/>
              <a:ext cx="1750" cy="1161"/>
            </a:xfrm>
            <a:prstGeom prst="rect">
              <a:avLst/>
            </a:prstGeom>
            <a:noFill/>
            <a:ln w="12700" cap="flat" cmpd="sng">
              <a:solidFill>
                <a:srgbClr val="FC0842"/>
              </a:solidFill>
              <a:prstDash val="solid"/>
              <a:round/>
              <a:headEnd type="none" w="med" len="med"/>
              <a:tailEnd type="none" w="med" len="med"/>
            </a:ln>
          </p:spPr>
          <p:txBody>
            <a:bodyPr wrap="square" anchor="t" anchorCtr="0">
              <a:spAutoFit/>
            </a:bodyPr>
            <a:lstStyle/>
            <a:p>
              <a:pPr algn="ctr"/>
              <a:r>
                <a:rPr lang="zh-CN" altLang="en-US" sz="1500" b="1">
                  <a:latin typeface="微软雅黑" panose="020B0503020204020204" charset="-122"/>
                  <a:ea typeface="微软雅黑" panose="020B0503020204020204" charset="-122"/>
                  <a:sym typeface="宋体" panose="02010600030101010101" pitchFamily="2" charset="-122"/>
                </a:rPr>
                <a:t>新胰岛素基因</a:t>
              </a:r>
              <a:endParaRPr lang="zh-CN" altLang="en-US" sz="1500" b="1">
                <a:latin typeface="微软雅黑" panose="020B0503020204020204" charset="-122"/>
                <a:ea typeface="微软雅黑" panose="020B0503020204020204" charset="-122"/>
                <a:sym typeface="宋体" panose="02010600030101010101" pitchFamily="2" charset="-122"/>
              </a:endParaRPr>
            </a:p>
          </p:txBody>
        </p:sp>
        <p:cxnSp>
          <p:nvCxnSpPr>
            <p:cNvPr id="54286" name="直接箭头连接符 11"/>
            <p:cNvCxnSpPr/>
            <p:nvPr>
              <p:custDataLst>
                <p:tags r:id="rId14"/>
              </p:custDataLst>
            </p:nvPr>
          </p:nvCxnSpPr>
          <p:spPr>
            <a:xfrm flipV="1">
              <a:off x="8478" y="6783"/>
              <a:ext cx="1140" cy="4"/>
            </a:xfrm>
            <a:prstGeom prst="line">
              <a:avLst/>
            </a:prstGeom>
            <a:ln w="28575" cap="flat" cmpd="sng">
              <a:solidFill>
                <a:srgbClr val="00B0F0"/>
              </a:solidFill>
              <a:prstDash val="solid"/>
              <a:round/>
              <a:headEnd type="arrow" w="med" len="med"/>
              <a:tailEnd type="none" w="med" len="med"/>
            </a:ln>
          </p:spPr>
        </p:cxnSp>
      </p:grpSp>
      <p:grpSp>
        <p:nvGrpSpPr>
          <p:cNvPr id="54287" name="组合 26"/>
          <p:cNvGrpSpPr/>
          <p:nvPr>
            <p:custDataLst>
              <p:tags r:id="rId15"/>
            </p:custDataLst>
          </p:nvPr>
        </p:nvGrpSpPr>
        <p:grpSpPr>
          <a:xfrm>
            <a:off x="4336495" y="2232145"/>
            <a:ext cx="2207895" cy="1509035"/>
            <a:chOff x="9618" y="4425"/>
            <a:chExt cx="4635" cy="3168"/>
          </a:xfrm>
        </p:grpSpPr>
        <p:cxnSp>
          <p:nvCxnSpPr>
            <p:cNvPr id="54288" name="直接箭头连接符 23"/>
            <p:cNvCxnSpPr/>
            <p:nvPr>
              <p:custDataLst>
                <p:tags r:id="rId16"/>
              </p:custDataLst>
            </p:nvPr>
          </p:nvCxnSpPr>
          <p:spPr>
            <a:xfrm flipH="1">
              <a:off x="12168" y="4425"/>
              <a:ext cx="12" cy="1481"/>
            </a:xfrm>
            <a:prstGeom prst="line">
              <a:avLst/>
            </a:prstGeom>
            <a:ln w="28575" cap="flat" cmpd="sng">
              <a:solidFill>
                <a:srgbClr val="00B0F0"/>
              </a:solidFill>
              <a:prstDash val="solid"/>
              <a:round/>
              <a:headEnd type="none" w="med" len="med"/>
              <a:tailEnd type="arrow" w="med" len="med"/>
            </a:ln>
          </p:spPr>
        </p:cxnSp>
        <p:sp>
          <p:nvSpPr>
            <p:cNvPr id="54289" name="文本框 25"/>
            <p:cNvSpPr/>
            <p:nvPr>
              <p:custDataLst>
                <p:tags r:id="rId17"/>
              </p:custDataLst>
            </p:nvPr>
          </p:nvSpPr>
          <p:spPr>
            <a:xfrm>
              <a:off x="9618" y="5948"/>
              <a:ext cx="4635" cy="1645"/>
            </a:xfrm>
            <a:prstGeom prst="rect">
              <a:avLst/>
            </a:prstGeom>
            <a:noFill/>
            <a:ln w="12700" cap="flat" cmpd="sng">
              <a:solidFill>
                <a:srgbClr val="FC0842"/>
              </a:solidFill>
              <a:prstDash val="solid"/>
              <a:round/>
              <a:headEnd type="none" w="med" len="med"/>
              <a:tailEnd type="none" w="med" len="med"/>
            </a:ln>
          </p:spPr>
          <p:txBody>
            <a:bodyPr wrap="square" anchor="t" anchorCtr="0">
              <a:spAutoFit/>
            </a:bodyPr>
            <a:lstStyle/>
            <a:p>
              <a:pPr algn="ctr"/>
              <a:r>
                <a:rPr lang="en-US" altLang="zh-CN" sz="1500" b="1">
                  <a:latin typeface="微软雅黑" panose="020B0503020204020204" charset="-122"/>
                  <a:ea typeface="微软雅黑" panose="020B0503020204020204" charset="-122"/>
                  <a:cs typeface="微软雅黑" panose="020B0503020204020204" charset="-122"/>
                  <a:sym typeface="宋体" panose="02010600030101010101" pitchFamily="2" charset="-122"/>
                </a:rPr>
                <a:t>B28</a:t>
              </a:r>
              <a:r>
                <a:rPr lang="zh-CN" altLang="en-US" sz="1500" b="1">
                  <a:latin typeface="微软雅黑" panose="020B0503020204020204" charset="-122"/>
                  <a:ea typeface="微软雅黑" panose="020B0503020204020204" charset="-122"/>
                  <a:cs typeface="微软雅黑" panose="020B0503020204020204" charset="-122"/>
                  <a:sym typeface="宋体" panose="02010600030101010101" pitchFamily="2" charset="-122"/>
                </a:rPr>
                <a:t>位脯氨酸替换为天冬氨酸或将它与</a:t>
              </a:r>
              <a:r>
                <a:rPr lang="en-US" altLang="zh-CN" sz="1500" b="1">
                  <a:latin typeface="微软雅黑" panose="020B0503020204020204" charset="-122"/>
                  <a:ea typeface="微软雅黑" panose="020B0503020204020204" charset="-122"/>
                  <a:cs typeface="微软雅黑" panose="020B0503020204020204" charset="-122"/>
                  <a:sym typeface="宋体" panose="02010600030101010101" pitchFamily="2" charset="-122"/>
                </a:rPr>
                <a:t>B29</a:t>
              </a:r>
              <a:r>
                <a:rPr lang="zh-CN" altLang="en-US" sz="1500" b="1">
                  <a:latin typeface="微软雅黑" panose="020B0503020204020204" charset="-122"/>
                  <a:ea typeface="微软雅黑" panose="020B0503020204020204" charset="-122"/>
                  <a:cs typeface="微软雅黑" panose="020B0503020204020204" charset="-122"/>
                  <a:sym typeface="宋体" panose="02010600030101010101" pitchFamily="2" charset="-122"/>
                </a:rPr>
                <a:t>位的赖氨酸交换位置</a:t>
              </a:r>
              <a:endParaRPr lang="zh-CN" altLang="en-US" sz="1500" b="1">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54290" name="矩形 13"/>
            <p:cNvSpPr/>
            <p:nvPr>
              <p:custDataLst>
                <p:tags r:id="rId18"/>
              </p:custDataLst>
            </p:nvPr>
          </p:nvSpPr>
          <p:spPr>
            <a:xfrm>
              <a:off x="12168" y="4661"/>
              <a:ext cx="1242" cy="1161"/>
            </a:xfrm>
            <a:prstGeom prst="rect">
              <a:avLst/>
            </a:prstGeom>
            <a:noFill/>
            <a:ln w="9525">
              <a:noFill/>
            </a:ln>
          </p:spPr>
          <p:txBody>
            <a:bodyPr wrap="square" anchor="t" anchorCtr="0">
              <a:spAutoFit/>
            </a:bodyPr>
            <a:lstStyle/>
            <a:p>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推测序列</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grpSp>
      <p:grpSp>
        <p:nvGrpSpPr>
          <p:cNvPr id="54291" name="组合 30"/>
          <p:cNvGrpSpPr/>
          <p:nvPr>
            <p:custDataLst>
              <p:tags r:id="rId19"/>
            </p:custDataLst>
          </p:nvPr>
        </p:nvGrpSpPr>
        <p:grpSpPr>
          <a:xfrm>
            <a:off x="385525" y="3057657"/>
            <a:ext cx="2658522" cy="703371"/>
            <a:chOff x="1322" y="6158"/>
            <a:chExt cx="5581" cy="1475"/>
          </a:xfrm>
        </p:grpSpPr>
        <p:grpSp>
          <p:nvGrpSpPr>
            <p:cNvPr id="54292" name="组合 64"/>
            <p:cNvGrpSpPr/>
            <p:nvPr>
              <p:custDataLst>
                <p:tags r:id="rId20"/>
              </p:custDataLst>
            </p:nvPr>
          </p:nvGrpSpPr>
          <p:grpSpPr>
            <a:xfrm>
              <a:off x="5364" y="6196"/>
              <a:ext cx="1538" cy="601"/>
              <a:chOff x="9315" y="5946"/>
              <a:chExt cx="2805" cy="996"/>
            </a:xfrm>
          </p:grpSpPr>
          <p:cxnSp>
            <p:nvCxnSpPr>
              <p:cNvPr id="54293" name="直接箭头连接符 45"/>
              <p:cNvCxnSpPr/>
              <p:nvPr>
                <p:custDataLst>
                  <p:tags r:id="rId21"/>
                </p:custDataLst>
              </p:nvPr>
            </p:nvCxnSpPr>
            <p:spPr>
              <a:xfrm flipH="1" flipV="1">
                <a:off x="9816" y="6931"/>
                <a:ext cx="1805" cy="11"/>
              </a:xfrm>
              <a:prstGeom prst="line">
                <a:avLst/>
              </a:prstGeom>
              <a:ln w="28575" cap="flat" cmpd="sng">
                <a:solidFill>
                  <a:srgbClr val="FF0000"/>
                </a:solidFill>
                <a:prstDash val="solid"/>
                <a:round/>
                <a:headEnd type="none" w="med" len="med"/>
                <a:tailEnd type="arrow" w="med" len="med"/>
              </a:ln>
            </p:spPr>
          </p:cxnSp>
          <p:sp>
            <p:nvSpPr>
              <p:cNvPr id="54294" name="矩形 47"/>
              <p:cNvSpPr/>
              <p:nvPr>
                <p:custDataLst>
                  <p:tags r:id="rId22"/>
                </p:custDataLst>
              </p:nvPr>
            </p:nvSpPr>
            <p:spPr>
              <a:xfrm>
                <a:off x="9315" y="5946"/>
                <a:ext cx="2805" cy="651"/>
              </a:xfrm>
              <a:prstGeom prst="rect">
                <a:avLst/>
              </a:prstGeom>
              <a:noFill/>
              <a:ln w="9525">
                <a:noFill/>
              </a:ln>
            </p:spPr>
            <p:txBody>
              <a:bodyPr wrap="square" anchor="t" anchorCtr="0">
                <a:spAutoFit/>
              </a:bodyPr>
              <a:lstStyle/>
              <a:p>
                <a:pPr algn="ctr"/>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转录</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grpSp>
        <p:sp>
          <p:nvSpPr>
            <p:cNvPr id="54295" name="文本框 31"/>
            <p:cNvSpPr/>
            <p:nvPr>
              <p:custDataLst>
                <p:tags r:id="rId23"/>
              </p:custDataLst>
            </p:nvPr>
          </p:nvSpPr>
          <p:spPr>
            <a:xfrm>
              <a:off x="4358" y="6473"/>
              <a:ext cx="1245" cy="1160"/>
            </a:xfrm>
            <a:prstGeom prst="rect">
              <a:avLst/>
            </a:prstGeom>
            <a:noFill/>
            <a:ln w="12700" cap="flat" cmpd="sng">
              <a:solidFill>
                <a:srgbClr val="FC0842"/>
              </a:solidFill>
              <a:prstDash val="solid"/>
              <a:round/>
              <a:headEnd type="none" w="med" len="med"/>
              <a:tailEnd type="none" w="med" len="med"/>
            </a:ln>
          </p:spPr>
          <p:txBody>
            <a:bodyPr wrap="square" anchor="t" anchorCtr="0">
              <a:spAutoFit/>
            </a:bodyPr>
            <a:lstStyle/>
            <a:p>
              <a:pPr algn="ctr"/>
              <a:r>
                <a:rPr lang="en-US" altLang="zh-CN" sz="1500" b="1">
                  <a:latin typeface="微软雅黑" panose="020B0503020204020204" charset="-122"/>
                  <a:ea typeface="微软雅黑" panose="020B0503020204020204" charset="-122"/>
                  <a:sym typeface="宋体" panose="02010600030101010101" pitchFamily="2" charset="-122"/>
                </a:rPr>
                <a:t>mRNA</a:t>
              </a:r>
              <a:endParaRPr lang="en-US" altLang="zh-CN" sz="1500" b="1">
                <a:latin typeface="微软雅黑" panose="020B0503020204020204" charset="-122"/>
                <a:ea typeface="微软雅黑" panose="020B0503020204020204" charset="-122"/>
                <a:sym typeface="宋体" panose="02010600030101010101" pitchFamily="2" charset="-122"/>
              </a:endParaRPr>
            </a:p>
          </p:txBody>
        </p:sp>
        <p:grpSp>
          <p:nvGrpSpPr>
            <p:cNvPr id="54296" name="组合 15"/>
            <p:cNvGrpSpPr/>
            <p:nvPr>
              <p:custDataLst>
                <p:tags r:id="rId24"/>
              </p:custDataLst>
            </p:nvPr>
          </p:nvGrpSpPr>
          <p:grpSpPr>
            <a:xfrm>
              <a:off x="3118" y="6158"/>
              <a:ext cx="1356" cy="675"/>
              <a:chOff x="10050" y="5843"/>
              <a:chExt cx="2466" cy="1120"/>
            </a:xfrm>
          </p:grpSpPr>
          <p:cxnSp>
            <p:nvCxnSpPr>
              <p:cNvPr id="54297" name="直接箭头连接符 16"/>
              <p:cNvCxnSpPr/>
              <p:nvPr>
                <p:custDataLst>
                  <p:tags r:id="rId25"/>
                </p:custDataLst>
              </p:nvPr>
            </p:nvCxnSpPr>
            <p:spPr>
              <a:xfrm flipH="1" flipV="1">
                <a:off x="10050" y="6950"/>
                <a:ext cx="2095" cy="2"/>
              </a:xfrm>
              <a:prstGeom prst="line">
                <a:avLst/>
              </a:prstGeom>
              <a:ln w="28575" cap="flat" cmpd="sng">
                <a:solidFill>
                  <a:srgbClr val="FF0000"/>
                </a:solidFill>
                <a:prstDash val="solid"/>
                <a:round/>
                <a:headEnd type="none" w="med" len="med"/>
                <a:tailEnd type="arrow" w="med" len="med"/>
              </a:ln>
            </p:spPr>
          </p:cxnSp>
          <p:sp>
            <p:nvSpPr>
              <p:cNvPr id="54298" name="矩形 17"/>
              <p:cNvSpPr/>
              <p:nvPr>
                <p:custDataLst>
                  <p:tags r:id="rId26"/>
                </p:custDataLst>
              </p:nvPr>
            </p:nvSpPr>
            <p:spPr>
              <a:xfrm>
                <a:off x="10051" y="5843"/>
                <a:ext cx="2465" cy="1120"/>
              </a:xfrm>
              <a:prstGeom prst="rect">
                <a:avLst/>
              </a:prstGeom>
              <a:noFill/>
              <a:ln w="9525">
                <a:noFill/>
              </a:ln>
            </p:spPr>
            <p:txBody>
              <a:bodyPr wrap="square" anchor="t" anchorCtr="0">
                <a:spAutoFit/>
              </a:bodyPr>
              <a:lstStyle/>
              <a:p>
                <a:pPr algn="ctr"/>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翻译</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grpSp>
        <p:sp>
          <p:nvSpPr>
            <p:cNvPr id="54299" name="文本框 18"/>
            <p:cNvSpPr/>
            <p:nvPr>
              <p:custDataLst>
                <p:tags r:id="rId27"/>
              </p:custDataLst>
            </p:nvPr>
          </p:nvSpPr>
          <p:spPr>
            <a:xfrm>
              <a:off x="1322" y="6489"/>
              <a:ext cx="1762" cy="675"/>
            </a:xfrm>
            <a:prstGeom prst="rect">
              <a:avLst/>
            </a:prstGeom>
            <a:noFill/>
            <a:ln w="12700" cap="flat" cmpd="sng">
              <a:solidFill>
                <a:srgbClr val="FC0842"/>
              </a:solidFill>
              <a:prstDash val="solid"/>
              <a:round/>
              <a:headEnd type="none" w="med" len="med"/>
              <a:tailEnd type="none" w="med" len="med"/>
            </a:ln>
          </p:spPr>
          <p:txBody>
            <a:bodyPr wrap="square" anchor="t" anchorCtr="0">
              <a:spAutoFit/>
            </a:bodyPr>
            <a:lstStyle/>
            <a:p>
              <a:pPr algn="ctr"/>
              <a:r>
                <a:rPr lang="zh-CN" altLang="en-US" sz="1500" b="1">
                  <a:latin typeface="微软雅黑" panose="020B0503020204020204" charset="-122"/>
                  <a:ea typeface="微软雅黑" panose="020B0503020204020204" charset="-122"/>
                  <a:sym typeface="宋体" panose="02010600030101010101" pitchFamily="2" charset="-122"/>
                </a:rPr>
                <a:t>多肽链</a:t>
              </a:r>
              <a:endParaRPr lang="zh-CN" altLang="en-US" sz="1500" b="1">
                <a:latin typeface="微软雅黑" panose="020B0503020204020204" charset="-122"/>
                <a:ea typeface="微软雅黑" panose="020B0503020204020204" charset="-122"/>
                <a:sym typeface="宋体" panose="02010600030101010101" pitchFamily="2" charset="-122"/>
              </a:endParaRPr>
            </a:p>
          </p:txBody>
        </p:sp>
      </p:grpSp>
      <p:grpSp>
        <p:nvGrpSpPr>
          <p:cNvPr id="54300" name="组合 32"/>
          <p:cNvGrpSpPr/>
          <p:nvPr>
            <p:custDataLst>
              <p:tags r:id="rId28"/>
            </p:custDataLst>
          </p:nvPr>
        </p:nvGrpSpPr>
        <p:grpSpPr>
          <a:xfrm>
            <a:off x="1339691" y="4207193"/>
            <a:ext cx="2129314" cy="557213"/>
            <a:chOff x="3325" y="8249"/>
            <a:chExt cx="4470" cy="1170"/>
          </a:xfrm>
        </p:grpSpPr>
        <p:grpSp>
          <p:nvGrpSpPr>
            <p:cNvPr id="54301" name="组合 8"/>
            <p:cNvGrpSpPr/>
            <p:nvPr>
              <p:custDataLst>
                <p:tags r:id="rId29"/>
              </p:custDataLst>
            </p:nvPr>
          </p:nvGrpSpPr>
          <p:grpSpPr>
            <a:xfrm>
              <a:off x="3325" y="8258"/>
              <a:ext cx="1436" cy="1161"/>
              <a:chOff x="3253" y="8125"/>
              <a:chExt cx="1436" cy="1161"/>
            </a:xfrm>
          </p:grpSpPr>
          <p:cxnSp>
            <p:nvCxnSpPr>
              <p:cNvPr id="54302" name="直接箭头连接符 42"/>
              <p:cNvCxnSpPr/>
              <p:nvPr>
                <p:custDataLst>
                  <p:tags r:id="rId30"/>
                </p:custDataLst>
              </p:nvPr>
            </p:nvCxnSpPr>
            <p:spPr>
              <a:xfrm flipH="1">
                <a:off x="3253" y="8689"/>
                <a:ext cx="1339" cy="15"/>
              </a:xfrm>
              <a:prstGeom prst="line">
                <a:avLst/>
              </a:prstGeom>
              <a:ln w="28575" cap="flat" cmpd="sng">
                <a:solidFill>
                  <a:srgbClr val="FF0000"/>
                </a:solidFill>
                <a:prstDash val="solid"/>
                <a:round/>
                <a:headEnd type="arrow" w="med" len="med"/>
                <a:tailEnd type="none" w="med" len="med"/>
              </a:ln>
            </p:spPr>
          </p:cxnSp>
          <p:sp>
            <p:nvSpPr>
              <p:cNvPr id="54303" name="矩形 46"/>
              <p:cNvSpPr/>
              <p:nvPr>
                <p:custDataLst>
                  <p:tags r:id="rId31"/>
                </p:custDataLst>
              </p:nvPr>
            </p:nvSpPr>
            <p:spPr>
              <a:xfrm>
                <a:off x="3253" y="8125"/>
                <a:ext cx="1436" cy="1161"/>
              </a:xfrm>
              <a:prstGeom prst="rect">
                <a:avLst/>
              </a:prstGeom>
              <a:noFill/>
              <a:ln w="9525">
                <a:noFill/>
              </a:ln>
            </p:spPr>
            <p:txBody>
              <a:bodyPr wrap="square" anchor="t" anchorCtr="0">
                <a:spAutoFit/>
              </a:bodyPr>
              <a:lstStyle/>
              <a:p>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行使功能</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grpSp>
        <p:sp>
          <p:nvSpPr>
            <p:cNvPr id="54304" name="文本框 19"/>
            <p:cNvSpPr/>
            <p:nvPr>
              <p:custDataLst>
                <p:tags r:id="rId32"/>
              </p:custDataLst>
            </p:nvPr>
          </p:nvSpPr>
          <p:spPr>
            <a:xfrm>
              <a:off x="4664" y="8249"/>
              <a:ext cx="3131" cy="1161"/>
            </a:xfrm>
            <a:prstGeom prst="rect">
              <a:avLst/>
            </a:prstGeom>
            <a:noFill/>
            <a:ln w="12700" cap="flat" cmpd="sng">
              <a:solidFill>
                <a:srgbClr val="FC0842"/>
              </a:solidFill>
              <a:prstDash val="solid"/>
              <a:round/>
              <a:headEnd type="none" w="med" len="med"/>
              <a:tailEnd type="none" w="med" len="med"/>
            </a:ln>
          </p:spPr>
          <p:txBody>
            <a:bodyPr wrap="square" anchor="t" anchorCtr="0">
              <a:spAutoFit/>
            </a:bodyPr>
            <a:lstStyle/>
            <a:p>
              <a:pPr algn="ctr"/>
              <a:r>
                <a:rPr lang="zh-CN" altLang="en-US" sz="1500" b="1">
                  <a:latin typeface="微软雅黑" panose="020B0503020204020204" charset="-122"/>
                  <a:ea typeface="微软雅黑" panose="020B0503020204020204" charset="-122"/>
                  <a:sym typeface="宋体" panose="02010600030101010101" pitchFamily="2" charset="-122"/>
                </a:rPr>
                <a:t>速效胰岛素类似物</a:t>
              </a:r>
              <a:endParaRPr lang="zh-CN" altLang="en-US" sz="1500" b="1">
                <a:latin typeface="微软雅黑" panose="020B0503020204020204" charset="-122"/>
                <a:ea typeface="微软雅黑" panose="020B0503020204020204" charset="-122"/>
                <a:sym typeface="宋体" panose="02010600030101010101" pitchFamily="2" charset="-122"/>
              </a:endParaRPr>
            </a:p>
          </p:txBody>
        </p:sp>
      </p:grpSp>
      <p:grpSp>
        <p:nvGrpSpPr>
          <p:cNvPr id="54309" name="组合 13"/>
          <p:cNvGrpSpPr/>
          <p:nvPr>
            <p:custDataLst>
              <p:tags r:id="rId33"/>
            </p:custDataLst>
          </p:nvPr>
        </p:nvGrpSpPr>
        <p:grpSpPr>
          <a:xfrm>
            <a:off x="351631" y="3475614"/>
            <a:ext cx="1037749" cy="1050822"/>
            <a:chOff x="1241" y="6381"/>
            <a:chExt cx="2179" cy="2207"/>
          </a:xfrm>
        </p:grpSpPr>
        <p:sp>
          <p:nvSpPr>
            <p:cNvPr id="54310" name="文本框 1"/>
            <p:cNvSpPr/>
            <p:nvPr>
              <p:custDataLst>
                <p:tags r:id="rId34"/>
              </p:custDataLst>
            </p:nvPr>
          </p:nvSpPr>
          <p:spPr>
            <a:xfrm>
              <a:off x="1241" y="7912"/>
              <a:ext cx="1997" cy="676"/>
            </a:xfrm>
            <a:prstGeom prst="rect">
              <a:avLst/>
            </a:prstGeom>
            <a:noFill/>
            <a:ln w="12700" cap="flat" cmpd="sng">
              <a:solidFill>
                <a:srgbClr val="FC0842"/>
              </a:solidFill>
              <a:prstDash val="solid"/>
              <a:round/>
              <a:headEnd type="none" w="med" len="med"/>
              <a:tailEnd type="none" w="med" len="med"/>
            </a:ln>
          </p:spPr>
          <p:txBody>
            <a:bodyPr wrap="square" anchor="t" anchorCtr="0">
              <a:spAutoFit/>
            </a:bodyPr>
            <a:lstStyle/>
            <a:p>
              <a:pPr algn="ctr"/>
              <a:r>
                <a:rPr lang="zh-CN" altLang="en-US" sz="1500" b="1">
                  <a:latin typeface="微软雅黑" panose="020B0503020204020204" charset="-122"/>
                  <a:ea typeface="微软雅黑" panose="020B0503020204020204" charset="-122"/>
                  <a:sym typeface="宋体" panose="02010600030101010101" pitchFamily="2" charset="-122"/>
                </a:rPr>
                <a:t>预期结构</a:t>
              </a:r>
              <a:endParaRPr lang="zh-CN" altLang="en-US" sz="1500" b="1">
                <a:latin typeface="微软雅黑" panose="020B0503020204020204" charset="-122"/>
                <a:ea typeface="微软雅黑" panose="020B0503020204020204" charset="-122"/>
                <a:sym typeface="宋体" panose="02010600030101010101" pitchFamily="2" charset="-122"/>
              </a:endParaRPr>
            </a:p>
          </p:txBody>
        </p:sp>
        <p:sp>
          <p:nvSpPr>
            <p:cNvPr id="54311" name="矩形 40"/>
            <p:cNvSpPr/>
            <p:nvPr>
              <p:custDataLst>
                <p:tags r:id="rId35"/>
              </p:custDataLst>
            </p:nvPr>
          </p:nvSpPr>
          <p:spPr>
            <a:xfrm>
              <a:off x="2271" y="6448"/>
              <a:ext cx="1149" cy="1646"/>
            </a:xfrm>
            <a:prstGeom prst="rect">
              <a:avLst/>
            </a:prstGeom>
            <a:noFill/>
            <a:ln w="9525">
              <a:noFill/>
            </a:ln>
          </p:spPr>
          <p:txBody>
            <a:bodyPr wrap="square" anchor="t" anchorCtr="0">
              <a:spAutoFit/>
            </a:bodyPr>
            <a:lstStyle/>
            <a:p>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折叠等</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cxnSp>
          <p:nvCxnSpPr>
            <p:cNvPr id="54312" name="直接箭头连接符 12"/>
            <p:cNvCxnSpPr/>
            <p:nvPr>
              <p:custDataLst>
                <p:tags r:id="rId36"/>
              </p:custDataLst>
            </p:nvPr>
          </p:nvCxnSpPr>
          <p:spPr>
            <a:xfrm flipH="1">
              <a:off x="2240" y="6381"/>
              <a:ext cx="0" cy="1531"/>
            </a:xfrm>
            <a:prstGeom prst="straightConnector1">
              <a:avLst/>
            </a:prstGeom>
            <a:ln w="25400" cap="flat" cmpd="sng">
              <a:solidFill>
                <a:srgbClr val="F60633"/>
              </a:solidFill>
              <a:prstDash val="solid"/>
              <a:round/>
              <a:headEnd type="none" w="med" len="med"/>
              <a:tailEnd type="arrow" w="med" len="med"/>
            </a:ln>
          </p:spPr>
        </p:cxnSp>
      </p:grpSp>
      <p:grpSp>
        <p:nvGrpSpPr>
          <p:cNvPr id="2" name="组合 1"/>
          <p:cNvGrpSpPr/>
          <p:nvPr>
            <p:custDataLst>
              <p:tags r:id="rId37"/>
            </p:custDataLst>
          </p:nvPr>
        </p:nvGrpSpPr>
        <p:grpSpPr>
          <a:xfrm>
            <a:off x="323850" y="1647349"/>
            <a:ext cx="1781651" cy="1283494"/>
            <a:chOff x="680" y="3335"/>
            <a:chExt cx="3741" cy="2695"/>
          </a:xfrm>
        </p:grpSpPr>
        <p:sp>
          <p:nvSpPr>
            <p:cNvPr id="54274" name="文本框 2"/>
            <p:cNvSpPr/>
            <p:nvPr>
              <p:custDataLst>
                <p:tags r:id="rId38"/>
              </p:custDataLst>
            </p:nvPr>
          </p:nvSpPr>
          <p:spPr>
            <a:xfrm>
              <a:off x="693" y="3335"/>
              <a:ext cx="3728" cy="1161"/>
            </a:xfrm>
            <a:prstGeom prst="rect">
              <a:avLst/>
            </a:prstGeom>
            <a:noFill/>
            <a:ln w="12700" cap="flat" cmpd="sng">
              <a:solidFill>
                <a:srgbClr val="FC0842"/>
              </a:solidFill>
              <a:prstDash val="solid"/>
              <a:round/>
              <a:headEnd type="none" w="med" len="med"/>
              <a:tailEnd type="none" w="med" len="med"/>
            </a:ln>
          </p:spPr>
          <p:txBody>
            <a:bodyPr wrap="square" anchor="t" anchorCtr="0">
              <a:spAutoFit/>
            </a:bodyPr>
            <a:lstStyle/>
            <a:p>
              <a:pPr algn="ctr"/>
              <a:r>
                <a:rPr lang="zh-CN" altLang="en-US" sz="1500" b="1">
                  <a:latin typeface="微软雅黑" panose="020B0503020204020204" charset="-122"/>
                  <a:ea typeface="微软雅黑" panose="020B0503020204020204" charset="-122"/>
                  <a:sym typeface="宋体" panose="02010600030101010101" pitchFamily="2" charset="-122"/>
                </a:rPr>
                <a:t>天然蛋白质易形成二聚体或六聚体</a:t>
              </a:r>
              <a:endParaRPr lang="zh-CN" altLang="en-US" sz="1500" b="1">
                <a:latin typeface="微软雅黑" panose="020B0503020204020204" charset="-122"/>
                <a:ea typeface="微软雅黑" panose="020B0503020204020204" charset="-122"/>
                <a:sym typeface="宋体" panose="02010600030101010101" pitchFamily="2" charset="-122"/>
              </a:endParaRPr>
            </a:p>
          </p:txBody>
        </p:sp>
        <p:sp>
          <p:nvSpPr>
            <p:cNvPr id="3" name="文本框 2"/>
            <p:cNvSpPr txBox="1"/>
            <p:nvPr>
              <p:custDataLst>
                <p:tags r:id="rId39"/>
              </p:custDataLst>
            </p:nvPr>
          </p:nvSpPr>
          <p:spPr>
            <a:xfrm>
              <a:off x="680" y="4385"/>
              <a:ext cx="3610" cy="1645"/>
            </a:xfrm>
            <a:prstGeom prst="rect">
              <a:avLst/>
            </a:prstGeom>
            <a:noFill/>
          </p:spPr>
          <p:txBody>
            <a:bodyPr wrap="square" rtlCol="0">
              <a:spAutoFit/>
            </a:bodyPr>
            <a:lstStyle/>
            <a:p>
              <a:r>
                <a:rPr lang="zh-CN" altLang="en-US" sz="1500" b="1">
                  <a:solidFill>
                    <a:srgbClr val="00B0F0"/>
                  </a:solidFill>
                  <a:latin typeface="微软雅黑" panose="020B0503020204020204" charset="-122"/>
                  <a:ea typeface="微软雅黑" panose="020B0503020204020204" charset="-122"/>
                </a:rPr>
                <a:t>阻碍胰岛素从注射部位进入血液，延缓了降血糖作用</a:t>
              </a:r>
              <a:endParaRPr lang="zh-CN" altLang="en-US" sz="1500" b="1">
                <a:solidFill>
                  <a:srgbClr val="00B0F0"/>
                </a:solidFill>
                <a:latin typeface="微软雅黑" panose="020B0503020204020204" charset="-122"/>
                <a:ea typeface="微软雅黑" panose="020B0503020204020204" charset="-122"/>
              </a:endParaRPr>
            </a:p>
          </p:txBody>
        </p:sp>
      </p:grpSp>
      <p:sp>
        <p:nvSpPr>
          <p:cNvPr id="33" name="文本框 32"/>
          <p:cNvSpPr txBox="1"/>
          <p:nvPr>
            <p:custDataLst>
              <p:tags r:id="rId40"/>
            </p:custDataLst>
          </p:nvPr>
        </p:nvSpPr>
        <p:spPr>
          <a:xfrm>
            <a:off x="323533" y="1131253"/>
            <a:ext cx="3216593" cy="358616"/>
          </a:xfrm>
          <a:prstGeom prst="rect">
            <a:avLst/>
          </a:prstGeom>
          <a:noFill/>
          <a:ln>
            <a:noFill/>
          </a:ln>
          <a:extLst>
            <a:ext uri="{909E8E84-426E-40DD-AFC4-6F175D3DCCD1}">
              <a14:hiddenFill xmlns:a14="http://schemas.microsoft.com/office/drawing/2010/main">
                <a:solidFill>
                  <a:schemeClr val="accent3">
                    <a:lumMod val="20000"/>
                    <a:lumOff val="80000"/>
                  </a:schemeClr>
                </a:solidFill>
              </a14:hiddenFill>
            </a:ext>
          </a:extLst>
        </p:spPr>
        <p:txBody>
          <a:bodyPr wrap="square">
            <a:noAutofit/>
          </a:bodyPr>
          <a:lstStyle>
            <a:defPPr>
              <a:defRPr lang="zh-CN"/>
            </a:defPPr>
            <a:lvl1pPr algn="just">
              <a:lnSpc>
                <a:spcPct val="150000"/>
              </a:lnSpc>
              <a:defRPr sz="2800">
                <a:solidFill>
                  <a:schemeClr val="tx1">
                    <a:lumMod val="65000"/>
                    <a:lumOff val="35000"/>
                  </a:schemeClr>
                </a:solidFill>
                <a:latin typeface="+mj-lt"/>
                <a:ea typeface="黑体" panose="02010609060101010101" charset="-122"/>
              </a:defRPr>
            </a:lvl1pPr>
          </a:lstStyle>
          <a:p>
            <a:pPr indent="0" fontAlgn="auto">
              <a:lnSpc>
                <a:spcPct val="100000"/>
              </a:lnSpc>
            </a:pPr>
            <a:r>
              <a:rPr lang="en-US" altLang="zh-CN" sz="1800" b="1">
                <a:solidFill>
                  <a:srgbClr val="00B050"/>
                </a:solidFill>
                <a:latin typeface="微软雅黑" panose="020B0503020204020204" charset="-122"/>
                <a:ea typeface="微软雅黑" panose="020B0503020204020204" charset="-122"/>
                <a:cs typeface="微软雅黑" panose="020B0503020204020204" charset="-122"/>
              </a:rPr>
              <a:t>(1) </a:t>
            </a:r>
            <a:r>
              <a:rPr lang="zh-CN" altLang="en-US" sz="1800" b="1">
                <a:solidFill>
                  <a:srgbClr val="00B050"/>
                </a:solidFill>
                <a:latin typeface="微软雅黑" panose="020B0503020204020204" charset="-122"/>
                <a:ea typeface="微软雅黑" panose="020B0503020204020204" charset="-122"/>
                <a:cs typeface="微软雅黑" panose="020B0503020204020204" charset="-122"/>
              </a:rPr>
              <a:t>研发</a:t>
            </a:r>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速效胰岛素类似物</a:t>
            </a:r>
            <a:endParaRPr lang="zh-CN" altLang="en-US" sz="1800" b="1">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custDataLst>
              <p:tags r:id="rId41"/>
            </p:custDataLst>
          </p:nvPr>
        </p:nvPicPr>
        <p:blipFill>
          <a:blip r:embed="rId42"/>
          <a:stretch>
            <a:fillRect/>
          </a:stretch>
        </p:blipFill>
        <p:spPr>
          <a:xfrm>
            <a:off x="6701155" y="833755"/>
            <a:ext cx="2359025" cy="1307465"/>
          </a:xfrm>
          <a:prstGeom prst="rect">
            <a:avLst/>
          </a:prstGeom>
        </p:spPr>
      </p:pic>
      <p:sp>
        <p:nvSpPr>
          <p:cNvPr id="44" name="矩形 43"/>
          <p:cNvSpPr/>
          <p:nvPr>
            <p:custDataLst>
              <p:tags r:id="rId43"/>
            </p:custDataLst>
          </p:nvPr>
        </p:nvSpPr>
        <p:spPr>
          <a:xfrm>
            <a:off x="3635857" y="1179547"/>
            <a:ext cx="1097280" cy="368300"/>
          </a:xfrm>
          <a:prstGeom prst="rect">
            <a:avLst/>
          </a:prstGeom>
          <a:ln w="44450">
            <a:solidFill>
              <a:schemeClr val="bg1"/>
            </a:solidFill>
          </a:ln>
        </p:spPr>
        <p:txBody>
          <a:bodyPr wrap="none">
            <a:spAutoFit/>
          </a:bodyPr>
          <a:lstStyle/>
          <a:p>
            <a:r>
              <a:rPr lang="zh-CN" altLang="en-US" sz="1800" b="1">
                <a:solidFill>
                  <a:srgbClr val="FF0000"/>
                </a:solidFill>
                <a:latin typeface="微软雅黑" panose="020B0503020204020204" charset="-122"/>
                <a:ea typeface="微软雅黑" panose="020B0503020204020204" charset="-122"/>
              </a:rPr>
              <a:t>定点突变</a:t>
            </a:r>
            <a:endParaRPr lang="zh-CN" altLang="en-US" sz="1800" b="1">
              <a:solidFill>
                <a:srgbClr val="FF0000"/>
              </a:solidFill>
              <a:latin typeface="微软雅黑" panose="020B0503020204020204" charset="-122"/>
              <a:ea typeface="微软雅黑" panose="020B0503020204020204" charset="-122"/>
            </a:endParaRPr>
          </a:p>
        </p:txBody>
      </p:sp>
      <p:sp>
        <p:nvSpPr>
          <p:cNvPr id="45" name="文本框 44"/>
          <p:cNvSpPr txBox="1"/>
          <p:nvPr>
            <p:custDataLst>
              <p:tags r:id="rId44"/>
            </p:custDataLst>
          </p:nvPr>
        </p:nvSpPr>
        <p:spPr>
          <a:xfrm>
            <a:off x="3491865" y="693420"/>
            <a:ext cx="2094865" cy="398780"/>
          </a:xfrm>
          <a:prstGeom prst="rect">
            <a:avLst/>
          </a:prstGeom>
          <a:solidFill>
            <a:schemeClr val="accent2"/>
          </a:solidFill>
          <a:ln w="9525">
            <a:noFill/>
          </a:ln>
        </p:spPr>
        <p:txBody>
          <a:bodyPr wrap="square" anchor="t" anchorCtr="0">
            <a:spAutoFit/>
          </a:bodyPr>
          <a:lstStyle/>
          <a:p>
            <a:pPr algn="just">
              <a:buClrTx/>
            </a:pPr>
            <a:r>
              <a:rPr lang="en-US" altLang="zh-CN"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1.</a:t>
            </a:r>
            <a:r>
              <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医药工业方面</a:t>
            </a:r>
            <a:endPar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381" name="矩形 380"/>
          <p:cNvSpPr/>
          <p:nvPr>
            <p:custDataLst>
              <p:tags r:id="rId45"/>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46"/>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47"/>
            </p:custDataLst>
          </p:nvPr>
        </p:nvSpPr>
        <p:spPr>
          <a:xfrm>
            <a:off x="251460" y="173990"/>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三</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蛋白质工程的应用</a:t>
            </a:r>
            <a:endParaRPr lang="zh-CN" altLang="en-US" sz="2400" b="1" spc="190">
              <a:solidFill>
                <a:schemeClr val="accent1"/>
              </a:solidFill>
              <a:uFillTx/>
              <a:ea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54275"/>
                                        </p:tgtEl>
                                        <p:attrNameLst>
                                          <p:attrName>style.visibility</p:attrName>
                                        </p:attrNameLst>
                                      </p:cBhvr>
                                      <p:to>
                                        <p:strVal val="visible"/>
                                      </p:to>
                                    </p:set>
                                    <p:animEffect transition="in" filter="wipe(left)">
                                      <p:cBhvr>
                                        <p:cTn id="16" dur="500" fill="hold"/>
                                        <p:tgtEl>
                                          <p:spTgt spid="5427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54279"/>
                                        </p:tgtEl>
                                        <p:attrNameLst>
                                          <p:attrName>style.visibility</p:attrName>
                                        </p:attrNameLst>
                                      </p:cBhvr>
                                      <p:to>
                                        <p:strVal val="visible"/>
                                      </p:to>
                                    </p:set>
                                    <p:animEffect transition="in" filter="wipe(left)">
                                      <p:cBhvr>
                                        <p:cTn id="21" dur="500" fill="hold"/>
                                        <p:tgtEl>
                                          <p:spTgt spid="5427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54287"/>
                                        </p:tgtEl>
                                        <p:attrNameLst>
                                          <p:attrName>style.visibility</p:attrName>
                                        </p:attrNameLst>
                                      </p:cBhvr>
                                      <p:to>
                                        <p:strVal val="visible"/>
                                      </p:to>
                                    </p:set>
                                    <p:animEffect transition="in" filter="wipe(up)">
                                      <p:cBhvr>
                                        <p:cTn id="26" dur="500" fill="hold"/>
                                        <p:tgtEl>
                                          <p:spTgt spid="5428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54283"/>
                                        </p:tgtEl>
                                        <p:attrNameLst>
                                          <p:attrName>style.visibility</p:attrName>
                                        </p:attrNameLst>
                                      </p:cBhvr>
                                      <p:to>
                                        <p:strVal val="visible"/>
                                      </p:to>
                                    </p:set>
                                    <p:animEffect transition="in" filter="wipe(right)">
                                      <p:cBhvr>
                                        <p:cTn id="31" dur="500" fill="hold"/>
                                        <p:tgtEl>
                                          <p:spTgt spid="5428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54291"/>
                                        </p:tgtEl>
                                        <p:attrNameLst>
                                          <p:attrName>style.visibility</p:attrName>
                                        </p:attrNameLst>
                                      </p:cBhvr>
                                      <p:to>
                                        <p:strVal val="visible"/>
                                      </p:to>
                                    </p:set>
                                    <p:animEffect transition="in" filter="wipe(right)">
                                      <p:cBhvr>
                                        <p:cTn id="36" dur="500" fill="hold"/>
                                        <p:tgtEl>
                                          <p:spTgt spid="5429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54309"/>
                                        </p:tgtEl>
                                        <p:attrNameLst>
                                          <p:attrName>style.visibility</p:attrName>
                                        </p:attrNameLst>
                                      </p:cBhvr>
                                      <p:to>
                                        <p:strVal val="visible"/>
                                      </p:to>
                                    </p:set>
                                    <p:animEffect transition="in" filter="wipe(up)">
                                      <p:cBhvr>
                                        <p:cTn id="41" dur="500" fill="hold"/>
                                        <p:tgtEl>
                                          <p:spTgt spid="5430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54300"/>
                                        </p:tgtEl>
                                        <p:attrNameLst>
                                          <p:attrName>style.visibility</p:attrName>
                                        </p:attrNameLst>
                                      </p:cBhvr>
                                      <p:to>
                                        <p:strVal val="visible"/>
                                      </p:to>
                                    </p:set>
                                    <p:animEffect transition="in" filter="wipe(left)">
                                      <p:cBhvr>
                                        <p:cTn id="46" dur="500" fill="hold"/>
                                        <p:tgtEl>
                                          <p:spTgt spid="54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custDataLst>
              <p:tags r:id="rId1"/>
            </p:custDataLst>
          </p:nvPr>
        </p:nvSpPr>
        <p:spPr/>
        <p:txBody>
          <a:bodyPr/>
          <a:lstStyle/>
          <a:p>
            <a:fld id="{390D4B35-1930-4C0E-A7D8-8B216E2C2E9D}" type="slidenum">
              <a:rPr lang="zh-CN" altLang="en-US" sz="640" smtClean="0"/>
            </a:fld>
            <a:endParaRPr lang="zh-CN" altLang="en-US" sz="640"/>
          </a:p>
        </p:txBody>
      </p:sp>
      <p:sp>
        <p:nvSpPr>
          <p:cNvPr id="3" name="矩形 2"/>
          <p:cNvSpPr/>
          <p:nvPr>
            <p:custDataLst>
              <p:tags r:id="rId2"/>
            </p:custDataLst>
          </p:nvPr>
        </p:nvSpPr>
        <p:spPr>
          <a:xfrm>
            <a:off x="621983" y="201041"/>
            <a:ext cx="3791426" cy="483870"/>
          </a:xfrm>
          <a:prstGeom prst="rect">
            <a:avLst/>
          </a:prstGeom>
        </p:spPr>
        <p:txBody>
          <a:bodyPr vert="horz" wrap="square" lIns="68580" tIns="34290" rIns="68580" bIns="34290" rtlCol="0" anchor="ctr">
            <a:noAutofit/>
            <a:scene3d>
              <a:camera prst="orthographicFront"/>
              <a:lightRig rig="threePt" dir="t"/>
            </a:scene3d>
          </a:bodyPr>
          <a:lstStyle/>
          <a:p>
            <a:pPr>
              <a:spcBef>
                <a:spcPct val="0"/>
              </a:spcBef>
              <a:spcAft>
                <a:spcPct val="0"/>
              </a:spcAft>
            </a:pPr>
            <a:endParaRPr lang="zh-CN" altLang="en-US" sz="2100" b="1">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custDataLst>
              <p:tags r:id="rId3"/>
            </p:custDataLst>
          </p:nvPr>
        </p:nvSpPr>
        <p:spPr>
          <a:xfrm>
            <a:off x="101312" y="291732"/>
            <a:ext cx="411480" cy="395605"/>
          </a:xfrm>
          <a:prstGeom prst="rect">
            <a:avLst/>
          </a:prstGeom>
          <a:noFill/>
          <a:ln w="9525">
            <a:noFill/>
          </a:ln>
        </p:spPr>
        <p:txBody>
          <a:bodyPr wrap="none" rtlCol="0">
            <a:spAutoFit/>
          </a:bodyPr>
          <a:lstStyle/>
          <a:p>
            <a:pPr algn="l">
              <a:lnSpc>
                <a:spcPct val="110000"/>
              </a:lnSpc>
              <a:buClrTx/>
              <a:buSzTx/>
              <a:buFontTx/>
            </a:pPr>
            <a:r>
              <a:rPr lang="en-US" altLang="zh-CN" sz="1800" smtClean="0">
                <a:solidFill>
                  <a:schemeClr val="bg1"/>
                </a:solidFill>
                <a:latin typeface="Times New Roman" panose="02020603050405020304" charset="0"/>
                <a:ea typeface="微软雅黑" panose="020B0503020204020204" charset="-122"/>
                <a:cs typeface="宋体" panose="02010600030101010101" pitchFamily="2" charset="-122"/>
              </a:rPr>
              <a:t>03</a:t>
            </a:r>
            <a:endParaRPr lang="zh-CN" altLang="en-US" sz="1800" smtClean="0">
              <a:solidFill>
                <a:schemeClr val="bg1"/>
              </a:solidFill>
              <a:latin typeface="Times New Roman" panose="02020603050405020304" charset="0"/>
              <a:ea typeface="微软雅黑" panose="020B0503020204020204" charset="-122"/>
              <a:cs typeface="宋体" panose="02010600030101010101" pitchFamily="2" charset="-122"/>
            </a:endParaRPr>
          </a:p>
        </p:txBody>
      </p:sp>
      <p:sp>
        <p:nvSpPr>
          <p:cNvPr id="5" name="矩形 7"/>
          <p:cNvSpPr/>
          <p:nvPr>
            <p:custDataLst>
              <p:tags r:id="rId4"/>
            </p:custDataLst>
          </p:nvPr>
        </p:nvSpPr>
        <p:spPr>
          <a:xfrm>
            <a:off x="467510" y="1206898"/>
            <a:ext cx="5264944" cy="368300"/>
          </a:xfrm>
          <a:prstGeom prst="rect">
            <a:avLst/>
          </a:prstGeom>
          <a:noFill/>
          <a:ln w="9525">
            <a:noFill/>
          </a:ln>
        </p:spPr>
        <p:txBody>
          <a:bodyPr wrap="square" anchor="t" anchorCtr="0">
            <a:spAutoFit/>
          </a:bodyPr>
          <a:lstStyle/>
          <a:p>
            <a:r>
              <a:rPr lang="zh-CN" altLang="en-US" sz="1800" b="1">
                <a:solidFill>
                  <a:srgbClr val="00B050"/>
                </a:solidFill>
                <a:latin typeface="微软雅黑" panose="020B0503020204020204" charset="-122"/>
                <a:ea typeface="微软雅黑" panose="020B0503020204020204" charset="-122"/>
                <a:cs typeface="微软雅黑" panose="020B0503020204020204" charset="-122"/>
              </a:rPr>
              <a:t>（2）</a:t>
            </a:r>
            <a:r>
              <a:rPr lang="zh-CN" altLang="en-US" sz="1800" b="1">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延长干扰素体外保存时间</a:t>
            </a:r>
            <a:endParaRPr lang="zh-CN" altLang="en-US" sz="1800" b="1">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6" name="文本框 2"/>
          <p:cNvSpPr/>
          <p:nvPr>
            <p:custDataLst>
              <p:tags r:id="rId5"/>
            </p:custDataLst>
          </p:nvPr>
        </p:nvSpPr>
        <p:spPr>
          <a:xfrm>
            <a:off x="1138555" y="1823085"/>
            <a:ext cx="1488440" cy="645160"/>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latin typeface="微软雅黑" panose="020B0503020204020204" charset="-122"/>
                <a:ea typeface="微软雅黑" panose="020B0503020204020204" charset="-122"/>
                <a:sym typeface="宋体" panose="02010600030101010101" pitchFamily="2" charset="-122"/>
              </a:rPr>
              <a:t>天然干扰素</a:t>
            </a:r>
            <a:r>
              <a:rPr lang="zh-CN" altLang="en-US" sz="1800" b="1">
                <a:solidFill>
                  <a:srgbClr val="00B0F0"/>
                </a:solidFill>
                <a:latin typeface="微软雅黑" panose="020B0503020204020204" charset="-122"/>
                <a:ea typeface="微软雅黑" panose="020B0503020204020204" charset="-122"/>
                <a:sym typeface="宋体" panose="02010600030101010101" pitchFamily="2" charset="-122"/>
              </a:rPr>
              <a:t>不易保存</a:t>
            </a:r>
            <a:endParaRPr lang="zh-CN" altLang="en-US" sz="1800" b="1">
              <a:solidFill>
                <a:srgbClr val="00B0F0"/>
              </a:solidFill>
              <a:latin typeface="微软雅黑" panose="020B0503020204020204" charset="-122"/>
              <a:ea typeface="微软雅黑" panose="020B0503020204020204" charset="-122"/>
              <a:sym typeface="宋体" panose="02010600030101010101" pitchFamily="2" charset="-122"/>
            </a:endParaRPr>
          </a:p>
        </p:txBody>
      </p:sp>
      <p:grpSp>
        <p:nvGrpSpPr>
          <p:cNvPr id="7" name="组合 28"/>
          <p:cNvGrpSpPr/>
          <p:nvPr>
            <p:custDataLst>
              <p:tags r:id="rId6"/>
            </p:custDataLst>
          </p:nvPr>
        </p:nvGrpSpPr>
        <p:grpSpPr>
          <a:xfrm>
            <a:off x="6728612" y="2460474"/>
            <a:ext cx="969169" cy="1229211"/>
            <a:chOff x="12025" y="5612"/>
            <a:chExt cx="2035" cy="2580"/>
          </a:xfrm>
        </p:grpSpPr>
        <p:grpSp>
          <p:nvGrpSpPr>
            <p:cNvPr id="8" name="组合 14"/>
            <p:cNvGrpSpPr/>
            <p:nvPr>
              <p:custDataLst>
                <p:tags r:id="rId7"/>
              </p:custDataLst>
            </p:nvPr>
          </p:nvGrpSpPr>
          <p:grpSpPr>
            <a:xfrm>
              <a:off x="12025" y="5612"/>
              <a:ext cx="1184" cy="1223"/>
              <a:chOff x="12069" y="5006"/>
              <a:chExt cx="1184" cy="1223"/>
            </a:xfrm>
          </p:grpSpPr>
          <p:cxnSp>
            <p:nvCxnSpPr>
              <p:cNvPr id="10" name="直接箭头连接符 23"/>
              <p:cNvCxnSpPr/>
              <p:nvPr>
                <p:custDataLst>
                  <p:tags r:id="rId8"/>
                </p:custDataLst>
              </p:nvPr>
            </p:nvCxnSpPr>
            <p:spPr>
              <a:xfrm rot="-16200000" flipV="1">
                <a:off x="12541" y="5613"/>
                <a:ext cx="1223" cy="9"/>
              </a:xfrm>
              <a:prstGeom prst="line">
                <a:avLst/>
              </a:prstGeom>
              <a:ln w="19050" cap="flat" cmpd="sng">
                <a:solidFill>
                  <a:schemeClr val="tx1"/>
                </a:solidFill>
                <a:prstDash val="solid"/>
                <a:round/>
                <a:headEnd type="none" w="med" len="med"/>
                <a:tailEnd type="arrow" w="med" len="med"/>
              </a:ln>
            </p:spPr>
          </p:cxnSp>
          <p:sp>
            <p:nvSpPr>
              <p:cNvPr id="11" name="矩形 24"/>
              <p:cNvSpPr/>
              <p:nvPr>
                <p:custDataLst>
                  <p:tags r:id="rId9"/>
                </p:custDataLst>
              </p:nvPr>
            </p:nvSpPr>
            <p:spPr>
              <a:xfrm>
                <a:off x="12069" y="5307"/>
                <a:ext cx="1184" cy="676"/>
              </a:xfrm>
              <a:prstGeom prst="rect">
                <a:avLst/>
              </a:prstGeom>
              <a:noFill/>
              <a:ln w="9525">
                <a:noFill/>
              </a:ln>
            </p:spPr>
            <p:txBody>
              <a:bodyPr wrap="none" anchor="t" anchorCtr="0">
                <a:spAutoFit/>
              </a:bodyPr>
              <a:lstStyle/>
              <a:p>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改造</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grpSp>
        <p:sp>
          <p:nvSpPr>
            <p:cNvPr id="9" name="文本框 29"/>
            <p:cNvSpPr/>
            <p:nvPr>
              <p:custDataLst>
                <p:tags r:id="rId10"/>
              </p:custDataLst>
            </p:nvPr>
          </p:nvSpPr>
          <p:spPr>
            <a:xfrm>
              <a:off x="12164" y="6838"/>
              <a:ext cx="1896" cy="1354"/>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solidFill>
                    <a:srgbClr val="00B0F0"/>
                  </a:solidFill>
                  <a:latin typeface="微软雅黑" panose="020B0503020204020204" charset="-122"/>
                  <a:ea typeface="微软雅黑" panose="020B0503020204020204" charset="-122"/>
                  <a:sym typeface="宋体" panose="02010600030101010101" pitchFamily="2" charset="-122"/>
                </a:rPr>
                <a:t>新</a:t>
              </a:r>
              <a:r>
                <a:rPr lang="zh-CN" altLang="en-US" sz="1800" b="1">
                  <a:latin typeface="微软雅黑" panose="020B0503020204020204" charset="-122"/>
                  <a:ea typeface="微软雅黑" panose="020B0503020204020204" charset="-122"/>
                  <a:sym typeface="宋体" panose="02010600030101010101" pitchFamily="2" charset="-122"/>
                </a:rPr>
                <a:t>干扰素基因</a:t>
              </a:r>
              <a:endParaRPr lang="zh-CN" altLang="en-US" sz="1800" b="1">
                <a:latin typeface="微软雅黑" panose="020B0503020204020204" charset="-122"/>
                <a:ea typeface="微软雅黑" panose="020B0503020204020204" charset="-122"/>
                <a:sym typeface="宋体" panose="02010600030101010101" pitchFamily="2" charset="-122"/>
              </a:endParaRPr>
            </a:p>
          </p:txBody>
        </p:sp>
      </p:grpSp>
      <p:grpSp>
        <p:nvGrpSpPr>
          <p:cNvPr id="12" name="组合 3"/>
          <p:cNvGrpSpPr/>
          <p:nvPr>
            <p:custDataLst>
              <p:tags r:id="rId11"/>
            </p:custDataLst>
          </p:nvPr>
        </p:nvGrpSpPr>
        <p:grpSpPr>
          <a:xfrm>
            <a:off x="2632862" y="1823014"/>
            <a:ext cx="1507331" cy="1059919"/>
            <a:chOff x="3424" y="4273"/>
            <a:chExt cx="3165" cy="2223"/>
          </a:xfrm>
        </p:grpSpPr>
        <p:grpSp>
          <p:nvGrpSpPr>
            <p:cNvPr id="13" name="组合 21"/>
            <p:cNvGrpSpPr/>
            <p:nvPr>
              <p:custDataLst>
                <p:tags r:id="rId12"/>
              </p:custDataLst>
            </p:nvPr>
          </p:nvGrpSpPr>
          <p:grpSpPr>
            <a:xfrm>
              <a:off x="3424" y="4368"/>
              <a:ext cx="1533" cy="2128"/>
              <a:chOff x="3453" y="5088"/>
              <a:chExt cx="1533" cy="2128"/>
            </a:xfrm>
          </p:grpSpPr>
          <p:cxnSp>
            <p:nvCxnSpPr>
              <p:cNvPr id="15" name="直接箭头连接符 6"/>
              <p:cNvCxnSpPr/>
              <p:nvPr>
                <p:custDataLst>
                  <p:tags r:id="rId13"/>
                </p:custDataLst>
              </p:nvPr>
            </p:nvCxnSpPr>
            <p:spPr>
              <a:xfrm flipV="1">
                <a:off x="3453" y="5631"/>
                <a:ext cx="1223" cy="9"/>
              </a:xfrm>
              <a:prstGeom prst="line">
                <a:avLst/>
              </a:prstGeom>
              <a:ln w="19050" cap="flat" cmpd="sng">
                <a:solidFill>
                  <a:schemeClr val="tx1"/>
                </a:solidFill>
                <a:prstDash val="solid"/>
                <a:round/>
                <a:headEnd type="none" w="med" len="med"/>
                <a:tailEnd type="arrow" w="med" len="med"/>
              </a:ln>
            </p:spPr>
          </p:cxnSp>
          <p:sp>
            <p:nvSpPr>
              <p:cNvPr id="16" name="矩形 12"/>
              <p:cNvSpPr/>
              <p:nvPr>
                <p:custDataLst>
                  <p:tags r:id="rId14"/>
                </p:custDataLst>
              </p:nvPr>
            </p:nvSpPr>
            <p:spPr>
              <a:xfrm>
                <a:off x="3518" y="5088"/>
                <a:ext cx="1468" cy="2128"/>
              </a:xfrm>
              <a:prstGeom prst="rect">
                <a:avLst/>
              </a:prstGeom>
              <a:noFill/>
              <a:ln w="9525">
                <a:noFill/>
              </a:ln>
            </p:spPr>
            <p:txBody>
              <a:bodyPr wrap="square" anchor="t" anchorCtr="0">
                <a:spAutoFit/>
              </a:bodyPr>
              <a:lstStyle/>
              <a:p>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预期功能</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grpSp>
        <p:sp>
          <p:nvSpPr>
            <p:cNvPr id="14" name="文本框 4"/>
            <p:cNvSpPr/>
            <p:nvPr>
              <p:custDataLst>
                <p:tags r:id="rId15"/>
              </p:custDataLst>
            </p:nvPr>
          </p:nvSpPr>
          <p:spPr>
            <a:xfrm>
              <a:off x="4647" y="4273"/>
              <a:ext cx="1942" cy="1353"/>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latin typeface="微软雅黑" panose="020B0503020204020204" charset="-122"/>
                  <a:ea typeface="微软雅黑" panose="020B0503020204020204" charset="-122"/>
                  <a:sym typeface="宋体" panose="02010600030101010101" pitchFamily="2" charset="-122"/>
                </a:rPr>
                <a:t>延长保存时间</a:t>
              </a:r>
              <a:endParaRPr lang="zh-CN" altLang="en-US" sz="1800" b="1">
                <a:latin typeface="微软雅黑" panose="020B0503020204020204" charset="-122"/>
                <a:ea typeface="微软雅黑" panose="020B0503020204020204" charset="-122"/>
                <a:sym typeface="宋体" panose="02010600030101010101" pitchFamily="2" charset="-122"/>
              </a:endParaRPr>
            </a:p>
          </p:txBody>
        </p:sp>
      </p:grpSp>
      <p:grpSp>
        <p:nvGrpSpPr>
          <p:cNvPr id="17" name="组合 26"/>
          <p:cNvGrpSpPr/>
          <p:nvPr>
            <p:custDataLst>
              <p:tags r:id="rId16"/>
            </p:custDataLst>
          </p:nvPr>
        </p:nvGrpSpPr>
        <p:grpSpPr>
          <a:xfrm>
            <a:off x="4140193" y="1823014"/>
            <a:ext cx="1475185" cy="1050860"/>
            <a:chOff x="6589" y="4273"/>
            <a:chExt cx="3099" cy="2204"/>
          </a:xfrm>
        </p:grpSpPr>
        <p:grpSp>
          <p:nvGrpSpPr>
            <p:cNvPr id="18" name="组合 5"/>
            <p:cNvGrpSpPr/>
            <p:nvPr>
              <p:custDataLst>
                <p:tags r:id="rId17"/>
              </p:custDataLst>
            </p:nvPr>
          </p:nvGrpSpPr>
          <p:grpSpPr>
            <a:xfrm>
              <a:off x="6589" y="4349"/>
              <a:ext cx="1474" cy="2128"/>
              <a:chOff x="3453" y="5088"/>
              <a:chExt cx="1474" cy="2128"/>
            </a:xfrm>
          </p:grpSpPr>
          <p:cxnSp>
            <p:nvCxnSpPr>
              <p:cNvPr id="20" name="直接箭头连接符 8"/>
              <p:cNvCxnSpPr/>
              <p:nvPr>
                <p:custDataLst>
                  <p:tags r:id="rId18"/>
                </p:custDataLst>
              </p:nvPr>
            </p:nvCxnSpPr>
            <p:spPr>
              <a:xfrm flipV="1">
                <a:off x="3453" y="5631"/>
                <a:ext cx="1223" cy="9"/>
              </a:xfrm>
              <a:prstGeom prst="line">
                <a:avLst/>
              </a:prstGeom>
              <a:ln w="19050" cap="flat" cmpd="sng">
                <a:solidFill>
                  <a:schemeClr val="tx1"/>
                </a:solidFill>
                <a:prstDash val="solid"/>
                <a:round/>
                <a:headEnd type="none" w="med" len="med"/>
                <a:tailEnd type="arrow" w="med" len="med"/>
              </a:ln>
            </p:spPr>
          </p:cxnSp>
          <p:sp>
            <p:nvSpPr>
              <p:cNvPr id="21" name="矩形 9"/>
              <p:cNvSpPr/>
              <p:nvPr>
                <p:custDataLst>
                  <p:tags r:id="rId19"/>
                </p:custDataLst>
              </p:nvPr>
            </p:nvSpPr>
            <p:spPr>
              <a:xfrm>
                <a:off x="3518" y="5088"/>
                <a:ext cx="1409" cy="2128"/>
              </a:xfrm>
              <a:prstGeom prst="rect">
                <a:avLst/>
              </a:prstGeom>
              <a:noFill/>
              <a:ln w="9525">
                <a:noFill/>
              </a:ln>
            </p:spPr>
            <p:txBody>
              <a:bodyPr wrap="square" anchor="t" anchorCtr="0">
                <a:spAutoFit/>
              </a:bodyPr>
              <a:lstStyle/>
              <a:p>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设计结构</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grpSp>
        <p:sp>
          <p:nvSpPr>
            <p:cNvPr id="19" name="文本框 10"/>
            <p:cNvSpPr/>
            <p:nvPr>
              <p:custDataLst>
                <p:tags r:id="rId20"/>
              </p:custDataLst>
            </p:nvPr>
          </p:nvSpPr>
          <p:spPr>
            <a:xfrm>
              <a:off x="7812" y="4273"/>
              <a:ext cx="1876" cy="1353"/>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latin typeface="微软雅黑" panose="020B0503020204020204" charset="-122"/>
                  <a:ea typeface="微软雅黑" panose="020B0503020204020204" charset="-122"/>
                  <a:sym typeface="宋体" panose="02010600030101010101" pitchFamily="2" charset="-122"/>
                </a:rPr>
                <a:t>氨基酸</a:t>
              </a:r>
              <a:r>
                <a:rPr lang="zh-CN" altLang="en-US" sz="1800" b="1">
                  <a:solidFill>
                    <a:srgbClr val="00B0F0"/>
                  </a:solidFill>
                  <a:latin typeface="微软雅黑" panose="020B0503020204020204" charset="-122"/>
                  <a:ea typeface="微软雅黑" panose="020B0503020204020204" charset="-122"/>
                  <a:sym typeface="宋体" panose="02010600030101010101" pitchFamily="2" charset="-122"/>
                </a:rPr>
                <a:t>替换</a:t>
              </a:r>
              <a:endParaRPr lang="zh-CN" altLang="en-US" sz="1800" b="1">
                <a:solidFill>
                  <a:srgbClr val="00B0F0"/>
                </a:solidFill>
                <a:latin typeface="微软雅黑" panose="020B0503020204020204" charset="-122"/>
                <a:ea typeface="微软雅黑" panose="020B0503020204020204" charset="-122"/>
                <a:sym typeface="宋体" panose="02010600030101010101" pitchFamily="2" charset="-122"/>
              </a:endParaRPr>
            </a:p>
          </p:txBody>
        </p:sp>
      </p:grpSp>
      <p:grpSp>
        <p:nvGrpSpPr>
          <p:cNvPr id="22" name="组合 27"/>
          <p:cNvGrpSpPr/>
          <p:nvPr>
            <p:custDataLst>
              <p:tags r:id="rId21"/>
            </p:custDataLst>
          </p:nvPr>
        </p:nvGrpSpPr>
        <p:grpSpPr>
          <a:xfrm>
            <a:off x="5615378" y="1823014"/>
            <a:ext cx="2147888" cy="1055628"/>
            <a:chOff x="9687" y="4273"/>
            <a:chExt cx="4510" cy="2214"/>
          </a:xfrm>
        </p:grpSpPr>
        <p:sp>
          <p:nvSpPr>
            <p:cNvPr id="23" name="文本框 25"/>
            <p:cNvSpPr/>
            <p:nvPr>
              <p:custDataLst>
                <p:tags r:id="rId22"/>
              </p:custDataLst>
            </p:nvPr>
          </p:nvSpPr>
          <p:spPr>
            <a:xfrm>
              <a:off x="10909" y="4273"/>
              <a:ext cx="3288" cy="1353"/>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latin typeface="微软雅黑" panose="020B0503020204020204" charset="-122"/>
                  <a:ea typeface="微软雅黑" panose="020B0503020204020204" charset="-122"/>
                  <a:sym typeface="宋体" panose="02010600030101010101" pitchFamily="2" charset="-122"/>
                </a:rPr>
                <a:t>一个半胱氨酸变成丝氨酸</a:t>
              </a:r>
              <a:endParaRPr lang="zh-CN" altLang="en-US" sz="1800" b="1">
                <a:latin typeface="微软雅黑" panose="020B0503020204020204" charset="-122"/>
                <a:ea typeface="微软雅黑" panose="020B0503020204020204" charset="-122"/>
                <a:sym typeface="宋体" panose="02010600030101010101" pitchFamily="2" charset="-122"/>
              </a:endParaRPr>
            </a:p>
          </p:txBody>
        </p:sp>
        <p:grpSp>
          <p:nvGrpSpPr>
            <p:cNvPr id="24" name="组合 11"/>
            <p:cNvGrpSpPr/>
            <p:nvPr>
              <p:custDataLst>
                <p:tags r:id="rId23"/>
              </p:custDataLst>
            </p:nvPr>
          </p:nvGrpSpPr>
          <p:grpSpPr>
            <a:xfrm>
              <a:off x="9687" y="4359"/>
              <a:ext cx="1518" cy="2128"/>
              <a:chOff x="3453" y="5088"/>
              <a:chExt cx="1518" cy="2128"/>
            </a:xfrm>
          </p:grpSpPr>
          <p:cxnSp>
            <p:nvCxnSpPr>
              <p:cNvPr id="25" name="直接箭头连接符 13"/>
              <p:cNvCxnSpPr/>
              <p:nvPr>
                <p:custDataLst>
                  <p:tags r:id="rId24"/>
                </p:custDataLst>
              </p:nvPr>
            </p:nvCxnSpPr>
            <p:spPr>
              <a:xfrm flipV="1">
                <a:off x="3453" y="5631"/>
                <a:ext cx="1223" cy="9"/>
              </a:xfrm>
              <a:prstGeom prst="line">
                <a:avLst/>
              </a:prstGeom>
              <a:ln w="19050" cap="flat" cmpd="sng">
                <a:solidFill>
                  <a:schemeClr val="tx1"/>
                </a:solidFill>
                <a:prstDash val="solid"/>
                <a:round/>
                <a:headEnd type="none" w="med" len="med"/>
                <a:tailEnd type="arrow" w="med" len="med"/>
              </a:ln>
            </p:spPr>
          </p:cxnSp>
          <p:sp>
            <p:nvSpPr>
              <p:cNvPr id="26" name="矩形 15"/>
              <p:cNvSpPr/>
              <p:nvPr>
                <p:custDataLst>
                  <p:tags r:id="rId25"/>
                </p:custDataLst>
              </p:nvPr>
            </p:nvSpPr>
            <p:spPr>
              <a:xfrm>
                <a:off x="3518" y="5088"/>
                <a:ext cx="1453" cy="2128"/>
              </a:xfrm>
              <a:prstGeom prst="rect">
                <a:avLst/>
              </a:prstGeom>
              <a:noFill/>
              <a:ln w="9525">
                <a:noFill/>
              </a:ln>
            </p:spPr>
            <p:txBody>
              <a:bodyPr wrap="square" anchor="t" anchorCtr="0">
                <a:spAutoFit/>
              </a:bodyPr>
              <a:lstStyle/>
              <a:p>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推测序列</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grpSp>
      </p:grpSp>
      <p:grpSp>
        <p:nvGrpSpPr>
          <p:cNvPr id="27" name="组合 30"/>
          <p:cNvGrpSpPr/>
          <p:nvPr>
            <p:custDataLst>
              <p:tags r:id="rId26"/>
            </p:custDataLst>
          </p:nvPr>
        </p:nvGrpSpPr>
        <p:grpSpPr>
          <a:xfrm>
            <a:off x="2850983" y="2787338"/>
            <a:ext cx="4164348" cy="1198755"/>
            <a:chOff x="4152" y="6412"/>
            <a:chExt cx="8743" cy="2519"/>
          </a:xfrm>
        </p:grpSpPr>
        <p:sp>
          <p:nvSpPr>
            <p:cNvPr id="28" name="文本框 1"/>
            <p:cNvSpPr/>
            <p:nvPr>
              <p:custDataLst>
                <p:tags r:id="rId27"/>
              </p:custDataLst>
            </p:nvPr>
          </p:nvSpPr>
          <p:spPr>
            <a:xfrm>
              <a:off x="4152" y="6412"/>
              <a:ext cx="1269" cy="2519"/>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latin typeface="微软雅黑" panose="020B0503020204020204" charset="-122"/>
                  <a:ea typeface="微软雅黑" panose="020B0503020204020204" charset="-122"/>
                  <a:sym typeface="宋体" panose="02010600030101010101" pitchFamily="2" charset="-122"/>
                </a:rPr>
                <a:t>预期结构</a:t>
              </a:r>
              <a:endParaRPr lang="zh-CN" altLang="en-US" sz="1800" b="1">
                <a:latin typeface="微软雅黑" panose="020B0503020204020204" charset="-122"/>
                <a:ea typeface="微软雅黑" panose="020B0503020204020204" charset="-122"/>
                <a:sym typeface="宋体" panose="02010600030101010101" pitchFamily="2" charset="-122"/>
              </a:endParaRPr>
            </a:p>
          </p:txBody>
        </p:sp>
        <p:grpSp>
          <p:nvGrpSpPr>
            <p:cNvPr id="29" name="组合 64"/>
            <p:cNvGrpSpPr/>
            <p:nvPr>
              <p:custDataLst>
                <p:tags r:id="rId28"/>
              </p:custDataLst>
            </p:nvPr>
          </p:nvGrpSpPr>
          <p:grpSpPr>
            <a:xfrm>
              <a:off x="11032" y="6858"/>
              <a:ext cx="1863" cy="756"/>
              <a:chOff x="10077" y="6137"/>
              <a:chExt cx="2544" cy="938"/>
            </a:xfrm>
          </p:grpSpPr>
          <p:cxnSp>
            <p:nvCxnSpPr>
              <p:cNvPr id="38" name="直接箭头连接符 45"/>
              <p:cNvCxnSpPr/>
              <p:nvPr>
                <p:custDataLst>
                  <p:tags r:id="rId29"/>
                </p:custDataLst>
              </p:nvPr>
            </p:nvCxnSpPr>
            <p:spPr>
              <a:xfrm rot="5400000">
                <a:off x="11353" y="6285"/>
                <a:ext cx="7" cy="1572"/>
              </a:xfrm>
              <a:prstGeom prst="straightConnector1">
                <a:avLst/>
              </a:prstGeom>
              <a:ln w="19050" cap="flat" cmpd="sng">
                <a:solidFill>
                  <a:srgbClr val="FF0000"/>
                </a:solidFill>
                <a:prstDash val="solid"/>
                <a:round/>
                <a:headEnd type="none" w="med" len="med"/>
                <a:tailEnd type="arrow" w="med" len="med"/>
              </a:ln>
            </p:spPr>
          </p:cxnSp>
          <p:sp>
            <p:nvSpPr>
              <p:cNvPr id="39" name="矩形 47"/>
              <p:cNvSpPr/>
              <p:nvPr>
                <p:custDataLst>
                  <p:tags r:id="rId30"/>
                </p:custDataLst>
              </p:nvPr>
            </p:nvSpPr>
            <p:spPr>
              <a:xfrm>
                <a:off x="10077" y="6137"/>
                <a:ext cx="2544" cy="489"/>
              </a:xfrm>
              <a:prstGeom prst="rect">
                <a:avLst/>
              </a:prstGeom>
              <a:noFill/>
              <a:ln w="9525">
                <a:noFill/>
              </a:ln>
            </p:spPr>
            <p:txBody>
              <a:bodyPr wrap="square" anchor="t" anchorCtr="0">
                <a:spAutoFit/>
              </a:bodyPr>
              <a:lstStyle/>
              <a:p>
                <a:pPr algn="ctr"/>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转录</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grpSp>
        <p:sp>
          <p:nvSpPr>
            <p:cNvPr id="30" name="文本框 31"/>
            <p:cNvSpPr/>
            <p:nvPr>
              <p:custDataLst>
                <p:tags r:id="rId31"/>
              </p:custDataLst>
            </p:nvPr>
          </p:nvSpPr>
          <p:spPr>
            <a:xfrm>
              <a:off x="9413" y="7129"/>
              <a:ext cx="2061" cy="774"/>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en-US" altLang="zh-CN" sz="1800" b="1">
                  <a:latin typeface="微软雅黑" panose="020B0503020204020204" charset="-122"/>
                  <a:ea typeface="微软雅黑" panose="020B0503020204020204" charset="-122"/>
                  <a:sym typeface="宋体" panose="02010600030101010101" pitchFamily="2" charset="-122"/>
                </a:rPr>
                <a:t>mRNA</a:t>
              </a:r>
              <a:endParaRPr lang="en-US" altLang="zh-CN" sz="1800" b="1">
                <a:latin typeface="微软雅黑" panose="020B0503020204020204" charset="-122"/>
                <a:ea typeface="微软雅黑" panose="020B0503020204020204" charset="-122"/>
                <a:sym typeface="宋体" panose="02010600030101010101" pitchFamily="2" charset="-122"/>
              </a:endParaRPr>
            </a:p>
          </p:txBody>
        </p:sp>
        <p:grpSp>
          <p:nvGrpSpPr>
            <p:cNvPr id="31" name="组合 38"/>
            <p:cNvGrpSpPr/>
            <p:nvPr>
              <p:custDataLst>
                <p:tags r:id="rId32"/>
              </p:custDataLst>
            </p:nvPr>
          </p:nvGrpSpPr>
          <p:grpSpPr>
            <a:xfrm>
              <a:off x="5450" y="6867"/>
              <a:ext cx="1232" cy="677"/>
              <a:chOff x="3488" y="3044"/>
              <a:chExt cx="1232" cy="677"/>
            </a:xfrm>
          </p:grpSpPr>
          <p:cxnSp>
            <p:nvCxnSpPr>
              <p:cNvPr id="36" name="直接箭头连接符 39"/>
              <p:cNvCxnSpPr/>
              <p:nvPr>
                <p:custDataLst>
                  <p:tags r:id="rId33"/>
                </p:custDataLst>
              </p:nvPr>
            </p:nvCxnSpPr>
            <p:spPr>
              <a:xfrm flipH="1" flipV="1">
                <a:off x="3488" y="3672"/>
                <a:ext cx="1188" cy="9"/>
              </a:xfrm>
              <a:prstGeom prst="line">
                <a:avLst/>
              </a:prstGeom>
              <a:ln w="19050" cap="flat" cmpd="sng">
                <a:solidFill>
                  <a:srgbClr val="FF0000"/>
                </a:solidFill>
                <a:prstDash val="solid"/>
                <a:round/>
                <a:headEnd type="none" w="med" len="med"/>
                <a:tailEnd type="arrow" w="med" len="med"/>
              </a:ln>
            </p:spPr>
          </p:cxnSp>
          <p:sp>
            <p:nvSpPr>
              <p:cNvPr id="37" name="矩形 40"/>
              <p:cNvSpPr/>
              <p:nvPr>
                <p:custDataLst>
                  <p:tags r:id="rId34"/>
                </p:custDataLst>
              </p:nvPr>
            </p:nvSpPr>
            <p:spPr>
              <a:xfrm>
                <a:off x="3536" y="3044"/>
                <a:ext cx="1184" cy="677"/>
              </a:xfrm>
              <a:prstGeom prst="rect">
                <a:avLst/>
              </a:prstGeom>
              <a:noFill/>
              <a:ln w="9525">
                <a:noFill/>
              </a:ln>
            </p:spPr>
            <p:txBody>
              <a:bodyPr wrap="none" anchor="t" anchorCtr="0">
                <a:spAutoFit/>
              </a:bodyPr>
              <a:lstStyle/>
              <a:p>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折叠</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grpSp>
        <p:grpSp>
          <p:nvGrpSpPr>
            <p:cNvPr id="32" name="组合 16"/>
            <p:cNvGrpSpPr/>
            <p:nvPr>
              <p:custDataLst>
                <p:tags r:id="rId35"/>
              </p:custDataLst>
            </p:nvPr>
          </p:nvGrpSpPr>
          <p:grpSpPr>
            <a:xfrm>
              <a:off x="8253" y="6903"/>
              <a:ext cx="1628" cy="1162"/>
              <a:chOff x="9801" y="6193"/>
              <a:chExt cx="2223" cy="1443"/>
            </a:xfrm>
          </p:grpSpPr>
          <p:cxnSp>
            <p:nvCxnSpPr>
              <p:cNvPr id="34" name="直接箭头连接符 17"/>
              <p:cNvCxnSpPr/>
              <p:nvPr>
                <p:custDataLst>
                  <p:tags r:id="rId36"/>
                </p:custDataLst>
              </p:nvPr>
            </p:nvCxnSpPr>
            <p:spPr>
              <a:xfrm rot="5400000">
                <a:off x="10827" y="6157"/>
                <a:ext cx="7" cy="1572"/>
              </a:xfrm>
              <a:prstGeom prst="straightConnector1">
                <a:avLst/>
              </a:prstGeom>
              <a:ln w="19050" cap="flat" cmpd="sng">
                <a:solidFill>
                  <a:srgbClr val="FF0000"/>
                </a:solidFill>
                <a:prstDash val="solid"/>
                <a:round/>
                <a:headEnd type="none" w="med" len="med"/>
                <a:tailEnd type="arrow" w="med" len="med"/>
              </a:ln>
            </p:spPr>
          </p:cxnSp>
          <p:sp>
            <p:nvSpPr>
              <p:cNvPr id="35" name="矩形 18"/>
              <p:cNvSpPr/>
              <p:nvPr>
                <p:custDataLst>
                  <p:tags r:id="rId37"/>
                </p:custDataLst>
              </p:nvPr>
            </p:nvSpPr>
            <p:spPr>
              <a:xfrm>
                <a:off x="9801" y="6193"/>
                <a:ext cx="2223" cy="1443"/>
              </a:xfrm>
              <a:prstGeom prst="rect">
                <a:avLst/>
              </a:prstGeom>
              <a:noFill/>
              <a:ln w="9525">
                <a:noFill/>
              </a:ln>
            </p:spPr>
            <p:txBody>
              <a:bodyPr wrap="square" anchor="t" anchorCtr="0">
                <a:spAutoFit/>
              </a:bodyPr>
              <a:lstStyle/>
              <a:p>
                <a:pPr algn="ctr"/>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翻译</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grpSp>
        <p:sp>
          <p:nvSpPr>
            <p:cNvPr id="33" name="文本框 19"/>
            <p:cNvSpPr/>
            <p:nvPr>
              <p:custDataLst>
                <p:tags r:id="rId38"/>
              </p:custDataLst>
            </p:nvPr>
          </p:nvSpPr>
          <p:spPr>
            <a:xfrm>
              <a:off x="6602" y="7054"/>
              <a:ext cx="1986" cy="774"/>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latin typeface="微软雅黑" panose="020B0503020204020204" charset="-122"/>
                  <a:ea typeface="微软雅黑" panose="020B0503020204020204" charset="-122"/>
                  <a:sym typeface="宋体" panose="02010600030101010101" pitchFamily="2" charset="-122"/>
                </a:rPr>
                <a:t>多肽链</a:t>
              </a:r>
              <a:endParaRPr lang="zh-CN" altLang="en-US" sz="1800" b="1">
                <a:latin typeface="微软雅黑" panose="020B0503020204020204" charset="-122"/>
                <a:ea typeface="微软雅黑" panose="020B0503020204020204" charset="-122"/>
                <a:sym typeface="宋体" panose="02010600030101010101" pitchFamily="2" charset="-122"/>
              </a:endParaRPr>
            </a:p>
          </p:txBody>
        </p:sp>
      </p:grpSp>
      <p:grpSp>
        <p:nvGrpSpPr>
          <p:cNvPr id="40" name="组合 32"/>
          <p:cNvGrpSpPr/>
          <p:nvPr>
            <p:custDataLst>
              <p:tags r:id="rId39"/>
            </p:custDataLst>
          </p:nvPr>
        </p:nvGrpSpPr>
        <p:grpSpPr>
          <a:xfrm>
            <a:off x="683995" y="2860070"/>
            <a:ext cx="2290404" cy="724661"/>
            <a:chOff x="-294" y="6398"/>
            <a:chExt cx="4812" cy="1522"/>
          </a:xfrm>
        </p:grpSpPr>
        <p:grpSp>
          <p:nvGrpSpPr>
            <p:cNvPr id="41" name="组合 20"/>
            <p:cNvGrpSpPr/>
            <p:nvPr>
              <p:custDataLst>
                <p:tags r:id="rId40"/>
              </p:custDataLst>
            </p:nvPr>
          </p:nvGrpSpPr>
          <p:grpSpPr>
            <a:xfrm>
              <a:off x="2993" y="6398"/>
              <a:ext cx="1525" cy="1162"/>
              <a:chOff x="3096" y="5175"/>
              <a:chExt cx="1525" cy="1162"/>
            </a:xfrm>
          </p:grpSpPr>
          <p:cxnSp>
            <p:nvCxnSpPr>
              <p:cNvPr id="43" name="直接箭头连接符 42"/>
              <p:cNvCxnSpPr/>
              <p:nvPr>
                <p:custDataLst>
                  <p:tags r:id="rId41"/>
                </p:custDataLst>
              </p:nvPr>
            </p:nvCxnSpPr>
            <p:spPr>
              <a:xfrm flipH="1" flipV="1">
                <a:off x="3096" y="6240"/>
                <a:ext cx="1188" cy="9"/>
              </a:xfrm>
              <a:prstGeom prst="line">
                <a:avLst/>
              </a:prstGeom>
              <a:ln w="19050" cap="flat" cmpd="sng">
                <a:solidFill>
                  <a:srgbClr val="FF0000"/>
                </a:solidFill>
                <a:prstDash val="solid"/>
                <a:round/>
                <a:headEnd type="none" w="med" len="med"/>
                <a:tailEnd type="arrow" w="med" len="med"/>
              </a:ln>
            </p:spPr>
          </p:cxnSp>
          <p:sp>
            <p:nvSpPr>
              <p:cNvPr id="44" name="矩形 46"/>
              <p:cNvSpPr/>
              <p:nvPr>
                <p:custDataLst>
                  <p:tags r:id="rId42"/>
                </p:custDataLst>
              </p:nvPr>
            </p:nvSpPr>
            <p:spPr>
              <a:xfrm>
                <a:off x="3133" y="5175"/>
                <a:ext cx="1488" cy="1162"/>
              </a:xfrm>
              <a:prstGeom prst="rect">
                <a:avLst/>
              </a:prstGeom>
              <a:noFill/>
              <a:ln w="9525">
                <a:noFill/>
              </a:ln>
            </p:spPr>
            <p:txBody>
              <a:bodyPr wrap="square" anchor="t" anchorCtr="0">
                <a:spAutoFit/>
              </a:bodyPr>
              <a:lstStyle/>
              <a:p>
                <a:r>
                  <a:rPr lang="zh-CN" altLang="en-US" sz="1500" b="1">
                    <a:solidFill>
                      <a:srgbClr val="00B050"/>
                    </a:solidFill>
                    <a:latin typeface="微软雅黑" panose="020B0503020204020204" charset="-122"/>
                    <a:ea typeface="微软雅黑" panose="020B0503020204020204" charset="-122"/>
                    <a:sym typeface="宋体" panose="02010600030101010101" pitchFamily="2" charset="-122"/>
                  </a:rPr>
                  <a:t>行使功能</a:t>
                </a:r>
                <a:endParaRPr lang="zh-CN" altLang="en-US" sz="1500" b="1">
                  <a:solidFill>
                    <a:srgbClr val="00B050"/>
                  </a:solidFill>
                  <a:latin typeface="微软雅黑" panose="020B0503020204020204" charset="-122"/>
                  <a:ea typeface="微软雅黑" panose="020B0503020204020204" charset="-122"/>
                  <a:sym typeface="宋体" panose="02010600030101010101" pitchFamily="2" charset="-122"/>
                </a:endParaRPr>
              </a:p>
            </p:txBody>
          </p:sp>
        </p:grpSp>
        <p:sp>
          <p:nvSpPr>
            <p:cNvPr id="42" name="文本框 22"/>
            <p:cNvSpPr/>
            <p:nvPr>
              <p:custDataLst>
                <p:tags r:id="rId43"/>
              </p:custDataLst>
            </p:nvPr>
          </p:nvSpPr>
          <p:spPr>
            <a:xfrm>
              <a:off x="-294" y="6565"/>
              <a:ext cx="3287" cy="1355"/>
            </a:xfrm>
            <a:prstGeom prst="rect">
              <a:avLst/>
            </a:prstGeom>
            <a:noFill/>
            <a:ln w="19050" cap="flat" cmpd="sng">
              <a:solidFill>
                <a:schemeClr val="tx1"/>
              </a:solidFill>
              <a:prstDash val="solid"/>
              <a:round/>
              <a:headEnd type="none" w="med" len="med"/>
              <a:tailEnd type="none" w="med" len="med"/>
            </a:ln>
          </p:spPr>
          <p:txBody>
            <a:bodyPr wrap="square" anchor="t" anchorCtr="0">
              <a:spAutoFit/>
            </a:bodyPr>
            <a:lstStyle/>
            <a:p>
              <a:pPr algn="ctr"/>
              <a:r>
                <a:rPr lang="zh-CN" altLang="en-US" sz="1800" b="1">
                  <a:latin typeface="微软雅黑" panose="020B0503020204020204" charset="-122"/>
                  <a:ea typeface="微软雅黑" panose="020B0503020204020204" charset="-122"/>
                  <a:cs typeface="微软雅黑" panose="020B0503020204020204" charset="-122"/>
                  <a:sym typeface="宋体" panose="02010600030101010101" pitchFamily="2" charset="-122"/>
                </a:rPr>
                <a:t>在</a:t>
              </a:r>
              <a:r>
                <a:rPr lang="en-US" altLang="zh-CN" sz="1800" b="1">
                  <a:latin typeface="微软雅黑" panose="020B0503020204020204" charset="-122"/>
                  <a:ea typeface="微软雅黑" panose="020B0503020204020204" charset="-122"/>
                  <a:cs typeface="微软雅黑" panose="020B0503020204020204" charset="-122"/>
                  <a:sym typeface="宋体" panose="02010600030101010101" pitchFamily="2" charset="-122"/>
                </a:rPr>
                <a:t>-70℃</a:t>
              </a:r>
              <a:r>
                <a:rPr lang="zh-CN" altLang="en-US" sz="1800" b="1">
                  <a:latin typeface="微软雅黑" panose="020B0503020204020204" charset="-122"/>
                  <a:ea typeface="微软雅黑" panose="020B0503020204020204" charset="-122"/>
                  <a:cs typeface="微软雅黑" panose="020B0503020204020204" charset="-122"/>
                  <a:sym typeface="宋体" panose="02010600030101010101" pitchFamily="2" charset="-122"/>
                </a:rPr>
                <a:t>下可以</a:t>
              </a:r>
              <a:r>
                <a:rPr lang="zh-CN" altLang="en-US" sz="1800" b="1">
                  <a:solidFill>
                    <a:srgbClr val="00B0F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保存半年</a:t>
              </a:r>
              <a:endParaRPr lang="zh-CN" altLang="en-US" sz="1800" b="1">
                <a:solidFill>
                  <a:srgbClr val="00B0F0"/>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grpSp>
      <p:sp>
        <p:nvSpPr>
          <p:cNvPr id="45" name="矩形 44"/>
          <p:cNvSpPr/>
          <p:nvPr>
            <p:custDataLst>
              <p:tags r:id="rId44"/>
            </p:custDataLst>
          </p:nvPr>
        </p:nvSpPr>
        <p:spPr>
          <a:xfrm>
            <a:off x="4283712" y="1201846"/>
            <a:ext cx="1097280" cy="368300"/>
          </a:xfrm>
          <a:prstGeom prst="rect">
            <a:avLst/>
          </a:prstGeom>
          <a:ln w="44450">
            <a:solidFill>
              <a:schemeClr val="bg1"/>
            </a:solidFill>
          </a:ln>
        </p:spPr>
        <p:txBody>
          <a:bodyPr wrap="none">
            <a:spAutoFit/>
          </a:bodyPr>
          <a:lstStyle/>
          <a:p>
            <a:r>
              <a:rPr lang="zh-CN" altLang="en-US" sz="1800" b="1">
                <a:solidFill>
                  <a:srgbClr val="FF0000"/>
                </a:solidFill>
                <a:highlight>
                  <a:srgbClr val="FFFF00"/>
                </a:highlight>
                <a:latin typeface="微软雅黑" panose="020B0503020204020204" charset="-122"/>
                <a:ea typeface="微软雅黑" panose="020B0503020204020204" charset="-122"/>
              </a:rPr>
              <a:t>定点突变</a:t>
            </a:r>
            <a:endParaRPr lang="zh-CN" altLang="en-US" sz="1800" b="1">
              <a:solidFill>
                <a:srgbClr val="FF0000"/>
              </a:solidFill>
              <a:highlight>
                <a:srgbClr val="FFFF00"/>
              </a:highlight>
              <a:latin typeface="微软雅黑" panose="020B0503020204020204" charset="-122"/>
              <a:ea typeface="微软雅黑" panose="020B0503020204020204" charset="-122"/>
            </a:endParaRPr>
          </a:p>
        </p:txBody>
      </p:sp>
      <p:sp>
        <p:nvSpPr>
          <p:cNvPr id="46" name="文本框 45"/>
          <p:cNvSpPr txBox="1"/>
          <p:nvPr>
            <p:custDataLst>
              <p:tags r:id="rId45"/>
            </p:custDataLst>
          </p:nvPr>
        </p:nvSpPr>
        <p:spPr>
          <a:xfrm>
            <a:off x="3491865" y="771525"/>
            <a:ext cx="2094865" cy="398780"/>
          </a:xfrm>
          <a:prstGeom prst="rect">
            <a:avLst/>
          </a:prstGeom>
          <a:solidFill>
            <a:schemeClr val="accent2"/>
          </a:solidFill>
          <a:ln w="9525">
            <a:noFill/>
          </a:ln>
        </p:spPr>
        <p:txBody>
          <a:bodyPr wrap="square" anchor="t" anchorCtr="0">
            <a:spAutoFit/>
          </a:bodyPr>
          <a:lstStyle/>
          <a:p>
            <a:pPr algn="just">
              <a:buClrTx/>
            </a:pPr>
            <a:r>
              <a:rPr lang="en-US" altLang="zh-CN"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1.</a:t>
            </a:r>
            <a:r>
              <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医药工业方面</a:t>
            </a:r>
            <a:endPar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381" name="矩形 380"/>
          <p:cNvSpPr/>
          <p:nvPr>
            <p:custDataLst>
              <p:tags r:id="rId46"/>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47"/>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48"/>
            </p:custDataLst>
          </p:nvPr>
        </p:nvSpPr>
        <p:spPr>
          <a:xfrm>
            <a:off x="251460" y="173990"/>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三</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蛋白质工程的应用</a:t>
            </a:r>
            <a:endParaRPr lang="zh-CN" altLang="en-US" sz="2400" b="1" spc="190">
              <a:solidFill>
                <a:schemeClr val="accent1"/>
              </a:solidFill>
              <a:uFillTx/>
              <a:ea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fill="hold"/>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fill="hold"/>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fill="hold"/>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fill="hold"/>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up)">
                                      <p:cBhvr>
                                        <p:cTn id="31" dur="500" fill="hold"/>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right)">
                                      <p:cBhvr>
                                        <p:cTn id="36" dur="500" fill="hold"/>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wipe(right)">
                                      <p:cBhvr>
                                        <p:cTn id="41" dur="500" fill="hold"/>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custDataLst>
              <p:tags r:id="rId1"/>
            </p:custDataLst>
          </p:nvPr>
        </p:nvSpPr>
        <p:spPr/>
        <p:txBody>
          <a:bodyPr/>
          <a:lstStyle/>
          <a:p>
            <a:fld id="{390D4B35-1930-4C0E-A7D8-8B216E2C2E9D}" type="slidenum">
              <a:rPr lang="zh-CN" altLang="en-US" sz="640" smtClean="0"/>
            </a:fld>
            <a:endParaRPr lang="zh-CN" altLang="en-US" sz="640"/>
          </a:p>
        </p:txBody>
      </p:sp>
      <p:sp>
        <p:nvSpPr>
          <p:cNvPr id="4" name="文本框 3"/>
          <p:cNvSpPr txBox="1"/>
          <p:nvPr>
            <p:custDataLst>
              <p:tags r:id="rId2"/>
            </p:custDataLst>
          </p:nvPr>
        </p:nvSpPr>
        <p:spPr>
          <a:xfrm>
            <a:off x="101312" y="291732"/>
            <a:ext cx="411480" cy="395605"/>
          </a:xfrm>
          <a:prstGeom prst="rect">
            <a:avLst/>
          </a:prstGeom>
          <a:noFill/>
          <a:ln w="9525">
            <a:noFill/>
          </a:ln>
        </p:spPr>
        <p:txBody>
          <a:bodyPr wrap="none" rtlCol="0">
            <a:spAutoFit/>
          </a:bodyPr>
          <a:lstStyle/>
          <a:p>
            <a:pPr algn="l">
              <a:lnSpc>
                <a:spcPct val="110000"/>
              </a:lnSpc>
              <a:buClrTx/>
              <a:buSzTx/>
              <a:buFontTx/>
            </a:pPr>
            <a:r>
              <a:rPr lang="en-US" altLang="zh-CN" sz="1800" smtClean="0">
                <a:solidFill>
                  <a:schemeClr val="bg1"/>
                </a:solidFill>
                <a:latin typeface="Times New Roman" panose="02020603050405020304" charset="0"/>
                <a:ea typeface="微软雅黑" panose="020B0503020204020204" charset="-122"/>
                <a:cs typeface="宋体" panose="02010600030101010101" pitchFamily="2" charset="-122"/>
              </a:rPr>
              <a:t>03</a:t>
            </a:r>
            <a:endParaRPr lang="zh-CN" altLang="en-US" sz="1800" smtClean="0">
              <a:solidFill>
                <a:schemeClr val="bg1"/>
              </a:solidFill>
              <a:latin typeface="Times New Roman" panose="02020603050405020304" charset="0"/>
              <a:ea typeface="微软雅黑" panose="020B0503020204020204" charset="-122"/>
              <a:cs typeface="宋体" panose="02010600030101010101" pitchFamily="2" charset="-122"/>
            </a:endParaRPr>
          </a:p>
        </p:txBody>
      </p:sp>
      <p:sp>
        <p:nvSpPr>
          <p:cNvPr id="5" name="文本框 1"/>
          <p:cNvSpPr/>
          <p:nvPr>
            <p:custDataLst>
              <p:tags r:id="rId3"/>
            </p:custDataLst>
          </p:nvPr>
        </p:nvSpPr>
        <p:spPr>
          <a:xfrm>
            <a:off x="467469" y="1131485"/>
            <a:ext cx="3630454" cy="368300"/>
          </a:xfrm>
          <a:prstGeom prst="rect">
            <a:avLst/>
          </a:prstGeom>
          <a:noFill/>
          <a:ln w="9525">
            <a:noFill/>
          </a:ln>
        </p:spPr>
        <p:txBody>
          <a:bodyPr wrap="square" anchor="t" anchorCtr="0">
            <a:spAutoFit/>
          </a:bodyPr>
          <a:lstStyle/>
          <a:p>
            <a:r>
              <a:rPr lang="zh-CN" altLang="en-US" sz="1800" b="1">
                <a:solidFill>
                  <a:srgbClr val="00B050"/>
                </a:solidFill>
                <a:latin typeface="微软雅黑" panose="020B0503020204020204" charset="-122"/>
                <a:ea typeface="微软雅黑" panose="020B0503020204020204" charset="-122"/>
                <a:cs typeface="微软雅黑" panose="020B0503020204020204" charset="-122"/>
              </a:rPr>
              <a:t>（3）提高蛋白质的热稳定性</a:t>
            </a:r>
            <a:endParaRPr lang="zh-CN" altLang="en-US" sz="1800" b="1">
              <a:solidFill>
                <a:srgbClr val="00B050"/>
              </a:solidFill>
              <a:latin typeface="微软雅黑" panose="020B0503020204020204" charset="-122"/>
              <a:ea typeface="微软雅黑" panose="020B0503020204020204" charset="-122"/>
              <a:cs typeface="微软雅黑" panose="020B0503020204020204" charset="-122"/>
            </a:endParaRPr>
          </a:p>
        </p:txBody>
      </p:sp>
      <p:pic>
        <p:nvPicPr>
          <p:cNvPr id="6" name="图片 2"/>
          <p:cNvPicPr>
            <a:picLocks noChangeAspect="1"/>
          </p:cNvPicPr>
          <p:nvPr>
            <p:custDataLst>
              <p:tags r:id="rId4"/>
            </p:custDataLst>
          </p:nvPr>
        </p:nvPicPr>
        <p:blipFill>
          <a:blip r:embed="rId5"/>
          <a:stretch>
            <a:fillRect/>
          </a:stretch>
        </p:blipFill>
        <p:spPr>
          <a:xfrm>
            <a:off x="2701931" y="1632490"/>
            <a:ext cx="3974306" cy="3007519"/>
          </a:xfrm>
          <a:prstGeom prst="rect">
            <a:avLst/>
          </a:prstGeom>
          <a:noFill/>
          <a:ln w="9525">
            <a:noFill/>
          </a:ln>
        </p:spPr>
      </p:pic>
      <p:sp>
        <p:nvSpPr>
          <p:cNvPr id="7" name="矩形 4"/>
          <p:cNvSpPr/>
          <p:nvPr>
            <p:custDataLst>
              <p:tags r:id="rId6"/>
            </p:custDataLst>
          </p:nvPr>
        </p:nvSpPr>
        <p:spPr>
          <a:xfrm>
            <a:off x="1036511" y="1972056"/>
            <a:ext cx="1348740" cy="645160"/>
          </a:xfrm>
          <a:prstGeom prst="rect">
            <a:avLst/>
          </a:prstGeom>
          <a:noFill/>
          <a:ln w="63500" cap="flat" cmpd="sng">
            <a:solidFill>
              <a:srgbClr val="70AD47"/>
            </a:solidFill>
            <a:prstDash val="solid"/>
            <a:miter/>
            <a:headEnd type="none" w="med" len="med"/>
            <a:tailEnd type="none" w="med" len="med"/>
          </a:ln>
        </p:spPr>
        <p:txBody>
          <a:bodyPr wrap="square" anchor="t" anchorCtr="0">
            <a:spAutoFit/>
          </a:bodyPr>
          <a:lstStyle/>
          <a:p>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第</a:t>
            </a:r>
            <a:r>
              <a:rPr lang="en-US" altLang="zh-CN" sz="1800" b="1">
                <a:solidFill>
                  <a:srgbClr val="FF0000"/>
                </a:solidFill>
                <a:latin typeface="微软雅黑" panose="020B0503020204020204" charset="-122"/>
                <a:ea typeface="微软雅黑" panose="020B0503020204020204" charset="-122"/>
                <a:cs typeface="微软雅黑" panose="020B0503020204020204" charset="-122"/>
              </a:rPr>
              <a:t>3</a:t>
            </a:r>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位上的</a:t>
            </a:r>
            <a:endParaRPr lang="en-US" altLang="zh-CN" sz="1800" b="1">
              <a:solidFill>
                <a:srgbClr val="FF0000"/>
              </a:solidFill>
              <a:latin typeface="微软雅黑" panose="020B0503020204020204" charset="-122"/>
              <a:ea typeface="微软雅黑" panose="020B0503020204020204" charset="-122"/>
              <a:cs typeface="微软雅黑" panose="020B0503020204020204" charset="-122"/>
            </a:endParaRPr>
          </a:p>
          <a:p>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异亮氨酸</a:t>
            </a:r>
            <a:endParaRPr lang="zh-CN" altLang="en-US" sz="1800" b="1">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8" name="直接箭头连接符 6"/>
          <p:cNvCxnSpPr/>
          <p:nvPr>
            <p:custDataLst>
              <p:tags r:id="rId7"/>
            </p:custDataLst>
          </p:nvPr>
        </p:nvCxnSpPr>
        <p:spPr>
          <a:xfrm>
            <a:off x="2254256" y="2320671"/>
            <a:ext cx="1121569" cy="190500"/>
          </a:xfrm>
          <a:prstGeom prst="straightConnector1">
            <a:avLst/>
          </a:prstGeom>
          <a:ln w="31750" cap="flat" cmpd="sng">
            <a:solidFill>
              <a:srgbClr val="FF0000"/>
            </a:solidFill>
            <a:prstDash val="solid"/>
            <a:round/>
            <a:headEnd type="none" w="med" len="med"/>
            <a:tailEnd type="triangle" w="med" len="med"/>
          </a:ln>
        </p:spPr>
      </p:cxnSp>
      <p:sp>
        <p:nvSpPr>
          <p:cNvPr id="9" name="矩形 7"/>
          <p:cNvSpPr/>
          <p:nvPr>
            <p:custDataLst>
              <p:tags r:id="rId8"/>
            </p:custDataLst>
          </p:nvPr>
        </p:nvSpPr>
        <p:spPr>
          <a:xfrm>
            <a:off x="6854857" y="1599152"/>
            <a:ext cx="1300639" cy="368300"/>
          </a:xfrm>
          <a:prstGeom prst="rect">
            <a:avLst/>
          </a:prstGeom>
          <a:noFill/>
          <a:ln w="41275" cap="flat" cmpd="sng">
            <a:solidFill>
              <a:srgbClr val="70AD47"/>
            </a:solidFill>
            <a:prstDash val="solid"/>
            <a:miter/>
            <a:headEnd type="none" w="med" len="med"/>
            <a:tailEnd type="none" w="med" len="med"/>
          </a:ln>
        </p:spPr>
        <p:txBody>
          <a:bodyPr wrap="square" anchor="t" anchorCtr="0">
            <a:spAutoFit/>
          </a:bodyPr>
          <a:lstStyle/>
          <a:p>
            <a:r>
              <a:rPr lang="zh-CN" altLang="en-US" sz="1800" b="1">
                <a:solidFill>
                  <a:srgbClr val="FF0000"/>
                </a:solidFill>
                <a:latin typeface="微软雅黑" panose="020B0503020204020204" charset="-122"/>
                <a:ea typeface="微软雅黑" panose="020B0503020204020204" charset="-122"/>
              </a:rPr>
              <a:t>半胱氨酸</a:t>
            </a:r>
            <a:endParaRPr lang="zh-CN" altLang="en-US" sz="1800" b="1">
              <a:solidFill>
                <a:srgbClr val="FF0000"/>
              </a:solidFill>
              <a:latin typeface="微软雅黑" panose="020B0503020204020204" charset="-122"/>
              <a:ea typeface="微软雅黑" panose="020B0503020204020204" charset="-122"/>
            </a:endParaRPr>
          </a:p>
        </p:txBody>
      </p:sp>
      <p:cxnSp>
        <p:nvCxnSpPr>
          <p:cNvPr id="10" name="直接箭头连接符 9"/>
          <p:cNvCxnSpPr/>
          <p:nvPr>
            <p:custDataLst>
              <p:tags r:id="rId9"/>
            </p:custDataLst>
          </p:nvPr>
        </p:nvCxnSpPr>
        <p:spPr>
          <a:xfrm flipH="1">
            <a:off x="5372100" y="1806321"/>
            <a:ext cx="1405341" cy="636842"/>
          </a:xfrm>
          <a:prstGeom prst="line">
            <a:avLst/>
          </a:prstGeom>
          <a:ln w="25400" cap="flat" cmpd="sng">
            <a:solidFill>
              <a:srgbClr val="FF0000"/>
            </a:solidFill>
            <a:prstDash val="solid"/>
            <a:round/>
            <a:headEnd type="none" w="med" len="med"/>
            <a:tailEnd type="triangle" w="med" len="med"/>
          </a:ln>
        </p:spPr>
      </p:cxnSp>
      <p:sp>
        <p:nvSpPr>
          <p:cNvPr id="11" name="椭圆 11"/>
          <p:cNvSpPr/>
          <p:nvPr>
            <p:custDataLst>
              <p:tags r:id="rId10"/>
            </p:custDataLst>
          </p:nvPr>
        </p:nvSpPr>
        <p:spPr>
          <a:xfrm>
            <a:off x="5532047" y="2917175"/>
            <a:ext cx="348854" cy="360760"/>
          </a:xfrm>
          <a:prstGeom prst="ellipse">
            <a:avLst/>
          </a:prstGeom>
          <a:noFill/>
          <a:ln w="41275" cap="flat" cmpd="sng" algn="ctr">
            <a:solidFill>
              <a:srgbClr val="FF0000"/>
            </a:solidFill>
            <a:prstDash val="solid"/>
            <a:round/>
            <a:headEnd type="none" w="med" len="med"/>
            <a:tailEnd type="none" w="med" len="med"/>
          </a:ln>
        </p:spPr>
        <p:txBody>
          <a:bodyPr rtlCol="0" anchor="ctr" anchorCtr="0"/>
          <a:lstStyle/>
          <a:p>
            <a:pPr algn="ctr"/>
            <a:endParaRPr lang="zh-CN" altLang="en-US" sz="100" b="1">
              <a:solidFill>
                <a:srgbClr val="FFFFFF"/>
              </a:solidFill>
              <a:latin typeface="微软雅黑" panose="020B0503020204020204" charset="-122"/>
              <a:ea typeface="微软雅黑" panose="020B0503020204020204" charset="-122"/>
              <a:cs typeface="Times New Roman" panose="02020603050405020304" charset="0"/>
            </a:endParaRPr>
          </a:p>
        </p:txBody>
      </p:sp>
      <p:cxnSp>
        <p:nvCxnSpPr>
          <p:cNvPr id="12" name="直接连接符 13"/>
          <p:cNvCxnSpPr>
            <a:stCxn id="11" idx="5"/>
          </p:cNvCxnSpPr>
          <p:nvPr>
            <p:custDataLst>
              <p:tags r:id="rId11"/>
            </p:custDataLst>
          </p:nvPr>
        </p:nvCxnSpPr>
        <p:spPr>
          <a:xfrm>
            <a:off x="5830179" y="3225546"/>
            <a:ext cx="1128713" cy="476250"/>
          </a:xfrm>
          <a:prstGeom prst="line">
            <a:avLst/>
          </a:prstGeom>
          <a:ln w="31750" cap="flat" cmpd="sng">
            <a:solidFill>
              <a:srgbClr val="FF0000"/>
            </a:solidFill>
            <a:prstDash val="solid"/>
            <a:round/>
            <a:headEnd type="none" w="med" len="med"/>
            <a:tailEnd type="none" w="med" len="med"/>
          </a:ln>
        </p:spPr>
      </p:cxnSp>
      <p:sp>
        <p:nvSpPr>
          <p:cNvPr id="13" name="文本框 14"/>
          <p:cNvSpPr/>
          <p:nvPr>
            <p:custDataLst>
              <p:tags r:id="rId12"/>
            </p:custDataLst>
          </p:nvPr>
        </p:nvSpPr>
        <p:spPr>
          <a:xfrm>
            <a:off x="7012019" y="3463671"/>
            <a:ext cx="1796225" cy="922020"/>
          </a:xfrm>
          <a:prstGeom prst="rect">
            <a:avLst/>
          </a:prstGeom>
          <a:noFill/>
          <a:ln w="31750" cap="flat" cmpd="sng">
            <a:solidFill>
              <a:srgbClr val="70AD47"/>
            </a:solidFill>
            <a:prstDash val="solid"/>
            <a:miter/>
            <a:headEnd type="none" w="med" len="med"/>
            <a:tailEnd type="none" w="med" len="med"/>
          </a:ln>
        </p:spPr>
        <p:txBody>
          <a:bodyPr wrap="square" anchor="t" anchorCtr="0">
            <a:spAutoFit/>
          </a:bodyPr>
          <a:lstStyle/>
          <a:p>
            <a:r>
              <a:rPr lang="zh-CN" altLang="en-US" sz="1800" b="1" smtClean="0">
                <a:solidFill>
                  <a:srgbClr val="FF0000"/>
                </a:solidFill>
                <a:latin typeface="微软雅黑" panose="020B0503020204020204" charset="-122"/>
                <a:ea typeface="微软雅黑" panose="020B0503020204020204" charset="-122"/>
                <a:cs typeface="微软雅黑" panose="020B0503020204020204" charset="-122"/>
              </a:rPr>
              <a:t>与</a:t>
            </a:r>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第</a:t>
            </a:r>
            <a:r>
              <a:rPr lang="en-US" altLang="zh-CN" sz="1800" b="1" smtClean="0">
                <a:solidFill>
                  <a:srgbClr val="FF0000"/>
                </a:solidFill>
                <a:latin typeface="微软雅黑" panose="020B0503020204020204" charset="-122"/>
                <a:ea typeface="微软雅黑" panose="020B0503020204020204" charset="-122"/>
                <a:cs typeface="微软雅黑" panose="020B0503020204020204" charset="-122"/>
              </a:rPr>
              <a:t>97</a:t>
            </a:r>
            <a:r>
              <a:rPr lang="zh-CN" altLang="en-US" sz="1800" b="1" smtClean="0">
                <a:solidFill>
                  <a:srgbClr val="FF0000"/>
                </a:solidFill>
                <a:latin typeface="微软雅黑" panose="020B0503020204020204" charset="-122"/>
                <a:ea typeface="微软雅黑" panose="020B0503020204020204" charset="-122"/>
                <a:cs typeface="微软雅黑" panose="020B0503020204020204" charset="-122"/>
              </a:rPr>
              <a:t>位的半胱氨酸形成</a:t>
            </a:r>
            <a:r>
              <a:rPr lang="en-US" altLang="zh-CN" sz="1800" b="1" smtClean="0">
                <a:solidFill>
                  <a:srgbClr val="FF0000"/>
                </a:solidFill>
                <a:latin typeface="微软雅黑" panose="020B0503020204020204" charset="-122"/>
                <a:ea typeface="微软雅黑" panose="020B0503020204020204" charset="-122"/>
                <a:cs typeface="微软雅黑" panose="020B0503020204020204" charset="-122"/>
              </a:rPr>
              <a:t>-s-s-</a:t>
            </a:r>
            <a:endParaRPr lang="en-US" altLang="zh-CN" sz="18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14" name="矩形 15"/>
          <p:cNvSpPr/>
          <p:nvPr>
            <p:custDataLst>
              <p:tags r:id="rId13"/>
            </p:custDataLst>
          </p:nvPr>
        </p:nvSpPr>
        <p:spPr>
          <a:xfrm>
            <a:off x="3923887" y="1136525"/>
            <a:ext cx="1200626" cy="368300"/>
          </a:xfrm>
          <a:prstGeom prst="rect">
            <a:avLst/>
          </a:prstGeom>
          <a:noFill/>
          <a:ln w="41275" cap="flat" cmpd="sng">
            <a:solidFill>
              <a:schemeClr val="bg1"/>
            </a:solidFill>
            <a:prstDash val="solid"/>
            <a:miter/>
            <a:headEnd type="none" w="med" len="med"/>
            <a:tailEnd type="none" w="med" len="med"/>
          </a:ln>
        </p:spPr>
        <p:txBody>
          <a:bodyPr wrap="square" anchor="t" anchorCtr="0">
            <a:spAutoFit/>
          </a:bodyPr>
          <a:lstStyle/>
          <a:p>
            <a:r>
              <a:rPr lang="zh-CN" altLang="en-US" sz="1800" b="1">
                <a:solidFill>
                  <a:srgbClr val="FF0000"/>
                </a:solidFill>
                <a:latin typeface="微软雅黑" panose="020B0503020204020204" charset="-122"/>
                <a:ea typeface="微软雅黑" panose="020B0503020204020204" charset="-122"/>
              </a:rPr>
              <a:t>定点突变</a:t>
            </a:r>
            <a:endParaRPr lang="zh-CN" altLang="en-US" sz="1800" b="1">
              <a:solidFill>
                <a:srgbClr val="FF0000"/>
              </a:solidFill>
              <a:latin typeface="微软雅黑" panose="020B0503020204020204" charset="-122"/>
              <a:ea typeface="微软雅黑" panose="020B0503020204020204" charset="-122"/>
            </a:endParaRPr>
          </a:p>
        </p:txBody>
      </p:sp>
      <p:sp>
        <p:nvSpPr>
          <p:cNvPr id="381" name="矩形 380"/>
          <p:cNvSpPr/>
          <p:nvPr>
            <p:custDataLst>
              <p:tags r:id="rId14"/>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15"/>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16"/>
            </p:custDataLst>
          </p:nvPr>
        </p:nvSpPr>
        <p:spPr>
          <a:xfrm>
            <a:off x="251460" y="173990"/>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三</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蛋白质工程的应用</a:t>
            </a:r>
            <a:endParaRPr lang="zh-CN" altLang="en-US" sz="2400" b="1" spc="190">
              <a:solidFill>
                <a:schemeClr val="accent1"/>
              </a:solidFill>
              <a:uFillTx/>
              <a:ea typeface="微软雅黑" panose="020B0503020204020204" charset="-122"/>
              <a:sym typeface="+mn-ea"/>
            </a:endParaRPr>
          </a:p>
        </p:txBody>
      </p:sp>
      <p:sp>
        <p:nvSpPr>
          <p:cNvPr id="46" name="文本框 45"/>
          <p:cNvSpPr txBox="1"/>
          <p:nvPr>
            <p:custDataLst>
              <p:tags r:id="rId17"/>
            </p:custDataLst>
          </p:nvPr>
        </p:nvSpPr>
        <p:spPr>
          <a:xfrm>
            <a:off x="3437255" y="732790"/>
            <a:ext cx="2094865" cy="398780"/>
          </a:xfrm>
          <a:prstGeom prst="rect">
            <a:avLst/>
          </a:prstGeom>
          <a:solidFill>
            <a:schemeClr val="accent2"/>
          </a:solidFill>
          <a:ln w="9525">
            <a:noFill/>
          </a:ln>
        </p:spPr>
        <p:txBody>
          <a:bodyPr wrap="square" anchor="t" anchorCtr="0">
            <a:spAutoFit/>
          </a:bodyPr>
          <a:lstStyle/>
          <a:p>
            <a:pPr algn="just">
              <a:buClrTx/>
            </a:pPr>
            <a:r>
              <a:rPr lang="en-US" altLang="zh-CN"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1.</a:t>
            </a:r>
            <a:r>
              <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医药工业方面</a:t>
            </a:r>
            <a:endPar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custDataLst>
              <p:tags r:id="rId1"/>
            </p:custDataLst>
          </p:nvPr>
        </p:nvSpPr>
        <p:spPr/>
        <p:txBody>
          <a:bodyPr/>
          <a:lstStyle/>
          <a:p>
            <a:fld id="{390D4B35-1930-4C0E-A7D8-8B216E2C2E9D}" type="slidenum">
              <a:rPr lang="zh-CN" altLang="en-US" sz="640" smtClean="0"/>
            </a:fld>
            <a:endParaRPr lang="zh-CN" altLang="en-US" sz="640"/>
          </a:p>
        </p:txBody>
      </p:sp>
      <p:sp>
        <p:nvSpPr>
          <p:cNvPr id="4" name="文本框 3"/>
          <p:cNvSpPr txBox="1"/>
          <p:nvPr>
            <p:custDataLst>
              <p:tags r:id="rId2"/>
            </p:custDataLst>
          </p:nvPr>
        </p:nvSpPr>
        <p:spPr>
          <a:xfrm>
            <a:off x="101312" y="291732"/>
            <a:ext cx="411480" cy="395605"/>
          </a:xfrm>
          <a:prstGeom prst="rect">
            <a:avLst/>
          </a:prstGeom>
          <a:noFill/>
          <a:ln w="9525">
            <a:noFill/>
          </a:ln>
        </p:spPr>
        <p:txBody>
          <a:bodyPr wrap="none" rtlCol="0">
            <a:spAutoFit/>
          </a:bodyPr>
          <a:lstStyle/>
          <a:p>
            <a:pPr algn="l">
              <a:lnSpc>
                <a:spcPct val="110000"/>
              </a:lnSpc>
              <a:buClrTx/>
              <a:buSzTx/>
              <a:buFontTx/>
            </a:pPr>
            <a:r>
              <a:rPr lang="en-US" altLang="zh-CN" sz="1800" smtClean="0">
                <a:solidFill>
                  <a:schemeClr val="bg1"/>
                </a:solidFill>
                <a:latin typeface="Times New Roman" panose="02020603050405020304" charset="0"/>
                <a:ea typeface="微软雅黑" panose="020B0503020204020204" charset="-122"/>
                <a:cs typeface="宋体" panose="02010600030101010101" pitchFamily="2" charset="-122"/>
              </a:rPr>
              <a:t>03</a:t>
            </a:r>
            <a:endParaRPr lang="zh-CN" altLang="en-US" sz="1800" smtClean="0">
              <a:solidFill>
                <a:schemeClr val="bg1"/>
              </a:solidFill>
              <a:latin typeface="Times New Roman" panose="02020603050405020304" charset="0"/>
              <a:ea typeface="微软雅黑" panose="020B0503020204020204" charset="-122"/>
              <a:cs typeface="宋体" panose="02010600030101010101" pitchFamily="2" charset="-122"/>
            </a:endParaRPr>
          </a:p>
        </p:txBody>
      </p:sp>
      <p:sp>
        <p:nvSpPr>
          <p:cNvPr id="6" name="文本框 26"/>
          <p:cNvSpPr/>
          <p:nvPr>
            <p:custDataLst>
              <p:tags r:id="rId3"/>
            </p:custDataLst>
          </p:nvPr>
        </p:nvSpPr>
        <p:spPr>
          <a:xfrm>
            <a:off x="396716" y="1275996"/>
            <a:ext cx="5839301" cy="368300"/>
          </a:xfrm>
          <a:prstGeom prst="rect">
            <a:avLst/>
          </a:prstGeom>
          <a:noFill/>
          <a:ln w="9525">
            <a:noFill/>
          </a:ln>
        </p:spPr>
        <p:txBody>
          <a:bodyPr wrap="square" anchor="t" anchorCtr="0">
            <a:spAutoFit/>
          </a:bodyPr>
          <a:lstStyle/>
          <a:p>
            <a:pPr algn="just"/>
            <a:r>
              <a:rPr lang="zh-CN" altLang="en-US" sz="1800" b="1">
                <a:solidFill>
                  <a:srgbClr val="00B05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（4）</a:t>
            </a:r>
            <a:r>
              <a:rPr lang="zh-CN" altLang="en-US" sz="1800" b="1">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降低人对小鼠单克隆抗体的免疫反应</a:t>
            </a:r>
            <a:endParaRPr lang="zh-CN" altLang="en-US" sz="1800" b="1" spc="15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pic>
        <p:nvPicPr>
          <p:cNvPr id="7" name="图片 2"/>
          <p:cNvPicPr>
            <a:picLocks noChangeAspect="1"/>
          </p:cNvPicPr>
          <p:nvPr>
            <p:custDataLst>
              <p:tags r:id="rId4"/>
            </p:custDataLst>
          </p:nvPr>
        </p:nvPicPr>
        <p:blipFill>
          <a:blip r:embed="rId5"/>
          <a:stretch>
            <a:fillRect/>
          </a:stretch>
        </p:blipFill>
        <p:spPr>
          <a:xfrm>
            <a:off x="5490845" y="1564005"/>
            <a:ext cx="3315970" cy="2634615"/>
          </a:xfrm>
          <a:prstGeom prst="rect">
            <a:avLst/>
          </a:prstGeom>
          <a:noFill/>
          <a:ln w="9525">
            <a:noFill/>
          </a:ln>
        </p:spPr>
      </p:pic>
      <p:sp>
        <p:nvSpPr>
          <p:cNvPr id="8" name="矩形 4"/>
          <p:cNvSpPr/>
          <p:nvPr>
            <p:custDataLst>
              <p:tags r:id="rId6"/>
            </p:custDataLst>
          </p:nvPr>
        </p:nvSpPr>
        <p:spPr>
          <a:xfrm>
            <a:off x="5075882" y="1131748"/>
            <a:ext cx="1097280" cy="368300"/>
          </a:xfrm>
          <a:prstGeom prst="rect">
            <a:avLst/>
          </a:prstGeom>
          <a:noFill/>
          <a:ln w="41275" cap="flat" cmpd="sng">
            <a:solidFill>
              <a:schemeClr val="bg1"/>
            </a:solidFill>
            <a:prstDash val="solid"/>
            <a:miter/>
            <a:headEnd type="none" w="med" len="med"/>
            <a:tailEnd type="none" w="med" len="med"/>
          </a:ln>
        </p:spPr>
        <p:txBody>
          <a:bodyPr wrap="none" anchor="t" anchorCtr="0">
            <a:spAutoFit/>
          </a:bodyPr>
          <a:lstStyle/>
          <a:p>
            <a:r>
              <a:rPr lang="zh-CN" altLang="en-US" sz="1800" b="1">
                <a:solidFill>
                  <a:schemeClr val="accent1"/>
                </a:solidFill>
                <a:latin typeface="微软雅黑" panose="020B0503020204020204" charset="-122"/>
                <a:ea typeface="微软雅黑" panose="020B0503020204020204" charset="-122"/>
              </a:rPr>
              <a:t>基因融合</a:t>
            </a:r>
            <a:endParaRPr lang="zh-CN" altLang="en-US" sz="1800" b="1">
              <a:solidFill>
                <a:schemeClr val="accent1"/>
              </a:solidFill>
              <a:latin typeface="微软雅黑" panose="020B0503020204020204" charset="-122"/>
              <a:ea typeface="微软雅黑" panose="020B0503020204020204" charset="-122"/>
            </a:endParaRPr>
          </a:p>
        </p:txBody>
      </p:sp>
      <p:sp>
        <p:nvSpPr>
          <p:cNvPr id="17" name="文本框 16"/>
          <p:cNvSpPr txBox="1"/>
          <p:nvPr>
            <p:custDataLst>
              <p:tags r:id="rId7"/>
            </p:custDataLst>
          </p:nvPr>
        </p:nvSpPr>
        <p:spPr>
          <a:xfrm>
            <a:off x="539503" y="1995981"/>
            <a:ext cx="4951034" cy="1753235"/>
          </a:xfrm>
          <a:prstGeom prst="rect">
            <a:avLst/>
          </a:prstGeom>
          <a:noFill/>
        </p:spPr>
        <p:txBody>
          <a:bodyPr wrap="square" rtlCol="0">
            <a:spAutoFit/>
          </a:bodyPr>
          <a:lstStyle>
            <a:defPPr>
              <a:defRPr lang="zh-CN"/>
            </a:defPPr>
            <a:lvl1pPr marL="342900" indent="-342900">
              <a:lnSpc>
                <a:spcPct val="150000"/>
              </a:lnSpc>
              <a:buFont typeface="Wingdings" panose="05000000000000000000" pitchFamily="2" charset="2"/>
              <a:buChar char="Ø"/>
              <a:defRPr sz="2400" b="1">
                <a:latin typeface="微软雅黑 Light" panose="020B0502040204020203" pitchFamily="34" charset="-122"/>
                <a:ea typeface="微软雅黑 Light" panose="020B0502040204020203" pitchFamily="34" charset="-122"/>
              </a:defRPr>
            </a:lvl1pPr>
          </a:lstStyle>
          <a:p>
            <a:pPr marL="0" indent="0">
              <a:buNone/>
            </a:pP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通过</a:t>
            </a:r>
            <a:r>
              <a:rPr lang="zh-CN" altLang="en-US" sz="1800">
                <a:solidFill>
                  <a:schemeClr val="accent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改造基因</a:t>
            </a: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a:t>
            </a:r>
            <a:r>
              <a:rPr lang="zh-CN" altLang="en-US" sz="1800">
                <a:latin typeface="微软雅黑" panose="020B0503020204020204" charset="-122"/>
                <a:ea typeface="微软雅黑" panose="020B0503020204020204" charset="-122"/>
                <a:cs typeface="微软雅黑" panose="020B0503020204020204" charset="-122"/>
                <a:sym typeface="Arial" panose="020B0604020202020204" pitchFamily="34" charset="0"/>
              </a:rPr>
              <a:t>将</a:t>
            </a:r>
            <a:r>
              <a:rPr lang="zh-CN" altLang="en-US" sz="1800">
                <a:solidFill>
                  <a:schemeClr val="accen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小鼠抗体上结合抗原的区域</a:t>
            </a: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（即可变区）</a:t>
            </a:r>
            <a:r>
              <a:rPr lang="zh-CN" altLang="en-US" sz="1800">
                <a:latin typeface="微软雅黑" panose="020B0503020204020204" charset="-122"/>
                <a:ea typeface="微软雅黑" panose="020B0503020204020204" charset="-122"/>
                <a:cs typeface="微软雅黑" panose="020B0503020204020204" charset="-122"/>
                <a:sym typeface="Arial" panose="020B0604020202020204" pitchFamily="34" charset="0"/>
              </a:rPr>
              <a:t>“嫁接”到</a:t>
            </a:r>
            <a:r>
              <a:rPr lang="zh-CN" altLang="en-US" sz="1800">
                <a:solidFill>
                  <a:schemeClr val="accen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人的抗体</a:t>
            </a:r>
            <a:r>
              <a:rPr lang="zh-CN" altLang="en-US" sz="1800">
                <a:solidFill>
                  <a:schemeClr val="accent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a:t>
            </a: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即恒定区）</a:t>
            </a:r>
            <a:r>
              <a:rPr lang="zh-CN" altLang="en-US" sz="1800">
                <a:latin typeface="微软雅黑" panose="020B0503020204020204" charset="-122"/>
                <a:ea typeface="微软雅黑" panose="020B0503020204020204" charset="-122"/>
                <a:cs typeface="微软雅黑" panose="020B0503020204020204" charset="-122"/>
                <a:sym typeface="Arial" panose="020B0604020202020204" pitchFamily="34" charset="0"/>
              </a:rPr>
              <a:t>上，</a:t>
            </a: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经过这样改造的抗体</a:t>
            </a:r>
            <a:r>
              <a:rPr lang="zh-CN" altLang="en-US" sz="180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诱发</a:t>
            </a:r>
            <a:r>
              <a:rPr lang="zh-CN" altLang="en-US" sz="1800">
                <a:solidFill>
                  <a:schemeClr val="accen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免疫反应的强度</a:t>
            </a:r>
            <a:r>
              <a:rPr lang="zh-CN" altLang="en-US" sz="1800">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就</a:t>
            </a:r>
            <a:r>
              <a:rPr lang="zh-CN" altLang="en-US" sz="180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会</a:t>
            </a:r>
            <a:r>
              <a:rPr lang="zh-CN" altLang="en-US" sz="1800">
                <a:solidFill>
                  <a:schemeClr val="accen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减低</a:t>
            </a:r>
            <a:r>
              <a:rPr lang="zh-CN" altLang="en-US" sz="180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很多。</a:t>
            </a:r>
            <a:endParaRPr lang="zh-CN" altLang="en-US" sz="180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81" name="矩形 380"/>
          <p:cNvSpPr/>
          <p:nvPr>
            <p:custDataLst>
              <p:tags r:id="rId8"/>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9"/>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10"/>
            </p:custDataLst>
          </p:nvPr>
        </p:nvSpPr>
        <p:spPr>
          <a:xfrm>
            <a:off x="251460" y="173990"/>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三</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蛋白质工程的应用</a:t>
            </a:r>
            <a:endParaRPr lang="zh-CN" altLang="en-US" sz="2400" b="1" spc="190">
              <a:solidFill>
                <a:schemeClr val="accent1"/>
              </a:solidFill>
              <a:uFillTx/>
              <a:ea typeface="微软雅黑" panose="020B0503020204020204" charset="-122"/>
              <a:sym typeface="+mn-ea"/>
            </a:endParaRPr>
          </a:p>
        </p:txBody>
      </p:sp>
      <p:sp>
        <p:nvSpPr>
          <p:cNvPr id="46" name="文本框 45"/>
          <p:cNvSpPr txBox="1"/>
          <p:nvPr>
            <p:custDataLst>
              <p:tags r:id="rId11"/>
            </p:custDataLst>
          </p:nvPr>
        </p:nvSpPr>
        <p:spPr>
          <a:xfrm>
            <a:off x="3491865" y="771525"/>
            <a:ext cx="2094865" cy="398780"/>
          </a:xfrm>
          <a:prstGeom prst="rect">
            <a:avLst/>
          </a:prstGeom>
          <a:solidFill>
            <a:schemeClr val="accent2"/>
          </a:solidFill>
          <a:ln w="9525">
            <a:noFill/>
          </a:ln>
        </p:spPr>
        <p:txBody>
          <a:bodyPr wrap="square" anchor="t" anchorCtr="0">
            <a:spAutoFit/>
          </a:bodyPr>
          <a:lstStyle/>
          <a:p>
            <a:pPr algn="just">
              <a:buClrTx/>
            </a:pPr>
            <a:r>
              <a:rPr lang="en-US" altLang="zh-CN"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1.</a:t>
            </a:r>
            <a:r>
              <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医药工业方面</a:t>
            </a:r>
            <a:endPar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3" name="等腰三角形 2"/>
          <p:cNvSpPr/>
          <p:nvPr>
            <p:custDataLst>
              <p:tags r:id="rId12"/>
            </p:custDataLst>
          </p:nvPr>
        </p:nvSpPr>
        <p:spPr>
          <a:xfrm>
            <a:off x="251460" y="1360170"/>
            <a:ext cx="288290" cy="203835"/>
          </a:xfrm>
          <a:prstGeom prst="triangle">
            <a:avLst/>
          </a:prstGeom>
          <a:solidFill>
            <a:srgbClr val="FF000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 name="矩形 4"/>
          <p:cNvSpPr/>
          <p:nvPr>
            <p:custDataLst>
              <p:tags r:id="rId13"/>
            </p:custDataLst>
          </p:nvPr>
        </p:nvSpPr>
        <p:spPr>
          <a:xfrm>
            <a:off x="7480627" y="4300398"/>
            <a:ext cx="1325880" cy="368300"/>
          </a:xfrm>
          <a:prstGeom prst="rect">
            <a:avLst/>
          </a:prstGeom>
          <a:noFill/>
          <a:ln w="41275" cap="flat" cmpd="sng">
            <a:solidFill>
              <a:schemeClr val="bg1"/>
            </a:solidFill>
            <a:prstDash val="solid"/>
            <a:miter/>
            <a:headEnd type="none" w="med" len="med"/>
            <a:tailEnd type="none" w="med" len="med"/>
          </a:ln>
        </p:spPr>
        <p:txBody>
          <a:bodyPr wrap="none" anchor="t" anchorCtr="0">
            <a:spAutoFit/>
          </a:bodyPr>
          <a:lstStyle/>
          <a:p>
            <a:r>
              <a:rPr lang="zh-CN" altLang="en-US" sz="1800" b="1" u="sng">
                <a:solidFill>
                  <a:srgbClr val="FF0000"/>
                </a:solidFill>
                <a:latin typeface="微软雅黑" panose="020B0503020204020204" charset="-122"/>
                <a:ea typeface="微软雅黑" panose="020B0503020204020204" charset="-122"/>
              </a:rPr>
              <a:t>人鼠嵌合体</a:t>
            </a:r>
            <a:endParaRPr lang="zh-CN" altLang="en-US" sz="1800" b="1" u="sng">
              <a:solidFill>
                <a:srgbClr val="FF0000"/>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p:bldP spid="3"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101312" y="291732"/>
            <a:ext cx="411480" cy="395605"/>
          </a:xfrm>
          <a:prstGeom prst="rect">
            <a:avLst/>
          </a:prstGeom>
          <a:noFill/>
          <a:ln w="9525">
            <a:noFill/>
          </a:ln>
        </p:spPr>
        <p:txBody>
          <a:bodyPr wrap="none" rtlCol="0">
            <a:spAutoFit/>
          </a:bodyPr>
          <a:lstStyle/>
          <a:p>
            <a:pPr algn="l">
              <a:lnSpc>
                <a:spcPct val="110000"/>
              </a:lnSpc>
              <a:buClrTx/>
              <a:buSzTx/>
              <a:buFontTx/>
            </a:pPr>
            <a:r>
              <a:rPr lang="en-US" altLang="zh-CN" sz="1800" smtClean="0">
                <a:solidFill>
                  <a:schemeClr val="bg1"/>
                </a:solidFill>
                <a:latin typeface="Times New Roman" panose="02020603050405020304" charset="0"/>
                <a:ea typeface="微软雅黑" panose="020B0503020204020204" charset="-122"/>
                <a:cs typeface="宋体" panose="02010600030101010101" pitchFamily="2" charset="-122"/>
              </a:rPr>
              <a:t>03</a:t>
            </a:r>
            <a:endParaRPr lang="zh-CN" altLang="en-US" sz="1800" smtClean="0">
              <a:solidFill>
                <a:schemeClr val="bg1"/>
              </a:solidFill>
              <a:latin typeface="Times New Roman" panose="02020603050405020304" charset="0"/>
              <a:ea typeface="微软雅黑" panose="020B0503020204020204" charset="-122"/>
              <a:cs typeface="宋体" panose="02010600030101010101" pitchFamily="2" charset="-122"/>
            </a:endParaRPr>
          </a:p>
        </p:txBody>
      </p:sp>
      <p:sp>
        <p:nvSpPr>
          <p:cNvPr id="5" name="文本框 4"/>
          <p:cNvSpPr txBox="1"/>
          <p:nvPr>
            <p:custDataLst>
              <p:tags r:id="rId2"/>
            </p:custDataLst>
          </p:nvPr>
        </p:nvSpPr>
        <p:spPr>
          <a:xfrm>
            <a:off x="684054" y="1210340"/>
            <a:ext cx="7875746" cy="1753235"/>
          </a:xfrm>
          <a:prstGeom prst="rect">
            <a:avLst/>
          </a:prstGeom>
          <a:noFill/>
          <a:ln w="19050">
            <a:noFill/>
          </a:ln>
        </p:spPr>
        <p:txBody>
          <a:bodyPr wrap="square" anchor="t" anchorCtr="0">
            <a:spAutoFit/>
          </a:bodyPr>
          <a:lstStyle/>
          <a:p>
            <a:pPr fontAlgn="auto">
              <a:lnSpc>
                <a:spcPct val="150000"/>
              </a:lnSpc>
              <a:buClrTx/>
              <a:buFontTx/>
            </a:pPr>
            <a:r>
              <a:rPr lang="zh-CN" altLang="en-US" sz="1800" b="1">
                <a:latin typeface="微软雅黑" panose="020B0503020204020204" charset="-122"/>
                <a:ea typeface="微软雅黑" panose="020B0503020204020204" charset="-122"/>
                <a:sym typeface="宋体" panose="02010600030101010101" pitchFamily="2" charset="-122"/>
              </a:rPr>
              <a:t>蛋白质工程被广泛用于</a:t>
            </a:r>
            <a:r>
              <a:rPr lang="zh-CN" altLang="en-US" sz="1800" b="1">
                <a:solidFill>
                  <a:srgbClr val="FF0000"/>
                </a:solidFill>
                <a:latin typeface="微软雅黑" panose="020B0503020204020204" charset="-122"/>
                <a:ea typeface="微软雅黑" panose="020B0503020204020204" charset="-122"/>
                <a:sym typeface="宋体" panose="02010600030101010101" pitchFamily="2" charset="-122"/>
              </a:rPr>
              <a:t>改进酶的性能</a:t>
            </a:r>
            <a:r>
              <a:rPr lang="zh-CN" altLang="en-US" sz="1800" b="1">
                <a:latin typeface="微软雅黑" panose="020B0503020204020204" charset="-122"/>
                <a:ea typeface="微软雅黑" panose="020B0503020204020204" charset="-122"/>
                <a:sym typeface="宋体" panose="02010600030101010101" pitchFamily="2" charset="-122"/>
              </a:rPr>
              <a:t>或</a:t>
            </a:r>
            <a:r>
              <a:rPr lang="zh-CN" altLang="en-US" sz="1800" b="1">
                <a:solidFill>
                  <a:srgbClr val="FF0000"/>
                </a:solidFill>
                <a:latin typeface="微软雅黑" panose="020B0503020204020204" charset="-122"/>
                <a:ea typeface="微软雅黑" panose="020B0503020204020204" charset="-122"/>
                <a:sym typeface="宋体" panose="02010600030101010101" pitchFamily="2" charset="-122"/>
              </a:rPr>
              <a:t>开发新的工业用酶</a:t>
            </a:r>
            <a:r>
              <a:rPr lang="zh-CN" altLang="en-US" sz="1800" b="1" smtClean="0">
                <a:latin typeface="微软雅黑" panose="020B0503020204020204" charset="-122"/>
                <a:ea typeface="微软雅黑" panose="020B0503020204020204" charset="-122"/>
                <a:sym typeface="宋体" panose="02010600030101010101" pitchFamily="2" charset="-122"/>
              </a:rPr>
              <a:t>。</a:t>
            </a:r>
            <a:endParaRPr lang="en-US" altLang="zh-CN" sz="1800" b="1" smtClean="0">
              <a:latin typeface="微软雅黑" panose="020B0503020204020204" charset="-122"/>
              <a:ea typeface="微软雅黑" panose="020B0503020204020204" charset="-122"/>
              <a:sym typeface="宋体" panose="02010600030101010101" pitchFamily="2" charset="-122"/>
            </a:endParaRPr>
          </a:p>
          <a:p>
            <a:pPr fontAlgn="auto">
              <a:lnSpc>
                <a:spcPct val="150000"/>
              </a:lnSpc>
              <a:buClrTx/>
              <a:buFontTx/>
            </a:pPr>
            <a:r>
              <a:rPr lang="zh-CN" altLang="en-US" sz="1800" b="1" smtClean="0">
                <a:latin typeface="微软雅黑" panose="020B0503020204020204" charset="-122"/>
                <a:ea typeface="微软雅黑" panose="020B0503020204020204" charset="-122"/>
                <a:sym typeface="宋体" panose="02010600030101010101" pitchFamily="2" charset="-122"/>
              </a:rPr>
              <a:t>如</a:t>
            </a:r>
            <a:r>
              <a:rPr lang="zh-CN" altLang="en-US" sz="1800" b="1">
                <a:solidFill>
                  <a:srgbClr val="FF0000"/>
                </a:solidFill>
                <a:latin typeface="微软雅黑" panose="020B0503020204020204" charset="-122"/>
                <a:ea typeface="微软雅黑" panose="020B0503020204020204" charset="-122"/>
                <a:sym typeface="宋体" panose="02010600030101010101" pitchFamily="2" charset="-122"/>
              </a:rPr>
              <a:t>枯草杆菌蛋白酶</a:t>
            </a:r>
            <a:r>
              <a:rPr lang="zh-CN" altLang="en-US" sz="1800" b="1">
                <a:latin typeface="微软雅黑" panose="020B0503020204020204" charset="-122"/>
                <a:ea typeface="微软雅黑" panose="020B0503020204020204" charset="-122"/>
                <a:sym typeface="宋体" panose="02010600030101010101" pitchFamily="2" charset="-122"/>
              </a:rPr>
              <a:t>具有水解蛋白质的作用，常被用于洗涤剂工业、丝绸工业等。迄今为止，利用蛋白质工程获得的该酶的突变体已有上百种，从中可能筛选出一些符合工业化生产需求的突变体，从而提高这种酶的使用价值。</a:t>
            </a:r>
            <a:endParaRPr lang="zh-CN" altLang="en-US" sz="1800" b="1">
              <a:latin typeface="微软雅黑" panose="020B0503020204020204" charset="-122"/>
              <a:ea typeface="微软雅黑" panose="020B0503020204020204" charset="-122"/>
              <a:sym typeface="宋体" panose="02010600030101010101" pitchFamily="2" charset="-122"/>
            </a:endParaRPr>
          </a:p>
        </p:txBody>
      </p:sp>
      <p:sp>
        <p:nvSpPr>
          <p:cNvPr id="7" name="文本框 6"/>
          <p:cNvSpPr txBox="1"/>
          <p:nvPr>
            <p:custDataLst>
              <p:tags r:id="rId3"/>
            </p:custDataLst>
          </p:nvPr>
        </p:nvSpPr>
        <p:spPr>
          <a:xfrm>
            <a:off x="513080" y="3219450"/>
            <a:ext cx="5297805" cy="1753235"/>
          </a:xfrm>
          <a:prstGeom prst="rect">
            <a:avLst/>
          </a:prstGeom>
          <a:noFill/>
          <a:ln w="19050">
            <a:noFill/>
          </a:ln>
        </p:spPr>
        <p:txBody>
          <a:bodyPr wrap="square" anchor="t" anchorCtr="0">
            <a:spAutoFit/>
          </a:bodyPr>
          <a:lstStyle/>
          <a:p>
            <a:pPr marL="0" indent="0" fontAlgn="auto">
              <a:lnSpc>
                <a:spcPct val="150000"/>
              </a:lnSpc>
              <a:buClrTx/>
              <a:buFont typeface="Wingdings" panose="05000000000000000000" charset="0"/>
              <a:buNone/>
            </a:pPr>
            <a:r>
              <a:rPr lang="zh-CN" altLang="en-US" sz="1800" b="1">
                <a:solidFill>
                  <a:schemeClr val="tx1"/>
                </a:solidFill>
                <a:latin typeface="微软雅黑" panose="020B0503020204020204" charset="-122"/>
                <a:ea typeface="微软雅黑" panose="020B0503020204020204" charset="-122"/>
                <a:sym typeface="宋体" panose="02010600030101010101" pitchFamily="2" charset="-122"/>
              </a:rPr>
              <a:t>改造某些</a:t>
            </a:r>
            <a:r>
              <a:rPr lang="zh-CN" altLang="en-US" sz="1800" b="1">
                <a:solidFill>
                  <a:srgbClr val="FF0000"/>
                </a:solidFill>
                <a:latin typeface="微软雅黑" panose="020B0503020204020204" charset="-122"/>
                <a:ea typeface="微软雅黑" panose="020B0503020204020204" charset="-122"/>
                <a:sym typeface="宋体" panose="02010600030101010101" pitchFamily="2" charset="-122"/>
              </a:rPr>
              <a:t>参与调控光合作用的酶</a:t>
            </a:r>
            <a:r>
              <a:rPr lang="zh-CN" altLang="en-US" sz="1800" b="1">
                <a:solidFill>
                  <a:schemeClr val="tx1"/>
                </a:solidFill>
                <a:latin typeface="微软雅黑" panose="020B0503020204020204" charset="-122"/>
                <a:ea typeface="微软雅黑" panose="020B0503020204020204" charset="-122"/>
                <a:sym typeface="宋体" panose="02010600030101010101" pitchFamily="2" charset="-122"/>
              </a:rPr>
              <a:t>，以提高植物光合作用的速率，增加粮食的产量。利用蛋白质工程的思路</a:t>
            </a:r>
            <a:r>
              <a:rPr lang="zh-CN" altLang="en-US" sz="1800" b="1">
                <a:solidFill>
                  <a:srgbClr val="FF0000"/>
                </a:solidFill>
                <a:latin typeface="微软雅黑" panose="020B0503020204020204" charset="-122"/>
                <a:ea typeface="微软雅黑" panose="020B0503020204020204" charset="-122"/>
                <a:sym typeface="宋体" panose="02010600030101010101" pitchFamily="2" charset="-122"/>
              </a:rPr>
              <a:t>设计优良微生物农药</a:t>
            </a:r>
            <a:r>
              <a:rPr lang="zh-CN" altLang="en-US" sz="1800" b="1">
                <a:solidFill>
                  <a:schemeClr val="tx1"/>
                </a:solidFill>
                <a:latin typeface="微软雅黑" panose="020B0503020204020204" charset="-122"/>
                <a:ea typeface="微软雅黑" panose="020B0503020204020204" charset="-122"/>
                <a:sym typeface="宋体" panose="02010600030101010101" pitchFamily="2" charset="-122"/>
              </a:rPr>
              <a:t>，通过改造</a:t>
            </a:r>
            <a:r>
              <a:rPr lang="zh-CN" altLang="en-US" sz="1800" b="1">
                <a:solidFill>
                  <a:srgbClr val="FF0000"/>
                </a:solidFill>
                <a:latin typeface="微软雅黑" panose="020B0503020204020204" charset="-122"/>
                <a:ea typeface="微软雅黑" panose="020B0503020204020204" charset="-122"/>
                <a:sym typeface="宋体" panose="02010600030101010101" pitchFamily="2" charset="-122"/>
              </a:rPr>
              <a:t>微生物蛋白质</a:t>
            </a:r>
            <a:r>
              <a:rPr lang="zh-CN" altLang="en-US" sz="1800" b="1">
                <a:solidFill>
                  <a:schemeClr val="tx1"/>
                </a:solidFill>
                <a:latin typeface="微软雅黑" panose="020B0503020204020204" charset="-122"/>
                <a:ea typeface="微软雅黑" panose="020B0503020204020204" charset="-122"/>
                <a:sym typeface="宋体" panose="02010600030101010101" pitchFamily="2" charset="-122"/>
              </a:rPr>
              <a:t>的</a:t>
            </a:r>
            <a:r>
              <a:rPr lang="zh-CN" altLang="en-US" sz="1800" b="1">
                <a:solidFill>
                  <a:srgbClr val="FF0000"/>
                </a:solidFill>
                <a:latin typeface="微软雅黑" panose="020B0503020204020204" charset="-122"/>
                <a:ea typeface="微软雅黑" panose="020B0503020204020204" charset="-122"/>
                <a:sym typeface="宋体" panose="02010600030101010101" pitchFamily="2" charset="-122"/>
              </a:rPr>
              <a:t>结构</a:t>
            </a:r>
            <a:r>
              <a:rPr lang="zh-CN" altLang="en-US" sz="1800" b="1">
                <a:solidFill>
                  <a:schemeClr val="tx1"/>
                </a:solidFill>
                <a:latin typeface="微软雅黑" panose="020B0503020204020204" charset="-122"/>
                <a:ea typeface="微软雅黑" panose="020B0503020204020204" charset="-122"/>
                <a:sym typeface="宋体" panose="02010600030101010101" pitchFamily="2" charset="-122"/>
              </a:rPr>
              <a:t>，使它防治病虫害的效果增强。</a:t>
            </a:r>
            <a:endParaRPr lang="zh-CN" altLang="en-US" sz="1800" b="1">
              <a:solidFill>
                <a:schemeClr val="tx1"/>
              </a:solidFill>
              <a:latin typeface="微软雅黑" panose="020B0503020204020204" charset="-122"/>
              <a:ea typeface="微软雅黑" panose="020B0503020204020204" charset="-122"/>
              <a:sym typeface="宋体" panose="02010600030101010101" pitchFamily="2" charset="-122"/>
            </a:endParaRPr>
          </a:p>
        </p:txBody>
      </p:sp>
      <p:sp>
        <p:nvSpPr>
          <p:cNvPr id="46" name="文本框 45"/>
          <p:cNvSpPr txBox="1"/>
          <p:nvPr>
            <p:custDataLst>
              <p:tags r:id="rId4"/>
            </p:custDataLst>
          </p:nvPr>
        </p:nvSpPr>
        <p:spPr>
          <a:xfrm>
            <a:off x="2747010" y="843915"/>
            <a:ext cx="2094865" cy="398780"/>
          </a:xfrm>
          <a:prstGeom prst="rect">
            <a:avLst/>
          </a:prstGeom>
          <a:solidFill>
            <a:schemeClr val="accent2"/>
          </a:solidFill>
          <a:ln w="9525">
            <a:noFill/>
          </a:ln>
        </p:spPr>
        <p:txBody>
          <a:bodyPr wrap="square" anchor="t" anchorCtr="0">
            <a:spAutoFit/>
          </a:bodyPr>
          <a:lstStyle/>
          <a:p>
            <a:pPr algn="just">
              <a:buClrTx/>
            </a:pPr>
            <a:r>
              <a:rPr lang="en-US" altLang="zh-CN"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2.</a:t>
            </a:r>
            <a:r>
              <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其他工业方面</a:t>
            </a:r>
            <a:endPar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9" name="文本框 8"/>
          <p:cNvSpPr txBox="1"/>
          <p:nvPr>
            <p:custDataLst>
              <p:tags r:id="rId5"/>
            </p:custDataLst>
          </p:nvPr>
        </p:nvSpPr>
        <p:spPr>
          <a:xfrm>
            <a:off x="2339975" y="2963545"/>
            <a:ext cx="1638300" cy="398780"/>
          </a:xfrm>
          <a:prstGeom prst="rect">
            <a:avLst/>
          </a:prstGeom>
          <a:solidFill>
            <a:schemeClr val="accent2"/>
          </a:solidFill>
          <a:ln w="9525">
            <a:noFill/>
          </a:ln>
        </p:spPr>
        <p:txBody>
          <a:bodyPr wrap="square" anchor="t" anchorCtr="0">
            <a:spAutoFit/>
          </a:bodyPr>
          <a:lstStyle/>
          <a:p>
            <a:pPr algn="just">
              <a:buClrTx/>
            </a:pPr>
            <a:r>
              <a:rPr lang="en-US" altLang="zh-CN"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3.</a:t>
            </a:r>
            <a:r>
              <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农业方面</a:t>
            </a:r>
            <a:endPar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381" name="矩形 380"/>
          <p:cNvSpPr/>
          <p:nvPr>
            <p:custDataLst>
              <p:tags r:id="rId6"/>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7"/>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8"/>
            </p:custDataLst>
          </p:nvPr>
        </p:nvSpPr>
        <p:spPr>
          <a:xfrm>
            <a:off x="251460" y="173990"/>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三</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蛋白质工程的应用</a:t>
            </a:r>
            <a:endParaRPr lang="zh-CN" altLang="en-US" sz="2400" b="1" spc="190">
              <a:solidFill>
                <a:schemeClr val="accent1"/>
              </a:solidFill>
              <a:uFillTx/>
              <a:ea typeface="微软雅黑" panose="020B0503020204020204" charset="-122"/>
              <a:sym typeface="+mn-ea"/>
            </a:endParaRPr>
          </a:p>
        </p:txBody>
      </p:sp>
      <p:pic>
        <p:nvPicPr>
          <p:cNvPr id="19" name="图片 18"/>
          <p:cNvPicPr>
            <a:picLocks noChangeAspect="1"/>
          </p:cNvPicPr>
          <p:nvPr>
            <p:custDataLst>
              <p:tags r:id="rId9"/>
            </p:custDataLst>
          </p:nvPr>
        </p:nvPicPr>
        <p:blipFill>
          <a:blip r:embed="rId10">
            <a:extLst>
              <a:ext uri="{28A0092B-C50C-407E-A947-70E740481C1C}">
                <a14:useLocalDpi xmlns:a14="http://schemas.microsoft.com/office/drawing/2010/main" val="0"/>
              </a:ext>
            </a:extLst>
          </a:blip>
          <a:stretch>
            <a:fillRect/>
          </a:stretch>
        </p:blipFill>
        <p:spPr>
          <a:xfrm>
            <a:off x="4932045" y="51435"/>
            <a:ext cx="2147570" cy="1338580"/>
          </a:xfrm>
          <a:prstGeom prst="rect">
            <a:avLst/>
          </a:prstGeom>
          <a:ln>
            <a:noFill/>
          </a:ln>
          <a:effectLst>
            <a:softEdge rad="112500"/>
          </a:effectLst>
        </p:spPr>
      </p:pic>
      <p:pic>
        <p:nvPicPr>
          <p:cNvPr id="1026" name="Picture 2"/>
          <p:cNvPicPr>
            <a:picLocks noChangeAspect="1" noChangeArrowheads="1"/>
          </p:cNvPicPr>
          <p:nvPr>
            <p:custDataLst>
              <p:tags r:id="rId11"/>
            </p:custDataLst>
          </p:nvPr>
        </p:nvPicPr>
        <p:blipFill>
          <a:blip r:embed="rId12">
            <a:extLst>
              <a:ext uri="{28A0092B-C50C-407E-A947-70E740481C1C}">
                <a14:useLocalDpi xmlns:a14="http://schemas.microsoft.com/office/drawing/2010/main" val="0"/>
              </a:ext>
            </a:extLst>
          </a:blip>
          <a:srcRect l="9035" t="19626" r="5714" b="18104"/>
          <a:stretch>
            <a:fillRect/>
          </a:stretch>
        </p:blipFill>
        <p:spPr bwMode="auto">
          <a:xfrm>
            <a:off x="6948170" y="51435"/>
            <a:ext cx="2133600" cy="13665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2" name="图片 21"/>
          <p:cNvPicPr>
            <a:picLocks noChangeAspect="1"/>
          </p:cNvPicPr>
          <p:nvPr>
            <p:custDataLst>
              <p:tags r:id="rId13"/>
            </p:custDataLst>
          </p:nvPr>
        </p:nvPicPr>
        <p:blipFill>
          <a:blip r:embed="rId14">
            <a:extLst>
              <a:ext uri="{28A0092B-C50C-407E-A947-70E740481C1C}">
                <a14:useLocalDpi xmlns:a14="http://schemas.microsoft.com/office/drawing/2010/main" val="0"/>
              </a:ext>
            </a:extLst>
          </a:blip>
          <a:stretch>
            <a:fillRect/>
          </a:stretch>
        </p:blipFill>
        <p:spPr>
          <a:xfrm>
            <a:off x="5810885" y="3219450"/>
            <a:ext cx="3172460" cy="1567815"/>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p:nvPr>
            <p:custDataLst>
              <p:tags r:id="rId1"/>
            </p:custDataLst>
          </p:nvPr>
        </p:nvSpPr>
        <p:spPr>
          <a:xfrm>
            <a:off x="3588068" y="53340"/>
            <a:ext cx="1967865" cy="478631"/>
          </a:xfrm>
          <a:prstGeom prst="rect">
            <a:avLst/>
          </a:prstGeom>
          <a:gradFill rotWithShape="1">
            <a:gsLst>
              <a:gs pos="0">
                <a:srgbClr val="14CD68"/>
              </a:gs>
              <a:gs pos="100000">
                <a:srgbClr val="0B6E38"/>
              </a:gs>
            </a:gsLst>
            <a:lin ang="5400000" scaled="0"/>
          </a:gradFill>
          <a:ln w="9525">
            <a:noFill/>
          </a:ln>
        </p:spPr>
        <p:txBody>
          <a:bodyPr wrap="square" anchor="t">
            <a:noAutofit/>
          </a:bodyPr>
          <a:lstStyle/>
          <a:p>
            <a:pPr algn="ctr">
              <a:spcBef>
                <a:spcPct val="50000"/>
              </a:spcBef>
            </a:pPr>
            <a:r>
              <a:rPr lang="zh-CN" altLang="en-US" sz="3000" b="1">
                <a:ln w="12700" cmpd="sng">
                  <a:solidFill>
                    <a:schemeClr val="accent4"/>
                  </a:solidFill>
                  <a:prstDash val="solid"/>
                </a:ln>
                <a:solidFill>
                  <a:srgbClr val="FF0000"/>
                </a:solidFill>
                <a:latin typeface="华文行楷" panose="02010800040101010101" pitchFamily="2" charset="-122"/>
                <a:ea typeface="华文行楷" panose="02010800040101010101" pitchFamily="2" charset="-122"/>
                <a:cs typeface="楷体" panose="02010609060101010101" pitchFamily="49" charset="-122"/>
              </a:rPr>
              <a:t>课堂小结</a:t>
            </a:r>
            <a:endParaRPr lang="zh-CN" altLang="en-US" sz="3000" b="1">
              <a:ln w="12700" cmpd="sng">
                <a:solidFill>
                  <a:schemeClr val="accent4"/>
                </a:solidFill>
                <a:prstDash val="solid"/>
              </a:ln>
              <a:solidFill>
                <a:srgbClr val="FF0000"/>
              </a:solidFill>
              <a:latin typeface="华文行楷" panose="02010800040101010101" pitchFamily="2" charset="-122"/>
              <a:ea typeface="华文行楷" panose="02010800040101010101" pitchFamily="2" charset="-122"/>
              <a:cs typeface="楷体" panose="02010609060101010101" pitchFamily="49" charset="-122"/>
            </a:endParaRPr>
          </a:p>
        </p:txBody>
      </p:sp>
      <p:sp>
        <p:nvSpPr>
          <p:cNvPr id="4" name="文本框 3"/>
          <p:cNvSpPr txBox="1"/>
          <p:nvPr>
            <p:custDataLst>
              <p:tags r:id="rId2"/>
            </p:custDataLst>
          </p:nvPr>
        </p:nvSpPr>
        <p:spPr>
          <a:xfrm>
            <a:off x="144618" y="1934539"/>
            <a:ext cx="431003" cy="1706880"/>
          </a:xfrm>
          <a:prstGeom prst="rect">
            <a:avLst/>
          </a:prstGeom>
          <a:solidFill>
            <a:schemeClr val="accent3">
              <a:lumMod val="75000"/>
            </a:schemeClr>
          </a:solidFill>
        </p:spPr>
        <p:style>
          <a:lnRef idx="0">
            <a:schemeClr val="accent3"/>
          </a:lnRef>
          <a:fillRef idx="3">
            <a:schemeClr val="accent3"/>
          </a:fillRef>
          <a:effectRef idx="3">
            <a:schemeClr val="accent3"/>
          </a:effectRef>
          <a:fontRef idx="minor">
            <a:schemeClr val="lt1"/>
          </a:fontRef>
        </p:style>
        <p:txBody>
          <a:bodyPr wrap="square" rtlCol="0">
            <a:spAutoFit/>
          </a:bodyPr>
          <a:lstStyle>
            <a:defPPr>
              <a:defRPr lang="en-US"/>
            </a:defPPr>
            <a:lvl1pPr algn="ctr">
              <a:lnSpc>
                <a:spcPct val="100000"/>
              </a:lnSpc>
              <a:spcBef>
                <a:spcPct val="0"/>
              </a:spcBef>
              <a:spcAft>
                <a:spcPct val="0"/>
              </a:spcAft>
              <a:buClrTx/>
              <a:buSzTx/>
              <a:buFontTx/>
              <a:defRPr sz="2400" b="0">
                <a:solidFill>
                  <a:schemeClr val="bg1"/>
                </a:solidFill>
                <a:latin typeface="Times New Roman" panose="02020603050405020304" charset="0"/>
                <a:ea typeface="微软雅黑" panose="020B0503020204020204" charset="-122"/>
                <a:cs typeface="宋体" panose="02010600030101010101" pitchFamily="2" charset="-122"/>
              </a:defRPr>
            </a:lvl1pPr>
          </a:lstStyle>
          <a:p>
            <a:pPr marL="0" marR="0" lvl="0" indent="0" algn="ctr" defTabSz="457200" eaLnBrk="1" fontAlgn="auto" latinLnBrk="0" hangingPunct="1">
              <a:lnSpc>
                <a:spcPct val="100000"/>
              </a:lnSpc>
              <a:spcBef>
                <a:spcPct val="0"/>
              </a:spcBef>
              <a:spcAft>
                <a:spcPct val="0"/>
              </a:spcAft>
              <a:buClrTx/>
              <a:buSzTx/>
              <a:buFontTx/>
              <a:buNone/>
              <a:defRPr/>
            </a:pPr>
            <a:r>
              <a:rPr lang="zh-CN" altLang="en-US" sz="2100" b="1" kern="0">
                <a:solidFill>
                  <a:prstClr val="white"/>
                </a:solidFill>
                <a:latin typeface="微软雅黑" panose="020B0503020204020204" charset="-122"/>
                <a:sym typeface="+mn-ea"/>
              </a:rPr>
              <a:t>蛋白质工程</a:t>
            </a:r>
            <a:endParaRPr kumimoji="0" lang="zh-CN" altLang="en-US" sz="2100" b="1" i="0" u="none" strike="noStrike" kern="0" cap="none" spc="0" normalizeH="0" baseline="0" noProof="0">
              <a:ln>
                <a:noFill/>
              </a:ln>
              <a:solidFill>
                <a:prstClr val="white"/>
              </a:solidFill>
              <a:effectLst/>
              <a:uLnTx/>
              <a:uFillTx/>
              <a:latin typeface="微软雅黑" panose="020B0503020204020204" charset="-122"/>
              <a:sym typeface="+mn-ea"/>
            </a:endParaRPr>
          </a:p>
        </p:txBody>
      </p:sp>
      <p:sp>
        <p:nvSpPr>
          <p:cNvPr id="7" name="左大括号 6"/>
          <p:cNvSpPr/>
          <p:nvPr>
            <p:custDataLst>
              <p:tags r:id="rId3"/>
            </p:custDataLst>
          </p:nvPr>
        </p:nvSpPr>
        <p:spPr>
          <a:xfrm>
            <a:off x="633582" y="966487"/>
            <a:ext cx="349481" cy="3624639"/>
          </a:xfrm>
          <a:prstGeom prst="leftBrace">
            <a:avLst>
              <a:gd name="adj1" fmla="val 26079"/>
              <a:gd name="adj2" fmla="val 50000"/>
            </a:avLst>
          </a:prstGeom>
          <a:noFill/>
          <a:ln w="38100"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sz="2400" b="1">
              <a:solidFill>
                <a:srgbClr val="0070C0"/>
              </a:solidFill>
              <a:latin typeface="微软雅黑" panose="020B0503020204020204" charset="-122"/>
              <a:ea typeface="微软雅黑" panose="020B0503020204020204" charset="-122"/>
            </a:endParaRPr>
          </a:p>
        </p:txBody>
      </p:sp>
      <p:sp>
        <p:nvSpPr>
          <p:cNvPr id="8" name="文本框 7"/>
          <p:cNvSpPr txBox="1"/>
          <p:nvPr>
            <p:custDataLst>
              <p:tags r:id="rId4"/>
            </p:custDataLst>
          </p:nvPr>
        </p:nvSpPr>
        <p:spPr>
          <a:xfrm>
            <a:off x="963930" y="770255"/>
            <a:ext cx="1278890" cy="414020"/>
          </a:xfrm>
          <a:prstGeom prst="rect">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wrap="square" rtlCol="0">
            <a:spAutoFit/>
          </a:bodyPr>
          <a:lstStyle>
            <a:defPPr>
              <a:defRPr lang="en-US"/>
            </a:defPPr>
            <a:lvl1pPr algn="ctr">
              <a:lnSpc>
                <a:spcPct val="100000"/>
              </a:lnSpc>
              <a:spcBef>
                <a:spcPct val="0"/>
              </a:spcBef>
              <a:spcAft>
                <a:spcPct val="0"/>
              </a:spcAft>
              <a:buClrTx/>
              <a:buSzTx/>
              <a:buFontTx/>
              <a:defRPr sz="2400" b="0">
                <a:solidFill>
                  <a:schemeClr val="bg1"/>
                </a:solidFill>
                <a:latin typeface="Times New Roman" panose="02020603050405020304" charset="0"/>
                <a:ea typeface="微软雅黑" panose="020B0503020204020204" charset="-122"/>
                <a:cs typeface="宋体" panose="02010600030101010101" pitchFamily="2" charset="-122"/>
              </a:defRPr>
            </a:lvl1pPr>
          </a:lstStyle>
          <a:p>
            <a:pPr marL="0" marR="0" lvl="0" indent="0" algn="ctr" defTabSz="457200" eaLnBrk="1" fontAlgn="auto" latinLnBrk="0" hangingPunct="1">
              <a:lnSpc>
                <a:spcPct val="100000"/>
              </a:lnSpc>
              <a:spcBef>
                <a:spcPct val="0"/>
              </a:spcBef>
              <a:spcAft>
                <a:spcPct val="0"/>
              </a:spcAft>
              <a:buClrTx/>
              <a:buSzTx/>
              <a:buFontTx/>
              <a:buNone/>
              <a:defRPr/>
            </a:pPr>
            <a:r>
              <a:rPr lang="zh-CN" altLang="en-US" sz="2100" b="1" kern="0">
                <a:solidFill>
                  <a:prstClr val="white"/>
                </a:solidFill>
                <a:latin typeface="微软雅黑" panose="020B0503020204020204" charset="-122"/>
                <a:sym typeface="+mn-ea"/>
              </a:rPr>
              <a:t>理论基础</a:t>
            </a:r>
            <a:endParaRPr kumimoji="0" lang="zh-CN" altLang="en-US" sz="2100" b="1" i="0" u="none" strike="noStrike" kern="0" cap="none" spc="0" normalizeH="0" baseline="0" noProof="0">
              <a:ln>
                <a:noFill/>
              </a:ln>
              <a:solidFill>
                <a:prstClr val="white"/>
              </a:solidFill>
              <a:effectLst/>
              <a:uLnTx/>
              <a:uFillTx/>
              <a:latin typeface="微软雅黑" panose="020B0503020204020204" charset="-122"/>
              <a:sym typeface="+mn-ea"/>
            </a:endParaRPr>
          </a:p>
        </p:txBody>
      </p:sp>
      <p:sp>
        <p:nvSpPr>
          <p:cNvPr id="10" name="文本框 9"/>
          <p:cNvSpPr txBox="1"/>
          <p:nvPr>
            <p:custDataLst>
              <p:tags r:id="rId5"/>
            </p:custDataLst>
          </p:nvPr>
        </p:nvSpPr>
        <p:spPr>
          <a:xfrm>
            <a:off x="909955" y="1529080"/>
            <a:ext cx="1332865" cy="414020"/>
          </a:xfrm>
          <a:prstGeom prst="rect">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wrap="square" rtlCol="0">
            <a:spAutoFit/>
          </a:bodyPr>
          <a:lstStyle>
            <a:defPPr>
              <a:defRPr lang="en-US"/>
            </a:defPPr>
            <a:lvl1pPr algn="ctr">
              <a:lnSpc>
                <a:spcPct val="100000"/>
              </a:lnSpc>
              <a:spcBef>
                <a:spcPct val="0"/>
              </a:spcBef>
              <a:spcAft>
                <a:spcPct val="0"/>
              </a:spcAft>
              <a:buClrTx/>
              <a:buSzTx/>
              <a:buFontTx/>
              <a:defRPr sz="2400" b="0">
                <a:solidFill>
                  <a:schemeClr val="bg1"/>
                </a:solidFill>
                <a:latin typeface="Times New Roman" panose="02020603050405020304" charset="0"/>
                <a:ea typeface="微软雅黑" panose="020B0503020204020204" charset="-122"/>
                <a:cs typeface="宋体" panose="02010600030101010101" pitchFamily="2" charset="-122"/>
              </a:defRPr>
            </a:lvl1pPr>
          </a:lstStyle>
          <a:p>
            <a:pPr lvl="0" defTabSz="457200">
              <a:defRPr/>
            </a:pPr>
            <a:r>
              <a:rPr lang="zh-CN" altLang="en-US" sz="2100" b="1" kern="0">
                <a:solidFill>
                  <a:prstClr val="white"/>
                </a:solidFill>
                <a:latin typeface="微软雅黑" panose="020B0503020204020204" charset="-122"/>
                <a:sym typeface="+mn-ea"/>
              </a:rPr>
              <a:t>技术手段</a:t>
            </a:r>
            <a:endParaRPr kumimoji="0" lang="zh-CN" altLang="en-US" sz="2100" b="1" i="0" u="none" strike="noStrike" kern="0" cap="none" spc="0" normalizeH="0" baseline="0" noProof="0">
              <a:ln>
                <a:noFill/>
              </a:ln>
              <a:solidFill>
                <a:prstClr val="white"/>
              </a:solidFill>
              <a:effectLst/>
              <a:uLnTx/>
              <a:uFillTx/>
              <a:latin typeface="微软雅黑" panose="020B0503020204020204" charset="-122"/>
              <a:sym typeface="+mn-ea"/>
            </a:endParaRPr>
          </a:p>
        </p:txBody>
      </p:sp>
      <p:sp>
        <p:nvSpPr>
          <p:cNvPr id="11" name="文本框 10"/>
          <p:cNvSpPr txBox="1"/>
          <p:nvPr>
            <p:custDataLst>
              <p:tags r:id="rId6"/>
            </p:custDataLst>
          </p:nvPr>
        </p:nvSpPr>
        <p:spPr>
          <a:xfrm>
            <a:off x="920750" y="2271395"/>
            <a:ext cx="1322070" cy="414020"/>
          </a:xfrm>
          <a:prstGeom prst="rect">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wrap="square" rtlCol="0">
            <a:spAutoFit/>
          </a:bodyPr>
          <a:lstStyle>
            <a:defPPr>
              <a:defRPr lang="en-US"/>
            </a:defPPr>
            <a:lvl1pPr algn="ctr">
              <a:lnSpc>
                <a:spcPct val="100000"/>
              </a:lnSpc>
              <a:spcBef>
                <a:spcPct val="0"/>
              </a:spcBef>
              <a:spcAft>
                <a:spcPct val="0"/>
              </a:spcAft>
              <a:buClrTx/>
              <a:buSzTx/>
              <a:buFontTx/>
              <a:defRPr sz="2400" b="0">
                <a:solidFill>
                  <a:schemeClr val="bg1"/>
                </a:solidFill>
                <a:latin typeface="Times New Roman" panose="02020603050405020304" charset="0"/>
                <a:ea typeface="微软雅黑" panose="020B0503020204020204" charset="-122"/>
                <a:cs typeface="宋体" panose="02010600030101010101" pitchFamily="2" charset="-122"/>
              </a:defRPr>
            </a:lvl1pPr>
          </a:lstStyle>
          <a:p>
            <a:pPr lvl="0" defTabSz="457200">
              <a:defRPr/>
            </a:pPr>
            <a:r>
              <a:rPr lang="zh-CN" altLang="en-US" sz="2100" b="1" kern="0">
                <a:solidFill>
                  <a:prstClr val="white"/>
                </a:solidFill>
                <a:latin typeface="微软雅黑" panose="020B0503020204020204" charset="-122"/>
                <a:sym typeface="+mn-ea"/>
              </a:rPr>
              <a:t>目标</a:t>
            </a:r>
            <a:endParaRPr kumimoji="0" lang="zh-CN" altLang="en-US" sz="2100" b="1" i="0" u="none" strike="noStrike" kern="0" cap="none" spc="0" normalizeH="0" baseline="0" noProof="0">
              <a:ln>
                <a:noFill/>
              </a:ln>
              <a:solidFill>
                <a:prstClr val="white"/>
              </a:solidFill>
              <a:effectLst/>
              <a:uLnTx/>
              <a:uFillTx/>
              <a:latin typeface="微软雅黑" panose="020B0503020204020204" charset="-122"/>
              <a:sym typeface="+mn-ea"/>
            </a:endParaRPr>
          </a:p>
        </p:txBody>
      </p:sp>
      <p:sp>
        <p:nvSpPr>
          <p:cNvPr id="12" name="文本框 11"/>
          <p:cNvSpPr txBox="1"/>
          <p:nvPr>
            <p:custDataLst>
              <p:tags r:id="rId7"/>
            </p:custDataLst>
          </p:nvPr>
        </p:nvSpPr>
        <p:spPr>
          <a:xfrm>
            <a:off x="920115" y="3079750"/>
            <a:ext cx="1322705" cy="414020"/>
          </a:xfrm>
          <a:prstGeom prst="rect">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wrap="square" rtlCol="0">
            <a:spAutoFit/>
          </a:bodyPr>
          <a:lstStyle>
            <a:defPPr>
              <a:defRPr lang="en-US"/>
            </a:defPPr>
            <a:lvl1pPr algn="ctr">
              <a:lnSpc>
                <a:spcPct val="100000"/>
              </a:lnSpc>
              <a:spcBef>
                <a:spcPct val="0"/>
              </a:spcBef>
              <a:spcAft>
                <a:spcPct val="0"/>
              </a:spcAft>
              <a:buClrTx/>
              <a:buSzTx/>
              <a:buFontTx/>
              <a:defRPr sz="2400" b="0">
                <a:solidFill>
                  <a:schemeClr val="bg1"/>
                </a:solidFill>
                <a:latin typeface="Times New Roman" panose="02020603050405020304" charset="0"/>
                <a:ea typeface="微软雅黑" panose="020B0503020204020204" charset="-122"/>
                <a:cs typeface="宋体" panose="02010600030101010101" pitchFamily="2" charset="-122"/>
              </a:defRPr>
            </a:lvl1pPr>
          </a:lstStyle>
          <a:p>
            <a:pPr lvl="0" defTabSz="457200">
              <a:defRPr/>
            </a:pPr>
            <a:r>
              <a:rPr lang="zh-CN" altLang="en-US" sz="2100" b="1" kern="0">
                <a:solidFill>
                  <a:prstClr val="white"/>
                </a:solidFill>
                <a:latin typeface="微软雅黑" panose="020B0503020204020204" charset="-122"/>
                <a:sym typeface="+mn-ea"/>
              </a:rPr>
              <a:t>基本思路</a:t>
            </a:r>
            <a:endParaRPr kumimoji="0" lang="zh-CN" altLang="en-US" sz="2100" b="1" i="0" u="none" strike="noStrike" kern="0" cap="none" spc="0" normalizeH="0" baseline="0" noProof="0">
              <a:ln>
                <a:noFill/>
              </a:ln>
              <a:solidFill>
                <a:prstClr val="white"/>
              </a:solidFill>
              <a:effectLst/>
              <a:uLnTx/>
              <a:uFillTx/>
              <a:latin typeface="微软雅黑" panose="020B0503020204020204" charset="-122"/>
              <a:sym typeface="+mn-ea"/>
            </a:endParaRPr>
          </a:p>
        </p:txBody>
      </p:sp>
      <p:sp>
        <p:nvSpPr>
          <p:cNvPr id="13" name="文本框 12"/>
          <p:cNvSpPr txBox="1"/>
          <p:nvPr>
            <p:custDataLst>
              <p:tags r:id="rId8"/>
            </p:custDataLst>
          </p:nvPr>
        </p:nvSpPr>
        <p:spPr>
          <a:xfrm>
            <a:off x="920750" y="4404360"/>
            <a:ext cx="1322070" cy="414020"/>
          </a:xfrm>
          <a:prstGeom prst="rect">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wrap="square" rtlCol="0">
            <a:spAutoFit/>
          </a:bodyPr>
          <a:lstStyle>
            <a:defPPr>
              <a:defRPr lang="en-US"/>
            </a:defPPr>
            <a:lvl1pPr algn="ctr">
              <a:lnSpc>
                <a:spcPct val="100000"/>
              </a:lnSpc>
              <a:spcBef>
                <a:spcPct val="0"/>
              </a:spcBef>
              <a:spcAft>
                <a:spcPct val="0"/>
              </a:spcAft>
              <a:buClrTx/>
              <a:buSzTx/>
              <a:buFontTx/>
              <a:defRPr sz="2400" b="0">
                <a:solidFill>
                  <a:schemeClr val="bg1"/>
                </a:solidFill>
                <a:latin typeface="Times New Roman" panose="02020603050405020304" charset="0"/>
                <a:ea typeface="微软雅黑" panose="020B0503020204020204" charset="-122"/>
                <a:cs typeface="宋体" panose="02010600030101010101" pitchFamily="2" charset="-122"/>
              </a:defRPr>
            </a:lvl1pPr>
          </a:lstStyle>
          <a:p>
            <a:pPr lvl="0" defTabSz="457200">
              <a:defRPr/>
            </a:pPr>
            <a:r>
              <a:rPr lang="zh-CN" altLang="en-US" sz="2100" b="1" kern="0">
                <a:solidFill>
                  <a:prstClr val="white"/>
                </a:solidFill>
                <a:latin typeface="微软雅黑" panose="020B0503020204020204" charset="-122"/>
                <a:sym typeface="+mn-ea"/>
              </a:rPr>
              <a:t>实践应用</a:t>
            </a:r>
            <a:endParaRPr kumimoji="0" lang="zh-CN" altLang="en-US" sz="2100" b="1" i="0" u="none" strike="noStrike" kern="0" cap="none" spc="0" normalizeH="0" baseline="0" noProof="0">
              <a:ln>
                <a:noFill/>
              </a:ln>
              <a:solidFill>
                <a:prstClr val="white"/>
              </a:solidFill>
              <a:effectLst/>
              <a:uLnTx/>
              <a:uFillTx/>
              <a:latin typeface="微软雅黑" panose="020B0503020204020204" charset="-122"/>
              <a:sym typeface="+mn-ea"/>
            </a:endParaRPr>
          </a:p>
        </p:txBody>
      </p:sp>
      <p:sp>
        <p:nvSpPr>
          <p:cNvPr id="15" name="文本框 14"/>
          <p:cNvSpPr txBox="1"/>
          <p:nvPr>
            <p:custDataLst>
              <p:tags r:id="rId9"/>
            </p:custDataLst>
          </p:nvPr>
        </p:nvSpPr>
        <p:spPr>
          <a:xfrm>
            <a:off x="2299783" y="793362"/>
            <a:ext cx="6262688" cy="368300"/>
          </a:xfrm>
          <a:prstGeom prst="rect">
            <a:avLst/>
          </a:prstGeom>
          <a:noFill/>
        </p:spPr>
        <p:txBody>
          <a:bodyPr wrap="square">
            <a:spAutoFit/>
          </a:bodyPr>
          <a:lstStyle/>
          <a:p>
            <a:r>
              <a:rPr lang="zh-CN" altLang="en-US" sz="1800" b="1">
                <a:latin typeface="微软雅黑" panose="020B0503020204020204" charset="-122"/>
                <a:ea typeface="微软雅黑" panose="020B0503020204020204" charset="-122"/>
              </a:rPr>
              <a:t>蛋白质分子的结构规律及其与生物功能的关系</a:t>
            </a:r>
            <a:endParaRPr lang="zh-CN" altLang="en-US" sz="1800" b="1">
              <a:latin typeface="微软雅黑" panose="020B0503020204020204" charset="-122"/>
              <a:ea typeface="微软雅黑" panose="020B0503020204020204" charset="-122"/>
            </a:endParaRPr>
          </a:p>
        </p:txBody>
      </p:sp>
      <p:sp>
        <p:nvSpPr>
          <p:cNvPr id="17" name="文本框 16"/>
          <p:cNvSpPr txBox="1"/>
          <p:nvPr>
            <p:custDataLst>
              <p:tags r:id="rId10"/>
            </p:custDataLst>
          </p:nvPr>
        </p:nvSpPr>
        <p:spPr>
          <a:xfrm>
            <a:off x="2284326" y="1551924"/>
            <a:ext cx="6741140" cy="368300"/>
          </a:xfrm>
          <a:prstGeom prst="rect">
            <a:avLst/>
          </a:prstGeom>
          <a:noFill/>
        </p:spPr>
        <p:txBody>
          <a:bodyPr wrap="square">
            <a:spAutoFit/>
          </a:bodyPr>
          <a:lstStyle/>
          <a:p>
            <a:r>
              <a:rPr lang="zh-CN" altLang="en-US" sz="1800" b="1">
                <a:latin typeface="微软雅黑" panose="020B0503020204020204" charset="-122"/>
                <a:ea typeface="微软雅黑" panose="020B0503020204020204" charset="-122"/>
                <a:cs typeface="微软雅黑" panose="020B0503020204020204" charset="-122"/>
              </a:rPr>
              <a:t>通过</a:t>
            </a:r>
            <a:r>
              <a:rPr lang="zh-CN" altLang="en-US" sz="1800" b="1">
                <a:solidFill>
                  <a:schemeClr val="accent6">
                    <a:lumMod val="75000"/>
                  </a:schemeClr>
                </a:solidFill>
                <a:highlight>
                  <a:srgbClr val="FFFF00"/>
                </a:highlight>
                <a:latin typeface="微软雅黑" panose="020B0503020204020204" charset="-122"/>
                <a:ea typeface="微软雅黑" panose="020B0503020204020204" charset="-122"/>
                <a:cs typeface="微软雅黑" panose="020B0503020204020204" charset="-122"/>
              </a:rPr>
              <a:t>改造或合成基因</a:t>
            </a:r>
            <a:r>
              <a:rPr lang="en-US" altLang="zh-CN" sz="1800" b="1">
                <a:latin typeface="微软雅黑" panose="020B0503020204020204" charset="-122"/>
                <a:ea typeface="微软雅黑" panose="020B0503020204020204" charset="-122"/>
                <a:cs typeface="微软雅黑" panose="020B0503020204020204" charset="-122"/>
              </a:rPr>
              <a:t>,</a:t>
            </a:r>
            <a:r>
              <a:rPr lang="zh-CN" altLang="en-US" sz="1800" b="1">
                <a:latin typeface="微软雅黑" panose="020B0503020204020204" charset="-122"/>
                <a:ea typeface="微软雅黑" panose="020B0503020204020204" charset="-122"/>
                <a:cs typeface="微软雅黑" panose="020B0503020204020204" charset="-122"/>
              </a:rPr>
              <a:t>来</a:t>
            </a:r>
            <a:r>
              <a:rPr lang="zh-CN" altLang="en-US" sz="1800" b="1">
                <a:solidFill>
                  <a:schemeClr val="accent6">
                    <a:lumMod val="75000"/>
                  </a:schemeClr>
                </a:solidFill>
                <a:highlight>
                  <a:srgbClr val="00FF00"/>
                </a:highlight>
                <a:latin typeface="微软雅黑" panose="020B0503020204020204" charset="-122"/>
                <a:ea typeface="微软雅黑" panose="020B0503020204020204" charset="-122"/>
                <a:cs typeface="微软雅黑" panose="020B0503020204020204" charset="-122"/>
              </a:rPr>
              <a:t>改造现有蛋白质</a:t>
            </a:r>
            <a:r>
              <a:rPr lang="zh-CN" altLang="en-US" sz="1800" b="1">
                <a:latin typeface="微软雅黑" panose="020B0503020204020204" charset="-122"/>
                <a:ea typeface="微软雅黑" panose="020B0503020204020204" charset="-122"/>
                <a:cs typeface="微软雅黑" panose="020B0503020204020204" charset="-122"/>
              </a:rPr>
              <a:t>，或</a:t>
            </a:r>
            <a:r>
              <a:rPr lang="zh-CN" altLang="en-US" sz="1800" b="1">
                <a:solidFill>
                  <a:schemeClr val="accent6">
                    <a:lumMod val="75000"/>
                  </a:schemeClr>
                </a:solidFill>
                <a:highlight>
                  <a:srgbClr val="00FF00"/>
                </a:highlight>
                <a:latin typeface="微软雅黑" panose="020B0503020204020204" charset="-122"/>
                <a:ea typeface="微软雅黑" panose="020B0503020204020204" charset="-122"/>
                <a:cs typeface="微软雅黑" panose="020B0503020204020204" charset="-122"/>
              </a:rPr>
              <a:t>制造一种新的蛋白质</a:t>
            </a:r>
            <a:endParaRPr lang="zh-CN" altLang="en-US" sz="1800" b="1">
              <a:solidFill>
                <a:schemeClr val="accent6">
                  <a:lumMod val="75000"/>
                </a:schemeClr>
              </a:solidFill>
              <a:highlight>
                <a:srgbClr val="00FF00"/>
              </a:highlight>
              <a:latin typeface="微软雅黑" panose="020B0503020204020204" charset="-122"/>
              <a:ea typeface="微软雅黑" panose="020B0503020204020204" charset="-122"/>
              <a:cs typeface="微软雅黑" panose="020B0503020204020204" charset="-122"/>
            </a:endParaRPr>
          </a:p>
        </p:txBody>
      </p:sp>
      <p:sp>
        <p:nvSpPr>
          <p:cNvPr id="19" name="文本框 18"/>
          <p:cNvSpPr txBox="1"/>
          <p:nvPr>
            <p:custDataLst>
              <p:tags r:id="rId11"/>
            </p:custDataLst>
          </p:nvPr>
        </p:nvSpPr>
        <p:spPr>
          <a:xfrm>
            <a:off x="2299783" y="2294506"/>
            <a:ext cx="6907604" cy="368300"/>
          </a:xfrm>
          <a:prstGeom prst="rect">
            <a:avLst/>
          </a:prstGeom>
          <a:noFill/>
        </p:spPr>
        <p:txBody>
          <a:bodyPr wrap="square">
            <a:spAutoFit/>
          </a:bodyPr>
          <a:lstStyle/>
          <a:p>
            <a:r>
              <a:rPr lang="zh-CN" altLang="en-US" sz="1800" b="1">
                <a:latin typeface="微软雅黑" panose="020B0503020204020204" charset="-122"/>
                <a:ea typeface="微软雅黑" panose="020B0503020204020204" charset="-122"/>
                <a:cs typeface="微软雅黑" panose="020B0503020204020204" charset="-122"/>
              </a:rPr>
              <a:t>根据人们对蛋白质功能的特定需求</a:t>
            </a:r>
            <a:r>
              <a:rPr lang="en-US" altLang="zh-CN" sz="1800" b="1">
                <a:latin typeface="微软雅黑" panose="020B0503020204020204" charset="-122"/>
                <a:ea typeface="微软雅黑" panose="020B0503020204020204" charset="-122"/>
                <a:cs typeface="微软雅黑" panose="020B0503020204020204" charset="-122"/>
              </a:rPr>
              <a:t>,</a:t>
            </a:r>
            <a:r>
              <a:rPr lang="zh-CN" altLang="en-US" sz="1800" b="1">
                <a:latin typeface="微软雅黑" panose="020B0503020204020204" charset="-122"/>
                <a:ea typeface="微软雅黑" panose="020B0503020204020204" charset="-122"/>
                <a:cs typeface="微软雅黑" panose="020B0503020204020204" charset="-122"/>
              </a:rPr>
              <a:t>对蛋白质的结构进行设计改造</a:t>
            </a:r>
            <a:endParaRPr lang="zh-CN" altLang="en-US" sz="1800" b="1">
              <a:latin typeface="微软雅黑" panose="020B0503020204020204" charset="-122"/>
              <a:ea typeface="微软雅黑" panose="020B0503020204020204" charset="-122"/>
              <a:cs typeface="微软雅黑" panose="020B0503020204020204" charset="-122"/>
            </a:endParaRPr>
          </a:p>
        </p:txBody>
      </p:sp>
      <p:sp>
        <p:nvSpPr>
          <p:cNvPr id="20" name="文本框 1"/>
          <p:cNvSpPr/>
          <p:nvPr>
            <p:custDataLst>
              <p:tags r:id="rId12"/>
            </p:custDataLst>
          </p:nvPr>
        </p:nvSpPr>
        <p:spPr>
          <a:xfrm>
            <a:off x="2299783" y="2826056"/>
            <a:ext cx="6392378" cy="922020"/>
          </a:xfrm>
          <a:prstGeom prst="rect">
            <a:avLst/>
          </a:prstGeom>
          <a:noFill/>
          <a:ln w="9525">
            <a:noFill/>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marL="0" marR="0" lvl="0" indent="0"/>
            <a:r>
              <a:rPr lang="zh-CN" altLang="en-US" sz="1800" spc="0">
                <a:latin typeface="微软雅黑" panose="020B0503020204020204" charset="-122"/>
                <a:ea typeface="微软雅黑" panose="020B0503020204020204" charset="-122"/>
                <a:cs typeface="微软雅黑" panose="020B0503020204020204" charset="-122"/>
              </a:rPr>
              <a:t>从</a:t>
            </a:r>
            <a:r>
              <a:rPr lang="zh-CN" altLang="en-US" sz="1800" spc="0">
                <a:solidFill>
                  <a:srgbClr val="0000CC"/>
                </a:solidFill>
                <a:latin typeface="微软雅黑" panose="020B0503020204020204" charset="-122"/>
                <a:ea typeface="微软雅黑" panose="020B0503020204020204" charset="-122"/>
                <a:cs typeface="微软雅黑" panose="020B0503020204020204" charset="-122"/>
              </a:rPr>
              <a:t>预期</a:t>
            </a:r>
            <a:r>
              <a:rPr lang="zh-CN" altLang="en-US" sz="1800" spc="0">
                <a:latin typeface="微软雅黑" panose="020B0503020204020204" charset="-122"/>
                <a:ea typeface="微软雅黑" panose="020B0503020204020204" charset="-122"/>
                <a:cs typeface="微软雅黑" panose="020B0503020204020204" charset="-122"/>
              </a:rPr>
              <a:t>的蛋白质</a:t>
            </a:r>
            <a:r>
              <a:rPr lang="zh-CN" altLang="en-US" sz="1800" spc="0">
                <a:solidFill>
                  <a:srgbClr val="FF0000"/>
                </a:solidFill>
                <a:latin typeface="微软雅黑" panose="020B0503020204020204" charset="-122"/>
                <a:ea typeface="微软雅黑" panose="020B0503020204020204" charset="-122"/>
                <a:cs typeface="微软雅黑" panose="020B0503020204020204" charset="-122"/>
              </a:rPr>
              <a:t>功能</a:t>
            </a:r>
            <a:r>
              <a:rPr lang="zh-CN" altLang="en-US" sz="1800" spc="0">
                <a:latin typeface="微软雅黑" panose="020B0503020204020204" charset="-122"/>
                <a:ea typeface="微软雅黑" panose="020B0503020204020204" charset="-122"/>
                <a:cs typeface="微软雅黑" panose="020B0503020204020204" charset="-122"/>
              </a:rPr>
              <a:t>出发→</a:t>
            </a:r>
            <a:r>
              <a:rPr lang="zh-CN" altLang="en-US" sz="1800" spc="0">
                <a:solidFill>
                  <a:srgbClr val="0000CC"/>
                </a:solidFill>
                <a:latin typeface="微软雅黑" panose="020B0503020204020204" charset="-122"/>
                <a:ea typeface="微软雅黑" panose="020B0503020204020204" charset="-122"/>
                <a:cs typeface="微软雅黑" panose="020B0503020204020204" charset="-122"/>
              </a:rPr>
              <a:t>设计</a:t>
            </a:r>
            <a:r>
              <a:rPr lang="zh-CN" altLang="en-US" sz="1800" spc="0">
                <a:latin typeface="微软雅黑" panose="020B0503020204020204" charset="-122"/>
                <a:ea typeface="微软雅黑" panose="020B0503020204020204" charset="-122"/>
                <a:cs typeface="微软雅黑" panose="020B0503020204020204" charset="-122"/>
              </a:rPr>
              <a:t>预期的蛋白质</a:t>
            </a:r>
            <a:r>
              <a:rPr lang="zh-CN" altLang="en-US" sz="1800" spc="0">
                <a:solidFill>
                  <a:srgbClr val="FF0000"/>
                </a:solidFill>
                <a:latin typeface="微软雅黑" panose="020B0503020204020204" charset="-122"/>
                <a:ea typeface="微软雅黑" panose="020B0503020204020204" charset="-122"/>
                <a:cs typeface="微软雅黑" panose="020B0503020204020204" charset="-122"/>
              </a:rPr>
              <a:t>结构</a:t>
            </a:r>
            <a:r>
              <a:rPr lang="zh-CN" altLang="en-US" sz="1800" spc="0">
                <a:latin typeface="微软雅黑" panose="020B0503020204020204" charset="-122"/>
                <a:ea typeface="微软雅黑" panose="020B0503020204020204" charset="-122"/>
                <a:cs typeface="微软雅黑" panose="020B0503020204020204" charset="-122"/>
              </a:rPr>
              <a:t>→</a:t>
            </a:r>
            <a:r>
              <a:rPr lang="zh-CN" altLang="en-US" sz="1800" spc="0">
                <a:solidFill>
                  <a:srgbClr val="0000CC"/>
                </a:solidFill>
                <a:latin typeface="微软雅黑" panose="020B0503020204020204" charset="-122"/>
                <a:ea typeface="微软雅黑" panose="020B0503020204020204" charset="-122"/>
                <a:cs typeface="微软雅黑" panose="020B0503020204020204" charset="-122"/>
              </a:rPr>
              <a:t>推测</a:t>
            </a:r>
            <a:r>
              <a:rPr lang="zh-CN" altLang="en-US" sz="1800" spc="0">
                <a:latin typeface="微软雅黑" panose="020B0503020204020204" charset="-122"/>
                <a:ea typeface="微软雅黑" panose="020B0503020204020204" charset="-122"/>
                <a:cs typeface="微软雅黑" panose="020B0503020204020204" charset="-122"/>
              </a:rPr>
              <a:t>应有的</a:t>
            </a:r>
            <a:r>
              <a:rPr lang="zh-CN" altLang="en-US" sz="1800" spc="0">
                <a:solidFill>
                  <a:srgbClr val="FF0000"/>
                </a:solidFill>
                <a:latin typeface="微软雅黑" panose="020B0503020204020204" charset="-122"/>
                <a:ea typeface="微软雅黑" panose="020B0503020204020204" charset="-122"/>
                <a:cs typeface="微软雅黑" panose="020B0503020204020204" charset="-122"/>
              </a:rPr>
              <a:t>氨基酸</a:t>
            </a:r>
            <a:r>
              <a:rPr lang="zh-CN" altLang="en-US" sz="1800" spc="0">
                <a:latin typeface="微软雅黑" panose="020B0503020204020204" charset="-122"/>
                <a:ea typeface="微软雅黑" panose="020B0503020204020204" charset="-122"/>
                <a:cs typeface="微软雅黑" panose="020B0503020204020204" charset="-122"/>
              </a:rPr>
              <a:t>序列→</a:t>
            </a:r>
            <a:r>
              <a:rPr lang="zh-CN" altLang="en-US" sz="1800" spc="0">
                <a:solidFill>
                  <a:srgbClr val="0000CC"/>
                </a:solidFill>
                <a:latin typeface="微软雅黑" panose="020B0503020204020204" charset="-122"/>
                <a:ea typeface="微软雅黑" panose="020B0503020204020204" charset="-122"/>
                <a:cs typeface="微软雅黑" panose="020B0503020204020204" charset="-122"/>
              </a:rPr>
              <a:t>找到</a:t>
            </a:r>
            <a:r>
              <a:rPr lang="zh-CN" altLang="en-US" sz="1800" spc="0">
                <a:latin typeface="微软雅黑" panose="020B0503020204020204" charset="-122"/>
                <a:ea typeface="微软雅黑" panose="020B0503020204020204" charset="-122"/>
                <a:cs typeface="微软雅黑" panose="020B0503020204020204" charset="-122"/>
              </a:rPr>
              <a:t>并改变相对应的</a:t>
            </a:r>
            <a:r>
              <a:rPr lang="zh-CN" altLang="en-US" sz="1800" spc="0">
                <a:solidFill>
                  <a:srgbClr val="FF0000"/>
                </a:solidFill>
                <a:latin typeface="微软雅黑" panose="020B0503020204020204" charset="-122"/>
                <a:ea typeface="微软雅黑" panose="020B0503020204020204" charset="-122"/>
                <a:cs typeface="微软雅黑" panose="020B0503020204020204" charset="-122"/>
              </a:rPr>
              <a:t>脱氧核苷酸</a:t>
            </a:r>
            <a:r>
              <a:rPr lang="zh-CN" altLang="en-US" sz="1800" spc="0">
                <a:solidFill>
                  <a:srgbClr val="0000CC"/>
                </a:solidFill>
                <a:latin typeface="微软雅黑" panose="020B0503020204020204" charset="-122"/>
                <a:ea typeface="微软雅黑" panose="020B0503020204020204" charset="-122"/>
                <a:cs typeface="微软雅黑" panose="020B0503020204020204" charset="-122"/>
              </a:rPr>
              <a:t>序列</a:t>
            </a:r>
            <a:r>
              <a:rPr lang="zh-CN" altLang="en-US" sz="1800" spc="0">
                <a:solidFill>
                  <a:srgbClr val="FF0000"/>
                </a:solidFill>
                <a:latin typeface="微软雅黑" panose="020B0503020204020204" charset="-122"/>
                <a:ea typeface="微软雅黑" panose="020B0503020204020204" charset="-122"/>
                <a:cs typeface="微软雅黑" panose="020B0503020204020204" charset="-122"/>
              </a:rPr>
              <a:t>（基因）</a:t>
            </a:r>
            <a:r>
              <a:rPr lang="zh-CN" altLang="en-US" sz="1800" spc="0">
                <a:latin typeface="微软雅黑" panose="020B0503020204020204" charset="-122"/>
                <a:ea typeface="微软雅黑" panose="020B0503020204020204" charset="-122"/>
                <a:cs typeface="微软雅黑" panose="020B0503020204020204" charset="-122"/>
              </a:rPr>
              <a:t>或</a:t>
            </a:r>
            <a:r>
              <a:rPr lang="zh-CN" altLang="en-US" sz="1800" spc="0">
                <a:solidFill>
                  <a:srgbClr val="0000CC"/>
                </a:solidFill>
                <a:latin typeface="微软雅黑" panose="020B0503020204020204" charset="-122"/>
                <a:ea typeface="微软雅黑" panose="020B0503020204020204" charset="-122"/>
                <a:cs typeface="微软雅黑" panose="020B0503020204020204" charset="-122"/>
              </a:rPr>
              <a:t>合成</a:t>
            </a:r>
            <a:r>
              <a:rPr lang="zh-CN" altLang="en-US" sz="1800" spc="0">
                <a:solidFill>
                  <a:srgbClr val="FF0000"/>
                </a:solidFill>
                <a:latin typeface="微软雅黑" panose="020B0503020204020204" charset="-122"/>
                <a:ea typeface="微软雅黑" panose="020B0503020204020204" charset="-122"/>
                <a:cs typeface="微软雅黑" panose="020B0503020204020204" charset="-122"/>
              </a:rPr>
              <a:t>新的基因</a:t>
            </a:r>
            <a:r>
              <a:rPr lang="zh-CN" altLang="en-US" sz="1800" spc="0">
                <a:latin typeface="微软雅黑" panose="020B0503020204020204" charset="-122"/>
                <a:ea typeface="微软雅黑" panose="020B0503020204020204" charset="-122"/>
                <a:cs typeface="微软雅黑" panose="020B0503020204020204" charset="-122"/>
              </a:rPr>
              <a:t>→</a:t>
            </a:r>
            <a:r>
              <a:rPr lang="zh-CN" altLang="en-US" sz="1800" spc="0">
                <a:solidFill>
                  <a:srgbClr val="0000CC"/>
                </a:solidFill>
                <a:latin typeface="微软雅黑" panose="020B0503020204020204" charset="-122"/>
                <a:ea typeface="微软雅黑" panose="020B0503020204020204" charset="-122"/>
                <a:cs typeface="微软雅黑" panose="020B0503020204020204" charset="-122"/>
              </a:rPr>
              <a:t>获得</a:t>
            </a:r>
            <a:r>
              <a:rPr lang="zh-CN" altLang="en-US" sz="1800" spc="0">
                <a:latin typeface="微软雅黑" panose="020B0503020204020204" charset="-122"/>
                <a:ea typeface="微软雅黑" panose="020B0503020204020204" charset="-122"/>
                <a:cs typeface="微软雅黑" panose="020B0503020204020204" charset="-122"/>
              </a:rPr>
              <a:t>所需要的</a:t>
            </a:r>
            <a:r>
              <a:rPr lang="zh-CN" altLang="en-US" sz="1800" spc="0">
                <a:solidFill>
                  <a:srgbClr val="FF0000"/>
                </a:solidFill>
                <a:latin typeface="微软雅黑" panose="020B0503020204020204" charset="-122"/>
                <a:ea typeface="微软雅黑" panose="020B0503020204020204" charset="-122"/>
                <a:cs typeface="微软雅黑" panose="020B0503020204020204" charset="-122"/>
              </a:rPr>
              <a:t>蛋白质</a:t>
            </a:r>
            <a:r>
              <a:rPr lang="zh-CN" altLang="en-US" sz="1800" spc="0">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22" name="文本框 21"/>
          <p:cNvSpPr txBox="1"/>
          <p:nvPr>
            <p:custDataLst>
              <p:tags r:id="rId13"/>
            </p:custDataLst>
          </p:nvPr>
        </p:nvSpPr>
        <p:spPr>
          <a:xfrm>
            <a:off x="2382637" y="3878755"/>
            <a:ext cx="4247961" cy="1337945"/>
          </a:xfrm>
          <a:prstGeom prst="rect">
            <a:avLst/>
          </a:prstGeom>
          <a:noFill/>
        </p:spPr>
        <p:txBody>
          <a:bodyPr wrap="square">
            <a:spAutoFit/>
          </a:bodyPr>
          <a:lstStyle/>
          <a:p>
            <a:pPr>
              <a:lnSpc>
                <a:spcPct val="150000"/>
              </a:lnSpc>
            </a:pPr>
            <a:r>
              <a:rPr lang="zh-CN" altLang="en-US" sz="1800" b="1">
                <a:latin typeface="微软雅黑" panose="020B0503020204020204" charset="-122"/>
                <a:ea typeface="微软雅黑" panose="020B0503020204020204" charset="-122"/>
              </a:rPr>
              <a:t>药物研发</a:t>
            </a:r>
            <a:endParaRPr lang="en-US" altLang="zh-CN" sz="1800" b="1">
              <a:latin typeface="微软雅黑" panose="020B0503020204020204" charset="-122"/>
              <a:ea typeface="微软雅黑" panose="020B0503020204020204" charset="-122"/>
            </a:endParaRPr>
          </a:p>
          <a:p>
            <a:pPr>
              <a:lnSpc>
                <a:spcPct val="150000"/>
              </a:lnSpc>
            </a:pPr>
            <a:r>
              <a:rPr lang="zh-CN" altLang="en-US" sz="1800" b="1">
                <a:latin typeface="微软雅黑" panose="020B0503020204020204" charset="-122"/>
                <a:ea typeface="微软雅黑" panose="020B0503020204020204" charset="-122"/>
              </a:rPr>
              <a:t>改进酶的性能或开发新的工业用酶</a:t>
            </a:r>
            <a:endParaRPr lang="en-US" altLang="zh-CN" sz="1800" b="1">
              <a:latin typeface="微软雅黑" panose="020B0503020204020204" charset="-122"/>
              <a:ea typeface="微软雅黑" panose="020B0503020204020204" charset="-122"/>
            </a:endParaRPr>
          </a:p>
          <a:p>
            <a:pPr>
              <a:lnSpc>
                <a:spcPct val="150000"/>
              </a:lnSpc>
            </a:pPr>
            <a:r>
              <a:rPr lang="zh-CN" altLang="en-US" sz="1800" b="1">
                <a:latin typeface="微软雅黑" panose="020B0503020204020204" charset="-122"/>
                <a:ea typeface="微软雅黑" panose="020B0503020204020204" charset="-122"/>
              </a:rPr>
              <a:t>增加粮食产量、研发新型农药</a:t>
            </a:r>
            <a:endParaRPr lang="zh-CN" altLang="en-US" sz="1800" b="1">
              <a:latin typeface="微软雅黑" panose="020B0503020204020204" charset="-122"/>
              <a:ea typeface="微软雅黑" panose="020B0503020204020204" charset="-122"/>
            </a:endParaRPr>
          </a:p>
        </p:txBody>
      </p:sp>
      <p:sp>
        <p:nvSpPr>
          <p:cNvPr id="23" name="左大括号 22"/>
          <p:cNvSpPr/>
          <p:nvPr>
            <p:custDataLst>
              <p:tags r:id="rId14"/>
            </p:custDataLst>
          </p:nvPr>
        </p:nvSpPr>
        <p:spPr>
          <a:xfrm>
            <a:off x="2259896" y="4113050"/>
            <a:ext cx="145772" cy="887822"/>
          </a:xfrm>
          <a:prstGeom prst="leftBrace">
            <a:avLst>
              <a:gd name="adj1" fmla="val 26079"/>
              <a:gd name="adj2" fmla="val 50000"/>
            </a:avLst>
          </a:prstGeom>
          <a:noFill/>
          <a:ln w="38100" cap="flat" cmpd="sng">
            <a:solidFill>
              <a:srgbClr val="00B05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sz="2400" b="1">
              <a:solidFill>
                <a:srgbClr val="0070C0"/>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randombar(horizont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randombar(horizontal)">
                                      <p:cBhvr>
                                        <p:cTn id="27" dur="500"/>
                                        <p:tgtEl>
                                          <p:spTgt spid="23"/>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randombar(horizontal)">
                                      <p:cBhvr>
                                        <p:cTn id="3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9" grpId="0"/>
      <p:bldP spid="20" grpId="0"/>
      <p:bldP spid="22" grpId="0"/>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蛋白质工程">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1123940" y="1008395"/>
            <a:ext cx="6437168" cy="3870614"/>
          </a:xfrm>
          <a:prstGeom prst="rect">
            <a:avLst/>
          </a:prstGeom>
        </p:spPr>
      </p:pic>
      <p:sp>
        <p:nvSpPr>
          <p:cNvPr id="3" name="文本框 2"/>
          <p:cNvSpPr txBox="1"/>
          <p:nvPr>
            <p:custDataLst>
              <p:tags r:id="rId5"/>
            </p:custDataLst>
          </p:nvPr>
        </p:nvSpPr>
        <p:spPr>
          <a:xfrm>
            <a:off x="200025" y="64770"/>
            <a:ext cx="8667115" cy="1008380"/>
          </a:xfrm>
          <a:prstGeom prst="rect">
            <a:avLst/>
          </a:prstGeom>
          <a:noFill/>
        </p:spPr>
        <p:txBody>
          <a:bodyPr wrap="square" rtlCol="0">
            <a:spAutoFit/>
          </a:bodyPr>
          <a:lstStyle/>
          <a:p>
            <a:r>
              <a:rPr lang="en-US" altLang="zh-CN" sz="2975">
                <a:solidFill>
                  <a:prstClr val="black"/>
                </a:solidFill>
                <a:latin typeface="Arial" panose="020B0604020202020204"/>
                <a:ea typeface="黑体" panose="02010609060101010101" charset="-122"/>
              </a:rPr>
              <a:t>David Baker——</a:t>
            </a:r>
            <a:r>
              <a:rPr lang="zh-CN" altLang="en-US" sz="2975">
                <a:solidFill>
                  <a:prstClr val="black"/>
                </a:solidFill>
                <a:latin typeface="Arial" panose="020B0604020202020204"/>
                <a:ea typeface="黑体" panose="02010609060101010101" charset="-122"/>
              </a:rPr>
              <a:t> </a:t>
            </a:r>
            <a:r>
              <a:rPr lang="en-US" altLang="zh-CN" sz="2975">
                <a:solidFill>
                  <a:prstClr val="black"/>
                </a:solidFill>
                <a:latin typeface="Arial" panose="020B0604020202020204"/>
                <a:ea typeface="黑体" panose="02010609060101010101" charset="-122"/>
              </a:rPr>
              <a:t>2021</a:t>
            </a:r>
            <a:r>
              <a:rPr lang="zh-CN" altLang="en-US" sz="2975">
                <a:solidFill>
                  <a:prstClr val="black"/>
                </a:solidFill>
                <a:latin typeface="Arial" panose="020B0604020202020204"/>
                <a:ea typeface="黑体" panose="02010609060101010101" charset="-122"/>
              </a:rPr>
              <a:t>年科学突破奖、</a:t>
            </a:r>
            <a:endParaRPr lang="zh-CN" altLang="en-US" sz="2975">
              <a:solidFill>
                <a:prstClr val="black"/>
              </a:solidFill>
              <a:latin typeface="Arial" panose="020B0604020202020204"/>
              <a:ea typeface="黑体" panose="02010609060101010101" charset="-122"/>
            </a:endParaRPr>
          </a:p>
          <a:p>
            <a:r>
              <a:rPr lang="en-US" altLang="zh-CN" sz="2975">
                <a:solidFill>
                  <a:prstClr val="black"/>
                </a:solidFill>
                <a:latin typeface="Arial" panose="020B0604020202020204"/>
                <a:ea typeface="黑体" panose="02010609060101010101" charset="-122"/>
              </a:rPr>
              <a:t>2024</a:t>
            </a:r>
            <a:r>
              <a:rPr lang="zh-CN" altLang="en-US" sz="2975">
                <a:solidFill>
                  <a:prstClr val="black"/>
                </a:solidFill>
                <a:latin typeface="Arial" panose="020B0604020202020204"/>
                <a:ea typeface="黑体" panose="02010609060101010101" charset="-122"/>
              </a:rPr>
              <a:t>年诺贝尔化学奖（开创了从零设计全新</a:t>
            </a:r>
            <a:r>
              <a:rPr lang="zh-CN" altLang="en-US" sz="2975">
                <a:solidFill>
                  <a:prstClr val="black"/>
                </a:solidFill>
                <a:latin typeface="Arial" panose="020B0604020202020204"/>
                <a:ea typeface="黑体" panose="02010609060101010101" charset="-122"/>
              </a:rPr>
              <a:t>蛋白质）</a:t>
            </a:r>
            <a:endParaRPr lang="zh-CN" altLang="en-US" sz="2975">
              <a:solidFill>
                <a:prstClr val="black"/>
              </a:solidFill>
              <a:latin typeface="Arial" panose="020B0604020202020204"/>
              <a:ea typeface="黑体" panose="02010609060101010101" charset="-122"/>
            </a:endParaRPr>
          </a:p>
        </p:txBody>
      </p:sp>
    </p:spTree>
    <p:custDataLst>
      <p:tags r:id="rId6"/>
    </p:custData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3810" y="511493"/>
            <a:ext cx="1701000" cy="378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400" b="1">
                <a:latin typeface="微软雅黑" panose="020B0503020204020204" charset="-122"/>
                <a:ea typeface="微软雅黑" panose="020B0503020204020204" charset="-122"/>
              </a:rPr>
              <a:t>练习与应用</a:t>
            </a:r>
            <a:endParaRPr lang="zh-CN" altLang="zh-CN" sz="2400" b="1">
              <a:latin typeface="微软雅黑" panose="020B0503020204020204" charset="-122"/>
              <a:ea typeface="微软雅黑" panose="020B0503020204020204" charset="-122"/>
            </a:endParaRPr>
          </a:p>
        </p:txBody>
      </p:sp>
      <p:sp>
        <p:nvSpPr>
          <p:cNvPr id="4" name="文本框 3"/>
          <p:cNvSpPr txBox="1"/>
          <p:nvPr/>
        </p:nvSpPr>
        <p:spPr>
          <a:xfrm>
            <a:off x="414338" y="770096"/>
            <a:ext cx="8703945" cy="4352290"/>
          </a:xfrm>
          <a:prstGeom prst="rect">
            <a:avLst/>
          </a:prstGeom>
          <a:noFill/>
          <a:ln w="9525">
            <a:noFill/>
          </a:ln>
        </p:spPr>
        <p:txBody>
          <a:bodyPr wrap="square">
            <a:spAutoFit/>
          </a:bodyPr>
          <a:lstStyle/>
          <a:p>
            <a:pPr indent="0">
              <a:lnSpc>
                <a:spcPct val="130000"/>
              </a:lnSpc>
              <a:spcBef>
                <a:spcPts val="0"/>
              </a:spcBef>
              <a:spcAft>
                <a:spcPts val="0"/>
              </a:spcAft>
            </a:pPr>
            <a:r>
              <a:rPr sz="1800" b="1">
                <a:solidFill>
                  <a:srgbClr val="FF0000"/>
                </a:solidFill>
                <a:latin typeface="微软雅黑" panose="020B0503020204020204" charset="-122"/>
                <a:ea typeface="微软雅黑" panose="020B0503020204020204" charset="-122"/>
                <a:cs typeface="黑体" panose="02010609060101010101" charset="-122"/>
              </a:rPr>
              <a:t>一、概念检测</a:t>
            </a:r>
            <a:endParaRPr sz="1800" b="1">
              <a:solidFill>
                <a:srgbClr val="FF0000"/>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sz="1500" b="1">
                <a:solidFill>
                  <a:srgbClr val="0000FA"/>
                </a:solidFill>
                <a:latin typeface="微软雅黑" panose="020B0503020204020204" charset="-122"/>
                <a:ea typeface="微软雅黑" panose="020B0503020204020204" charset="-122"/>
                <a:cs typeface="黑体" panose="02010609060101010101" charset="-122"/>
              </a:rPr>
              <a:t>1. 蛋白质工程可以说是基因工程的延伸。判断下列相关表述是否正确。</a:t>
            </a:r>
            <a:endParaRPr sz="1500" b="1">
              <a:solidFill>
                <a:srgbClr val="0000FA"/>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sz="1500">
                <a:solidFill>
                  <a:schemeClr val="tx1"/>
                </a:solidFill>
                <a:latin typeface="微软雅黑" panose="020B0503020204020204" charset="-122"/>
                <a:ea typeface="微软雅黑" panose="020B0503020204020204" charset="-122"/>
                <a:cs typeface="黑体" panose="02010609060101010101" charset="-122"/>
              </a:rPr>
              <a:t>（1）基因工程需要在分子水平对基因进行操作，蛋白质工程不需要对基因进行操作。 （</a:t>
            </a:r>
            <a:r>
              <a:rPr lang="en-US" sz="1500">
                <a:solidFill>
                  <a:schemeClr val="tx1"/>
                </a:solidFill>
                <a:latin typeface="微软雅黑" panose="020B0503020204020204" charset="-122"/>
                <a:ea typeface="微软雅黑" panose="020B0503020204020204" charset="-122"/>
                <a:cs typeface="黑体" panose="02010609060101010101" charset="-122"/>
              </a:rPr>
              <a:t>       </a:t>
            </a:r>
            <a:r>
              <a:rPr sz="1500">
                <a:solidFill>
                  <a:schemeClr val="tx1"/>
                </a:solidFill>
                <a:latin typeface="微软雅黑" panose="020B0503020204020204" charset="-122"/>
                <a:ea typeface="微软雅黑" panose="020B0503020204020204" charset="-122"/>
                <a:cs typeface="黑体" panose="02010609060101010101" charset="-122"/>
              </a:rPr>
              <a:t>）</a:t>
            </a:r>
            <a:endParaRPr sz="1500">
              <a:solidFill>
                <a:schemeClr val="tx1"/>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sz="1500">
                <a:solidFill>
                  <a:schemeClr val="tx1"/>
                </a:solidFill>
                <a:latin typeface="微软雅黑" panose="020B0503020204020204" charset="-122"/>
                <a:ea typeface="微软雅黑" panose="020B0503020204020204" charset="-122"/>
                <a:cs typeface="黑体" panose="02010609060101010101" charset="-122"/>
              </a:rPr>
              <a:t>（2）蛋白质工程需要改变蛋白质分子的所有氨基酸序列。  （</a:t>
            </a:r>
            <a:r>
              <a:rPr lang="en-US" sz="1500">
                <a:solidFill>
                  <a:schemeClr val="tx1"/>
                </a:solidFill>
                <a:latin typeface="微软雅黑" panose="020B0503020204020204" charset="-122"/>
                <a:ea typeface="微软雅黑" panose="020B0503020204020204" charset="-122"/>
                <a:cs typeface="黑体" panose="02010609060101010101" charset="-122"/>
              </a:rPr>
              <a:t>       </a:t>
            </a:r>
            <a:r>
              <a:rPr sz="1500">
                <a:solidFill>
                  <a:schemeClr val="tx1"/>
                </a:solidFill>
                <a:latin typeface="微软雅黑" panose="020B0503020204020204" charset="-122"/>
                <a:ea typeface="微软雅黑" panose="020B0503020204020204" charset="-122"/>
                <a:cs typeface="黑体" panose="02010609060101010101" charset="-122"/>
              </a:rPr>
              <a:t>）</a:t>
            </a:r>
            <a:endParaRPr sz="1500">
              <a:solidFill>
                <a:schemeClr val="tx1"/>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sz="1500">
                <a:solidFill>
                  <a:schemeClr val="tx1"/>
                </a:solidFill>
                <a:latin typeface="微软雅黑" panose="020B0503020204020204" charset="-122"/>
                <a:ea typeface="微软雅黑" panose="020B0503020204020204" charset="-122"/>
                <a:cs typeface="黑体" panose="02010609060101010101" charset="-122"/>
              </a:rPr>
              <a:t>（3）蛋白质工程可以改造酶，提高酶的热稳定性。 （ </a:t>
            </a:r>
            <a:r>
              <a:rPr lang="en-US" sz="1500">
                <a:solidFill>
                  <a:schemeClr val="tx1"/>
                </a:solidFill>
                <a:latin typeface="微软雅黑" panose="020B0503020204020204" charset="-122"/>
                <a:ea typeface="微软雅黑" panose="020B0503020204020204" charset="-122"/>
                <a:cs typeface="黑体" panose="02010609060101010101" charset="-122"/>
              </a:rPr>
              <a:t>       </a:t>
            </a:r>
            <a:r>
              <a:rPr sz="1500">
                <a:solidFill>
                  <a:schemeClr val="tx1"/>
                </a:solidFill>
                <a:latin typeface="微软雅黑" panose="020B0503020204020204" charset="-122"/>
                <a:ea typeface="微软雅黑" panose="020B0503020204020204" charset="-122"/>
                <a:cs typeface="黑体" panose="02010609060101010101" charset="-122"/>
              </a:rPr>
              <a:t>）</a:t>
            </a:r>
            <a:endParaRPr sz="1500">
              <a:solidFill>
                <a:schemeClr val="tx1"/>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sz="1500" b="1">
                <a:solidFill>
                  <a:srgbClr val="0000FA"/>
                </a:solidFill>
                <a:latin typeface="微软雅黑" panose="020B0503020204020204" charset="-122"/>
                <a:ea typeface="微软雅黑" panose="020B0503020204020204" charset="-122"/>
                <a:cs typeface="黑体" panose="02010609060101010101" charset="-122"/>
              </a:rPr>
              <a:t>2. 蛋白质工程是在深入了解蛋白质分子的结构与功能关系的基础上进行的，它最终要达到 的目的是 （</a:t>
            </a:r>
            <a:r>
              <a:rPr lang="en-US" sz="1500" b="1">
                <a:solidFill>
                  <a:srgbClr val="0000FA"/>
                </a:solidFill>
                <a:latin typeface="微软雅黑" panose="020B0503020204020204" charset="-122"/>
                <a:ea typeface="微软雅黑" panose="020B0503020204020204" charset="-122"/>
                <a:cs typeface="黑体" panose="02010609060101010101" charset="-122"/>
              </a:rPr>
              <a:t>       </a:t>
            </a:r>
            <a:r>
              <a:rPr sz="1500" b="1">
                <a:solidFill>
                  <a:srgbClr val="0000FA"/>
                </a:solidFill>
                <a:latin typeface="微软雅黑" panose="020B0503020204020204" charset="-122"/>
                <a:ea typeface="微软雅黑" panose="020B0503020204020204" charset="-122"/>
                <a:cs typeface="黑体" panose="02010609060101010101" charset="-122"/>
              </a:rPr>
              <a:t>）</a:t>
            </a:r>
            <a:endParaRPr sz="1500" b="1">
              <a:solidFill>
                <a:srgbClr val="0000FA"/>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sz="1500">
                <a:solidFill>
                  <a:schemeClr val="tx1"/>
                </a:solidFill>
                <a:latin typeface="微软雅黑" panose="020B0503020204020204" charset="-122"/>
                <a:ea typeface="微软雅黑" panose="020B0503020204020204" charset="-122"/>
                <a:cs typeface="黑体" panose="02010609060101010101" charset="-122"/>
              </a:rPr>
              <a:t>A. 分析蛋白质的三维结构</a:t>
            </a:r>
            <a:r>
              <a:rPr lang="en-US" sz="1500">
                <a:solidFill>
                  <a:schemeClr val="tx1"/>
                </a:solidFill>
                <a:latin typeface="微软雅黑" panose="020B0503020204020204" charset="-122"/>
                <a:ea typeface="微软雅黑" panose="020B0503020204020204" charset="-122"/>
                <a:cs typeface="黑体" panose="02010609060101010101" charset="-122"/>
              </a:rPr>
              <a:t>     </a:t>
            </a:r>
            <a:endParaRPr lang="en-US" sz="1500">
              <a:solidFill>
                <a:schemeClr val="tx1"/>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sz="1500">
                <a:solidFill>
                  <a:schemeClr val="tx1"/>
                </a:solidFill>
                <a:latin typeface="微软雅黑" panose="020B0503020204020204" charset="-122"/>
                <a:ea typeface="微软雅黑" panose="020B0503020204020204" charset="-122"/>
                <a:cs typeface="黑体" panose="02010609060101010101" charset="-122"/>
              </a:rPr>
              <a:t>B. 研究蛋白质的氨基酸组成</a:t>
            </a:r>
            <a:endParaRPr sz="1500">
              <a:solidFill>
                <a:schemeClr val="tx1"/>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sz="1500">
                <a:solidFill>
                  <a:schemeClr val="tx1"/>
                </a:solidFill>
                <a:latin typeface="微软雅黑" panose="020B0503020204020204" charset="-122"/>
                <a:ea typeface="微软雅黑" panose="020B0503020204020204" charset="-122"/>
                <a:cs typeface="黑体" panose="02010609060101010101" charset="-122"/>
              </a:rPr>
              <a:t>C. 获取编码蛋白质的基因序列信息</a:t>
            </a:r>
            <a:endParaRPr sz="1500">
              <a:solidFill>
                <a:schemeClr val="tx1"/>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sz="1500">
                <a:solidFill>
                  <a:schemeClr val="tx1"/>
                </a:solidFill>
                <a:latin typeface="微软雅黑" panose="020B0503020204020204" charset="-122"/>
                <a:ea typeface="微软雅黑" panose="020B0503020204020204" charset="-122"/>
                <a:cs typeface="黑体" panose="02010609060101010101" charset="-122"/>
              </a:rPr>
              <a:t>D. 改造现有蛋白质或制造新的蛋白质，满足人类的需求</a:t>
            </a:r>
            <a:endParaRPr sz="1500">
              <a:solidFill>
                <a:schemeClr val="tx1"/>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sz="1500" b="1">
                <a:solidFill>
                  <a:srgbClr val="0000FA"/>
                </a:solidFill>
                <a:latin typeface="微软雅黑" panose="020B0503020204020204" charset="-122"/>
                <a:ea typeface="微软雅黑" panose="020B0503020204020204" charset="-122"/>
                <a:cs typeface="黑体" panose="02010609060101010101" charset="-122"/>
              </a:rPr>
              <a:t>3. 水蛭素是一种蛋白质，可用于预防和治疗血栓。研究人员发现，用赖氨酸替换水蛭素第 47位的天冬酰胺可以提高它的抗凝血活性。在这 项替换研究中，目前可行的直接操作对象是（</a:t>
            </a:r>
            <a:r>
              <a:rPr lang="en-US" sz="1500" b="1">
                <a:solidFill>
                  <a:srgbClr val="0000FA"/>
                </a:solidFill>
                <a:latin typeface="微软雅黑" panose="020B0503020204020204" charset="-122"/>
                <a:ea typeface="微软雅黑" panose="020B0503020204020204" charset="-122"/>
                <a:cs typeface="黑体" panose="02010609060101010101" charset="-122"/>
              </a:rPr>
              <a:t>       </a:t>
            </a:r>
            <a:r>
              <a:rPr sz="1500" b="1">
                <a:solidFill>
                  <a:srgbClr val="0000FA"/>
                </a:solidFill>
                <a:latin typeface="微软雅黑" panose="020B0503020204020204" charset="-122"/>
                <a:ea typeface="微软雅黑" panose="020B0503020204020204" charset="-122"/>
                <a:cs typeface="黑体" panose="02010609060101010101" charset="-122"/>
              </a:rPr>
              <a:t>）</a:t>
            </a:r>
            <a:endParaRPr sz="1500" b="1">
              <a:solidFill>
                <a:srgbClr val="0000FA"/>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sz="1500">
                <a:solidFill>
                  <a:schemeClr val="tx1"/>
                </a:solidFill>
                <a:latin typeface="微软雅黑" panose="020B0503020204020204" charset="-122"/>
                <a:ea typeface="微软雅黑" panose="020B0503020204020204" charset="-122"/>
                <a:cs typeface="黑体" panose="02010609060101010101" charset="-122"/>
              </a:rPr>
              <a:t>A.基因           B.氨基酸　　C.多肽链         D.蛋白质</a:t>
            </a:r>
            <a:endParaRPr sz="1500">
              <a:solidFill>
                <a:schemeClr val="tx1"/>
              </a:solidFill>
              <a:latin typeface="微软雅黑" panose="020B0503020204020204" charset="-122"/>
              <a:ea typeface="微软雅黑" panose="020B0503020204020204" charset="-122"/>
              <a:cs typeface="黑体" panose="02010609060101010101" charset="-122"/>
            </a:endParaRPr>
          </a:p>
        </p:txBody>
      </p:sp>
      <p:sp>
        <p:nvSpPr>
          <p:cNvPr id="5" name="文本框 4"/>
          <p:cNvSpPr txBox="1"/>
          <p:nvPr/>
        </p:nvSpPr>
        <p:spPr>
          <a:xfrm>
            <a:off x="710565" y="2573655"/>
            <a:ext cx="430054" cy="553085"/>
          </a:xfrm>
          <a:prstGeom prst="rect">
            <a:avLst/>
          </a:prstGeom>
          <a:noFill/>
        </p:spPr>
        <p:txBody>
          <a:bodyPr wrap="square" rtlCol="0">
            <a:spAutoFit/>
          </a:bodyPr>
          <a:lstStyle/>
          <a:p>
            <a:pPr algn="l"/>
            <a:r>
              <a:rPr lang="en-US" altLang="zh-CN" sz="3000">
                <a:solidFill>
                  <a:srgbClr val="FF0000"/>
                </a:solidFill>
              </a:rPr>
              <a:t>D</a:t>
            </a:r>
            <a:endParaRPr lang="en-US" altLang="zh-CN" sz="3000">
              <a:solidFill>
                <a:srgbClr val="FF0000"/>
              </a:solidFill>
            </a:endParaRPr>
          </a:p>
        </p:txBody>
      </p:sp>
      <p:sp>
        <p:nvSpPr>
          <p:cNvPr id="3" name="文本框 2"/>
          <p:cNvSpPr txBox="1"/>
          <p:nvPr/>
        </p:nvSpPr>
        <p:spPr>
          <a:xfrm>
            <a:off x="7433310" y="4325779"/>
            <a:ext cx="430054" cy="553085"/>
          </a:xfrm>
          <a:prstGeom prst="rect">
            <a:avLst/>
          </a:prstGeom>
          <a:noFill/>
        </p:spPr>
        <p:txBody>
          <a:bodyPr wrap="square" rtlCol="0">
            <a:spAutoFit/>
          </a:bodyPr>
          <a:lstStyle/>
          <a:p>
            <a:pPr algn="l"/>
            <a:r>
              <a:rPr lang="en-US" altLang="zh-CN" sz="3000">
                <a:solidFill>
                  <a:srgbClr val="FF0000"/>
                </a:solidFill>
              </a:rPr>
              <a:t>A</a:t>
            </a:r>
            <a:endParaRPr lang="en-US" altLang="zh-CN" sz="3000">
              <a:solidFill>
                <a:srgbClr val="FF0000"/>
              </a:solidFill>
            </a:endParaRPr>
          </a:p>
        </p:txBody>
      </p:sp>
      <p:sp>
        <p:nvSpPr>
          <p:cNvPr id="6" name="文本框 5"/>
          <p:cNvSpPr txBox="1"/>
          <p:nvPr/>
        </p:nvSpPr>
        <p:spPr>
          <a:xfrm>
            <a:off x="463391" y="40005"/>
            <a:ext cx="1101090" cy="460375"/>
          </a:xfrm>
          <a:prstGeom prst="rect">
            <a:avLst/>
          </a:prstGeom>
          <a:noFill/>
        </p:spPr>
        <p:txBody>
          <a:bodyPr wrap="none" rtlCol="0" anchor="t">
            <a:spAutoFit/>
          </a:bodyPr>
          <a:lstStyle/>
          <a:p>
            <a:pPr algn="ctr"/>
            <a:r>
              <a:rPr lang="zh-CN" altLang="en-US" sz="2400" b="1">
                <a:solidFill>
                  <a:schemeClr val="bg1"/>
                </a:solidFill>
              </a:rPr>
              <a:t>第四节</a:t>
            </a:r>
            <a:endParaRPr lang="zh-CN" altLang="en-US" sz="2400" b="1">
              <a:solidFill>
                <a:schemeClr val="bg1"/>
              </a:solidFill>
            </a:endParaRPr>
          </a:p>
        </p:txBody>
      </p:sp>
      <p:sp>
        <p:nvSpPr>
          <p:cNvPr id="9" name="文本框 8"/>
          <p:cNvSpPr txBox="1"/>
          <p:nvPr/>
        </p:nvSpPr>
        <p:spPr>
          <a:xfrm>
            <a:off x="3075465" y="40005"/>
            <a:ext cx="3887470" cy="460375"/>
          </a:xfrm>
          <a:prstGeom prst="rect">
            <a:avLst/>
          </a:prstGeom>
          <a:noFill/>
        </p:spPr>
        <p:txBody>
          <a:bodyPr wrap="none" rtlCol="0" anchor="t">
            <a:spAutoFit/>
          </a:bodyPr>
          <a:lstStyle/>
          <a:p>
            <a:pPr algn="ctr"/>
            <a:r>
              <a:rPr lang="zh-CN" altLang="en-US" sz="2400" b="1">
                <a:solidFill>
                  <a:srgbClr val="FFFF00"/>
                </a:solidFill>
                <a:sym typeface="+mn-ea"/>
              </a:rPr>
              <a:t>    蛋白质工程的原理和应用</a:t>
            </a:r>
            <a:endParaRPr lang="zh-CN" altLang="en-US" sz="2400" b="1">
              <a:solidFill>
                <a:srgbClr val="FFFF00"/>
              </a:solidFill>
              <a:sym typeface="+mn-ea"/>
            </a:endParaRPr>
          </a:p>
        </p:txBody>
      </p:sp>
      <p:sp>
        <p:nvSpPr>
          <p:cNvPr id="7" name="文本框 6"/>
          <p:cNvSpPr txBox="1"/>
          <p:nvPr/>
        </p:nvSpPr>
        <p:spPr>
          <a:xfrm>
            <a:off x="5085398" y="1979771"/>
            <a:ext cx="391795" cy="553085"/>
          </a:xfrm>
          <a:prstGeom prst="rect">
            <a:avLst/>
          </a:prstGeom>
          <a:noFill/>
        </p:spPr>
        <p:txBody>
          <a:bodyPr wrap="none" rtlCol="0">
            <a:spAutoFit/>
          </a:bodyPr>
          <a:lstStyle/>
          <a:p>
            <a:pPr algn="l"/>
            <a:r>
              <a:rPr lang="zh-CN" altLang="en-US" sz="3000">
                <a:solidFill>
                  <a:srgbClr val="FF0000"/>
                </a:solidFill>
              </a:rPr>
              <a:t>√</a:t>
            </a:r>
            <a:endParaRPr lang="zh-CN" altLang="en-US" sz="3000">
              <a:solidFill>
                <a:srgbClr val="FF0000"/>
              </a:solidFill>
            </a:endParaRPr>
          </a:p>
        </p:txBody>
      </p:sp>
      <p:sp>
        <p:nvSpPr>
          <p:cNvPr id="8" name="文本框 7"/>
          <p:cNvSpPr txBox="1"/>
          <p:nvPr/>
        </p:nvSpPr>
        <p:spPr>
          <a:xfrm>
            <a:off x="7893368" y="1358741"/>
            <a:ext cx="563880" cy="553085"/>
          </a:xfrm>
          <a:prstGeom prst="rect">
            <a:avLst/>
          </a:prstGeom>
          <a:noFill/>
        </p:spPr>
        <p:txBody>
          <a:bodyPr wrap="none" rtlCol="0">
            <a:spAutoFit/>
          </a:bodyPr>
          <a:lstStyle/>
          <a:p>
            <a:pPr algn="l"/>
            <a:r>
              <a:rPr lang="zh-CN" altLang="en-US" sz="3000">
                <a:solidFill>
                  <a:srgbClr val="FF0000"/>
                </a:solidFill>
              </a:rPr>
              <a:t>×</a:t>
            </a:r>
            <a:endParaRPr lang="zh-CN" altLang="en-US" sz="3000">
              <a:solidFill>
                <a:srgbClr val="FF0000"/>
              </a:solidFill>
            </a:endParaRPr>
          </a:p>
        </p:txBody>
      </p:sp>
      <p:sp>
        <p:nvSpPr>
          <p:cNvPr id="10" name="文本框 9"/>
          <p:cNvSpPr txBox="1"/>
          <p:nvPr/>
        </p:nvSpPr>
        <p:spPr>
          <a:xfrm>
            <a:off x="5652135" y="1655921"/>
            <a:ext cx="563880" cy="553085"/>
          </a:xfrm>
          <a:prstGeom prst="rect">
            <a:avLst/>
          </a:prstGeom>
          <a:noFill/>
        </p:spPr>
        <p:txBody>
          <a:bodyPr wrap="none" rtlCol="0">
            <a:spAutoFit/>
          </a:bodyPr>
          <a:lstStyle/>
          <a:p>
            <a:pPr algn="l"/>
            <a:r>
              <a:rPr lang="zh-CN" altLang="en-US" sz="3000">
                <a:solidFill>
                  <a:srgbClr val="FF0000"/>
                </a:solidFill>
              </a:rPr>
              <a:t>×</a:t>
            </a:r>
            <a:endParaRPr lang="zh-CN" altLang="en-US" sz="300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3" grpId="0"/>
      <p:bldP spid="3" grpId="1"/>
      <p:bldP spid="7" grpId="0"/>
      <p:bldP spid="7" grpId="1"/>
      <p:bldP spid="8" grpId="0"/>
      <p:bldP spid="8" grpId="1"/>
      <p:bldP spid="10" grpId="0"/>
      <p:bldP spid="10"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98120" y="952500"/>
            <a:ext cx="8815864" cy="4076700"/>
          </a:xfrm>
          <a:prstGeom prst="rect">
            <a:avLst/>
          </a:prstGeom>
          <a:noFill/>
          <a:ln w="9525">
            <a:noFill/>
          </a:ln>
        </p:spPr>
        <p:txBody>
          <a:bodyPr wrap="square">
            <a:spAutoFit/>
          </a:bodyPr>
          <a:lstStyle/>
          <a:p>
            <a:pPr indent="0">
              <a:lnSpc>
                <a:spcPct val="120000"/>
              </a:lnSpc>
              <a:spcBef>
                <a:spcPts val="0"/>
              </a:spcBef>
              <a:spcAft>
                <a:spcPts val="0"/>
              </a:spcAft>
            </a:pPr>
            <a:r>
              <a:rPr lang="zh-CN" sz="1800" b="1">
                <a:solidFill>
                  <a:srgbClr val="FF0000"/>
                </a:solidFill>
                <a:latin typeface="微软雅黑" panose="020B0503020204020204" charset="-122"/>
                <a:ea typeface="微软雅黑" panose="020B0503020204020204" charset="-122"/>
                <a:cs typeface="黑体" panose="02010609060101010101" charset="-122"/>
              </a:rPr>
              <a:t>二、拓展应用</a:t>
            </a:r>
            <a:endParaRPr lang="zh-CN" sz="1800" b="1">
              <a:solidFill>
                <a:srgbClr val="FF0000"/>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b="1">
                <a:solidFill>
                  <a:srgbClr val="0000FA"/>
                </a:solidFill>
                <a:latin typeface="微软雅黑" panose="020B0503020204020204" charset="-122"/>
                <a:ea typeface="微软雅黑" panose="020B0503020204020204" charset="-122"/>
                <a:cs typeface="黑体" panose="02010609060101010101" charset="-122"/>
              </a:rPr>
              <a:t>T4溶菌酶是一种重要的工业用酶，但是它在温度较高时容易失去活性。为了提高T4溶菌酶的耐热性，科学家首先对影响T4溶菌酶耐热性的一些重要结构进行了研究。然后以此为依据对相关基因进行改造，使T4溶菌酶的第3位异亮氨酸变为半胱氨酸。于是，在该半胱氨酸与第97位的半胱氨酸之间形成了一个二硫键，T4溶菌酶的耐热性得到了提高。这项工作属于什么工程的范畴？在该实例中引起T4溶菌酶空间结构发生改变的根本原因是什么？如果要将该研究成果应用到生产实践，还需要做哪些方面的工作？</a:t>
            </a:r>
            <a:endParaRPr lang="zh-CN" sz="1800" b="1">
              <a:solidFill>
                <a:srgbClr val="0000FA"/>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b="1">
                <a:solidFill>
                  <a:srgbClr val="FF0000"/>
                </a:solidFill>
                <a:latin typeface="微软雅黑" panose="020B0503020204020204" charset="-122"/>
                <a:ea typeface="微软雅黑" panose="020B0503020204020204" charset="-122"/>
                <a:cs typeface="黑体" panose="02010609060101010101" charset="-122"/>
              </a:rPr>
              <a:t>【提示】</a:t>
            </a:r>
            <a:r>
              <a:rPr lang="zh-CN" sz="1800">
                <a:solidFill>
                  <a:srgbClr val="00B050"/>
                </a:solidFill>
                <a:latin typeface="微软雅黑" panose="020B0503020204020204" charset="-122"/>
                <a:ea typeface="微软雅黑" panose="020B0503020204020204" charset="-122"/>
                <a:cs typeface="黑体" panose="02010609060101010101" charset="-122"/>
              </a:rPr>
              <a:t>这项工作属于蛋白质工程的范畴。引起T4溶菌酶空间结构发生改变的根本原因是基因的碱基序列发生了变化。如果要将改造后的T4溶菌酶应用于生产实践,还有很多工作需要做。例如由于改造后酶的空间结构发生了变化,因此它的一些基本特性需要重新明确,包括它能耐受的温度范围、催化反应的最适温度、酶活力的大小等;需要建立规模化生产该酶的技术体系,评估生产成本等。</a:t>
            </a:r>
            <a:endParaRPr lang="zh-CN" sz="1800">
              <a:solidFill>
                <a:srgbClr val="00B050"/>
              </a:solidFill>
              <a:latin typeface="微软雅黑" panose="020B0503020204020204" charset="-122"/>
              <a:ea typeface="微软雅黑" panose="020B0503020204020204" charset="-122"/>
              <a:cs typeface="黑体" panose="02010609060101010101" charset="-122"/>
            </a:endParaRPr>
          </a:p>
        </p:txBody>
      </p:sp>
      <p:sp>
        <p:nvSpPr>
          <p:cNvPr id="2" name="文本框 1"/>
          <p:cNvSpPr txBox="1"/>
          <p:nvPr/>
        </p:nvSpPr>
        <p:spPr>
          <a:xfrm>
            <a:off x="463391" y="40005"/>
            <a:ext cx="1101090" cy="460375"/>
          </a:xfrm>
          <a:prstGeom prst="rect">
            <a:avLst/>
          </a:prstGeom>
          <a:noFill/>
        </p:spPr>
        <p:txBody>
          <a:bodyPr wrap="none" rtlCol="0" anchor="t">
            <a:spAutoFit/>
          </a:bodyPr>
          <a:lstStyle/>
          <a:p>
            <a:pPr algn="ctr"/>
            <a:r>
              <a:rPr lang="zh-CN" altLang="en-US" sz="2400" b="1">
                <a:solidFill>
                  <a:schemeClr val="bg1"/>
                </a:solidFill>
              </a:rPr>
              <a:t>第四节</a:t>
            </a:r>
            <a:endParaRPr lang="zh-CN" altLang="en-US" sz="2400" b="1">
              <a:solidFill>
                <a:schemeClr val="bg1"/>
              </a:solidFill>
            </a:endParaRPr>
          </a:p>
        </p:txBody>
      </p:sp>
      <p:sp>
        <p:nvSpPr>
          <p:cNvPr id="5" name="文本框 4"/>
          <p:cNvSpPr txBox="1"/>
          <p:nvPr/>
        </p:nvSpPr>
        <p:spPr>
          <a:xfrm>
            <a:off x="3075465" y="40005"/>
            <a:ext cx="3887470" cy="460375"/>
          </a:xfrm>
          <a:prstGeom prst="rect">
            <a:avLst/>
          </a:prstGeom>
          <a:noFill/>
        </p:spPr>
        <p:txBody>
          <a:bodyPr wrap="none" rtlCol="0" anchor="t">
            <a:spAutoFit/>
          </a:bodyPr>
          <a:lstStyle/>
          <a:p>
            <a:pPr algn="ctr"/>
            <a:r>
              <a:rPr lang="zh-CN" altLang="en-US" sz="2400" b="1">
                <a:solidFill>
                  <a:srgbClr val="FFFF00"/>
                </a:solidFill>
                <a:sym typeface="+mn-ea"/>
              </a:rPr>
              <a:t>    蛋白质工程的原理和应用</a:t>
            </a:r>
            <a:endParaRPr lang="zh-CN" altLang="en-US" sz="2400" b="1">
              <a:solidFill>
                <a:srgbClr val="FFFF00"/>
              </a:solidFill>
              <a:sym typeface="+mn-ea"/>
            </a:endParaRPr>
          </a:p>
        </p:txBody>
      </p:sp>
      <p:sp>
        <p:nvSpPr>
          <p:cNvPr id="4" name="剪去单角的矩形 3"/>
          <p:cNvSpPr/>
          <p:nvPr/>
        </p:nvSpPr>
        <p:spPr>
          <a:xfrm>
            <a:off x="3810" y="511493"/>
            <a:ext cx="1701000" cy="378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400" b="1">
                <a:latin typeface="微软雅黑" panose="020B0503020204020204" charset="-122"/>
                <a:ea typeface="微软雅黑" panose="020B0503020204020204" charset="-122"/>
              </a:rPr>
              <a:t>练习与应用</a:t>
            </a:r>
            <a:endParaRPr lang="zh-CN" altLang="zh-CN" sz="24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Effect transition="in" filter="wipe(left)">
                                      <p:cBhvr>
                                        <p:cTn id="12" dur="500"/>
                                        <p:tgtEl>
                                          <p:spTgt spid="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
                                            <p:txEl>
                                              <p:pRg st="2" end="2"/>
                                            </p:txEl>
                                          </p:spTgt>
                                        </p:tgtEl>
                                        <p:attrNameLst>
                                          <p:attrName>style.visibility</p:attrName>
                                        </p:attrNameLst>
                                      </p:cBhvr>
                                      <p:to>
                                        <p:strVal val="visible"/>
                                      </p:to>
                                    </p:set>
                                    <p:animEffect transition="in" filter="wipe(left)">
                                      <p:cBhvr>
                                        <p:cTn id="17" dur="500"/>
                                        <p:tgtEl>
                                          <p:spTgt spid="10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27171" y="1005840"/>
            <a:ext cx="8563451" cy="4076700"/>
          </a:xfrm>
          <a:prstGeom prst="rect">
            <a:avLst/>
          </a:prstGeom>
          <a:noFill/>
          <a:ln w="9525">
            <a:noFill/>
          </a:ln>
        </p:spPr>
        <p:txBody>
          <a:bodyPr wrap="square">
            <a:spAutoFit/>
          </a:bodyPr>
          <a:lstStyle/>
          <a:p>
            <a:pPr indent="0">
              <a:lnSpc>
                <a:spcPct val="120000"/>
              </a:lnSpc>
              <a:spcBef>
                <a:spcPts val="0"/>
              </a:spcBef>
              <a:spcAft>
                <a:spcPts val="0"/>
              </a:spcAft>
            </a:pPr>
            <a:r>
              <a:rPr lang="zh-CN" sz="1800" b="1">
                <a:solidFill>
                  <a:srgbClr val="0000FA"/>
                </a:solidFill>
                <a:latin typeface="微软雅黑" panose="020B0503020204020204" charset="-122"/>
                <a:ea typeface="微软雅黑" panose="020B0503020204020204" charset="-122"/>
                <a:cs typeface="黑体" panose="02010609060101010101" charset="-122"/>
              </a:rPr>
              <a:t>1. 某动物体内含有研究者感兴趣的目的基因，研究者欲将该基因导入大肠杆菌的质粒中保存。该质粒含有氨苄青霉素抗性基因(AmpR)、LacZ基因及一些酶切位点，其结构和简单的操作步骤如下图所示。 </a:t>
            </a:r>
            <a:endParaRPr lang="zh-CN" sz="1800" b="1">
              <a:solidFill>
                <a:srgbClr val="0000FA"/>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endParaRPr lang="zh-CN" sz="1800" b="1">
              <a:solidFill>
                <a:srgbClr val="FF0000"/>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endParaRPr lang="zh-CN" sz="1800" b="1">
              <a:solidFill>
                <a:srgbClr val="FF0000"/>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b="1">
                <a:solidFill>
                  <a:srgbClr val="FF0000"/>
                </a:solidFill>
                <a:latin typeface="微软雅黑" panose="020B0503020204020204" charset="-122"/>
                <a:ea typeface="微软雅黑" panose="020B0503020204020204" charset="-122"/>
                <a:cs typeface="黑体" panose="02010609060101010101" charset="-122"/>
              </a:rPr>
              <a:t>请根据以上信息回答下列问题。</a:t>
            </a:r>
            <a:endParaRPr lang="zh-CN" sz="1800" b="1">
              <a:solidFill>
                <a:srgbClr val="FF0000"/>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a:solidFill>
                  <a:schemeClr val="tx1"/>
                </a:solidFill>
                <a:latin typeface="微软雅黑" panose="020B0503020204020204" charset="-122"/>
                <a:ea typeface="微软雅黑" panose="020B0503020204020204" charset="-122"/>
                <a:cs typeface="黑体" panose="02010609060101010101" charset="-122"/>
              </a:rPr>
              <a:t>(1)在第②步中，应怎样选择限制酶？</a:t>
            </a:r>
            <a:endParaRPr lang="zh-CN" sz="1800">
              <a:solidFill>
                <a:schemeClr val="tx1"/>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b="1">
                <a:solidFill>
                  <a:srgbClr val="FF0000"/>
                </a:solidFill>
                <a:latin typeface="微软雅黑" panose="020B0503020204020204" charset="-122"/>
                <a:ea typeface="微软雅黑" panose="020B0503020204020204" charset="-122"/>
                <a:cs typeface="黑体" panose="02010609060101010101" charset="-122"/>
              </a:rPr>
              <a:t>【答案】</a:t>
            </a:r>
            <a:r>
              <a:rPr lang="zh-CN" sz="1800">
                <a:solidFill>
                  <a:srgbClr val="00B050"/>
                </a:solidFill>
                <a:latin typeface="微软雅黑" panose="020B0503020204020204" charset="-122"/>
                <a:ea typeface="微软雅黑" panose="020B0503020204020204" charset="-122"/>
                <a:cs typeface="黑体" panose="02010609060101010101" charset="-122"/>
              </a:rPr>
              <a:t>应选择用相同的限制酶或切割能产生相同末端的</a:t>
            </a:r>
            <a:br>
              <a:rPr lang="zh-CN" sz="1800">
                <a:solidFill>
                  <a:srgbClr val="00B050"/>
                </a:solidFill>
                <a:latin typeface="微软雅黑" panose="020B0503020204020204" charset="-122"/>
                <a:ea typeface="微软雅黑" panose="020B0503020204020204" charset="-122"/>
                <a:cs typeface="黑体" panose="02010609060101010101" charset="-122"/>
              </a:rPr>
            </a:br>
            <a:r>
              <a:rPr lang="zh-CN" sz="1800">
                <a:solidFill>
                  <a:srgbClr val="00B050"/>
                </a:solidFill>
                <a:latin typeface="微软雅黑" panose="020B0503020204020204" charset="-122"/>
                <a:ea typeface="微软雅黑" panose="020B0503020204020204" charset="-122"/>
                <a:cs typeface="黑体" panose="02010609060101010101" charset="-122"/>
              </a:rPr>
              <a:t>限制酶切割质粒和含有目的基因的DNA片段，并且注意限</a:t>
            </a:r>
            <a:br>
              <a:rPr lang="zh-CN" sz="1800">
                <a:solidFill>
                  <a:srgbClr val="00B050"/>
                </a:solidFill>
                <a:latin typeface="微软雅黑" panose="020B0503020204020204" charset="-122"/>
                <a:ea typeface="微软雅黑" panose="020B0503020204020204" charset="-122"/>
                <a:cs typeface="黑体" panose="02010609060101010101" charset="-122"/>
              </a:rPr>
            </a:br>
            <a:r>
              <a:rPr lang="zh-CN" sz="1800">
                <a:solidFill>
                  <a:srgbClr val="00B050"/>
                </a:solidFill>
                <a:latin typeface="微软雅黑" panose="020B0503020204020204" charset="-122"/>
                <a:ea typeface="微软雅黑" panose="020B0503020204020204" charset="-122"/>
                <a:cs typeface="黑体" panose="02010609060101010101" charset="-122"/>
              </a:rPr>
              <a:t>制酶的切割位点不能位于目的基因的内部，以防破坏目的</a:t>
            </a:r>
            <a:br>
              <a:rPr lang="zh-CN" sz="1800">
                <a:solidFill>
                  <a:srgbClr val="00B050"/>
                </a:solidFill>
                <a:latin typeface="微软雅黑" panose="020B0503020204020204" charset="-122"/>
                <a:ea typeface="微软雅黑" panose="020B0503020204020204" charset="-122"/>
                <a:cs typeface="黑体" panose="02010609060101010101" charset="-122"/>
              </a:rPr>
            </a:br>
            <a:r>
              <a:rPr lang="zh-CN" sz="1800">
                <a:solidFill>
                  <a:srgbClr val="00B050"/>
                </a:solidFill>
                <a:latin typeface="微软雅黑" panose="020B0503020204020204" charset="-122"/>
                <a:ea typeface="微软雅黑" panose="020B0503020204020204" charset="-122"/>
                <a:cs typeface="黑体" panose="02010609060101010101" charset="-122"/>
              </a:rPr>
              <a:t>基因，限制酶也不能破坏质粒的启动子、终止子、标记基因、</a:t>
            </a:r>
            <a:br>
              <a:rPr lang="zh-CN" sz="1800">
                <a:solidFill>
                  <a:srgbClr val="00B050"/>
                </a:solidFill>
                <a:latin typeface="微软雅黑" panose="020B0503020204020204" charset="-122"/>
                <a:ea typeface="微软雅黑" panose="020B0503020204020204" charset="-122"/>
                <a:cs typeface="黑体" panose="02010609060101010101" charset="-122"/>
              </a:rPr>
            </a:br>
            <a:r>
              <a:rPr lang="zh-CN" sz="1800">
                <a:solidFill>
                  <a:srgbClr val="00B050"/>
                </a:solidFill>
                <a:latin typeface="微软雅黑" panose="020B0503020204020204" charset="-122"/>
                <a:ea typeface="微软雅黑" panose="020B0503020204020204" charset="-122"/>
                <a:cs typeface="黑体" panose="02010609060101010101" charset="-122"/>
              </a:rPr>
              <a:t>复制原点等结构。</a:t>
            </a:r>
            <a:endParaRPr lang="zh-CN" sz="1800">
              <a:solidFill>
                <a:srgbClr val="00B050"/>
              </a:solidFill>
              <a:latin typeface="微软雅黑" panose="020B0503020204020204" charset="-122"/>
              <a:ea typeface="微软雅黑" panose="020B0503020204020204" charset="-122"/>
              <a:cs typeface="黑体" panose="02010609060101010101" charset="-122"/>
            </a:endParaRPr>
          </a:p>
        </p:txBody>
      </p:sp>
      <p:sp>
        <p:nvSpPr>
          <p:cNvPr id="3" name="剪去单角的矩形 2"/>
          <p:cNvSpPr/>
          <p:nvPr/>
        </p:nvSpPr>
        <p:spPr>
          <a:xfrm>
            <a:off x="3810" y="511493"/>
            <a:ext cx="1701000" cy="378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400" b="1">
                <a:latin typeface="微软雅黑" panose="020B0503020204020204" charset="-122"/>
                <a:ea typeface="微软雅黑" panose="020B0503020204020204" charset="-122"/>
              </a:rPr>
              <a:t>复习与提高</a:t>
            </a:r>
            <a:endParaRPr lang="zh-CN" altLang="zh-CN" sz="2400" b="1">
              <a:latin typeface="微软雅黑" panose="020B0503020204020204" charset="-122"/>
              <a:ea typeface="微软雅黑" panose="020B0503020204020204" charset="-122"/>
            </a:endParaRPr>
          </a:p>
        </p:txBody>
      </p:sp>
      <p:sp>
        <p:nvSpPr>
          <p:cNvPr id="2" name="文本框 1"/>
          <p:cNvSpPr txBox="1"/>
          <p:nvPr/>
        </p:nvSpPr>
        <p:spPr>
          <a:xfrm>
            <a:off x="463391" y="40005"/>
            <a:ext cx="1101090" cy="460375"/>
          </a:xfrm>
          <a:prstGeom prst="rect">
            <a:avLst/>
          </a:prstGeom>
          <a:noFill/>
        </p:spPr>
        <p:txBody>
          <a:bodyPr wrap="none" rtlCol="0" anchor="t">
            <a:spAutoFit/>
          </a:bodyPr>
          <a:lstStyle/>
          <a:p>
            <a:pPr algn="ctr"/>
            <a:r>
              <a:rPr lang="zh-CN" altLang="en-US" sz="2400" b="1">
                <a:solidFill>
                  <a:schemeClr val="bg1"/>
                </a:solidFill>
              </a:rPr>
              <a:t>第四节</a:t>
            </a:r>
            <a:endParaRPr lang="zh-CN" altLang="en-US" sz="2400" b="1">
              <a:solidFill>
                <a:schemeClr val="bg1"/>
              </a:solidFill>
            </a:endParaRPr>
          </a:p>
        </p:txBody>
      </p:sp>
      <p:sp>
        <p:nvSpPr>
          <p:cNvPr id="5" name="文本框 4"/>
          <p:cNvSpPr txBox="1"/>
          <p:nvPr/>
        </p:nvSpPr>
        <p:spPr>
          <a:xfrm>
            <a:off x="3075465" y="40005"/>
            <a:ext cx="3887470" cy="460375"/>
          </a:xfrm>
          <a:prstGeom prst="rect">
            <a:avLst/>
          </a:prstGeom>
          <a:noFill/>
        </p:spPr>
        <p:txBody>
          <a:bodyPr wrap="none" rtlCol="0" anchor="t">
            <a:spAutoFit/>
          </a:bodyPr>
          <a:lstStyle/>
          <a:p>
            <a:pPr algn="ctr"/>
            <a:r>
              <a:rPr lang="zh-CN" altLang="en-US" sz="2400" b="1">
                <a:solidFill>
                  <a:srgbClr val="FFFF00"/>
                </a:solidFill>
                <a:sym typeface="+mn-ea"/>
              </a:rPr>
              <a:t>    蛋白质工程的原理和应用</a:t>
            </a:r>
            <a:endParaRPr lang="zh-CN" altLang="en-US" sz="2400" b="1">
              <a:solidFill>
                <a:srgbClr val="FFFF00"/>
              </a:solidFill>
              <a:sym typeface="+mn-ea"/>
            </a:endParaRPr>
          </a:p>
        </p:txBody>
      </p:sp>
      <p:pic>
        <p:nvPicPr>
          <p:cNvPr id="9" name="图片 11" descr="IMG_266"/>
          <p:cNvPicPr>
            <a:picLocks noChangeAspect="1"/>
          </p:cNvPicPr>
          <p:nvPr/>
        </p:nvPicPr>
        <p:blipFill>
          <a:blip r:embed="rId1"/>
          <a:stretch>
            <a:fillRect/>
          </a:stretch>
        </p:blipFill>
        <p:spPr>
          <a:xfrm>
            <a:off x="6381274" y="1788319"/>
            <a:ext cx="2421731" cy="3164681"/>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0">
                                            <p:txEl>
                                              <p:pRg st="3" end="3"/>
                                            </p:txEl>
                                          </p:spTgt>
                                        </p:tgtEl>
                                        <p:attrNameLst>
                                          <p:attrName>style.visibility</p:attrName>
                                        </p:attrNameLst>
                                      </p:cBhvr>
                                      <p:to>
                                        <p:strVal val="visible"/>
                                      </p:to>
                                    </p:set>
                                    <p:animEffect transition="in" filter="wipe(left)">
                                      <p:cBhvr>
                                        <p:cTn id="16" dur="500"/>
                                        <p:tgtEl>
                                          <p:spTgt spid="100">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0">
                                            <p:txEl>
                                              <p:pRg st="4" end="4"/>
                                            </p:txEl>
                                          </p:spTgt>
                                        </p:tgtEl>
                                        <p:attrNameLst>
                                          <p:attrName>style.visibility</p:attrName>
                                        </p:attrNameLst>
                                      </p:cBhvr>
                                      <p:to>
                                        <p:strVal val="visible"/>
                                      </p:to>
                                    </p:set>
                                    <p:animEffect transition="in" filter="wipe(left)">
                                      <p:cBhvr>
                                        <p:cTn id="21" dur="500"/>
                                        <p:tgtEl>
                                          <p:spTgt spid="100">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0">
                                            <p:txEl>
                                              <p:pRg st="5" end="5"/>
                                            </p:txEl>
                                          </p:spTgt>
                                        </p:tgtEl>
                                        <p:attrNameLst>
                                          <p:attrName>style.visibility</p:attrName>
                                        </p:attrNameLst>
                                      </p:cBhvr>
                                      <p:to>
                                        <p:strVal val="visible"/>
                                      </p:to>
                                    </p:set>
                                    <p:animEffect transition="in" filter="wipe(left)">
                                      <p:cBhvr>
                                        <p:cTn id="26" dur="500"/>
                                        <p:tgtEl>
                                          <p:spTgt spid="10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27171" y="1005840"/>
            <a:ext cx="8632508" cy="3744595"/>
          </a:xfrm>
          <a:prstGeom prst="rect">
            <a:avLst/>
          </a:prstGeom>
          <a:noFill/>
          <a:ln w="9525">
            <a:noFill/>
          </a:ln>
        </p:spPr>
        <p:txBody>
          <a:bodyPr wrap="square">
            <a:spAutoFit/>
          </a:bodyPr>
          <a:lstStyle/>
          <a:p>
            <a:pPr indent="0">
              <a:lnSpc>
                <a:spcPct val="120000"/>
              </a:lnSpc>
              <a:spcBef>
                <a:spcPts val="0"/>
              </a:spcBef>
              <a:spcAft>
                <a:spcPts val="0"/>
              </a:spcAft>
            </a:pPr>
            <a:r>
              <a:rPr lang="zh-CN" sz="1800">
                <a:solidFill>
                  <a:schemeClr val="tx1"/>
                </a:solidFill>
                <a:latin typeface="微软雅黑" panose="020B0503020204020204" charset="-122"/>
                <a:ea typeface="微软雅黑" panose="020B0503020204020204" charset="-122"/>
                <a:cs typeface="黑体" panose="02010609060101010101" charset="-122"/>
              </a:rPr>
              <a:t>(2)在第③步中，为了使质粒DNA与目的基因能连接，还需要在混合物中加入哪种物质？</a:t>
            </a:r>
            <a:endParaRPr lang="zh-CN" sz="1800">
              <a:solidFill>
                <a:srgbClr val="FF0000"/>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b="1">
                <a:solidFill>
                  <a:srgbClr val="FF0000"/>
                </a:solidFill>
                <a:latin typeface="微软雅黑" panose="020B0503020204020204" charset="-122"/>
                <a:ea typeface="微软雅黑" panose="020B0503020204020204" charset="-122"/>
                <a:cs typeface="黑体" panose="02010609060101010101" charset="-122"/>
              </a:rPr>
              <a:t>【答案】</a:t>
            </a:r>
            <a:r>
              <a:rPr lang="zh-CN" sz="1800">
                <a:solidFill>
                  <a:srgbClr val="00B050"/>
                </a:solidFill>
                <a:latin typeface="微软雅黑" panose="020B0503020204020204" charset="-122"/>
                <a:ea typeface="微软雅黑" panose="020B0503020204020204" charset="-122"/>
                <a:cs typeface="黑体" panose="02010609060101010101" charset="-122"/>
              </a:rPr>
              <a:t>加入DNA连接酶。</a:t>
            </a:r>
            <a:endParaRPr lang="zh-CN" sz="1800" b="1">
              <a:solidFill>
                <a:srgbClr val="FF0000"/>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a:solidFill>
                  <a:schemeClr val="tx1"/>
                </a:solidFill>
                <a:latin typeface="微软雅黑" panose="020B0503020204020204" charset="-122"/>
                <a:ea typeface="微软雅黑" panose="020B0503020204020204" charset="-122"/>
                <a:cs typeface="黑体" panose="02010609060101010101" charset="-122"/>
              </a:rPr>
              <a:t>(3)选用含有AmpR和LacZ基因的质粒进行实验有哪些优势？</a:t>
            </a:r>
            <a:endParaRPr lang="zh-CN" sz="1800">
              <a:solidFill>
                <a:schemeClr val="tx1"/>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b="1">
                <a:solidFill>
                  <a:srgbClr val="FF0000"/>
                </a:solidFill>
                <a:latin typeface="微软雅黑" panose="020B0503020204020204" charset="-122"/>
                <a:ea typeface="微软雅黑" panose="020B0503020204020204" charset="-122"/>
                <a:cs typeface="黑体" panose="02010609060101010101" charset="-122"/>
              </a:rPr>
              <a:t>【提示】</a:t>
            </a:r>
            <a:r>
              <a:rPr lang="zh-CN" sz="1800">
                <a:solidFill>
                  <a:srgbClr val="00B050"/>
                </a:solidFill>
                <a:latin typeface="微软雅黑" panose="020B0503020204020204" charset="-122"/>
                <a:ea typeface="微软雅黑" panose="020B0503020204020204" charset="-122"/>
                <a:cs typeface="黑体" panose="02010609060101010101" charset="-122"/>
              </a:rPr>
              <a:t>该质粒便于进行双重筛选。标记基因AmpR基因可用于检测质粒是否导入了大肠杆菌，一般只有导入了质粒的大肠杆菌才能在添加了青霉素的培养基上生长。而由于LacZ基因的效应，这些生长的菌落可能出现两种颜色：含有空质粒（没有连接目的基因的质粒）的大肠杆菌菌落呈蓝色；含有重组质粒的大肠杆菌菌落呈白色。</a:t>
            </a:r>
            <a:endParaRPr lang="zh-CN" sz="1800" b="1">
              <a:solidFill>
                <a:srgbClr val="FF0000"/>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a:solidFill>
                  <a:schemeClr val="tx1"/>
                </a:solidFill>
                <a:latin typeface="微软雅黑" panose="020B0503020204020204" charset="-122"/>
                <a:ea typeface="微软雅黑" panose="020B0503020204020204" charset="-122"/>
                <a:cs typeface="黑体" panose="02010609060101010101" charset="-122"/>
              </a:rPr>
              <a:t>(4)含有重组质粒的大肠杆菌菌落将呈现什么颜色？为什么？</a:t>
            </a:r>
            <a:endParaRPr lang="zh-CN" sz="1800">
              <a:solidFill>
                <a:schemeClr val="tx1"/>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b="1">
                <a:solidFill>
                  <a:srgbClr val="FF0000"/>
                </a:solidFill>
                <a:latin typeface="微软雅黑" panose="020B0503020204020204" charset="-122"/>
                <a:ea typeface="微软雅黑" panose="020B0503020204020204" charset="-122"/>
                <a:cs typeface="黑体" panose="02010609060101010101" charset="-122"/>
              </a:rPr>
              <a:t>【答案】</a:t>
            </a:r>
            <a:r>
              <a:rPr lang="zh-CN" sz="1800">
                <a:solidFill>
                  <a:srgbClr val="00B050"/>
                </a:solidFill>
                <a:latin typeface="微软雅黑" panose="020B0503020204020204" charset="-122"/>
                <a:ea typeface="微软雅黑" panose="020B0503020204020204" charset="-122"/>
                <a:cs typeface="黑体" panose="02010609060101010101" charset="-122"/>
              </a:rPr>
              <a:t>含有重组质粒的大肠杆菌菌落呈白色。因为目的基因的插入破坏了LacZ基因的结构，使其不能正常表达，形成β-半乳糖苷酶，底物X-gal也就不会被分解。</a:t>
            </a:r>
            <a:endParaRPr lang="zh-CN" sz="1800">
              <a:solidFill>
                <a:srgbClr val="00B050"/>
              </a:solidFill>
              <a:latin typeface="微软雅黑" panose="020B0503020204020204" charset="-122"/>
              <a:ea typeface="微软雅黑" panose="020B0503020204020204" charset="-122"/>
              <a:cs typeface="黑体" panose="02010609060101010101" charset="-122"/>
            </a:endParaRPr>
          </a:p>
        </p:txBody>
      </p:sp>
      <p:sp>
        <p:nvSpPr>
          <p:cNvPr id="2" name="文本框 1"/>
          <p:cNvSpPr txBox="1"/>
          <p:nvPr/>
        </p:nvSpPr>
        <p:spPr>
          <a:xfrm>
            <a:off x="463391" y="40005"/>
            <a:ext cx="1101090" cy="460375"/>
          </a:xfrm>
          <a:prstGeom prst="rect">
            <a:avLst/>
          </a:prstGeom>
          <a:noFill/>
        </p:spPr>
        <p:txBody>
          <a:bodyPr wrap="none" rtlCol="0" anchor="t">
            <a:spAutoFit/>
          </a:bodyPr>
          <a:lstStyle/>
          <a:p>
            <a:pPr algn="ctr"/>
            <a:r>
              <a:rPr lang="zh-CN" altLang="en-US" sz="2400" b="1">
                <a:solidFill>
                  <a:schemeClr val="bg1"/>
                </a:solidFill>
              </a:rPr>
              <a:t>第四节</a:t>
            </a:r>
            <a:endParaRPr lang="zh-CN" altLang="en-US" sz="2400" b="1">
              <a:solidFill>
                <a:schemeClr val="bg1"/>
              </a:solidFill>
            </a:endParaRPr>
          </a:p>
        </p:txBody>
      </p:sp>
      <p:sp>
        <p:nvSpPr>
          <p:cNvPr id="5" name="文本框 4"/>
          <p:cNvSpPr txBox="1"/>
          <p:nvPr/>
        </p:nvSpPr>
        <p:spPr>
          <a:xfrm>
            <a:off x="3075465" y="40005"/>
            <a:ext cx="3887470" cy="460375"/>
          </a:xfrm>
          <a:prstGeom prst="rect">
            <a:avLst/>
          </a:prstGeom>
          <a:noFill/>
        </p:spPr>
        <p:txBody>
          <a:bodyPr wrap="none" rtlCol="0" anchor="t">
            <a:spAutoFit/>
          </a:bodyPr>
          <a:lstStyle/>
          <a:p>
            <a:pPr algn="ctr"/>
            <a:r>
              <a:rPr lang="zh-CN" altLang="en-US" sz="2400" b="1">
                <a:solidFill>
                  <a:srgbClr val="FFFF00"/>
                </a:solidFill>
                <a:sym typeface="+mn-ea"/>
              </a:rPr>
              <a:t>    蛋白质工程的原理和应用</a:t>
            </a:r>
            <a:endParaRPr lang="zh-CN" altLang="en-US" sz="2400" b="1">
              <a:solidFill>
                <a:srgbClr val="FFFF00"/>
              </a:solidFill>
              <a:sym typeface="+mn-ea"/>
            </a:endParaRPr>
          </a:p>
        </p:txBody>
      </p:sp>
      <p:sp>
        <p:nvSpPr>
          <p:cNvPr id="4" name="剪去单角的矩形 3"/>
          <p:cNvSpPr/>
          <p:nvPr/>
        </p:nvSpPr>
        <p:spPr>
          <a:xfrm>
            <a:off x="3810" y="511493"/>
            <a:ext cx="1701000" cy="378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400" b="1">
                <a:latin typeface="微软雅黑" panose="020B0503020204020204" charset="-122"/>
                <a:ea typeface="微软雅黑" panose="020B0503020204020204" charset="-122"/>
              </a:rPr>
              <a:t>复习与提高</a:t>
            </a:r>
            <a:endParaRPr lang="zh-CN" altLang="zh-CN" sz="24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Effect transition="in" filter="wipe(left)">
                                      <p:cBhvr>
                                        <p:cTn id="12" dur="500"/>
                                        <p:tgtEl>
                                          <p:spTgt spid="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
                                            <p:txEl>
                                              <p:pRg st="2" end="2"/>
                                            </p:txEl>
                                          </p:spTgt>
                                        </p:tgtEl>
                                        <p:attrNameLst>
                                          <p:attrName>style.visibility</p:attrName>
                                        </p:attrNameLst>
                                      </p:cBhvr>
                                      <p:to>
                                        <p:strVal val="visible"/>
                                      </p:to>
                                    </p:set>
                                    <p:animEffect transition="in" filter="wipe(left)">
                                      <p:cBhvr>
                                        <p:cTn id="17" dur="500"/>
                                        <p:tgtEl>
                                          <p:spTgt spid="1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0">
                                            <p:txEl>
                                              <p:pRg st="3" end="3"/>
                                            </p:txEl>
                                          </p:spTgt>
                                        </p:tgtEl>
                                        <p:attrNameLst>
                                          <p:attrName>style.visibility</p:attrName>
                                        </p:attrNameLst>
                                      </p:cBhvr>
                                      <p:to>
                                        <p:strVal val="visible"/>
                                      </p:to>
                                    </p:set>
                                    <p:animEffect transition="in" filter="wipe(left)">
                                      <p:cBhvr>
                                        <p:cTn id="22" dur="500"/>
                                        <p:tgtEl>
                                          <p:spTgt spid="10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0">
                                            <p:txEl>
                                              <p:pRg st="4" end="4"/>
                                            </p:txEl>
                                          </p:spTgt>
                                        </p:tgtEl>
                                        <p:attrNameLst>
                                          <p:attrName>style.visibility</p:attrName>
                                        </p:attrNameLst>
                                      </p:cBhvr>
                                      <p:to>
                                        <p:strVal val="visible"/>
                                      </p:to>
                                    </p:set>
                                    <p:animEffect transition="in" filter="wipe(left)">
                                      <p:cBhvr>
                                        <p:cTn id="27" dur="500"/>
                                        <p:tgtEl>
                                          <p:spTgt spid="10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0">
                                            <p:txEl>
                                              <p:pRg st="5" end="5"/>
                                            </p:txEl>
                                          </p:spTgt>
                                        </p:tgtEl>
                                        <p:attrNameLst>
                                          <p:attrName>style.visibility</p:attrName>
                                        </p:attrNameLst>
                                      </p:cBhvr>
                                      <p:to>
                                        <p:strVal val="visible"/>
                                      </p:to>
                                    </p:set>
                                    <p:animEffect transition="in" filter="wipe(left)">
                                      <p:cBhvr>
                                        <p:cTn id="32" dur="500"/>
                                        <p:tgtEl>
                                          <p:spTgt spid="10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33851" y="1005840"/>
            <a:ext cx="8492014" cy="3964305"/>
          </a:xfrm>
          <a:prstGeom prst="rect">
            <a:avLst/>
          </a:prstGeom>
          <a:noFill/>
          <a:ln w="9525">
            <a:noFill/>
          </a:ln>
        </p:spPr>
        <p:txBody>
          <a:bodyPr wrap="square">
            <a:spAutoFit/>
          </a:bodyPr>
          <a:lstStyle/>
          <a:p>
            <a:pPr indent="0">
              <a:lnSpc>
                <a:spcPct val="140000"/>
              </a:lnSpc>
              <a:spcBef>
                <a:spcPts val="0"/>
              </a:spcBef>
              <a:spcAft>
                <a:spcPts val="0"/>
              </a:spcAft>
            </a:pPr>
            <a:r>
              <a:rPr lang="zh-CN" sz="1800" b="1">
                <a:solidFill>
                  <a:srgbClr val="0000FA"/>
                </a:solidFill>
                <a:latin typeface="微软雅黑" panose="020B0503020204020204" charset="-122"/>
                <a:ea typeface="微软雅黑" panose="020B0503020204020204" charset="-122"/>
                <a:cs typeface="黑体" panose="02010609060101010101" charset="-122"/>
              </a:rPr>
              <a:t>2. 科学家将 Oct3/4、Sox2、c-Myc 和Klf4基因通过逆转录病毒转入小鼠成纤维细胞中，然后在培养ES细胞的培养基上培养这些细胞。2〜3周后，这些细胞显示出ES细胞的形态、具有活跃的分裂能力，它们就是iPS细胞。</a:t>
            </a:r>
            <a:r>
              <a:rPr lang="zh-CN" sz="1800" b="1">
                <a:solidFill>
                  <a:srgbClr val="FF0000"/>
                </a:solidFill>
                <a:latin typeface="微软雅黑" panose="020B0503020204020204" charset="-122"/>
                <a:ea typeface="微软雅黑" panose="020B0503020204020204" charset="-122"/>
                <a:cs typeface="黑体" panose="02010609060101010101" charset="-122"/>
              </a:rPr>
              <a:t>请回答下列问题。</a:t>
            </a:r>
            <a:endParaRPr lang="zh-CN" sz="1800" b="1">
              <a:solidFill>
                <a:srgbClr val="0000FA"/>
              </a:solidFill>
              <a:latin typeface="微软雅黑" panose="020B0503020204020204" charset="-122"/>
              <a:ea typeface="微软雅黑" panose="020B0503020204020204" charset="-122"/>
              <a:cs typeface="黑体" panose="02010609060101010101" charset="-122"/>
            </a:endParaRPr>
          </a:p>
          <a:p>
            <a:pPr indent="0">
              <a:lnSpc>
                <a:spcPct val="140000"/>
              </a:lnSpc>
              <a:spcBef>
                <a:spcPts val="0"/>
              </a:spcBef>
              <a:spcAft>
                <a:spcPts val="0"/>
              </a:spcAft>
            </a:pPr>
            <a:r>
              <a:rPr lang="zh-CN" sz="1800">
                <a:solidFill>
                  <a:schemeClr val="tx1"/>
                </a:solidFill>
                <a:latin typeface="微软雅黑" panose="020B0503020204020204" charset="-122"/>
                <a:ea typeface="微软雅黑" panose="020B0503020204020204" charset="-122"/>
                <a:cs typeface="黑体" panose="02010609060101010101" charset="-122"/>
              </a:rPr>
              <a:t>(1)在这个实验过程中，逆转录病毒的作用是什么？</a:t>
            </a:r>
            <a:endParaRPr lang="zh-CN" sz="1800">
              <a:solidFill>
                <a:schemeClr val="tx1"/>
              </a:solidFill>
              <a:latin typeface="微软雅黑" panose="020B0503020204020204" charset="-122"/>
              <a:ea typeface="微软雅黑" panose="020B0503020204020204" charset="-122"/>
              <a:cs typeface="黑体" panose="02010609060101010101" charset="-122"/>
            </a:endParaRPr>
          </a:p>
          <a:p>
            <a:pPr indent="0">
              <a:lnSpc>
                <a:spcPct val="140000"/>
              </a:lnSpc>
              <a:spcBef>
                <a:spcPts val="0"/>
              </a:spcBef>
              <a:spcAft>
                <a:spcPts val="0"/>
              </a:spcAft>
            </a:pPr>
            <a:r>
              <a:rPr lang="zh-CN" sz="1800" b="1">
                <a:solidFill>
                  <a:srgbClr val="FF0000"/>
                </a:solidFill>
                <a:latin typeface="微软雅黑" panose="020B0503020204020204" charset="-122"/>
                <a:ea typeface="微软雅黑" panose="020B0503020204020204" charset="-122"/>
                <a:cs typeface="黑体" panose="02010609060101010101" charset="-122"/>
              </a:rPr>
              <a:t>【答案】</a:t>
            </a:r>
            <a:r>
              <a:rPr lang="zh-CN" sz="1800">
                <a:solidFill>
                  <a:srgbClr val="00B050"/>
                </a:solidFill>
                <a:latin typeface="微软雅黑" panose="020B0503020204020204" charset="-122"/>
                <a:ea typeface="微软雅黑" panose="020B0503020204020204" charset="-122"/>
                <a:cs typeface="黑体" panose="02010609060101010101" charset="-122"/>
              </a:rPr>
              <a:t>逆转录病毒是载体，能将外源基因Oct3/4、Sox2、c-Myc和KIf4送入小鼠成纤维细胞。</a:t>
            </a:r>
            <a:endParaRPr lang="zh-CN" sz="1800" b="1">
              <a:solidFill>
                <a:schemeClr val="tx1"/>
              </a:solidFill>
              <a:latin typeface="微软雅黑" panose="020B0503020204020204" charset="-122"/>
              <a:ea typeface="微软雅黑" panose="020B0503020204020204" charset="-122"/>
              <a:cs typeface="黑体" panose="02010609060101010101" charset="-122"/>
            </a:endParaRPr>
          </a:p>
          <a:p>
            <a:pPr indent="0">
              <a:lnSpc>
                <a:spcPct val="140000"/>
              </a:lnSpc>
              <a:spcBef>
                <a:spcPts val="0"/>
              </a:spcBef>
              <a:spcAft>
                <a:spcPts val="0"/>
              </a:spcAft>
            </a:pPr>
            <a:r>
              <a:rPr lang="zh-CN" sz="1800">
                <a:solidFill>
                  <a:schemeClr val="tx1"/>
                </a:solidFill>
                <a:latin typeface="微软雅黑" panose="020B0503020204020204" charset="-122"/>
                <a:ea typeface="微软雅黑" panose="020B0503020204020204" charset="-122"/>
                <a:cs typeface="黑体" panose="02010609060101010101" charset="-122"/>
              </a:rPr>
              <a:t>(</a:t>
            </a:r>
            <a:r>
              <a:rPr lang="en-US" altLang="zh-CN" sz="1800">
                <a:solidFill>
                  <a:schemeClr val="tx1"/>
                </a:solidFill>
                <a:latin typeface="微软雅黑" panose="020B0503020204020204" charset="-122"/>
                <a:ea typeface="微软雅黑" panose="020B0503020204020204" charset="-122"/>
                <a:cs typeface="黑体" panose="02010609060101010101" charset="-122"/>
              </a:rPr>
              <a:t>2</a:t>
            </a:r>
            <a:r>
              <a:rPr lang="zh-CN" sz="1800">
                <a:solidFill>
                  <a:schemeClr val="tx1"/>
                </a:solidFill>
                <a:latin typeface="微软雅黑" panose="020B0503020204020204" charset="-122"/>
                <a:ea typeface="微软雅黑" panose="020B0503020204020204" charset="-122"/>
                <a:cs typeface="黑体" panose="02010609060101010101" charset="-122"/>
              </a:rPr>
              <a:t>)如何证明iPS细胞的产生不是由于培养基的作用？</a:t>
            </a:r>
            <a:endParaRPr lang="zh-CN" sz="1800">
              <a:solidFill>
                <a:schemeClr val="tx1"/>
              </a:solidFill>
              <a:latin typeface="微软雅黑" panose="020B0503020204020204" charset="-122"/>
              <a:ea typeface="微软雅黑" panose="020B0503020204020204" charset="-122"/>
              <a:cs typeface="黑体" panose="02010609060101010101" charset="-122"/>
            </a:endParaRPr>
          </a:p>
          <a:p>
            <a:pPr indent="0">
              <a:lnSpc>
                <a:spcPct val="140000"/>
              </a:lnSpc>
              <a:spcBef>
                <a:spcPts val="0"/>
              </a:spcBef>
              <a:spcAft>
                <a:spcPts val="0"/>
              </a:spcAft>
            </a:pPr>
            <a:r>
              <a:rPr lang="zh-CN" sz="1800" b="1">
                <a:solidFill>
                  <a:srgbClr val="FF0000"/>
                </a:solidFill>
                <a:latin typeface="微软雅黑" panose="020B0503020204020204" charset="-122"/>
                <a:ea typeface="微软雅黑" panose="020B0503020204020204" charset="-122"/>
                <a:cs typeface="黑体" panose="02010609060101010101" charset="-122"/>
              </a:rPr>
              <a:t>【提示】</a:t>
            </a:r>
            <a:r>
              <a:rPr lang="zh-CN" sz="1800">
                <a:solidFill>
                  <a:srgbClr val="00B050"/>
                </a:solidFill>
                <a:latin typeface="微软雅黑" panose="020B0503020204020204" charset="-122"/>
                <a:ea typeface="微软雅黑" panose="020B0503020204020204" charset="-122"/>
                <a:cs typeface="黑体" panose="02010609060101010101" charset="-122"/>
              </a:rPr>
              <a:t>可以设置对照组。将转入外源基因和没有转人外源基因的细胞分别培养在相同的培养基中，并确保其他培养条件相同。如果只有转入外源基因的细胞转化成了iPS细胞，就可以证明iPS细胞的产生不是由于培养基的作用。</a:t>
            </a:r>
            <a:endParaRPr lang="zh-CN" sz="1800">
              <a:solidFill>
                <a:srgbClr val="00B050"/>
              </a:solidFill>
              <a:latin typeface="微软雅黑" panose="020B0503020204020204" charset="-122"/>
              <a:ea typeface="微软雅黑" panose="020B0503020204020204" charset="-122"/>
              <a:cs typeface="黑体" panose="02010609060101010101" charset="-122"/>
            </a:endParaRPr>
          </a:p>
        </p:txBody>
      </p:sp>
      <p:sp>
        <p:nvSpPr>
          <p:cNvPr id="2" name="文本框 1"/>
          <p:cNvSpPr txBox="1"/>
          <p:nvPr/>
        </p:nvSpPr>
        <p:spPr>
          <a:xfrm>
            <a:off x="463391" y="40005"/>
            <a:ext cx="1101090" cy="460375"/>
          </a:xfrm>
          <a:prstGeom prst="rect">
            <a:avLst/>
          </a:prstGeom>
          <a:noFill/>
        </p:spPr>
        <p:txBody>
          <a:bodyPr wrap="none" rtlCol="0" anchor="t">
            <a:spAutoFit/>
          </a:bodyPr>
          <a:lstStyle/>
          <a:p>
            <a:pPr algn="ctr"/>
            <a:r>
              <a:rPr lang="zh-CN" altLang="en-US" sz="2400" b="1">
                <a:solidFill>
                  <a:schemeClr val="bg1"/>
                </a:solidFill>
              </a:rPr>
              <a:t>第四节</a:t>
            </a:r>
            <a:endParaRPr lang="zh-CN" altLang="en-US" sz="2400" b="1">
              <a:solidFill>
                <a:schemeClr val="bg1"/>
              </a:solidFill>
            </a:endParaRPr>
          </a:p>
        </p:txBody>
      </p:sp>
      <p:sp>
        <p:nvSpPr>
          <p:cNvPr id="5" name="文本框 4"/>
          <p:cNvSpPr txBox="1"/>
          <p:nvPr/>
        </p:nvSpPr>
        <p:spPr>
          <a:xfrm>
            <a:off x="3075465" y="40005"/>
            <a:ext cx="3887470" cy="460375"/>
          </a:xfrm>
          <a:prstGeom prst="rect">
            <a:avLst/>
          </a:prstGeom>
          <a:noFill/>
        </p:spPr>
        <p:txBody>
          <a:bodyPr wrap="none" rtlCol="0" anchor="t">
            <a:spAutoFit/>
          </a:bodyPr>
          <a:lstStyle/>
          <a:p>
            <a:pPr algn="ctr"/>
            <a:r>
              <a:rPr lang="zh-CN" altLang="en-US" sz="2400" b="1">
                <a:solidFill>
                  <a:srgbClr val="FFFF00"/>
                </a:solidFill>
                <a:sym typeface="+mn-ea"/>
              </a:rPr>
              <a:t>    蛋白质工程的原理和应用</a:t>
            </a:r>
            <a:endParaRPr lang="zh-CN" altLang="en-US" sz="2400" b="1">
              <a:solidFill>
                <a:srgbClr val="FFFF00"/>
              </a:solidFill>
              <a:sym typeface="+mn-ea"/>
            </a:endParaRPr>
          </a:p>
        </p:txBody>
      </p:sp>
      <p:sp>
        <p:nvSpPr>
          <p:cNvPr id="4" name="剪去单角的矩形 3"/>
          <p:cNvSpPr/>
          <p:nvPr/>
        </p:nvSpPr>
        <p:spPr>
          <a:xfrm>
            <a:off x="3810" y="511493"/>
            <a:ext cx="1701000" cy="378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400" b="1">
                <a:latin typeface="微软雅黑" panose="020B0503020204020204" charset="-122"/>
                <a:ea typeface="微软雅黑" panose="020B0503020204020204" charset="-122"/>
              </a:rPr>
              <a:t>复习与提高</a:t>
            </a:r>
            <a:endParaRPr lang="zh-CN" altLang="zh-CN" sz="24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Effect transition="in" filter="wipe(left)">
                                      <p:cBhvr>
                                        <p:cTn id="12" dur="500"/>
                                        <p:tgtEl>
                                          <p:spTgt spid="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
                                            <p:txEl>
                                              <p:pRg st="2" end="2"/>
                                            </p:txEl>
                                          </p:spTgt>
                                        </p:tgtEl>
                                        <p:attrNameLst>
                                          <p:attrName>style.visibility</p:attrName>
                                        </p:attrNameLst>
                                      </p:cBhvr>
                                      <p:to>
                                        <p:strVal val="visible"/>
                                      </p:to>
                                    </p:set>
                                    <p:animEffect transition="in" filter="wipe(left)">
                                      <p:cBhvr>
                                        <p:cTn id="17" dur="500"/>
                                        <p:tgtEl>
                                          <p:spTgt spid="1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0">
                                            <p:txEl>
                                              <p:pRg st="3" end="3"/>
                                            </p:txEl>
                                          </p:spTgt>
                                        </p:tgtEl>
                                        <p:attrNameLst>
                                          <p:attrName>style.visibility</p:attrName>
                                        </p:attrNameLst>
                                      </p:cBhvr>
                                      <p:to>
                                        <p:strVal val="visible"/>
                                      </p:to>
                                    </p:set>
                                    <p:animEffect transition="in" filter="wipe(left)">
                                      <p:cBhvr>
                                        <p:cTn id="22" dur="500"/>
                                        <p:tgtEl>
                                          <p:spTgt spid="10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0">
                                            <p:txEl>
                                              <p:pRg st="4" end="4"/>
                                            </p:txEl>
                                          </p:spTgt>
                                        </p:tgtEl>
                                        <p:attrNameLst>
                                          <p:attrName>style.visibility</p:attrName>
                                        </p:attrNameLst>
                                      </p:cBhvr>
                                      <p:to>
                                        <p:strVal val="visible"/>
                                      </p:to>
                                    </p:set>
                                    <p:animEffect transition="in" filter="wipe(left)">
                                      <p:cBhvr>
                                        <p:cTn id="27" dur="500"/>
                                        <p:tgtEl>
                                          <p:spTgt spid="10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27171" y="1005840"/>
            <a:ext cx="8632508" cy="4048125"/>
          </a:xfrm>
          <a:prstGeom prst="rect">
            <a:avLst/>
          </a:prstGeom>
          <a:noFill/>
          <a:ln w="9525">
            <a:noFill/>
          </a:ln>
        </p:spPr>
        <p:txBody>
          <a:bodyPr wrap="square">
            <a:spAutoFit/>
          </a:bodyPr>
          <a:lstStyle/>
          <a:p>
            <a:pPr indent="0">
              <a:lnSpc>
                <a:spcPct val="130000"/>
              </a:lnSpc>
              <a:spcBef>
                <a:spcPts val="0"/>
              </a:spcBef>
              <a:spcAft>
                <a:spcPts val="0"/>
              </a:spcAft>
            </a:pPr>
            <a:r>
              <a:rPr lang="zh-CN" sz="1800">
                <a:solidFill>
                  <a:schemeClr val="tx1"/>
                </a:solidFill>
                <a:latin typeface="微软雅黑" panose="020B0503020204020204" charset="-122"/>
                <a:ea typeface="微软雅黑" panose="020B0503020204020204" charset="-122"/>
                <a:cs typeface="黑体" panose="02010609060101010101" charset="-122"/>
              </a:rPr>
              <a:t>(3)如果要了解 Oct3/4、Sox2、c-Myc 和Klf4基因在诱导iPS细胞时，每个基因作用的相对大小，该如何进行实验？请你给出实验设计的思路。</a:t>
            </a:r>
            <a:endParaRPr lang="zh-CN" sz="1800">
              <a:solidFill>
                <a:schemeClr val="tx1"/>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lang="zh-CN" sz="1800" b="1">
                <a:solidFill>
                  <a:srgbClr val="FF0000"/>
                </a:solidFill>
                <a:latin typeface="微软雅黑" panose="020B0503020204020204" charset="-122"/>
                <a:ea typeface="微软雅黑" panose="020B0503020204020204" charset="-122"/>
                <a:cs typeface="黑体" panose="02010609060101010101" charset="-122"/>
              </a:rPr>
              <a:t>【提示】</a:t>
            </a:r>
            <a:r>
              <a:rPr lang="zh-CN" sz="1800">
                <a:solidFill>
                  <a:srgbClr val="00B050"/>
                </a:solidFill>
                <a:latin typeface="微软雅黑" panose="020B0503020204020204" charset="-122"/>
                <a:ea typeface="微软雅黑" panose="020B0503020204020204" charset="-122"/>
                <a:cs typeface="黑体" panose="02010609060101010101" charset="-122"/>
              </a:rPr>
              <a:t>可以依次去掉1个基因，将其他3个基因转入小鼠成纤维细胞中，然后通过与转入4个基因的小鼠成纤维细胞的诱导情况进行比较，来推测缺失的那个基因对诱导iPS细胞的影响，进而判断每个基因作用的相对大小。（其他合理答案均可）</a:t>
            </a:r>
            <a:endParaRPr lang="zh-CN" sz="1800" b="1">
              <a:solidFill>
                <a:schemeClr val="tx1"/>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lang="zh-CN" sz="1800">
                <a:solidFill>
                  <a:schemeClr val="tx1"/>
                </a:solidFill>
                <a:latin typeface="微软雅黑" panose="020B0503020204020204" charset="-122"/>
                <a:ea typeface="微软雅黑" panose="020B0503020204020204" charset="-122"/>
                <a:cs typeface="黑体" panose="02010609060101010101" charset="-122"/>
              </a:rPr>
              <a:t>(4)若将病人的皮肤成纤维细胞诱导成iPS 细胞，再使它转化为需要的细胞，用这些细胞给该病人治病，这是否会引起免疫排斥反应？为什么？iPS细胞具有分裂活性，用它进行治疗时可能存在什么风险？</a:t>
            </a:r>
            <a:endParaRPr lang="zh-CN" sz="1800">
              <a:solidFill>
                <a:schemeClr val="tx1"/>
              </a:solidFill>
              <a:latin typeface="微软雅黑" panose="020B0503020204020204" charset="-122"/>
              <a:ea typeface="微软雅黑" panose="020B0503020204020204" charset="-122"/>
              <a:cs typeface="黑体" panose="02010609060101010101" charset="-122"/>
            </a:endParaRPr>
          </a:p>
          <a:p>
            <a:pPr indent="0">
              <a:lnSpc>
                <a:spcPct val="130000"/>
              </a:lnSpc>
              <a:spcBef>
                <a:spcPts val="0"/>
              </a:spcBef>
              <a:spcAft>
                <a:spcPts val="0"/>
              </a:spcAft>
            </a:pPr>
            <a:r>
              <a:rPr lang="zh-CN" sz="1800" b="1">
                <a:solidFill>
                  <a:srgbClr val="FF0000"/>
                </a:solidFill>
                <a:latin typeface="微软雅黑" panose="020B0503020204020204" charset="-122"/>
                <a:ea typeface="微软雅黑" panose="020B0503020204020204" charset="-122"/>
                <a:cs typeface="黑体" panose="02010609060101010101" charset="-122"/>
              </a:rPr>
              <a:t>【提示】</a:t>
            </a:r>
            <a:r>
              <a:rPr lang="zh-CN" sz="1800">
                <a:solidFill>
                  <a:srgbClr val="00B050"/>
                </a:solidFill>
                <a:latin typeface="微软雅黑" panose="020B0503020204020204" charset="-122"/>
                <a:ea typeface="微软雅黑" panose="020B0503020204020204" charset="-122"/>
                <a:cs typeface="黑体" panose="02010609060101010101" charset="-122"/>
              </a:rPr>
              <a:t>不会引起免疫排斥反应，因为在诱导转化的过程中细胞的遗传物质没有发生变化，理论上产生的还是“自体”细胞。iPS细胞拥有分化为各种细胞的潜能，因此存在分化成肿瘤细胞的风险。</a:t>
            </a:r>
            <a:endParaRPr lang="zh-CN" sz="1800">
              <a:solidFill>
                <a:srgbClr val="00B050"/>
              </a:solidFill>
              <a:latin typeface="微软雅黑" panose="020B0503020204020204" charset="-122"/>
              <a:ea typeface="微软雅黑" panose="020B0503020204020204" charset="-122"/>
              <a:cs typeface="黑体" panose="02010609060101010101" charset="-122"/>
            </a:endParaRPr>
          </a:p>
        </p:txBody>
      </p:sp>
      <p:sp>
        <p:nvSpPr>
          <p:cNvPr id="2" name="文本框 1"/>
          <p:cNvSpPr txBox="1"/>
          <p:nvPr/>
        </p:nvSpPr>
        <p:spPr>
          <a:xfrm>
            <a:off x="463391" y="40005"/>
            <a:ext cx="1101090" cy="460375"/>
          </a:xfrm>
          <a:prstGeom prst="rect">
            <a:avLst/>
          </a:prstGeom>
          <a:noFill/>
        </p:spPr>
        <p:txBody>
          <a:bodyPr wrap="none" rtlCol="0" anchor="t">
            <a:spAutoFit/>
          </a:bodyPr>
          <a:lstStyle/>
          <a:p>
            <a:pPr algn="ctr"/>
            <a:r>
              <a:rPr lang="zh-CN" altLang="en-US" sz="2400" b="1">
                <a:solidFill>
                  <a:schemeClr val="bg1"/>
                </a:solidFill>
              </a:rPr>
              <a:t>第四节</a:t>
            </a:r>
            <a:endParaRPr lang="zh-CN" altLang="en-US" sz="2400" b="1">
              <a:solidFill>
                <a:schemeClr val="bg1"/>
              </a:solidFill>
            </a:endParaRPr>
          </a:p>
        </p:txBody>
      </p:sp>
      <p:sp>
        <p:nvSpPr>
          <p:cNvPr id="5" name="文本框 4"/>
          <p:cNvSpPr txBox="1"/>
          <p:nvPr/>
        </p:nvSpPr>
        <p:spPr>
          <a:xfrm>
            <a:off x="3075465" y="40005"/>
            <a:ext cx="3887470" cy="460375"/>
          </a:xfrm>
          <a:prstGeom prst="rect">
            <a:avLst/>
          </a:prstGeom>
          <a:noFill/>
        </p:spPr>
        <p:txBody>
          <a:bodyPr wrap="none" rtlCol="0" anchor="t">
            <a:spAutoFit/>
          </a:bodyPr>
          <a:lstStyle/>
          <a:p>
            <a:pPr algn="ctr"/>
            <a:r>
              <a:rPr lang="zh-CN" altLang="en-US" sz="2400" b="1">
                <a:solidFill>
                  <a:srgbClr val="FFFF00"/>
                </a:solidFill>
                <a:sym typeface="+mn-ea"/>
              </a:rPr>
              <a:t>    蛋白质工程的原理和应用</a:t>
            </a:r>
            <a:endParaRPr lang="zh-CN" altLang="en-US" sz="2400" b="1">
              <a:solidFill>
                <a:srgbClr val="FFFF00"/>
              </a:solidFill>
              <a:sym typeface="+mn-ea"/>
            </a:endParaRPr>
          </a:p>
        </p:txBody>
      </p:sp>
      <p:sp>
        <p:nvSpPr>
          <p:cNvPr id="4" name="剪去单角的矩形 3"/>
          <p:cNvSpPr/>
          <p:nvPr/>
        </p:nvSpPr>
        <p:spPr>
          <a:xfrm>
            <a:off x="3810" y="511493"/>
            <a:ext cx="1701000" cy="378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400" b="1">
                <a:latin typeface="微软雅黑" panose="020B0503020204020204" charset="-122"/>
                <a:ea typeface="微软雅黑" panose="020B0503020204020204" charset="-122"/>
              </a:rPr>
              <a:t>复习与提高</a:t>
            </a:r>
            <a:endParaRPr lang="zh-CN" altLang="zh-CN" sz="24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Effect transition="in" filter="wipe(left)">
                                      <p:cBhvr>
                                        <p:cTn id="12" dur="500"/>
                                        <p:tgtEl>
                                          <p:spTgt spid="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
                                            <p:txEl>
                                              <p:pRg st="2" end="2"/>
                                            </p:txEl>
                                          </p:spTgt>
                                        </p:tgtEl>
                                        <p:attrNameLst>
                                          <p:attrName>style.visibility</p:attrName>
                                        </p:attrNameLst>
                                      </p:cBhvr>
                                      <p:to>
                                        <p:strVal val="visible"/>
                                      </p:to>
                                    </p:set>
                                    <p:animEffect transition="in" filter="wipe(left)">
                                      <p:cBhvr>
                                        <p:cTn id="17" dur="500"/>
                                        <p:tgtEl>
                                          <p:spTgt spid="1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0">
                                            <p:txEl>
                                              <p:pRg st="3" end="3"/>
                                            </p:txEl>
                                          </p:spTgt>
                                        </p:tgtEl>
                                        <p:attrNameLst>
                                          <p:attrName>style.visibility</p:attrName>
                                        </p:attrNameLst>
                                      </p:cBhvr>
                                      <p:to>
                                        <p:strVal val="visible"/>
                                      </p:to>
                                    </p:set>
                                    <p:animEffect transition="in" filter="wipe(left)">
                                      <p:cBhvr>
                                        <p:cTn id="22" dur="500"/>
                                        <p:tgtEl>
                                          <p:spTgt spid="10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25266" y="899160"/>
            <a:ext cx="8632508" cy="4076700"/>
          </a:xfrm>
          <a:prstGeom prst="rect">
            <a:avLst/>
          </a:prstGeom>
          <a:noFill/>
          <a:ln w="9525">
            <a:noFill/>
          </a:ln>
        </p:spPr>
        <p:txBody>
          <a:bodyPr wrap="square">
            <a:spAutoFit/>
          </a:bodyPr>
          <a:lstStyle/>
          <a:p>
            <a:pPr indent="0">
              <a:lnSpc>
                <a:spcPct val="120000"/>
              </a:lnSpc>
              <a:spcBef>
                <a:spcPts val="0"/>
              </a:spcBef>
              <a:spcAft>
                <a:spcPts val="0"/>
              </a:spcAft>
            </a:pPr>
            <a:r>
              <a:rPr lang="zh-CN" sz="1800" b="1">
                <a:solidFill>
                  <a:srgbClr val="0000FA"/>
                </a:solidFill>
                <a:latin typeface="微软雅黑" panose="020B0503020204020204" charset="-122"/>
                <a:ea typeface="微软雅黑" panose="020B0503020204020204" charset="-122"/>
                <a:cs typeface="黑体" panose="02010609060101010101" charset="-122"/>
              </a:rPr>
              <a:t>3. 水稻根部一般没有根瘤菌，在种植时常需要施加氮肥。科学家想利用基因工程技术来减少施用氮肥的生产成本及可能造成的环境污染，他们提出了以下两种方案。方案一　把根瘤菌的固氮相关基因导入水稻根系微生物中，使微生物能在根系处固氮，从而减少氮肥的施用量。方案二　直接将固氮相关基因导入水稻细胞中，建立水稻的</a:t>
            </a:r>
            <a:r>
              <a:rPr lang="zh-CN" sz="1800" b="1">
                <a:solidFill>
                  <a:srgbClr val="FF0000"/>
                </a:solidFill>
                <a:latin typeface="微软雅黑" panose="020B0503020204020204" charset="-122"/>
                <a:ea typeface="微软雅黑" panose="020B0503020204020204" charset="-122"/>
                <a:cs typeface="黑体" panose="02010609060101010101" charset="-122"/>
              </a:rPr>
              <a:t>“小型化肥厂”</a:t>
            </a:r>
            <a:r>
              <a:rPr lang="zh-CN" sz="1800" b="1">
                <a:solidFill>
                  <a:srgbClr val="0000FA"/>
                </a:solidFill>
                <a:latin typeface="微软雅黑" panose="020B0503020204020204" charset="-122"/>
                <a:ea typeface="微软雅黑" panose="020B0503020204020204" charset="-122"/>
                <a:cs typeface="黑体" panose="02010609060101010101" charset="-122"/>
              </a:rPr>
              <a:t>，让水稻直接固氮，这样就可以免施氮肥了。</a:t>
            </a:r>
            <a:endParaRPr lang="zh-CN" sz="1800" b="1">
              <a:solidFill>
                <a:srgbClr val="0000FA"/>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a:solidFill>
                  <a:schemeClr val="tx1"/>
                </a:solidFill>
                <a:latin typeface="微软雅黑" panose="020B0503020204020204" charset="-122"/>
                <a:ea typeface="微软雅黑" panose="020B0503020204020204" charset="-122"/>
                <a:cs typeface="黑体" panose="02010609060101010101" charset="-122"/>
              </a:rPr>
              <a:t>(1)请评估这两种方案哪种更容易实现。</a:t>
            </a:r>
            <a:endParaRPr lang="zh-CN" sz="1800">
              <a:solidFill>
                <a:schemeClr val="tx1"/>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b="1">
                <a:solidFill>
                  <a:srgbClr val="FF0000"/>
                </a:solidFill>
                <a:latin typeface="微软雅黑" panose="020B0503020204020204" charset="-122"/>
                <a:ea typeface="微软雅黑" panose="020B0503020204020204" charset="-122"/>
                <a:cs typeface="黑体" panose="02010609060101010101" charset="-122"/>
              </a:rPr>
              <a:t>【提示】</a:t>
            </a:r>
            <a:r>
              <a:rPr lang="zh-CN" sz="1800">
                <a:solidFill>
                  <a:srgbClr val="00B050"/>
                </a:solidFill>
                <a:latin typeface="微软雅黑" panose="020B0503020204020204" charset="-122"/>
                <a:ea typeface="微软雅黑" panose="020B0503020204020204" charset="-122"/>
                <a:cs typeface="黑体" panose="02010609060101010101" charset="-122"/>
              </a:rPr>
              <a:t>从亲缘关系的远近来看，固氮相关基因可能更容易在水稻根系微生物中稳定存在和表达，进而使其具有固氮的能力。（其他合理答案均可）</a:t>
            </a:r>
            <a:endParaRPr lang="zh-CN" sz="1800">
              <a:solidFill>
                <a:srgbClr val="00B050"/>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a:solidFill>
                  <a:schemeClr val="tx1"/>
                </a:solidFill>
                <a:latin typeface="微软雅黑" panose="020B0503020204020204" charset="-122"/>
                <a:ea typeface="微软雅黑" panose="020B0503020204020204" charset="-122"/>
                <a:cs typeface="黑体" panose="02010609060101010101" charset="-122"/>
              </a:rPr>
              <a:t>(2)如果两个方案都实现的话，你认为哪种更值得推广？请说出你的理由。</a:t>
            </a:r>
            <a:endParaRPr lang="zh-CN" sz="1800">
              <a:solidFill>
                <a:schemeClr val="tx1"/>
              </a:solidFill>
              <a:latin typeface="微软雅黑" panose="020B0503020204020204" charset="-122"/>
              <a:ea typeface="微软雅黑" panose="020B0503020204020204" charset="-122"/>
              <a:cs typeface="黑体" panose="02010609060101010101" charset="-122"/>
            </a:endParaRPr>
          </a:p>
          <a:p>
            <a:pPr indent="0">
              <a:lnSpc>
                <a:spcPct val="120000"/>
              </a:lnSpc>
              <a:spcBef>
                <a:spcPts val="0"/>
              </a:spcBef>
              <a:spcAft>
                <a:spcPts val="0"/>
              </a:spcAft>
            </a:pPr>
            <a:r>
              <a:rPr lang="zh-CN" sz="1800" b="1">
                <a:solidFill>
                  <a:srgbClr val="FF0000"/>
                </a:solidFill>
                <a:latin typeface="微软雅黑" panose="020B0503020204020204" charset="-122"/>
                <a:ea typeface="微软雅黑" panose="020B0503020204020204" charset="-122"/>
                <a:cs typeface="黑体" panose="02010609060101010101" charset="-122"/>
              </a:rPr>
              <a:t>【提示】</a:t>
            </a:r>
            <a:r>
              <a:rPr lang="zh-CN" sz="1800">
                <a:solidFill>
                  <a:srgbClr val="00B050"/>
                </a:solidFill>
                <a:latin typeface="微软雅黑" panose="020B0503020204020204" charset="-122"/>
                <a:ea typeface="微软雅黑" panose="020B0503020204020204" charset="-122"/>
                <a:cs typeface="黑体" panose="02010609060101010101" charset="-122"/>
              </a:rPr>
              <a:t>此题不要求有唯一的答案，学生可从便捷性、安全性、经济性等角度进行分析，言之成理即可。例如，从便捷性角度认为能固氮的水稻新品种更值得推广；或从转基因安全性角度认为能固氮的水稻根系微生物更值得推广等</a:t>
            </a:r>
            <a:endParaRPr lang="zh-CN" sz="1800">
              <a:solidFill>
                <a:srgbClr val="00B050"/>
              </a:solidFill>
              <a:latin typeface="微软雅黑" panose="020B0503020204020204" charset="-122"/>
              <a:ea typeface="微软雅黑" panose="020B0503020204020204" charset="-122"/>
              <a:cs typeface="黑体" panose="02010609060101010101" charset="-122"/>
            </a:endParaRPr>
          </a:p>
        </p:txBody>
      </p:sp>
      <p:sp>
        <p:nvSpPr>
          <p:cNvPr id="2" name="文本框 1"/>
          <p:cNvSpPr txBox="1"/>
          <p:nvPr/>
        </p:nvSpPr>
        <p:spPr>
          <a:xfrm>
            <a:off x="463391" y="40005"/>
            <a:ext cx="1101090" cy="460375"/>
          </a:xfrm>
          <a:prstGeom prst="rect">
            <a:avLst/>
          </a:prstGeom>
          <a:noFill/>
        </p:spPr>
        <p:txBody>
          <a:bodyPr wrap="none" rtlCol="0" anchor="t">
            <a:spAutoFit/>
          </a:bodyPr>
          <a:lstStyle/>
          <a:p>
            <a:pPr algn="ctr"/>
            <a:r>
              <a:rPr lang="zh-CN" altLang="en-US" sz="2400" b="1">
                <a:solidFill>
                  <a:schemeClr val="bg1"/>
                </a:solidFill>
              </a:rPr>
              <a:t>第四节</a:t>
            </a:r>
            <a:endParaRPr lang="zh-CN" altLang="en-US" sz="2400" b="1">
              <a:solidFill>
                <a:schemeClr val="bg1"/>
              </a:solidFill>
            </a:endParaRPr>
          </a:p>
        </p:txBody>
      </p:sp>
      <p:sp>
        <p:nvSpPr>
          <p:cNvPr id="5" name="文本框 4"/>
          <p:cNvSpPr txBox="1"/>
          <p:nvPr/>
        </p:nvSpPr>
        <p:spPr>
          <a:xfrm>
            <a:off x="3075465" y="40005"/>
            <a:ext cx="3887470" cy="460375"/>
          </a:xfrm>
          <a:prstGeom prst="rect">
            <a:avLst/>
          </a:prstGeom>
          <a:noFill/>
        </p:spPr>
        <p:txBody>
          <a:bodyPr wrap="none" rtlCol="0" anchor="t">
            <a:spAutoFit/>
          </a:bodyPr>
          <a:lstStyle/>
          <a:p>
            <a:pPr algn="ctr"/>
            <a:r>
              <a:rPr lang="zh-CN" altLang="en-US" sz="2400" b="1">
                <a:solidFill>
                  <a:srgbClr val="FFFF00"/>
                </a:solidFill>
                <a:sym typeface="+mn-ea"/>
              </a:rPr>
              <a:t>    蛋白质工程的原理和应用</a:t>
            </a:r>
            <a:endParaRPr lang="zh-CN" altLang="en-US" sz="2400" b="1">
              <a:solidFill>
                <a:srgbClr val="FFFF00"/>
              </a:solidFill>
              <a:sym typeface="+mn-ea"/>
            </a:endParaRPr>
          </a:p>
        </p:txBody>
      </p:sp>
      <p:sp>
        <p:nvSpPr>
          <p:cNvPr id="4" name="剪去单角的矩形 3"/>
          <p:cNvSpPr/>
          <p:nvPr/>
        </p:nvSpPr>
        <p:spPr>
          <a:xfrm>
            <a:off x="3810" y="511493"/>
            <a:ext cx="1701000" cy="378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400" b="1">
                <a:latin typeface="微软雅黑" panose="020B0503020204020204" charset="-122"/>
                <a:ea typeface="微软雅黑" panose="020B0503020204020204" charset="-122"/>
              </a:rPr>
              <a:t>复习与提高</a:t>
            </a:r>
            <a:endParaRPr lang="zh-CN" altLang="zh-CN" sz="24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Effect transition="in" filter="wipe(left)">
                                      <p:cBhvr>
                                        <p:cTn id="12" dur="500"/>
                                        <p:tgtEl>
                                          <p:spTgt spid="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
                                            <p:txEl>
                                              <p:pRg st="2" end="2"/>
                                            </p:txEl>
                                          </p:spTgt>
                                        </p:tgtEl>
                                        <p:attrNameLst>
                                          <p:attrName>style.visibility</p:attrName>
                                        </p:attrNameLst>
                                      </p:cBhvr>
                                      <p:to>
                                        <p:strVal val="visible"/>
                                      </p:to>
                                    </p:set>
                                    <p:animEffect transition="in" filter="wipe(left)">
                                      <p:cBhvr>
                                        <p:cTn id="17" dur="500"/>
                                        <p:tgtEl>
                                          <p:spTgt spid="1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0">
                                            <p:txEl>
                                              <p:pRg st="3" end="3"/>
                                            </p:txEl>
                                          </p:spTgt>
                                        </p:tgtEl>
                                        <p:attrNameLst>
                                          <p:attrName>style.visibility</p:attrName>
                                        </p:attrNameLst>
                                      </p:cBhvr>
                                      <p:to>
                                        <p:strVal val="visible"/>
                                      </p:to>
                                    </p:set>
                                    <p:animEffect transition="in" filter="wipe(left)">
                                      <p:cBhvr>
                                        <p:cTn id="22" dur="500"/>
                                        <p:tgtEl>
                                          <p:spTgt spid="10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0">
                                            <p:txEl>
                                              <p:pRg st="4" end="4"/>
                                            </p:txEl>
                                          </p:spTgt>
                                        </p:tgtEl>
                                        <p:attrNameLst>
                                          <p:attrName>style.visibility</p:attrName>
                                        </p:attrNameLst>
                                      </p:cBhvr>
                                      <p:to>
                                        <p:strVal val="visible"/>
                                      </p:to>
                                    </p:set>
                                    <p:animEffect transition="in" filter="wipe(left)">
                                      <p:cBhvr>
                                        <p:cTn id="27" dur="500"/>
                                        <p:tgtEl>
                                          <p:spTgt spid="10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0" y="-20320"/>
            <a:ext cx="9144000" cy="5184775"/>
          </a:xfrm>
          <a:prstGeom prst="rect">
            <a:avLst/>
          </a:prstGeom>
          <a:solidFill>
            <a:schemeClr val="tx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7" name="图片 6"/>
          <p:cNvPicPr>
            <a:picLocks noChangeAspect="1" noChangeArrowheads="1"/>
          </p:cNvPicPr>
          <p:nvPr>
            <p:custDataLst>
              <p:tags r:id="rId2"/>
            </p:custDataLst>
          </p:nvPr>
        </p:nvPicPr>
        <p:blipFill>
          <a:blip r:embed="rId3">
            <a:grayscl/>
            <a:extLst>
              <a:ext uri="{28A0092B-C50C-407E-A947-70E740481C1C}">
                <a14:useLocalDpi xmlns:a14="http://schemas.microsoft.com/office/drawing/2010/main" val="0"/>
              </a:ext>
            </a:extLst>
          </a:blip>
          <a:srcRect t="1449"/>
          <a:stretch>
            <a:fillRect/>
          </a:stretch>
        </p:blipFill>
        <p:spPr bwMode="auto">
          <a:xfrm>
            <a:off x="467544" y="0"/>
            <a:ext cx="5267327" cy="5068956"/>
          </a:xfrm>
          <a:custGeom>
            <a:avLst/>
            <a:gdLst>
              <a:gd name="connsiteX0" fmla="*/ 0 w 7023102"/>
              <a:gd name="connsiteY0" fmla="*/ 0 h 6758608"/>
              <a:gd name="connsiteX1" fmla="*/ 7023102 w 7023102"/>
              <a:gd name="connsiteY1" fmla="*/ 0 h 6758608"/>
              <a:gd name="connsiteX2" fmla="*/ 7023102 w 7023102"/>
              <a:gd name="connsiteY2" fmla="*/ 6758608 h 6758608"/>
              <a:gd name="connsiteX3" fmla="*/ 0 w 7023102"/>
              <a:gd name="connsiteY3" fmla="*/ 6758608 h 6758608"/>
            </a:gdLst>
            <a:ahLst/>
            <a:cxnLst>
              <a:cxn ang="0">
                <a:pos x="connsiteX0" y="connsiteY0"/>
              </a:cxn>
              <a:cxn ang="0">
                <a:pos x="connsiteX1" y="connsiteY1"/>
              </a:cxn>
              <a:cxn ang="0">
                <a:pos x="connsiteX2" y="connsiteY2"/>
              </a:cxn>
              <a:cxn ang="0">
                <a:pos x="connsiteX3" y="connsiteY3"/>
              </a:cxn>
            </a:cxnLst>
            <a:rect l="l" t="t" r="r" b="b"/>
            <a:pathLst>
              <a:path w="7023102" h="6758608">
                <a:moveTo>
                  <a:pt x="0" y="0"/>
                </a:moveTo>
                <a:lnTo>
                  <a:pt x="7023102" y="0"/>
                </a:lnTo>
                <a:lnTo>
                  <a:pt x="7023102" y="6758608"/>
                </a:lnTo>
                <a:lnTo>
                  <a:pt x="0" y="6758608"/>
                </a:lnTo>
                <a:close/>
              </a:path>
            </a:pathLst>
          </a:custGeom>
          <a:noFill/>
          <a:extLst>
            <a:ext uri="{909E8E84-426E-40DD-AFC4-6F175D3DCCD1}">
              <a14:hiddenFill xmlns:a14="http://schemas.microsoft.com/office/drawing/2010/main">
                <a:solidFill>
                  <a:srgbClr val="FFFFFF"/>
                </a:solidFill>
              </a14:hiddenFill>
            </a:ext>
          </a:extLst>
        </p:spPr>
      </p:pic>
      <p:pic>
        <p:nvPicPr>
          <p:cNvPr id="2" name="Picture 2"/>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rcRect t="1449"/>
          <a:stretch>
            <a:fillRect/>
          </a:stretch>
        </p:blipFill>
        <p:spPr bwMode="auto">
          <a:xfrm>
            <a:off x="467544" y="0"/>
            <a:ext cx="5267327" cy="5068956"/>
          </a:xfrm>
          <a:prstGeom prst="rect">
            <a:avLst/>
          </a:prstGeom>
          <a:noFill/>
          <a:extLst>
            <a:ext uri="{909E8E84-426E-40DD-AFC4-6F175D3DCCD1}">
              <a14:hiddenFill xmlns:a14="http://schemas.microsoft.com/office/drawing/2010/main">
                <a:solidFill>
                  <a:srgbClr val="FFFFFF"/>
                </a:solidFill>
              </a14:hiddenFill>
            </a:ext>
          </a:extLst>
        </p:spPr>
      </p:pic>
      <p:sp>
        <p:nvSpPr>
          <p:cNvPr id="8" name="文本框 7"/>
          <p:cNvSpPr txBox="1"/>
          <p:nvPr>
            <p:custDataLst>
              <p:tags r:id="rId5"/>
            </p:custDataLst>
          </p:nvPr>
        </p:nvSpPr>
        <p:spPr>
          <a:xfrm>
            <a:off x="5734871" y="411510"/>
            <a:ext cx="3157609" cy="737235"/>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100" b="0" i="0" u="none" strike="noStrike" kern="1200" cap="none" spc="0" normalizeH="0" baseline="0" noProof="0">
                <a:ln>
                  <a:noFill/>
                </a:ln>
                <a:solidFill>
                  <a:prstClr val="white"/>
                </a:solidFill>
                <a:effectLst/>
                <a:uLnTx/>
                <a:uFillTx/>
                <a:latin typeface="黑体" panose="02010609060101010101" charset="-122"/>
                <a:ea typeface="黑体" panose="02010609060101010101" charset="-122"/>
                <a:cs typeface="Arial" panose="020B0604020202020204"/>
                <a:sym typeface="黑体" panose="02010609060101010101" charset="-122"/>
              </a:rPr>
              <a:t>为什么这些细菌会发出不同颜色的荧光？</a:t>
            </a:r>
            <a:endParaRPr kumimoji="0" lang="zh-CN" altLang="en-US" sz="2100" b="0" i="0" u="none" strike="noStrike" kern="1200" cap="none" spc="0" normalizeH="0" baseline="0" noProof="0">
              <a:ln>
                <a:noFill/>
              </a:ln>
              <a:solidFill>
                <a:prstClr val="white"/>
              </a:solidFill>
              <a:effectLst/>
              <a:uLnTx/>
              <a:uFillTx/>
              <a:latin typeface="黑体" panose="02010609060101010101" charset="-122"/>
              <a:ea typeface="黑体" panose="02010609060101010101" charset="-122"/>
              <a:cs typeface="Arial" panose="020B0604020202020204"/>
              <a:sym typeface="黑体" panose="02010609060101010101" charset="-122"/>
            </a:endParaRPr>
          </a:p>
        </p:txBody>
      </p:sp>
      <p:sp>
        <p:nvSpPr>
          <p:cNvPr id="3" name="文本框 2"/>
          <p:cNvSpPr txBox="1"/>
          <p:nvPr>
            <p:custDataLst>
              <p:tags r:id="rId6"/>
            </p:custDataLst>
          </p:nvPr>
        </p:nvSpPr>
        <p:spPr>
          <a:xfrm>
            <a:off x="5734871" y="1180810"/>
            <a:ext cx="3157609" cy="737235"/>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100" b="0" i="0" u="none" strike="noStrike" kern="1200" cap="none" spc="0" normalizeH="0" baseline="0" noProof="0">
                <a:ln>
                  <a:noFill/>
                </a:ln>
                <a:solidFill>
                  <a:srgbClr val="FFFF00"/>
                </a:solidFill>
                <a:effectLst/>
                <a:uLnTx/>
                <a:uFillTx/>
                <a:latin typeface="华文楷体" panose="02010600040101010101" pitchFamily="2" charset="-122"/>
                <a:ea typeface="华文楷体" panose="02010600040101010101" pitchFamily="2" charset="-122"/>
                <a:cs typeface="Arial" panose="020B0604020202020204"/>
                <a:sym typeface="华文楷体" panose="02010600040101010101" pitchFamily="2" charset="-122"/>
              </a:rPr>
              <a:t>因为在它们的体内导入了</a:t>
            </a:r>
            <a:r>
              <a:rPr kumimoji="0" lang="zh-CN" altLang="en-US" sz="2100" b="0" i="0" u="none" strike="noStrike" kern="1200" cap="none" spc="0" normalizeH="0" baseline="0" noProof="0">
                <a:ln>
                  <a:noFill/>
                </a:ln>
                <a:solidFill>
                  <a:srgbClr val="FFFF00"/>
                </a:solidFill>
                <a:effectLst/>
                <a:uLnTx/>
                <a:uFillTx/>
                <a:latin typeface="黑体" panose="02010609060101010101" charset="-122"/>
                <a:ea typeface="黑体" panose="02010609060101010101" charset="-122"/>
                <a:cs typeface="Arial" panose="020B0604020202020204"/>
                <a:sym typeface="华文楷体" panose="02010600040101010101" pitchFamily="2" charset="-122"/>
              </a:rPr>
              <a:t>荧光蛋白的基因</a:t>
            </a:r>
            <a:r>
              <a:rPr kumimoji="0" lang="zh-CN" altLang="en-US" sz="2100" b="0" i="0" u="none" strike="noStrike" kern="1200" cap="none" spc="0" normalizeH="0" baseline="0" noProof="0">
                <a:ln>
                  <a:noFill/>
                </a:ln>
                <a:solidFill>
                  <a:srgbClr val="FFFF00"/>
                </a:solidFill>
                <a:effectLst/>
                <a:uLnTx/>
                <a:uFillTx/>
                <a:latin typeface="华文楷体" panose="02010600040101010101" pitchFamily="2" charset="-122"/>
                <a:ea typeface="华文楷体" panose="02010600040101010101" pitchFamily="2" charset="-122"/>
                <a:cs typeface="Arial" panose="020B0604020202020204"/>
                <a:sym typeface="华文楷体" panose="02010600040101010101" pitchFamily="2" charset="-122"/>
              </a:rPr>
              <a:t>。</a:t>
            </a:r>
            <a:endParaRPr kumimoji="0" lang="zh-CN" altLang="en-US" sz="2100" b="0" i="0" u="none" strike="noStrike" kern="1200" cap="none" spc="0" normalizeH="0" baseline="0" noProof="0">
              <a:ln>
                <a:noFill/>
              </a:ln>
              <a:solidFill>
                <a:srgbClr val="FFFF00"/>
              </a:solidFill>
              <a:effectLst/>
              <a:uLnTx/>
              <a:uFillTx/>
              <a:latin typeface="华文楷体" panose="02010600040101010101" pitchFamily="2" charset="-122"/>
              <a:ea typeface="华文楷体" panose="02010600040101010101" pitchFamily="2" charset="-122"/>
              <a:cs typeface="Arial" panose="020B0604020202020204"/>
              <a:sym typeface="华文楷体" panose="02010600040101010101" pitchFamily="2" charset="-122"/>
            </a:endParaRPr>
          </a:p>
        </p:txBody>
      </p:sp>
      <p:cxnSp>
        <p:nvCxnSpPr>
          <p:cNvPr id="5" name="直接箭头连接符 4"/>
          <p:cNvCxnSpPr/>
          <p:nvPr>
            <p:custDataLst>
              <p:tags r:id="rId7"/>
            </p:custDataLst>
          </p:nvPr>
        </p:nvCxnSpPr>
        <p:spPr>
          <a:xfrm>
            <a:off x="899592" y="1180810"/>
            <a:ext cx="324036" cy="71141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8"/>
            </p:custDataLst>
          </p:nvPr>
        </p:nvSpPr>
        <p:spPr>
          <a:xfrm>
            <a:off x="224517" y="280563"/>
            <a:ext cx="1674186" cy="922020"/>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黑体" panose="02010609060101010101" charset="-122"/>
                <a:ea typeface="黑体" panose="02010609060101010101" charset="-122"/>
                <a:cs typeface="Arial" panose="020B0604020202020204"/>
                <a:sym typeface="黑体" panose="02010609060101010101" charset="-122"/>
              </a:rPr>
              <a:t>最早被发现的荧光蛋白是</a:t>
            </a:r>
            <a:endParaRPr kumimoji="0" lang="en-US" altLang="zh-CN" sz="1800" b="0" i="0" u="none" strike="noStrike" kern="1200" cap="none" spc="0" normalizeH="0" baseline="0" noProof="0">
              <a:ln>
                <a:noFill/>
              </a:ln>
              <a:solidFill>
                <a:prstClr val="white"/>
              </a:solidFill>
              <a:effectLst/>
              <a:uLnTx/>
              <a:uFillTx/>
              <a:latin typeface="黑体" panose="02010609060101010101" charset="-122"/>
              <a:ea typeface="黑体" panose="02010609060101010101" charset="-122"/>
              <a:cs typeface="Arial" panose="020B0604020202020204"/>
              <a:sym typeface="黑体" panose="02010609060101010101" charset="-122"/>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黑体" panose="02010609060101010101" charset="-122"/>
                <a:ea typeface="黑体" panose="02010609060101010101" charset="-122"/>
                <a:cs typeface="Arial" panose="020B0604020202020204"/>
                <a:sym typeface="黑体" panose="02010609060101010101" charset="-122"/>
              </a:rPr>
              <a:t>绿色荧光蛋白</a:t>
            </a:r>
            <a:endParaRPr kumimoji="0" lang="zh-CN" altLang="en-US" sz="1800" b="0" i="0" u="none" strike="noStrike" kern="1200" cap="none" spc="0" normalizeH="0" baseline="0" noProof="0">
              <a:ln>
                <a:noFill/>
              </a:ln>
              <a:solidFill>
                <a:prstClr val="white"/>
              </a:solidFill>
              <a:effectLst/>
              <a:uLnTx/>
              <a:uFillTx/>
              <a:latin typeface="黑体" panose="02010609060101010101" charset="-122"/>
              <a:ea typeface="黑体" panose="02010609060101010101" charset="-122"/>
              <a:cs typeface="Arial" panose="020B0604020202020204"/>
              <a:sym typeface="黑体" panose="02010609060101010101" charset="-122"/>
            </a:endParaRPr>
          </a:p>
        </p:txBody>
      </p:sp>
      <p:pic>
        <p:nvPicPr>
          <p:cNvPr id="16" name="图片 15"/>
          <p:cNvPicPr>
            <a:picLocks noChangeAspect="1"/>
          </p:cNvPicPr>
          <p:nvPr>
            <p:custDataLst>
              <p:tags r:id="rId9"/>
            </p:custDataLst>
          </p:nvPr>
        </p:nvPicPr>
        <p:blipFill>
          <a:blip r:embed="rId10"/>
          <a:srcRect l="981" t="2750" r="1296"/>
          <a:stretch>
            <a:fillRect/>
          </a:stretch>
        </p:blipFill>
        <p:spPr>
          <a:xfrm>
            <a:off x="2393250" y="0"/>
            <a:ext cx="6750750" cy="5143500"/>
          </a:xfrm>
          <a:prstGeom prst="rect">
            <a:avLst/>
          </a:prstGeom>
        </p:spPr>
      </p:pic>
      <p:sp>
        <p:nvSpPr>
          <p:cNvPr id="18" name="椭圆 17"/>
          <p:cNvSpPr/>
          <p:nvPr>
            <p:custDataLst>
              <p:tags r:id="rId11"/>
            </p:custDataLst>
          </p:nvPr>
        </p:nvSpPr>
        <p:spPr>
          <a:xfrm>
            <a:off x="152311" y="850166"/>
            <a:ext cx="1593177" cy="330644"/>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Roboto"/>
              <a:ea typeface="华文楷体" panose="02010600040101010101" pitchFamily="2" charset="-122"/>
              <a:cs typeface="Arial" panose="020B0604020202020204"/>
            </a:endParaRPr>
          </a:p>
        </p:txBody>
      </p:sp>
      <p:sp>
        <p:nvSpPr>
          <p:cNvPr id="19" name="任意多边形: 形状 18"/>
          <p:cNvSpPr/>
          <p:nvPr>
            <p:custDataLst>
              <p:tags r:id="rId12"/>
            </p:custDataLst>
          </p:nvPr>
        </p:nvSpPr>
        <p:spPr>
          <a:xfrm>
            <a:off x="1676400" y="319532"/>
            <a:ext cx="1663700" cy="607568"/>
          </a:xfrm>
          <a:custGeom>
            <a:avLst/>
            <a:gdLst>
              <a:gd name="connsiteX0" fmla="*/ 0 w 2218267"/>
              <a:gd name="connsiteY0" fmla="*/ 810091 h 810091"/>
              <a:gd name="connsiteX1" fmla="*/ 541867 w 2218267"/>
              <a:gd name="connsiteY1" fmla="*/ 107358 h 810091"/>
              <a:gd name="connsiteX2" fmla="*/ 2218267 w 2218267"/>
              <a:gd name="connsiteY2" fmla="*/ 14225 h 810091"/>
            </a:gdLst>
            <a:ahLst/>
            <a:cxnLst>
              <a:cxn ang="0">
                <a:pos x="connsiteX0" y="connsiteY0"/>
              </a:cxn>
              <a:cxn ang="0">
                <a:pos x="connsiteX1" y="connsiteY1"/>
              </a:cxn>
              <a:cxn ang="0">
                <a:pos x="connsiteX2" y="connsiteY2"/>
              </a:cxn>
            </a:cxnLst>
            <a:rect l="l" t="t" r="r" b="b"/>
            <a:pathLst>
              <a:path w="2218267" h="810091">
                <a:moveTo>
                  <a:pt x="0" y="810091"/>
                </a:moveTo>
                <a:cubicBezTo>
                  <a:pt x="86078" y="525046"/>
                  <a:pt x="172156" y="240002"/>
                  <a:pt x="541867" y="107358"/>
                </a:cubicBezTo>
                <a:cubicBezTo>
                  <a:pt x="911578" y="-25286"/>
                  <a:pt x="1564922" y="-5531"/>
                  <a:pt x="2218267" y="14225"/>
                </a:cubicBezTo>
              </a:path>
            </a:pathLst>
          </a:custGeom>
          <a:noFill/>
          <a:ln>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Roboto"/>
              <a:ea typeface="华文楷体" panose="02010600040101010101" pitchFamily="2" charset="-122"/>
              <a:cs typeface="Arial" panose="020B0604020202020204"/>
            </a:endParaRPr>
          </a:p>
        </p:txBody>
      </p:sp>
      <p:sp>
        <p:nvSpPr>
          <p:cNvPr id="20" name="文本框 19"/>
          <p:cNvSpPr txBox="1"/>
          <p:nvPr>
            <p:custDataLst>
              <p:tags r:id="rId13"/>
            </p:custDataLst>
          </p:nvPr>
        </p:nvSpPr>
        <p:spPr>
          <a:xfrm>
            <a:off x="3126795" y="123324"/>
            <a:ext cx="1057076" cy="414020"/>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1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Arial" panose="020B0604020202020204"/>
              </a:rPr>
              <a:t>改造</a:t>
            </a:r>
            <a:endParaRPr kumimoji="0" lang="zh-CN" altLang="en-US" sz="21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Arial" panose="020B0604020202020204"/>
            </a:endParaRPr>
          </a:p>
        </p:txBody>
      </p:sp>
      <p:sp>
        <p:nvSpPr>
          <p:cNvPr id="21" name="任意多边形: 形状 20"/>
          <p:cNvSpPr/>
          <p:nvPr>
            <p:custDataLst>
              <p:tags r:id="rId14"/>
            </p:custDataLst>
          </p:nvPr>
        </p:nvSpPr>
        <p:spPr>
          <a:xfrm>
            <a:off x="3930650" y="336550"/>
            <a:ext cx="592828" cy="1746251"/>
          </a:xfrm>
          <a:custGeom>
            <a:avLst/>
            <a:gdLst>
              <a:gd name="connsiteX0" fmla="*/ 0 w 790437"/>
              <a:gd name="connsiteY0" fmla="*/ 0 h 2328334"/>
              <a:gd name="connsiteX1" fmla="*/ 787400 w 790437"/>
              <a:gd name="connsiteY1" fmla="*/ 440267 h 2328334"/>
              <a:gd name="connsiteX2" fmla="*/ 220133 w 790437"/>
              <a:gd name="connsiteY2" fmla="*/ 2328334 h 2328334"/>
            </a:gdLst>
            <a:ahLst/>
            <a:cxnLst>
              <a:cxn ang="0">
                <a:pos x="connsiteX0" y="connsiteY0"/>
              </a:cxn>
              <a:cxn ang="0">
                <a:pos x="connsiteX1" y="connsiteY1"/>
              </a:cxn>
              <a:cxn ang="0">
                <a:pos x="connsiteX2" y="connsiteY2"/>
              </a:cxn>
            </a:cxnLst>
            <a:rect l="l" t="t" r="r" b="b"/>
            <a:pathLst>
              <a:path w="790437" h="2328334">
                <a:moveTo>
                  <a:pt x="0" y="0"/>
                </a:moveTo>
                <a:cubicBezTo>
                  <a:pt x="375355" y="26105"/>
                  <a:pt x="750711" y="52211"/>
                  <a:pt x="787400" y="440267"/>
                </a:cubicBezTo>
                <a:cubicBezTo>
                  <a:pt x="824089" y="828323"/>
                  <a:pt x="522111" y="1578328"/>
                  <a:pt x="220133" y="2328334"/>
                </a:cubicBezTo>
              </a:path>
            </a:pathLst>
          </a:custGeom>
          <a:noFill/>
          <a:ln>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Roboto"/>
              <a:ea typeface="华文楷体" panose="02010600040101010101" pitchFamily="2" charset="-122"/>
              <a:cs typeface="Arial" panose="020B0604020202020204"/>
            </a:endParaRPr>
          </a:p>
        </p:txBody>
      </p:sp>
      <p:sp>
        <p:nvSpPr>
          <p:cNvPr id="22" name="文本框 21"/>
          <p:cNvSpPr txBox="1"/>
          <p:nvPr>
            <p:custDataLst>
              <p:tags r:id="rId15"/>
            </p:custDataLst>
          </p:nvPr>
        </p:nvSpPr>
        <p:spPr>
          <a:xfrm>
            <a:off x="4104802" y="1886593"/>
            <a:ext cx="2062117" cy="414020"/>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100" b="1" i="0" u="none" strike="noStrike" kern="1200" cap="none" spc="0" normalizeH="0" baseline="0" noProof="0">
                <a:ln>
                  <a:noFill/>
                </a:ln>
                <a:solidFill>
                  <a:srgbClr val="FFFF00"/>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黄色荧光蛋白</a:t>
            </a:r>
            <a:endParaRPr kumimoji="0" lang="zh-CN" altLang="en-US" sz="2100" b="1" i="0" u="none" strike="noStrike" kern="1200" cap="none" spc="0" normalizeH="0" baseline="0" noProof="0">
              <a:ln>
                <a:noFill/>
              </a:ln>
              <a:solidFill>
                <a:srgbClr val="FFFF00"/>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23" name="文本框 22"/>
          <p:cNvSpPr txBox="1"/>
          <p:nvPr>
            <p:custDataLst>
              <p:tags r:id="rId16"/>
            </p:custDataLst>
          </p:nvPr>
        </p:nvSpPr>
        <p:spPr>
          <a:xfrm>
            <a:off x="3968622" y="2393636"/>
            <a:ext cx="3362261" cy="414020"/>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100" b="1" i="0" u="none" strike="noStrike" kern="1200" cap="none" spc="0" normalizeH="0" baseline="0" noProof="0">
                <a:ln>
                  <a:noFill/>
                </a:ln>
                <a:solidFill>
                  <a:prstClr val="white"/>
                </a:solidFill>
                <a:effectLst/>
                <a:uLnTx/>
                <a:uFillTx/>
                <a:latin typeface="华文楷体" panose="02010600040101010101" pitchFamily="2" charset="-122"/>
                <a:ea typeface="华文楷体" panose="02010600040101010101" pitchFamily="2" charset="-122"/>
                <a:cs typeface="Arial" panose="020B0604020202020204"/>
                <a:sym typeface="华文楷体" panose="02010600040101010101" pitchFamily="2" charset="-122"/>
              </a:rPr>
              <a:t>及其他颜色的荧光蛋白</a:t>
            </a:r>
            <a:endParaRPr kumimoji="0" lang="zh-CN" altLang="en-US" sz="2100" b="1" i="0" u="none" strike="noStrike" kern="1200" cap="none" spc="0" normalizeH="0" baseline="0" noProof="0">
              <a:ln>
                <a:noFill/>
              </a:ln>
              <a:solidFill>
                <a:prstClr val="white"/>
              </a:solidFill>
              <a:effectLst/>
              <a:uLnTx/>
              <a:uFillTx/>
              <a:latin typeface="华文楷体" panose="02010600040101010101" pitchFamily="2" charset="-122"/>
              <a:ea typeface="华文楷体" panose="02010600040101010101" pitchFamily="2" charset="-122"/>
              <a:cs typeface="Arial" panose="020B0604020202020204"/>
              <a:sym typeface="华文楷体" panose="02010600040101010101" pitchFamily="2" charset="-122"/>
            </a:endParaRPr>
          </a:p>
        </p:txBody>
      </p:sp>
      <p:sp>
        <p:nvSpPr>
          <p:cNvPr id="32" name="文本框 31"/>
          <p:cNvSpPr txBox="1"/>
          <p:nvPr>
            <p:custDataLst>
              <p:tags r:id="rId17"/>
            </p:custDataLst>
          </p:nvPr>
        </p:nvSpPr>
        <p:spPr>
          <a:xfrm>
            <a:off x="0" y="2078603"/>
            <a:ext cx="9138828" cy="403225"/>
          </a:xfrm>
          <a:prstGeom prst="rect">
            <a:avLst/>
          </a:prstGeom>
          <a:solidFill>
            <a:srgbClr val="DAE2F4"/>
          </a:solidFill>
        </p:spPr>
        <p:txBody>
          <a:bodyPr wrap="square">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25" b="0"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Arial" panose="020B0604020202020204"/>
                <a:sym typeface="黑体" panose="02010609060101010101" charset="-122"/>
              </a:rPr>
              <a:t>这些荧光蛋白在细胞内生命活动的检测、肿瘤的示踪研究等领域有着重要应用。</a:t>
            </a:r>
            <a:endParaRPr kumimoji="0" lang="zh-CN" altLang="en-US" sz="2025" b="0"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Arial" panose="020B0604020202020204"/>
              <a:sym typeface="黑体" panose="02010609060101010101" charset="-122"/>
            </a:endParaRPr>
          </a:p>
        </p:txBody>
      </p:sp>
      <p:pic>
        <p:nvPicPr>
          <p:cNvPr id="3074" name="Picture 2"/>
          <p:cNvPicPr>
            <a:picLocks noChangeAspect="1" noChangeArrowheads="1"/>
          </p:cNvPicPr>
          <p:nvPr>
            <p:custDataLst>
              <p:tags r:id="rId18"/>
            </p:custDataLst>
          </p:nvPr>
        </p:nvPicPr>
        <p:blipFill>
          <a:blip r:embed="rId19">
            <a:extLst>
              <a:ext uri="{28A0092B-C50C-407E-A947-70E740481C1C}">
                <a14:useLocalDpi xmlns:a14="http://schemas.microsoft.com/office/drawing/2010/main" val="0"/>
              </a:ext>
            </a:extLst>
          </a:blip>
          <a:stretch>
            <a:fillRect/>
          </a:stretch>
        </p:blipFill>
        <p:spPr bwMode="auto">
          <a:xfrm>
            <a:off x="3509841" y="145550"/>
            <a:ext cx="5628987" cy="3168911"/>
          </a:xfrm>
          <a:prstGeom prst="rect">
            <a:avLst/>
          </a:prstGeom>
          <a:noFill/>
          <a:extLst>
            <a:ext uri="{909E8E84-426E-40DD-AFC4-6F175D3DCCD1}">
              <a14:hiddenFill xmlns:a14="http://schemas.microsoft.com/office/drawing/2010/main">
                <a:solidFill>
                  <a:srgbClr val="FFFFFF"/>
                </a:solidFill>
              </a14:hiddenFill>
            </a:ext>
          </a:extLst>
        </p:spPr>
      </p:pic>
      <p:sp>
        <p:nvSpPr>
          <p:cNvPr id="25" name="文本框 24"/>
          <p:cNvSpPr txBox="1"/>
          <p:nvPr>
            <p:custDataLst>
              <p:tags r:id="rId20"/>
            </p:custDataLst>
          </p:nvPr>
        </p:nvSpPr>
        <p:spPr>
          <a:xfrm>
            <a:off x="4819500" y="2990245"/>
            <a:ext cx="4695825" cy="299085"/>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350" b="0" i="0" u="none" strike="noStrike" kern="1200" cap="none" spc="0" normalizeH="0" baseline="0" noProof="0">
                <a:ln>
                  <a:noFill/>
                </a:ln>
                <a:solidFill>
                  <a:prstClr val="white"/>
                </a:solidFill>
                <a:effectLst/>
                <a:uLnTx/>
                <a:uFillTx/>
                <a:latin typeface="黑体" panose="02010609060101010101" charset="-122"/>
                <a:ea typeface="黑体" panose="02010609060101010101" charset="-122"/>
                <a:cs typeface="Arial" panose="020B0604020202020204"/>
                <a:sym typeface="黑体" panose="02010609060101010101" charset="-122"/>
              </a:rPr>
              <a:t>这个团块就是长在患儿肝脏上的肿瘤</a:t>
            </a:r>
            <a:endParaRPr kumimoji="0" lang="zh-CN" altLang="en-US" sz="1350" b="0" i="0" u="none" strike="noStrike" kern="1200" cap="none" spc="0" normalizeH="0" baseline="0" noProof="0">
              <a:ln>
                <a:noFill/>
              </a:ln>
              <a:solidFill>
                <a:prstClr val="white"/>
              </a:solidFill>
              <a:effectLst/>
              <a:uLnTx/>
              <a:uFillTx/>
              <a:latin typeface="黑体" panose="02010609060101010101" charset="-122"/>
              <a:ea typeface="黑体" panose="02010609060101010101" charset="-122"/>
              <a:cs typeface="Arial" panose="020B0604020202020204"/>
              <a:sym typeface="黑体" panose="02010609060101010101" charset="-122"/>
            </a:endParaRPr>
          </a:p>
        </p:txBody>
      </p:sp>
      <p:cxnSp>
        <p:nvCxnSpPr>
          <p:cNvPr id="27" name="直接箭头连接符 26"/>
          <p:cNvCxnSpPr/>
          <p:nvPr>
            <p:custDataLst>
              <p:tags r:id="rId21"/>
            </p:custDataLst>
          </p:nvPr>
        </p:nvCxnSpPr>
        <p:spPr>
          <a:xfrm flipH="1" flipV="1">
            <a:off x="7188512" y="2589844"/>
            <a:ext cx="157497" cy="42791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4" name="文本框 33"/>
          <p:cNvSpPr txBox="1"/>
          <p:nvPr>
            <p:custDataLst>
              <p:tags r:id="rId22"/>
            </p:custDataLst>
          </p:nvPr>
        </p:nvSpPr>
        <p:spPr>
          <a:xfrm>
            <a:off x="5220072" y="3841871"/>
            <a:ext cx="3294366" cy="553085"/>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000" b="1"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Arial" panose="020B0604020202020204"/>
              </a:rPr>
              <a:t>如何改造蛋白质？</a:t>
            </a:r>
            <a:endParaRPr kumimoji="0" lang="zh-CN" altLang="en-US" sz="3000" b="1"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Arial" panose="020B06040202020202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1+#ppt_w/2"/>
                                          </p:val>
                                        </p:tav>
                                        <p:tav tm="100000">
                                          <p:val>
                                            <p:strVal val="#ppt_x"/>
                                          </p:val>
                                        </p:tav>
                                      </p:tavLst>
                                    </p:anim>
                                    <p:anim calcmode="lin" valueType="num">
                                      <p:cBhvr additive="base">
                                        <p:cTn id="2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xit" presetSubtype="2" fill="hold" nodeType="clickEffect">
                                  <p:stCondLst>
                                    <p:cond delay="0"/>
                                  </p:stCondLst>
                                  <p:childTnLst>
                                    <p:anim calcmode="lin" valueType="num">
                                      <p:cBhvr additive="base">
                                        <p:cTn id="32" dur="500"/>
                                        <p:tgtEl>
                                          <p:spTgt spid="16"/>
                                        </p:tgtEl>
                                        <p:attrNameLst>
                                          <p:attrName>ppt_x</p:attrName>
                                        </p:attrNameLst>
                                      </p:cBhvr>
                                      <p:tavLst>
                                        <p:tav tm="0">
                                          <p:val>
                                            <p:strVal val="ppt_x"/>
                                          </p:val>
                                        </p:tav>
                                        <p:tav tm="100000">
                                          <p:val>
                                            <p:strVal val="1+ppt_w/2"/>
                                          </p:val>
                                        </p:tav>
                                      </p:tavLst>
                                    </p:anim>
                                    <p:anim calcmode="lin" valueType="num">
                                      <p:cBhvr additive="base">
                                        <p:cTn id="33" dur="500"/>
                                        <p:tgtEl>
                                          <p:spTgt spid="16"/>
                                        </p:tgtEl>
                                        <p:attrNameLst>
                                          <p:attrName>ppt_y</p:attrName>
                                        </p:attrNameLst>
                                      </p:cBhvr>
                                      <p:tavLst>
                                        <p:tav tm="0">
                                          <p:val>
                                            <p:strVal val="ppt_y"/>
                                          </p:val>
                                        </p:tav>
                                        <p:tav tm="100000">
                                          <p:val>
                                            <p:strVal val="ppt_y"/>
                                          </p:val>
                                        </p:tav>
                                      </p:tavLst>
                                    </p:anim>
                                    <p:set>
                                      <p:cBhvr>
                                        <p:cTn id="34" dur="1" fill="hold">
                                          <p:stCondLst>
                                            <p:cond delay="499"/>
                                          </p:stCondLst>
                                        </p:cTn>
                                        <p:tgtEl>
                                          <p:spTgt spid="1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nodeType="clickEffect">
                                  <p:stCondLst>
                                    <p:cond delay="0"/>
                                  </p:stCondLst>
                                  <p:childTnLst>
                                    <p:set>
                                      <p:cBhvr>
                                        <p:cTn id="43" dur="1" fill="hold">
                                          <p:stCondLst>
                                            <p:cond delay="0"/>
                                          </p:stCondLst>
                                        </p:cTn>
                                        <p:tgtEl>
                                          <p:spTgt spid="3074"/>
                                        </p:tgtEl>
                                        <p:attrNameLst>
                                          <p:attrName>style.visibility</p:attrName>
                                        </p:attrNameLst>
                                      </p:cBhvr>
                                      <p:to>
                                        <p:strVal val="visible"/>
                                      </p:to>
                                    </p:set>
                                    <p:anim calcmode="lin" valueType="num">
                                      <p:cBhvr additive="base">
                                        <p:cTn id="44" dur="500" fill="hold"/>
                                        <p:tgtEl>
                                          <p:spTgt spid="3074"/>
                                        </p:tgtEl>
                                        <p:attrNameLst>
                                          <p:attrName>ppt_x</p:attrName>
                                        </p:attrNameLst>
                                      </p:cBhvr>
                                      <p:tavLst>
                                        <p:tav tm="0">
                                          <p:val>
                                            <p:strVal val="1+#ppt_w/2"/>
                                          </p:val>
                                        </p:tav>
                                        <p:tav tm="100000">
                                          <p:val>
                                            <p:strVal val="#ppt_x"/>
                                          </p:val>
                                        </p:tav>
                                      </p:tavLst>
                                    </p:anim>
                                    <p:anim calcmode="lin" valueType="num">
                                      <p:cBhvr additive="base">
                                        <p:cTn id="45" dur="500" fill="hold"/>
                                        <p:tgtEl>
                                          <p:spTgt spid="3074"/>
                                        </p:tgtEl>
                                        <p:attrNameLst>
                                          <p:attrName>ppt_y</p:attrName>
                                        </p:attrNameLst>
                                      </p:cBhvr>
                                      <p:tavLst>
                                        <p:tav tm="0">
                                          <p:val>
                                            <p:strVal val="#ppt_y"/>
                                          </p:val>
                                        </p:tav>
                                        <p:tav tm="100000">
                                          <p:val>
                                            <p:strVal val="#ppt_y"/>
                                          </p:val>
                                        </p:tav>
                                      </p:tavLst>
                                    </p:anim>
                                  </p:childTnLst>
                                </p:cTn>
                              </p:par>
                              <p:par>
                                <p:cTn id="46" presetID="42" presetClass="path" presetSubtype="0" accel="50000" decel="50000" fill="hold" grpId="1" nodeType="withEffect">
                                  <p:stCondLst>
                                    <p:cond delay="0"/>
                                  </p:stCondLst>
                                  <p:childTnLst>
                                    <p:animMotion origin="layout" path="M 4.16667E-07 3.7037E-07 L -1.47994E-17 0.24213" pathEditMode="relative" rAng="0" ptsTypes="AA">
                                      <p:cBhvr>
                                        <p:cTn id="47" dur="500" fill="hold"/>
                                        <p:tgtEl>
                                          <p:spTgt spid="32"/>
                                        </p:tgtEl>
                                        <p:attrNameLst>
                                          <p:attrName>ppt_x</p:attrName>
                                          <p:attrName>ppt_y</p:attrName>
                                        </p:attrNameLst>
                                      </p:cBhvr>
                                      <p:rCtr x="13" y="11968"/>
                                    </p:animMotion>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down)">
                                      <p:cBhvr>
                                        <p:cTn id="52" dur="500"/>
                                        <p:tgtEl>
                                          <p:spTgt spid="2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grpId="2" nodeType="clickEffect">
                                  <p:stCondLst>
                                    <p:cond delay="0"/>
                                  </p:stCondLst>
                                  <p:childTnLst>
                                    <p:set>
                                      <p:cBhvr>
                                        <p:cTn id="61" dur="1" fill="hold">
                                          <p:stCondLst>
                                            <p:cond delay="0"/>
                                          </p:stCondLst>
                                        </p:cTn>
                                        <p:tgtEl>
                                          <p:spTgt spid="32"/>
                                        </p:tgtEl>
                                        <p:attrNameLst>
                                          <p:attrName>style.visibility</p:attrName>
                                        </p:attrNameLst>
                                      </p:cBhvr>
                                      <p:to>
                                        <p:strVal val="hidden"/>
                                      </p:to>
                                    </p:set>
                                  </p:childTnLst>
                                </p:cTn>
                              </p:par>
                              <p:par>
                                <p:cTn id="62" presetID="1" presetClass="exit" presetSubtype="0" fill="hold" nodeType="withEffect">
                                  <p:stCondLst>
                                    <p:cond delay="0"/>
                                  </p:stCondLst>
                                  <p:childTnLst>
                                    <p:set>
                                      <p:cBhvr>
                                        <p:cTn id="63" dur="1" fill="hold">
                                          <p:stCondLst>
                                            <p:cond delay="0"/>
                                          </p:stCondLst>
                                        </p:cTn>
                                        <p:tgtEl>
                                          <p:spTgt spid="3074"/>
                                        </p:tgtEl>
                                        <p:attrNameLst>
                                          <p:attrName>style.visibility</p:attrName>
                                        </p:attrNameLst>
                                      </p:cBhvr>
                                      <p:to>
                                        <p:strVal val="hidden"/>
                                      </p:to>
                                    </p:set>
                                  </p:childTnLst>
                                </p:cTn>
                              </p:par>
                              <p:par>
                                <p:cTn id="64" presetID="1" presetClass="exit" presetSubtype="0" fill="hold" nodeType="withEffect">
                                  <p:stCondLst>
                                    <p:cond delay="0"/>
                                  </p:stCondLst>
                                  <p:childTnLst>
                                    <p:set>
                                      <p:cBhvr>
                                        <p:cTn id="65" dur="1" fill="hold">
                                          <p:stCondLst>
                                            <p:cond delay="0"/>
                                          </p:stCondLst>
                                        </p:cTn>
                                        <p:tgtEl>
                                          <p:spTgt spid="27"/>
                                        </p:tgtEl>
                                        <p:attrNameLst>
                                          <p:attrName>style.visibility</p:attrName>
                                        </p:attrNameLst>
                                      </p:cBhvr>
                                      <p:to>
                                        <p:strVal val="hidden"/>
                                      </p:to>
                                    </p:set>
                                  </p:childTnLst>
                                </p:cTn>
                              </p:par>
                              <p:par>
                                <p:cTn id="66" presetID="1" presetClass="exit" presetSubtype="0" fill="hold" grpId="1" nodeType="withEffect">
                                  <p:stCondLst>
                                    <p:cond delay="0"/>
                                  </p:stCondLst>
                                  <p:childTnLst>
                                    <p:set>
                                      <p:cBhvr>
                                        <p:cTn id="67" dur="1" fill="hold">
                                          <p:stCondLst>
                                            <p:cond delay="0"/>
                                          </p:stCondLst>
                                        </p:cTn>
                                        <p:tgtEl>
                                          <p:spTgt spid="25"/>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1" presetClass="entr" presetSubtype="1"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wheel(1)">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wipe(left)">
                                      <p:cBhvr>
                                        <p:cTn id="77" dur="500"/>
                                        <p:tgtEl>
                                          <p:spTgt spid="19"/>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 calcmode="lin" valueType="num">
                                      <p:cBhvr>
                                        <p:cTn id="82" dur="500" fill="hold"/>
                                        <p:tgtEl>
                                          <p:spTgt spid="20"/>
                                        </p:tgtEl>
                                        <p:attrNameLst>
                                          <p:attrName>ppt_w</p:attrName>
                                        </p:attrNameLst>
                                      </p:cBhvr>
                                      <p:tavLst>
                                        <p:tav tm="0">
                                          <p:val>
                                            <p:fltVal val="0"/>
                                          </p:val>
                                        </p:tav>
                                        <p:tav tm="100000">
                                          <p:val>
                                            <p:strVal val="#ppt_w"/>
                                          </p:val>
                                        </p:tav>
                                      </p:tavLst>
                                    </p:anim>
                                    <p:anim calcmode="lin" valueType="num">
                                      <p:cBhvr>
                                        <p:cTn id="83" dur="500" fill="hold"/>
                                        <p:tgtEl>
                                          <p:spTgt spid="20"/>
                                        </p:tgtEl>
                                        <p:attrNameLst>
                                          <p:attrName>ppt_h</p:attrName>
                                        </p:attrNameLst>
                                      </p:cBhvr>
                                      <p:tavLst>
                                        <p:tav tm="0">
                                          <p:val>
                                            <p:fltVal val="0"/>
                                          </p:val>
                                        </p:tav>
                                        <p:tav tm="100000">
                                          <p:val>
                                            <p:strVal val="#ppt_h"/>
                                          </p:val>
                                        </p:tav>
                                      </p:tavLst>
                                    </p:anim>
                                    <p:animEffect transition="in" filter="fade">
                                      <p:cBhvr>
                                        <p:cTn id="84" dur="500"/>
                                        <p:tgtEl>
                                          <p:spTgt spid="20"/>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grpId="0" nodeType="click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wipe(up)">
                                      <p:cBhvr>
                                        <p:cTn id="89" dur="500"/>
                                        <p:tgtEl>
                                          <p:spTgt spid="21"/>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grpId="0" nodeType="clickEffect">
                                  <p:stCondLst>
                                    <p:cond delay="0"/>
                                  </p:stCondLst>
                                  <p:childTnLst>
                                    <p:set>
                                      <p:cBhvr>
                                        <p:cTn id="93" dur="1" fill="hold">
                                          <p:stCondLst>
                                            <p:cond delay="0"/>
                                          </p:stCondLst>
                                        </p:cTn>
                                        <p:tgtEl>
                                          <p:spTgt spid="22"/>
                                        </p:tgtEl>
                                        <p:attrNameLst>
                                          <p:attrName>style.visibility</p:attrName>
                                        </p:attrNameLst>
                                      </p:cBhvr>
                                      <p:to>
                                        <p:strVal val="visible"/>
                                      </p:to>
                                    </p:set>
                                    <p:anim calcmode="lin" valueType="num">
                                      <p:cBhvr>
                                        <p:cTn id="94" dur="500" fill="hold"/>
                                        <p:tgtEl>
                                          <p:spTgt spid="22"/>
                                        </p:tgtEl>
                                        <p:attrNameLst>
                                          <p:attrName>ppt_w</p:attrName>
                                        </p:attrNameLst>
                                      </p:cBhvr>
                                      <p:tavLst>
                                        <p:tav tm="0">
                                          <p:val>
                                            <p:fltVal val="0"/>
                                          </p:val>
                                        </p:tav>
                                        <p:tav tm="100000">
                                          <p:val>
                                            <p:strVal val="#ppt_w"/>
                                          </p:val>
                                        </p:tav>
                                      </p:tavLst>
                                    </p:anim>
                                    <p:anim calcmode="lin" valueType="num">
                                      <p:cBhvr>
                                        <p:cTn id="95" dur="500" fill="hold"/>
                                        <p:tgtEl>
                                          <p:spTgt spid="22"/>
                                        </p:tgtEl>
                                        <p:attrNameLst>
                                          <p:attrName>ppt_h</p:attrName>
                                        </p:attrNameLst>
                                      </p:cBhvr>
                                      <p:tavLst>
                                        <p:tav tm="0">
                                          <p:val>
                                            <p:fltVal val="0"/>
                                          </p:val>
                                        </p:tav>
                                        <p:tav tm="100000">
                                          <p:val>
                                            <p:strVal val="#ppt_h"/>
                                          </p:val>
                                        </p:tav>
                                      </p:tavLst>
                                    </p:anim>
                                    <p:animEffect transition="in" filter="fade">
                                      <p:cBhvr>
                                        <p:cTn id="96" dur="500"/>
                                        <p:tgtEl>
                                          <p:spTgt spid="22"/>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23"/>
                                        </p:tgtEl>
                                        <p:attrNameLst>
                                          <p:attrName>style.visibility</p:attrName>
                                        </p:attrNameLst>
                                      </p:cBhvr>
                                      <p:to>
                                        <p:strVal val="visible"/>
                                      </p:to>
                                    </p:set>
                                    <p:anim calcmode="lin" valueType="num">
                                      <p:cBhvr>
                                        <p:cTn id="101" dur="500" fill="hold"/>
                                        <p:tgtEl>
                                          <p:spTgt spid="23"/>
                                        </p:tgtEl>
                                        <p:attrNameLst>
                                          <p:attrName>ppt_w</p:attrName>
                                        </p:attrNameLst>
                                      </p:cBhvr>
                                      <p:tavLst>
                                        <p:tav tm="0">
                                          <p:val>
                                            <p:fltVal val="0"/>
                                          </p:val>
                                        </p:tav>
                                        <p:tav tm="100000">
                                          <p:val>
                                            <p:strVal val="#ppt_w"/>
                                          </p:val>
                                        </p:tav>
                                      </p:tavLst>
                                    </p:anim>
                                    <p:anim calcmode="lin" valueType="num">
                                      <p:cBhvr>
                                        <p:cTn id="102" dur="500" fill="hold"/>
                                        <p:tgtEl>
                                          <p:spTgt spid="23"/>
                                        </p:tgtEl>
                                        <p:attrNameLst>
                                          <p:attrName>ppt_h</p:attrName>
                                        </p:attrNameLst>
                                      </p:cBhvr>
                                      <p:tavLst>
                                        <p:tav tm="0">
                                          <p:val>
                                            <p:fltVal val="0"/>
                                          </p:val>
                                        </p:tav>
                                        <p:tav tm="100000">
                                          <p:val>
                                            <p:strVal val="#ppt_h"/>
                                          </p:val>
                                        </p:tav>
                                      </p:tavLst>
                                    </p:anim>
                                    <p:animEffect transition="in" filter="fade">
                                      <p:cBhvr>
                                        <p:cTn id="103" dur="500"/>
                                        <p:tgtEl>
                                          <p:spTgt spid="23"/>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grpId="0" nodeType="clickEffect">
                                  <p:stCondLst>
                                    <p:cond delay="0"/>
                                  </p:stCondLst>
                                  <p:childTnLst>
                                    <p:set>
                                      <p:cBhvr>
                                        <p:cTn id="107" dur="1" fill="hold">
                                          <p:stCondLst>
                                            <p:cond delay="0"/>
                                          </p:stCondLst>
                                        </p:cTn>
                                        <p:tgtEl>
                                          <p:spTgt spid="34"/>
                                        </p:tgtEl>
                                        <p:attrNameLst>
                                          <p:attrName>style.visibility</p:attrName>
                                        </p:attrNameLst>
                                      </p:cBhvr>
                                      <p:to>
                                        <p:strVal val="visible"/>
                                      </p:to>
                                    </p:set>
                                    <p:anim calcmode="lin" valueType="num">
                                      <p:cBhvr>
                                        <p:cTn id="108" dur="500" fill="hold"/>
                                        <p:tgtEl>
                                          <p:spTgt spid="34"/>
                                        </p:tgtEl>
                                        <p:attrNameLst>
                                          <p:attrName>ppt_w</p:attrName>
                                        </p:attrNameLst>
                                      </p:cBhvr>
                                      <p:tavLst>
                                        <p:tav tm="0">
                                          <p:val>
                                            <p:fltVal val="0"/>
                                          </p:val>
                                        </p:tav>
                                        <p:tav tm="100000">
                                          <p:val>
                                            <p:strVal val="#ppt_w"/>
                                          </p:val>
                                        </p:tav>
                                      </p:tavLst>
                                    </p:anim>
                                    <p:anim calcmode="lin" valueType="num">
                                      <p:cBhvr>
                                        <p:cTn id="109" dur="500" fill="hold"/>
                                        <p:tgtEl>
                                          <p:spTgt spid="34"/>
                                        </p:tgtEl>
                                        <p:attrNameLst>
                                          <p:attrName>ppt_h</p:attrName>
                                        </p:attrNameLst>
                                      </p:cBhvr>
                                      <p:tavLst>
                                        <p:tav tm="0">
                                          <p:val>
                                            <p:fltVal val="0"/>
                                          </p:val>
                                        </p:tav>
                                        <p:tav tm="100000">
                                          <p:val>
                                            <p:strVal val="#ppt_h"/>
                                          </p:val>
                                        </p:tav>
                                      </p:tavLst>
                                    </p:anim>
                                    <p:animEffect transition="in" filter="fade">
                                      <p:cBhvr>
                                        <p:cTn id="11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P spid="10" grpId="0"/>
      <p:bldP spid="18" grpId="0" animBg="1"/>
      <p:bldP spid="19" grpId="0" animBg="1"/>
      <p:bldP spid="20" grpId="0"/>
      <p:bldP spid="21" grpId="0" animBg="1"/>
      <p:bldP spid="22" grpId="0"/>
      <p:bldP spid="23" grpId="0"/>
      <p:bldP spid="32" grpId="0" animBg="1"/>
      <p:bldP spid="32" grpId="1" animBg="1"/>
      <p:bldP spid="32" grpId="2" animBg="1"/>
      <p:bldP spid="25" grpId="0"/>
      <p:bldP spid="25" grpId="1"/>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矩形 380"/>
          <p:cNvSpPr/>
          <p:nvPr>
            <p:custDataLst>
              <p:tags r:id="rId1"/>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2"/>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3"/>
            </p:custDataLst>
          </p:nvPr>
        </p:nvSpPr>
        <p:spPr>
          <a:xfrm>
            <a:off x="204470" y="184785"/>
            <a:ext cx="6417945" cy="442595"/>
          </a:xfrm>
          <a:prstGeom prst="rect">
            <a:avLst/>
          </a:prstGeom>
          <a:noFill/>
        </p:spPr>
        <p:txBody>
          <a:bodyPr wrap="square" rtlCol="0" anchor="t">
            <a:noAutofit/>
          </a:bodyPr>
          <a:lstStyle/>
          <a:p>
            <a:r>
              <a:rPr lang="zh-CN" altLang="en-US" sz="2400" b="1">
                <a:solidFill>
                  <a:schemeClr val="accent1"/>
                </a:solidFill>
                <a:latin typeface="微软雅黑" panose="020B0503020204020204" charset="-122"/>
                <a:ea typeface="微软雅黑" panose="020B0503020204020204" charset="-122"/>
                <a:cs typeface="微软雅黑" panose="020B0503020204020204" charset="-122"/>
                <a:sym typeface="+mn-ea"/>
              </a:rPr>
              <a:t>蛋白质工程</a:t>
            </a:r>
            <a:endParaRPr lang="zh-CN" altLang="en-US" sz="2400" b="1">
              <a:solidFill>
                <a:schemeClr val="accent1"/>
              </a:solidFill>
              <a:latin typeface="微软雅黑" panose="020B0503020204020204" charset="-122"/>
              <a:ea typeface="微软雅黑" panose="020B0503020204020204" charset="-122"/>
              <a:cs typeface="微软雅黑" panose="020B0503020204020204" charset="-122"/>
              <a:sym typeface="+mn-ea"/>
            </a:endParaRPr>
          </a:p>
          <a:p>
            <a:endParaRPr lang="zh-CN" altLang="en-US" sz="2400" b="1">
              <a:solidFill>
                <a:schemeClr val="accent1"/>
              </a:solidFill>
              <a:latin typeface="微软雅黑" panose="020B0503020204020204" charset="-122"/>
              <a:ea typeface="微软雅黑" panose="020B0503020204020204" charset="-122"/>
              <a:cs typeface="微软雅黑" panose="020B0503020204020204" charset="-122"/>
              <a:sym typeface="+mn-ea"/>
            </a:endParaRPr>
          </a:p>
        </p:txBody>
      </p:sp>
      <p:sp>
        <p:nvSpPr>
          <p:cNvPr id="2" name="PA_文本框 22"/>
          <p:cNvSpPr txBox="1"/>
          <p:nvPr>
            <p:custDataLst>
              <p:tags r:id="rId4"/>
            </p:custDataLst>
          </p:nvPr>
        </p:nvSpPr>
        <p:spPr>
          <a:xfrm>
            <a:off x="467360" y="958850"/>
            <a:ext cx="8380730" cy="922020"/>
          </a:xfrm>
          <a:prstGeom prst="rect">
            <a:avLst/>
          </a:prstGeom>
          <a:noFill/>
          <a:ln w="19050">
            <a:noFill/>
            <a:prstDash val="dashDot"/>
          </a:ln>
          <a:effectLst/>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pPr algn="l">
              <a:lnSpc>
                <a:spcPct val="150000"/>
              </a:lnSpc>
            </a:pPr>
            <a:r>
              <a:rPr sz="1800" b="1" smtClean="0">
                <a:solidFill>
                  <a:schemeClr val="tx1"/>
                </a:solidFill>
                <a:latin typeface="微软雅黑" panose="020B0503020204020204" charset="-122"/>
                <a:ea typeface="微软雅黑" panose="020B0503020204020204" charset="-122"/>
                <a:cs typeface="宋体" panose="02010600030101010101" pitchFamily="2" charset="-122"/>
                <a:sym typeface="+mn-lt"/>
              </a:rPr>
              <a:t>以</a:t>
            </a:r>
            <a:r>
              <a:rPr sz="1800" b="1" smtClean="0">
                <a:solidFill>
                  <a:schemeClr val="accent1"/>
                </a:solidFill>
                <a:latin typeface="微软雅黑" panose="020B0503020204020204" charset="-122"/>
                <a:ea typeface="微软雅黑" panose="020B0503020204020204" charset="-122"/>
                <a:cs typeface="宋体" panose="02010600030101010101" pitchFamily="2" charset="-122"/>
                <a:sym typeface="+mn-lt"/>
              </a:rPr>
              <a:t>蛋白质分子的结构</a:t>
            </a:r>
            <a:r>
              <a:rPr sz="1800" b="1" smtClean="0">
                <a:solidFill>
                  <a:schemeClr val="tx1"/>
                </a:solidFill>
                <a:latin typeface="微软雅黑" panose="020B0503020204020204" charset="-122"/>
                <a:ea typeface="微软雅黑" panose="020B0503020204020204" charset="-122"/>
                <a:cs typeface="宋体" panose="02010600030101010101" pitchFamily="2" charset="-122"/>
                <a:sym typeface="+mn-lt"/>
              </a:rPr>
              <a:t>规律及其与生物</a:t>
            </a:r>
            <a:r>
              <a:rPr sz="1800" b="1" smtClean="0">
                <a:solidFill>
                  <a:schemeClr val="accent1"/>
                </a:solidFill>
                <a:latin typeface="微软雅黑" panose="020B0503020204020204" charset="-122"/>
                <a:ea typeface="微软雅黑" panose="020B0503020204020204" charset="-122"/>
                <a:cs typeface="宋体" panose="02010600030101010101" pitchFamily="2" charset="-122"/>
                <a:sym typeface="+mn-lt"/>
              </a:rPr>
              <a:t>功能</a:t>
            </a:r>
            <a:r>
              <a:rPr sz="1800" b="1" smtClean="0">
                <a:solidFill>
                  <a:schemeClr val="tx1"/>
                </a:solidFill>
                <a:latin typeface="微软雅黑" panose="020B0503020204020204" charset="-122"/>
                <a:ea typeface="微软雅黑" panose="020B0503020204020204" charset="-122"/>
                <a:cs typeface="宋体" panose="02010600030101010101" pitchFamily="2" charset="-122"/>
                <a:sym typeface="+mn-lt"/>
              </a:rPr>
              <a:t>的关系作为基础，通过</a:t>
            </a:r>
            <a:r>
              <a:rPr sz="1800" b="1" smtClean="0">
                <a:solidFill>
                  <a:srgbClr val="FF0000"/>
                </a:solidFill>
                <a:latin typeface="微软雅黑" panose="020B0503020204020204" charset="-122"/>
                <a:ea typeface="微软雅黑" panose="020B0503020204020204" charset="-122"/>
                <a:cs typeface="宋体" panose="02010600030101010101" pitchFamily="2" charset="-122"/>
                <a:sym typeface="+mn-lt"/>
              </a:rPr>
              <a:t>改造或合成</a:t>
            </a:r>
            <a:r>
              <a:rPr sz="1800" b="1" smtClean="0">
                <a:solidFill>
                  <a:srgbClr val="FF0000"/>
                </a:solidFill>
                <a:highlight>
                  <a:srgbClr val="FFFF00"/>
                </a:highlight>
                <a:latin typeface="微软雅黑" panose="020B0503020204020204" charset="-122"/>
                <a:ea typeface="微软雅黑" panose="020B0503020204020204" charset="-122"/>
                <a:cs typeface="宋体" panose="02010600030101010101" pitchFamily="2" charset="-122"/>
                <a:sym typeface="+mn-lt"/>
              </a:rPr>
              <a:t>基因</a:t>
            </a:r>
            <a:r>
              <a:rPr sz="1800" b="1" smtClean="0">
                <a:solidFill>
                  <a:schemeClr val="tx1"/>
                </a:solidFill>
                <a:latin typeface="微软雅黑" panose="020B0503020204020204" charset="-122"/>
                <a:ea typeface="微软雅黑" panose="020B0503020204020204" charset="-122"/>
                <a:cs typeface="宋体" panose="02010600030101010101" pitchFamily="2" charset="-122"/>
                <a:sym typeface="+mn-lt"/>
              </a:rPr>
              <a:t>，来</a:t>
            </a:r>
            <a:r>
              <a:rPr sz="1800" b="1" smtClean="0">
                <a:solidFill>
                  <a:srgbClr val="FF0000"/>
                </a:solidFill>
                <a:latin typeface="微软雅黑" panose="020B0503020204020204" charset="-122"/>
                <a:ea typeface="微软雅黑" panose="020B0503020204020204" charset="-122"/>
                <a:cs typeface="宋体" panose="02010600030101010101" pitchFamily="2" charset="-122"/>
                <a:sym typeface="+mn-lt"/>
              </a:rPr>
              <a:t>改造现有蛋白质，或制造一种</a:t>
            </a:r>
            <a:r>
              <a:rPr sz="1800" b="1" smtClean="0">
                <a:solidFill>
                  <a:srgbClr val="FF0000"/>
                </a:solidFill>
                <a:highlight>
                  <a:srgbClr val="FFFF00"/>
                </a:highlight>
                <a:latin typeface="微软雅黑" panose="020B0503020204020204" charset="-122"/>
                <a:ea typeface="微软雅黑" panose="020B0503020204020204" charset="-122"/>
                <a:cs typeface="宋体" panose="02010600030101010101" pitchFamily="2" charset="-122"/>
                <a:sym typeface="+mn-lt"/>
              </a:rPr>
              <a:t>新的蛋白质</a:t>
            </a:r>
            <a:r>
              <a:rPr sz="1800" b="1" smtClean="0">
                <a:solidFill>
                  <a:schemeClr val="tx1"/>
                </a:solidFill>
                <a:latin typeface="微软雅黑" panose="020B0503020204020204" charset="-122"/>
                <a:ea typeface="微软雅黑" panose="020B0503020204020204" charset="-122"/>
                <a:cs typeface="宋体" panose="02010600030101010101" pitchFamily="2" charset="-122"/>
                <a:sym typeface="+mn-lt"/>
              </a:rPr>
              <a:t>，以满足人类生产和生活的需求</a:t>
            </a:r>
            <a:endParaRPr sz="1800" b="1" smtClean="0">
              <a:solidFill>
                <a:schemeClr val="tx1"/>
              </a:solidFill>
              <a:latin typeface="微软雅黑" panose="020B0503020204020204" charset="-122"/>
              <a:ea typeface="微软雅黑" panose="020B0503020204020204" charset="-122"/>
              <a:cs typeface="宋体" panose="02010600030101010101" pitchFamily="2" charset="-122"/>
              <a:sym typeface="+mn-lt"/>
            </a:endParaRPr>
          </a:p>
        </p:txBody>
      </p:sp>
      <p:sp>
        <p:nvSpPr>
          <p:cNvPr id="4" name="矩形 3"/>
          <p:cNvSpPr/>
          <p:nvPr>
            <p:custDataLst>
              <p:tags r:id="rId5"/>
            </p:custDataLst>
          </p:nvPr>
        </p:nvSpPr>
        <p:spPr>
          <a:xfrm>
            <a:off x="683185" y="2067320"/>
            <a:ext cx="3675380" cy="186372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0045" fontAlgn="auto">
              <a:lnSpc>
                <a:spcPct val="160000"/>
              </a:lnSpc>
            </a:pPr>
            <a:r>
              <a:rPr lang="zh-CN" altLang="en-US" b="1" kern="100">
                <a:solidFill>
                  <a:srgbClr val="00B050"/>
                </a:solidFill>
                <a:latin typeface="微软雅黑" panose="020B0503020204020204" charset="-122"/>
                <a:ea typeface="微软雅黑" panose="020B0503020204020204" charset="-122"/>
                <a:cs typeface="宋体" panose="02010600030101010101" pitchFamily="2" charset="-122"/>
                <a:sym typeface="+mn-ea"/>
              </a:rPr>
              <a:t>操作对象</a:t>
            </a:r>
            <a:r>
              <a:rPr lang="zh-CN" altLang="en-US"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rPr>
              <a:t>：</a:t>
            </a:r>
            <a:endParaRPr lang="en-US" altLang="zh-CN"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endParaRPr>
          </a:p>
          <a:p>
            <a:pPr marL="360045" fontAlgn="auto">
              <a:lnSpc>
                <a:spcPct val="160000"/>
              </a:lnSpc>
            </a:pPr>
            <a:r>
              <a:rPr lang="zh-CN" altLang="en-US"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rPr>
              <a:t>结果：</a:t>
            </a:r>
            <a:endParaRPr lang="en-US" altLang="zh-CN"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endParaRPr>
          </a:p>
          <a:p>
            <a:pPr marL="360045" fontAlgn="auto">
              <a:lnSpc>
                <a:spcPct val="160000"/>
              </a:lnSpc>
            </a:pPr>
            <a:r>
              <a:rPr lang="zh-CN" altLang="en-US" b="1" kern="100">
                <a:solidFill>
                  <a:srgbClr val="00B050"/>
                </a:solidFill>
                <a:latin typeface="微软雅黑" panose="020B0503020204020204" charset="-122"/>
                <a:ea typeface="微软雅黑" panose="020B0503020204020204" charset="-122"/>
                <a:cs typeface="宋体" panose="02010600030101010101" pitchFamily="2" charset="-122"/>
                <a:sym typeface="+mn-ea"/>
              </a:rPr>
              <a:t>与基因工程的关系</a:t>
            </a:r>
            <a:r>
              <a:rPr lang="zh-CN" altLang="en-US"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rPr>
              <a:t>：</a:t>
            </a:r>
            <a:endParaRPr lang="en-US" altLang="zh-CN"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endParaRPr>
          </a:p>
          <a:p>
            <a:pPr marL="360045" fontAlgn="auto">
              <a:lnSpc>
                <a:spcPct val="160000"/>
              </a:lnSpc>
            </a:pPr>
            <a:r>
              <a:rPr lang="zh-CN" altLang="en-US" b="1" kern="100">
                <a:solidFill>
                  <a:srgbClr val="00B050"/>
                </a:solidFill>
                <a:latin typeface="微软雅黑" panose="020B0503020204020204" charset="-122"/>
                <a:ea typeface="微软雅黑" panose="020B0503020204020204" charset="-122"/>
                <a:cs typeface="宋体" panose="02010600030101010101" pitchFamily="2" charset="-122"/>
                <a:sym typeface="+mn-ea"/>
              </a:rPr>
              <a:t>理论和技术</a:t>
            </a:r>
            <a:r>
              <a:rPr lang="zh-CN" altLang="en-US"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rPr>
              <a:t>：</a:t>
            </a:r>
            <a:endParaRPr lang="zh-CN" altLang="en-US" b="1" kern="100" smtClean="0">
              <a:solidFill>
                <a:srgbClr val="00B050"/>
              </a:solidFill>
              <a:latin typeface="微软雅黑" panose="020B0503020204020204" charset="-122"/>
              <a:ea typeface="微软雅黑" panose="020B0503020204020204" charset="-122"/>
              <a:cs typeface="宋体" panose="02010600030101010101" pitchFamily="2" charset="-122"/>
              <a:sym typeface="+mn-ea"/>
            </a:endParaRPr>
          </a:p>
        </p:txBody>
      </p:sp>
      <p:sp>
        <p:nvSpPr>
          <p:cNvPr id="5" name="矩形 4"/>
          <p:cNvSpPr/>
          <p:nvPr>
            <p:custDataLst>
              <p:tags r:id="rId6"/>
            </p:custDataLst>
          </p:nvPr>
        </p:nvSpPr>
        <p:spPr>
          <a:xfrm>
            <a:off x="2266435" y="2211808"/>
            <a:ext cx="1783080" cy="36830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b="1" kern="100">
                <a:solidFill>
                  <a:schemeClr val="accent1"/>
                </a:solidFill>
                <a:latin typeface="微软雅黑" panose="020B0503020204020204" charset="-122"/>
                <a:ea typeface="微软雅黑" panose="020B0503020204020204" charset="-122"/>
                <a:cs typeface="宋体" panose="02010600030101010101" pitchFamily="2" charset="-122"/>
                <a:sym typeface="+mn-ea"/>
              </a:rPr>
              <a:t>改造或合成</a:t>
            </a:r>
            <a:r>
              <a:rPr lang="zh-CN" altLang="en-US" b="1" kern="100">
                <a:solidFill>
                  <a:schemeClr val="accent1"/>
                </a:solidFill>
                <a:highlight>
                  <a:srgbClr val="FFFF00"/>
                </a:highlight>
                <a:latin typeface="微软雅黑" panose="020B0503020204020204" charset="-122"/>
                <a:ea typeface="微软雅黑" panose="020B0503020204020204" charset="-122"/>
                <a:cs typeface="宋体" panose="02010600030101010101" pitchFamily="2" charset="-122"/>
                <a:sym typeface="+mn-ea"/>
              </a:rPr>
              <a:t>基因</a:t>
            </a:r>
            <a:endParaRPr lang="zh-CN" altLang="en-US" b="1" kern="100">
              <a:solidFill>
                <a:schemeClr val="accent1"/>
              </a:solidFill>
              <a:highlight>
                <a:srgbClr val="FFFF00"/>
              </a:highlight>
              <a:latin typeface="微软雅黑" panose="020B0503020204020204" charset="-122"/>
              <a:ea typeface="微软雅黑" panose="020B0503020204020204" charset="-122"/>
              <a:cs typeface="宋体" panose="02010600030101010101" pitchFamily="2" charset="-122"/>
              <a:sym typeface="+mn-ea"/>
            </a:endParaRPr>
          </a:p>
        </p:txBody>
      </p:sp>
      <p:sp>
        <p:nvSpPr>
          <p:cNvPr id="6" name="矩形 5"/>
          <p:cNvSpPr/>
          <p:nvPr>
            <p:custDataLst>
              <p:tags r:id="rId7"/>
            </p:custDataLst>
          </p:nvPr>
        </p:nvSpPr>
        <p:spPr>
          <a:xfrm>
            <a:off x="1692021" y="2583011"/>
            <a:ext cx="7886065" cy="45085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30000"/>
              </a:lnSpc>
            </a:pPr>
            <a:r>
              <a:rPr lang="zh-CN" altLang="en-US" b="1" kern="100">
                <a:solidFill>
                  <a:schemeClr val="accent1"/>
                </a:solidFill>
                <a:latin typeface="微软雅黑" panose="020B0503020204020204" charset="-122"/>
                <a:ea typeface="微软雅黑" panose="020B0503020204020204" charset="-122"/>
                <a:cs typeface="宋体" panose="02010600030101010101" pitchFamily="2" charset="-122"/>
                <a:sym typeface="+mn-ea"/>
              </a:rPr>
              <a:t>改造现有蛋白质，或制造一种</a:t>
            </a:r>
            <a:r>
              <a:rPr lang="zh-CN" altLang="en-US" b="1" kern="100">
                <a:solidFill>
                  <a:schemeClr val="accent1"/>
                </a:solidFill>
                <a:highlight>
                  <a:srgbClr val="FFFF00"/>
                </a:highlight>
                <a:latin typeface="微软雅黑" panose="020B0503020204020204" charset="-122"/>
                <a:ea typeface="微软雅黑" panose="020B0503020204020204" charset="-122"/>
                <a:cs typeface="宋体" panose="02010600030101010101" pitchFamily="2" charset="-122"/>
                <a:sym typeface="+mn-ea"/>
              </a:rPr>
              <a:t>新的蛋白质</a:t>
            </a:r>
            <a:endParaRPr lang="zh-CN" altLang="en-US" b="1" kern="100">
              <a:solidFill>
                <a:schemeClr val="accent1"/>
              </a:solidFill>
              <a:highlight>
                <a:srgbClr val="FFFF00"/>
              </a:highlight>
              <a:latin typeface="微软雅黑" panose="020B0503020204020204" charset="-122"/>
              <a:ea typeface="微软雅黑" panose="020B0503020204020204" charset="-122"/>
              <a:cs typeface="宋体" panose="02010600030101010101" pitchFamily="2" charset="-122"/>
              <a:sym typeface="+mn-ea"/>
            </a:endParaRPr>
          </a:p>
        </p:txBody>
      </p:sp>
      <p:sp>
        <p:nvSpPr>
          <p:cNvPr id="7" name="矩形 6"/>
          <p:cNvSpPr/>
          <p:nvPr>
            <p:custDataLst>
              <p:tags r:id="rId8"/>
            </p:custDataLst>
          </p:nvPr>
        </p:nvSpPr>
        <p:spPr>
          <a:xfrm>
            <a:off x="3203819" y="3094115"/>
            <a:ext cx="4754880" cy="36830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b="1" kern="100">
                <a:solidFill>
                  <a:schemeClr val="tx1"/>
                </a:solidFill>
                <a:latin typeface="微软雅黑" panose="020B0503020204020204" charset="-122"/>
                <a:ea typeface="微软雅黑" panose="020B0503020204020204" charset="-122"/>
                <a:cs typeface="宋体" panose="02010600030101010101" pitchFamily="2" charset="-122"/>
                <a:sym typeface="+mn-ea"/>
              </a:rPr>
              <a:t>在基因工程基础上延伸出来的</a:t>
            </a:r>
            <a:r>
              <a:rPr lang="zh-CN" altLang="en-US" b="1" kern="100">
                <a:solidFill>
                  <a:schemeClr val="accent1"/>
                </a:solidFill>
                <a:latin typeface="微软雅黑" panose="020B0503020204020204" charset="-122"/>
                <a:ea typeface="微软雅黑" panose="020B0503020204020204" charset="-122"/>
                <a:cs typeface="宋体" panose="02010600030101010101" pitchFamily="2" charset="-122"/>
                <a:sym typeface="+mn-ea"/>
              </a:rPr>
              <a:t>第二代基因工程</a:t>
            </a:r>
            <a:endParaRPr lang="zh-CN" altLang="en-US" b="1" kern="100">
              <a:solidFill>
                <a:schemeClr val="accent1"/>
              </a:solidFill>
              <a:latin typeface="微软雅黑" panose="020B0503020204020204" charset="-122"/>
              <a:ea typeface="微软雅黑" panose="020B0503020204020204" charset="-122"/>
              <a:cs typeface="宋体" panose="02010600030101010101" pitchFamily="2" charset="-122"/>
              <a:sym typeface="+mn-ea"/>
            </a:endParaRPr>
          </a:p>
        </p:txBody>
      </p:sp>
      <p:sp>
        <p:nvSpPr>
          <p:cNvPr id="8" name="矩形 7"/>
          <p:cNvSpPr/>
          <p:nvPr>
            <p:custDataLst>
              <p:tags r:id="rId9"/>
            </p:custDataLst>
          </p:nvPr>
        </p:nvSpPr>
        <p:spPr>
          <a:xfrm>
            <a:off x="2556033" y="3563168"/>
            <a:ext cx="3611880" cy="36830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b="1" kern="100">
                <a:solidFill>
                  <a:schemeClr val="accent1"/>
                </a:solidFill>
                <a:latin typeface="微软雅黑" panose="020B0503020204020204" charset="-122"/>
                <a:ea typeface="微软雅黑" panose="020B0503020204020204" charset="-122"/>
                <a:cs typeface="宋体" panose="02010600030101010101" pitchFamily="2" charset="-122"/>
                <a:sym typeface="+mn-ea"/>
              </a:rPr>
              <a:t>分子生物学、晶体学和计算机技术</a:t>
            </a:r>
            <a:endParaRPr lang="zh-CN" altLang="en-US" b="1" kern="100">
              <a:solidFill>
                <a:schemeClr val="accent1"/>
              </a:solidFill>
              <a:latin typeface="微软雅黑" panose="020B0503020204020204" charset="-122"/>
              <a:ea typeface="微软雅黑" panose="020B0503020204020204" charset="-122"/>
              <a:cs typeface="宋体" panose="02010600030101010101" pitchFamily="2" charset="-122"/>
              <a:sym typeface="+mn-ea"/>
            </a:endParaRPr>
          </a:p>
        </p:txBody>
      </p:sp>
      <p:sp>
        <p:nvSpPr>
          <p:cNvPr id="27" name="圆角矩形 26"/>
          <p:cNvSpPr/>
          <p:nvPr>
            <p:custDataLst>
              <p:tags r:id="rId10"/>
            </p:custDataLst>
          </p:nvPr>
        </p:nvSpPr>
        <p:spPr>
          <a:xfrm>
            <a:off x="708660" y="2054225"/>
            <a:ext cx="7310755" cy="2041525"/>
          </a:xfrm>
          <a:prstGeom prst="roundRect">
            <a:avLst/>
          </a:prstGeom>
          <a:noFill/>
          <a:ln w="12700" cmpd="sng">
            <a:solidFill>
              <a:schemeClr val="accent2"/>
            </a:solidFill>
            <a:prstDash val="sysDot"/>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21" name="五角星 20"/>
          <p:cNvSpPr/>
          <p:nvPr>
            <p:custDataLst>
              <p:tags r:id="rId11"/>
            </p:custDataLst>
          </p:nvPr>
        </p:nvSpPr>
        <p:spPr>
          <a:xfrm>
            <a:off x="35560" y="1059815"/>
            <a:ext cx="360045" cy="287655"/>
          </a:xfrm>
          <a:prstGeom prst="star5">
            <a:avLst/>
          </a:prstGeom>
          <a:solidFill>
            <a:srgbClr val="FF0000"/>
          </a:solidFill>
          <a:ln>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75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675799" y="271463"/>
            <a:ext cx="2906554" cy="372904"/>
          </a:xfrm>
          <a:prstGeom prst="rect">
            <a:avLst/>
          </a:prstGeom>
        </p:spPr>
        <p:txBody>
          <a:bodyPr vert="horz" wrap="square" lIns="68580" tIns="34290" rIns="68580" bIns="34290" rtlCol="0" anchor="ctr">
            <a:noAutofit/>
            <a:scene3d>
              <a:camera prst="orthographicFront"/>
              <a:lightRig rig="threePt" dir="t"/>
            </a:scene3d>
          </a:bodyPr>
          <a:lstStyle/>
          <a:p>
            <a:pPr algn="l">
              <a:lnSpc>
                <a:spcPct val="100000"/>
              </a:lnSpc>
              <a:spcBef>
                <a:spcPct val="0"/>
              </a:spcBef>
              <a:spcAft>
                <a:spcPct val="0"/>
              </a:spcAft>
              <a:buSzTx/>
            </a:pPr>
            <a:endParaRPr lang="zh-CN" altLang="en-US" sz="21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mj-cs"/>
              <a:sym typeface="+mn-ea"/>
            </a:endParaRPr>
          </a:p>
        </p:txBody>
      </p:sp>
      <p:sp>
        <p:nvSpPr>
          <p:cNvPr id="4" name="文本框 3"/>
          <p:cNvSpPr txBox="1"/>
          <p:nvPr>
            <p:custDataLst>
              <p:tags r:id="rId2"/>
            </p:custDataLst>
          </p:nvPr>
        </p:nvSpPr>
        <p:spPr>
          <a:xfrm>
            <a:off x="101312" y="291732"/>
            <a:ext cx="464820" cy="395605"/>
          </a:xfrm>
          <a:prstGeom prst="rect">
            <a:avLst/>
          </a:prstGeom>
          <a:noFill/>
          <a:ln w="9525">
            <a:noFill/>
          </a:ln>
        </p:spPr>
        <p:txBody>
          <a:bodyPr wrap="none" rtlCol="0">
            <a:spAutoFit/>
          </a:bodyPr>
          <a:lstStyle/>
          <a:p>
            <a:pPr algn="l">
              <a:lnSpc>
                <a:spcPct val="110000"/>
              </a:lnSpc>
              <a:buClrTx/>
              <a:buSzTx/>
              <a:buFontTx/>
            </a:pPr>
            <a:r>
              <a:rPr lang="en-US" altLang="zh-CN" sz="1800" b="1" smtClean="0">
                <a:solidFill>
                  <a:schemeClr val="bg1"/>
                </a:solidFill>
                <a:latin typeface="微软雅黑" panose="020B0503020204020204" charset="-122"/>
                <a:ea typeface="微软雅黑" panose="020B0503020204020204" charset="-122"/>
                <a:cs typeface="宋体" panose="02010600030101010101" pitchFamily="2" charset="-122"/>
              </a:rPr>
              <a:t>01</a:t>
            </a:r>
            <a:endParaRPr lang="en-US" altLang="zh-CN" sz="1800" b="1" smtClean="0">
              <a:solidFill>
                <a:schemeClr val="bg1"/>
              </a:solidFill>
              <a:latin typeface="微软雅黑" panose="020B0503020204020204" charset="-122"/>
              <a:ea typeface="微软雅黑" panose="020B0503020204020204" charset="-122"/>
              <a:cs typeface="宋体" panose="02010600030101010101" pitchFamily="2" charset="-122"/>
            </a:endParaRPr>
          </a:p>
        </p:txBody>
      </p:sp>
      <p:sp>
        <p:nvSpPr>
          <p:cNvPr id="5" name="文本框 4"/>
          <p:cNvSpPr txBox="1"/>
          <p:nvPr>
            <p:custDataLst>
              <p:tags r:id="rId3"/>
            </p:custDataLst>
          </p:nvPr>
        </p:nvSpPr>
        <p:spPr>
          <a:xfrm>
            <a:off x="245110" y="987425"/>
            <a:ext cx="3443605" cy="368300"/>
          </a:xfrm>
          <a:prstGeom prst="rect">
            <a:avLst/>
          </a:prstGeom>
          <a:noFill/>
          <a:ln w="19050" cap="flat" cmpd="sng">
            <a:noFill/>
            <a:prstDash val="lgDashDot"/>
            <a:round/>
            <a:headEnd type="none" w="med" len="med"/>
            <a:tailEnd type="none" w="med" len="med"/>
          </a:ln>
        </p:spPr>
        <p:txBody>
          <a:bodyPr wrap="square" anchor="t" anchorCtr="0">
            <a:spAutoFit/>
          </a:bodyPr>
          <a:lstStyle/>
          <a:p>
            <a:pPr marL="0" indent="0" algn="ctr">
              <a:lnSpc>
                <a:spcPct val="100000"/>
              </a:lnSpc>
              <a:spcBef>
                <a:spcPct val="0"/>
              </a:spcBef>
              <a:spcAft>
                <a:spcPct val="0"/>
              </a:spcAft>
              <a:buNone/>
            </a:pPr>
            <a:r>
              <a:rPr lang="en-US" altLang="zh-CN" sz="1800" b="1">
                <a:solidFill>
                  <a:schemeClr val="accent1"/>
                </a:solidFill>
                <a:latin typeface="微软雅黑" panose="020B0503020204020204" charset="-122"/>
                <a:ea typeface="微软雅黑" panose="020B0503020204020204" charset="-122"/>
                <a:cs typeface="微软雅黑" panose="020B0503020204020204" charset="-122"/>
                <a:sym typeface="+mn-ea"/>
              </a:rPr>
              <a:t>1.</a:t>
            </a:r>
            <a:r>
              <a:rPr lang="zh-CN" altLang="en-US" sz="1800" b="1">
                <a:solidFill>
                  <a:schemeClr val="accent1"/>
                </a:solidFill>
                <a:latin typeface="微软雅黑" panose="020B0503020204020204" charset="-122"/>
                <a:ea typeface="微软雅黑" panose="020B0503020204020204" charset="-122"/>
                <a:cs typeface="微软雅黑" panose="020B0503020204020204" charset="-122"/>
                <a:sym typeface="+mn-ea"/>
              </a:rPr>
              <a:t>基因工程的实质及缺陷</a:t>
            </a:r>
            <a:endParaRPr lang="zh-CN" altLang="en-US" sz="1800" b="1">
              <a:solidFill>
                <a:schemeClr val="accent1"/>
              </a:solidFill>
              <a:latin typeface="微软雅黑" panose="020B0503020204020204" charset="-122"/>
              <a:ea typeface="微软雅黑" panose="020B0503020204020204" charset="-122"/>
              <a:cs typeface="微软雅黑" panose="020B0503020204020204" charset="-122"/>
              <a:sym typeface="+mn-ea"/>
            </a:endParaRPr>
          </a:p>
        </p:txBody>
      </p:sp>
      <p:sp>
        <p:nvSpPr>
          <p:cNvPr id="32" name="矩形 31"/>
          <p:cNvSpPr/>
          <p:nvPr>
            <p:custDataLst>
              <p:tags r:id="rId4"/>
            </p:custDataLst>
          </p:nvPr>
        </p:nvSpPr>
        <p:spPr>
          <a:xfrm>
            <a:off x="567055" y="1491456"/>
            <a:ext cx="1478280" cy="368300"/>
          </a:xfrm>
          <a:prstGeom prst="rect">
            <a:avLst/>
          </a:prstGeom>
        </p:spPr>
        <p:txBody>
          <a:bodyPr wrap="square">
            <a:spAutoFit/>
          </a:bodyPr>
          <a:lstStyle/>
          <a:p>
            <a:pPr>
              <a:lnSpc>
                <a:spcPct val="100000"/>
              </a:lnSpc>
            </a:pPr>
            <a:r>
              <a:rPr lang="zh-CN" sz="1800" b="1">
                <a:solidFill>
                  <a:srgbClr val="00B050"/>
                </a:solidFill>
                <a:latin typeface="微软雅黑" panose="020B0503020204020204" charset="-122"/>
                <a:ea typeface="微软雅黑" panose="020B0503020204020204" charset="-122"/>
                <a:cs typeface="宋体" panose="02010600030101010101" pitchFamily="2" charset="-122"/>
              </a:rPr>
              <a:t>①实质：</a:t>
            </a:r>
            <a:endParaRPr lang="zh-CN" sz="1800" b="1">
              <a:solidFill>
                <a:srgbClr val="00B050"/>
              </a:solidFill>
              <a:latin typeface="微软雅黑" panose="020B0503020204020204" charset="-122"/>
              <a:ea typeface="微软雅黑" panose="020B0503020204020204" charset="-122"/>
              <a:cs typeface="宋体" panose="02010600030101010101" pitchFamily="2" charset="-122"/>
            </a:endParaRPr>
          </a:p>
        </p:txBody>
      </p:sp>
      <p:sp>
        <p:nvSpPr>
          <p:cNvPr id="33" name="矩形 32"/>
          <p:cNvSpPr/>
          <p:nvPr>
            <p:custDataLst>
              <p:tags r:id="rId5"/>
            </p:custDataLst>
          </p:nvPr>
        </p:nvSpPr>
        <p:spPr>
          <a:xfrm>
            <a:off x="1475740" y="1379855"/>
            <a:ext cx="6322695" cy="645160"/>
          </a:xfrm>
          <a:prstGeom prst="rect">
            <a:avLst/>
          </a:prstGeom>
        </p:spPr>
        <p:txBody>
          <a:bodyPr wrap="square">
            <a:spAutoFit/>
          </a:bodyPr>
          <a:lstStyle/>
          <a:p>
            <a:pPr>
              <a:lnSpc>
                <a:spcPct val="100000"/>
              </a:lnSpc>
            </a:pPr>
            <a:r>
              <a:rPr lang="zh-CN" sz="1800" b="1">
                <a:solidFill>
                  <a:schemeClr val="tx1"/>
                </a:solidFill>
                <a:latin typeface="微软雅黑" panose="020B0503020204020204" charset="-122"/>
                <a:ea typeface="微软雅黑" panose="020B0503020204020204" charset="-122"/>
                <a:cs typeface="宋体" panose="02010600030101010101" pitchFamily="2" charset="-122"/>
              </a:rPr>
              <a:t>基因工程是将一种生物的</a:t>
            </a:r>
            <a:r>
              <a:rPr lang="zh-CN" sz="1800" b="1">
                <a:solidFill>
                  <a:srgbClr val="FF0000"/>
                </a:solidFill>
                <a:latin typeface="微软雅黑" panose="020B0503020204020204" charset="-122"/>
                <a:ea typeface="微软雅黑" panose="020B0503020204020204" charset="-122"/>
                <a:cs typeface="宋体" panose="02010600030101010101" pitchFamily="2" charset="-122"/>
              </a:rPr>
              <a:t>基因转移</a:t>
            </a:r>
            <a:r>
              <a:rPr lang="zh-CN" sz="1800" b="1">
                <a:solidFill>
                  <a:schemeClr val="tx1"/>
                </a:solidFill>
                <a:latin typeface="微软雅黑" panose="020B0503020204020204" charset="-122"/>
                <a:ea typeface="微软雅黑" panose="020B0503020204020204" charset="-122"/>
                <a:cs typeface="宋体" panose="02010600030101010101" pitchFamily="2" charset="-122"/>
              </a:rPr>
              <a:t>到另一种生物体内，使后者可以</a:t>
            </a:r>
            <a:r>
              <a:rPr lang="zh-CN" sz="1800" b="1">
                <a:solidFill>
                  <a:srgbClr val="FF0000"/>
                </a:solidFill>
                <a:latin typeface="微软雅黑" panose="020B0503020204020204" charset="-122"/>
                <a:ea typeface="微软雅黑" panose="020B0503020204020204" charset="-122"/>
                <a:cs typeface="宋体" panose="02010600030101010101" pitchFamily="2" charset="-122"/>
              </a:rPr>
              <a:t>产生它原本不能产生的蛋白质</a:t>
            </a:r>
            <a:r>
              <a:rPr lang="zh-CN" sz="1800" b="1">
                <a:solidFill>
                  <a:schemeClr val="tx1"/>
                </a:solidFill>
                <a:latin typeface="微软雅黑" panose="020B0503020204020204" charset="-122"/>
                <a:ea typeface="微软雅黑" panose="020B0503020204020204" charset="-122"/>
                <a:cs typeface="宋体" panose="02010600030101010101" pitchFamily="2" charset="-122"/>
              </a:rPr>
              <a:t>，进而表现出</a:t>
            </a:r>
            <a:r>
              <a:rPr lang="zh-CN" sz="1800" b="1">
                <a:solidFill>
                  <a:srgbClr val="FF0000"/>
                </a:solidFill>
                <a:latin typeface="微软雅黑" panose="020B0503020204020204" charset="-122"/>
                <a:ea typeface="微软雅黑" panose="020B0503020204020204" charset="-122"/>
                <a:cs typeface="宋体" panose="02010600030101010101" pitchFamily="2" charset="-122"/>
              </a:rPr>
              <a:t>新性状</a:t>
            </a:r>
            <a:r>
              <a:rPr lang="zh-CN" sz="1800" b="1">
                <a:solidFill>
                  <a:schemeClr val="tx1"/>
                </a:solidFill>
                <a:latin typeface="微软雅黑" panose="020B0503020204020204" charset="-122"/>
                <a:ea typeface="微软雅黑" panose="020B0503020204020204" charset="-122"/>
                <a:cs typeface="宋体" panose="02010600030101010101" pitchFamily="2" charset="-122"/>
              </a:rPr>
              <a:t>。</a:t>
            </a:r>
            <a:endParaRPr lang="zh-CN" sz="1800" b="1">
              <a:solidFill>
                <a:schemeClr val="tx1"/>
              </a:solidFill>
              <a:latin typeface="微软雅黑" panose="020B0503020204020204" charset="-122"/>
              <a:ea typeface="微软雅黑" panose="020B0503020204020204" charset="-122"/>
              <a:cs typeface="宋体" panose="02010600030101010101" pitchFamily="2" charset="-122"/>
            </a:endParaRPr>
          </a:p>
        </p:txBody>
      </p:sp>
      <p:sp>
        <p:nvSpPr>
          <p:cNvPr id="34" name="矩形 33"/>
          <p:cNvSpPr/>
          <p:nvPr>
            <p:custDataLst>
              <p:tags r:id="rId6"/>
            </p:custDataLst>
          </p:nvPr>
        </p:nvSpPr>
        <p:spPr>
          <a:xfrm>
            <a:off x="567055" y="2127409"/>
            <a:ext cx="1477804" cy="368300"/>
          </a:xfrm>
          <a:prstGeom prst="rect">
            <a:avLst/>
          </a:prstGeom>
        </p:spPr>
        <p:txBody>
          <a:bodyPr wrap="square">
            <a:spAutoFit/>
          </a:bodyPr>
          <a:lstStyle/>
          <a:p>
            <a:pPr>
              <a:lnSpc>
                <a:spcPct val="100000"/>
              </a:lnSpc>
            </a:pPr>
            <a:r>
              <a:rPr lang="zh-CN" sz="1800" b="1">
                <a:solidFill>
                  <a:srgbClr val="00B050"/>
                </a:solidFill>
                <a:latin typeface="微软雅黑" panose="020B0503020204020204" charset="-122"/>
                <a:ea typeface="微软雅黑" panose="020B0503020204020204" charset="-122"/>
                <a:cs typeface="宋体" panose="02010600030101010101" pitchFamily="2" charset="-122"/>
              </a:rPr>
              <a:t>②缺陷：</a:t>
            </a:r>
            <a:endParaRPr lang="zh-CN" sz="1800" b="1">
              <a:solidFill>
                <a:srgbClr val="00B050"/>
              </a:solidFill>
              <a:latin typeface="微软雅黑" panose="020B0503020204020204" charset="-122"/>
              <a:ea typeface="微软雅黑" panose="020B0503020204020204" charset="-122"/>
              <a:cs typeface="宋体" panose="02010600030101010101" pitchFamily="2" charset="-122"/>
            </a:endParaRPr>
          </a:p>
        </p:txBody>
      </p:sp>
      <p:sp>
        <p:nvSpPr>
          <p:cNvPr id="35" name="矩形 34"/>
          <p:cNvSpPr/>
          <p:nvPr>
            <p:custDataLst>
              <p:tags r:id="rId7"/>
            </p:custDataLst>
          </p:nvPr>
        </p:nvSpPr>
        <p:spPr>
          <a:xfrm>
            <a:off x="1546543" y="2150110"/>
            <a:ext cx="6849428" cy="368300"/>
          </a:xfrm>
          <a:prstGeom prst="rect">
            <a:avLst/>
          </a:prstGeom>
        </p:spPr>
        <p:txBody>
          <a:bodyPr wrap="square">
            <a:spAutoFit/>
          </a:bodyPr>
          <a:lstStyle/>
          <a:p>
            <a:pPr>
              <a:lnSpc>
                <a:spcPct val="100000"/>
              </a:lnSpc>
            </a:pPr>
            <a:r>
              <a:rPr lang="zh-CN" sz="1800" b="1">
                <a:solidFill>
                  <a:schemeClr val="tx1"/>
                </a:solidFill>
                <a:latin typeface="微软雅黑" panose="020B0503020204020204" charset="-122"/>
                <a:ea typeface="微软雅黑" panose="020B0503020204020204" charset="-122"/>
                <a:cs typeface="宋体" panose="02010600030101010101" pitchFamily="2" charset="-122"/>
              </a:rPr>
              <a:t>基因工程</a:t>
            </a:r>
            <a:r>
              <a:rPr lang="zh-CN" sz="1800" b="1">
                <a:solidFill>
                  <a:schemeClr val="tx1"/>
                </a:solidFill>
                <a:latin typeface="微软雅黑" panose="020B0503020204020204" charset="-122"/>
                <a:ea typeface="微软雅黑" panose="020B0503020204020204" charset="-122"/>
                <a:cs typeface="宋体" panose="02010600030101010101" pitchFamily="2" charset="-122"/>
                <a:sym typeface="+mn-ea"/>
              </a:rPr>
              <a:t>原则上</a:t>
            </a:r>
            <a:r>
              <a:rPr lang="zh-CN" sz="1800" b="1">
                <a:solidFill>
                  <a:srgbClr val="FF0000"/>
                </a:solidFill>
                <a:highlight>
                  <a:srgbClr val="FFFF00"/>
                </a:highlight>
                <a:latin typeface="微软雅黑" panose="020B0503020204020204" charset="-122"/>
                <a:ea typeface="微软雅黑" panose="020B0503020204020204" charset="-122"/>
                <a:cs typeface="宋体" panose="02010600030101010101" pitchFamily="2" charset="-122"/>
              </a:rPr>
              <a:t>只能生产</a:t>
            </a:r>
            <a:r>
              <a:rPr lang="zh-CN" sz="1800" b="1">
                <a:solidFill>
                  <a:schemeClr val="tx1"/>
                </a:solidFill>
                <a:highlight>
                  <a:srgbClr val="FFFF00"/>
                </a:highlight>
                <a:latin typeface="微软雅黑" panose="020B0503020204020204" charset="-122"/>
                <a:ea typeface="微软雅黑" panose="020B0503020204020204" charset="-122"/>
                <a:cs typeface="宋体" panose="02010600030101010101" pitchFamily="2" charset="-122"/>
              </a:rPr>
              <a:t>自然界中</a:t>
            </a:r>
            <a:r>
              <a:rPr lang="zh-CN" sz="1800" b="1">
                <a:solidFill>
                  <a:srgbClr val="FF0000"/>
                </a:solidFill>
                <a:highlight>
                  <a:srgbClr val="FFFF00"/>
                </a:highlight>
                <a:latin typeface="微软雅黑" panose="020B0503020204020204" charset="-122"/>
                <a:ea typeface="微软雅黑" panose="020B0503020204020204" charset="-122"/>
                <a:cs typeface="宋体" panose="02010600030101010101" pitchFamily="2" charset="-122"/>
              </a:rPr>
              <a:t>已经存在</a:t>
            </a:r>
            <a:r>
              <a:rPr lang="zh-CN" sz="1800" b="1">
                <a:solidFill>
                  <a:schemeClr val="tx1"/>
                </a:solidFill>
                <a:highlight>
                  <a:srgbClr val="FFFF00"/>
                </a:highlight>
                <a:latin typeface="微软雅黑" panose="020B0503020204020204" charset="-122"/>
                <a:ea typeface="微软雅黑" panose="020B0503020204020204" charset="-122"/>
                <a:cs typeface="宋体" panose="02010600030101010101" pitchFamily="2" charset="-122"/>
              </a:rPr>
              <a:t>的蛋白质</a:t>
            </a:r>
            <a:r>
              <a:rPr lang="zh-CN" sz="1800" b="1">
                <a:solidFill>
                  <a:schemeClr val="tx1"/>
                </a:solidFill>
                <a:latin typeface="微软雅黑" panose="020B0503020204020204" charset="-122"/>
                <a:ea typeface="微软雅黑" panose="020B0503020204020204" charset="-122"/>
                <a:cs typeface="宋体" panose="02010600030101010101" pitchFamily="2" charset="-122"/>
              </a:rPr>
              <a:t>。</a:t>
            </a:r>
            <a:endParaRPr lang="zh-CN" sz="1800" b="1">
              <a:solidFill>
                <a:schemeClr val="tx1"/>
              </a:solidFill>
              <a:latin typeface="微软雅黑" panose="020B0503020204020204" charset="-122"/>
              <a:ea typeface="微软雅黑" panose="020B0503020204020204" charset="-122"/>
              <a:cs typeface="宋体" panose="02010600030101010101" pitchFamily="2" charset="-122"/>
            </a:endParaRPr>
          </a:p>
        </p:txBody>
      </p:sp>
      <p:sp>
        <p:nvSpPr>
          <p:cNvPr id="36" name="文本框 35"/>
          <p:cNvSpPr txBox="1"/>
          <p:nvPr>
            <p:custDataLst>
              <p:tags r:id="rId8"/>
            </p:custDataLst>
          </p:nvPr>
        </p:nvSpPr>
        <p:spPr>
          <a:xfrm>
            <a:off x="395764" y="2760504"/>
            <a:ext cx="3085148" cy="368300"/>
          </a:xfrm>
          <a:prstGeom prst="rect">
            <a:avLst/>
          </a:prstGeom>
          <a:noFill/>
          <a:ln w="19050" cap="flat" cmpd="sng">
            <a:noFill/>
            <a:prstDash val="lgDashDot"/>
            <a:round/>
            <a:headEnd type="none" w="med" len="med"/>
            <a:tailEnd type="none" w="med" len="med"/>
          </a:ln>
        </p:spPr>
        <p:txBody>
          <a:bodyPr wrap="square" anchor="t" anchorCtr="0">
            <a:spAutoFit/>
          </a:bodyPr>
          <a:lstStyle/>
          <a:p>
            <a:pPr marL="0" indent="0" algn="ctr">
              <a:lnSpc>
                <a:spcPct val="100000"/>
              </a:lnSpc>
              <a:spcBef>
                <a:spcPct val="0"/>
              </a:spcBef>
              <a:spcAft>
                <a:spcPct val="0"/>
              </a:spcAft>
              <a:buNone/>
            </a:pPr>
            <a:r>
              <a:rPr lang="zh-CN" altLang="en-US" sz="1800" b="1">
                <a:solidFill>
                  <a:schemeClr val="accent1"/>
                </a:solidFill>
                <a:latin typeface="微软雅黑" panose="020B0503020204020204" charset="-122"/>
                <a:ea typeface="微软雅黑" panose="020B0503020204020204" charset="-122"/>
                <a:cs typeface="微软雅黑" panose="020B0503020204020204" charset="-122"/>
                <a:sym typeface="+mn-ea"/>
              </a:rPr>
              <a:t>2.蛋白质工程崛起的缘由</a:t>
            </a:r>
            <a:endParaRPr lang="zh-CN" altLang="en-US" sz="1800" b="1">
              <a:solidFill>
                <a:schemeClr val="accent1"/>
              </a:solidFill>
              <a:latin typeface="微软雅黑" panose="020B0503020204020204" charset="-122"/>
              <a:ea typeface="微软雅黑" panose="020B0503020204020204" charset="-122"/>
              <a:cs typeface="微软雅黑" panose="020B0503020204020204" charset="-122"/>
              <a:sym typeface="+mn-ea"/>
            </a:endParaRPr>
          </a:p>
        </p:txBody>
      </p:sp>
      <p:sp>
        <p:nvSpPr>
          <p:cNvPr id="37" name="矩形 36"/>
          <p:cNvSpPr/>
          <p:nvPr>
            <p:custDataLst>
              <p:tags r:id="rId9"/>
            </p:custDataLst>
          </p:nvPr>
        </p:nvSpPr>
        <p:spPr>
          <a:xfrm>
            <a:off x="561340" y="3715385"/>
            <a:ext cx="8327708" cy="645160"/>
          </a:xfrm>
          <a:prstGeom prst="rect">
            <a:avLst/>
          </a:prstGeom>
        </p:spPr>
        <p:txBody>
          <a:bodyPr wrap="square">
            <a:spAutoFit/>
          </a:bodyPr>
          <a:lstStyle/>
          <a:p>
            <a:pPr>
              <a:lnSpc>
                <a:spcPct val="100000"/>
              </a:lnSpc>
            </a:pPr>
            <a:r>
              <a:rPr lang="zh-CN" sz="1800" b="1">
                <a:solidFill>
                  <a:srgbClr val="00B050"/>
                </a:solidFill>
                <a:latin typeface="微软雅黑" panose="020B0503020204020204" charset="-122"/>
                <a:ea typeface="微软雅黑" panose="020B0503020204020204" charset="-122"/>
                <a:cs typeface="宋体" panose="02010600030101010101" pitchFamily="2" charset="-122"/>
              </a:rPr>
              <a:t>②天然蛋白质的缺陷：</a:t>
            </a:r>
            <a:r>
              <a:rPr lang="zh-CN" sz="1800" b="1">
                <a:solidFill>
                  <a:schemeClr val="tx1"/>
                </a:solidFill>
                <a:latin typeface="微软雅黑" panose="020B0503020204020204" charset="-122"/>
                <a:ea typeface="微软雅黑" panose="020B0503020204020204" charset="-122"/>
                <a:cs typeface="宋体" panose="02010600030101010101" pitchFamily="2" charset="-122"/>
              </a:rPr>
              <a:t>天然蛋白质是生物在长期</a:t>
            </a:r>
            <a:r>
              <a:rPr lang="zh-CN" sz="1800" b="1">
                <a:solidFill>
                  <a:srgbClr val="FF0000"/>
                </a:solidFill>
                <a:latin typeface="微软雅黑" panose="020B0503020204020204" charset="-122"/>
                <a:ea typeface="微软雅黑" panose="020B0503020204020204" charset="-122"/>
                <a:cs typeface="宋体" panose="02010600030101010101" pitchFamily="2" charset="-122"/>
              </a:rPr>
              <a:t>进化过程</a:t>
            </a:r>
            <a:r>
              <a:rPr lang="zh-CN" sz="1800" b="1">
                <a:solidFill>
                  <a:schemeClr val="tx1"/>
                </a:solidFill>
                <a:latin typeface="微软雅黑" panose="020B0503020204020204" charset="-122"/>
                <a:ea typeface="微软雅黑" panose="020B0503020204020204" charset="-122"/>
                <a:cs typeface="宋体" panose="02010600030101010101" pitchFamily="2" charset="-122"/>
              </a:rPr>
              <a:t>中形成的，它们的结构和功能</a:t>
            </a:r>
            <a:r>
              <a:rPr lang="zh-CN" sz="1800" b="1">
                <a:solidFill>
                  <a:srgbClr val="FF0000"/>
                </a:solidFill>
                <a:latin typeface="微软雅黑" panose="020B0503020204020204" charset="-122"/>
                <a:ea typeface="微软雅黑" panose="020B0503020204020204" charset="-122"/>
                <a:cs typeface="宋体" panose="02010600030101010101" pitchFamily="2" charset="-122"/>
              </a:rPr>
              <a:t>符合特定物种生存的需要</a:t>
            </a:r>
            <a:r>
              <a:rPr lang="zh-CN" sz="1800" b="1">
                <a:solidFill>
                  <a:schemeClr val="tx1"/>
                </a:solidFill>
                <a:latin typeface="微软雅黑" panose="020B0503020204020204" charset="-122"/>
                <a:ea typeface="微软雅黑" panose="020B0503020204020204" charset="-122"/>
                <a:cs typeface="宋体" panose="02010600030101010101" pitchFamily="2" charset="-122"/>
              </a:rPr>
              <a:t>，却</a:t>
            </a:r>
            <a:r>
              <a:rPr lang="zh-CN" sz="1800" b="1">
                <a:solidFill>
                  <a:srgbClr val="FF0000"/>
                </a:solidFill>
                <a:latin typeface="微软雅黑" panose="020B0503020204020204" charset="-122"/>
                <a:ea typeface="微软雅黑" panose="020B0503020204020204" charset="-122"/>
                <a:cs typeface="宋体" panose="02010600030101010101" pitchFamily="2" charset="-122"/>
              </a:rPr>
              <a:t>不一定完全符合人类生产和生活的需要。</a:t>
            </a:r>
            <a:endParaRPr lang="zh-CN" sz="1800" b="1">
              <a:solidFill>
                <a:srgbClr val="FF0000"/>
              </a:solidFill>
              <a:latin typeface="微软雅黑" panose="020B0503020204020204" charset="-122"/>
              <a:ea typeface="微软雅黑" panose="020B0503020204020204" charset="-122"/>
              <a:cs typeface="宋体" panose="02010600030101010101" pitchFamily="2" charset="-122"/>
            </a:endParaRPr>
          </a:p>
        </p:txBody>
      </p:sp>
      <p:sp>
        <p:nvSpPr>
          <p:cNvPr id="38" name="文本框 37"/>
          <p:cNvSpPr txBox="1"/>
          <p:nvPr>
            <p:custDataLst>
              <p:tags r:id="rId10"/>
            </p:custDataLst>
          </p:nvPr>
        </p:nvSpPr>
        <p:spPr>
          <a:xfrm>
            <a:off x="561499" y="3183414"/>
            <a:ext cx="7174230" cy="368300"/>
          </a:xfrm>
          <a:prstGeom prst="rect">
            <a:avLst/>
          </a:prstGeom>
          <a:noFill/>
        </p:spPr>
        <p:txBody>
          <a:bodyPr wrap="none" rtlCol="0" anchor="t">
            <a:spAutoFit/>
          </a:bodyPr>
          <a:lstStyle/>
          <a:p>
            <a:pPr marL="0" lvl="0" indent="0" defTabSz="1171575"/>
            <a:r>
              <a:rPr lang="zh-CN" sz="1800" b="1">
                <a:solidFill>
                  <a:srgbClr val="00B050"/>
                </a:solidFill>
                <a:latin typeface="微软雅黑" panose="020B0503020204020204" charset="-122"/>
                <a:ea typeface="微软雅黑" panose="020B0503020204020204" charset="-122"/>
                <a:cs typeface="微软雅黑" panose="020B0503020204020204" charset="-122"/>
                <a:sym typeface="+mn-ea"/>
              </a:rPr>
              <a:t>①理论和技术条件:</a:t>
            </a:r>
            <a:r>
              <a:rPr lang="en-US" altLang="zh-CN" sz="1800" b="1">
                <a:solidFill>
                  <a:srgbClr val="021BB4"/>
                </a:solidFill>
                <a:latin typeface="微软雅黑" panose="020B0503020204020204" charset="-122"/>
                <a:ea typeface="微软雅黑" panose="020B0503020204020204" charset="-122"/>
                <a:cs typeface="微软雅黑" panose="020B0503020204020204" charset="-122"/>
                <a:sym typeface="+mn-ea"/>
              </a:rPr>
              <a:t> </a:t>
            </a:r>
            <a:r>
              <a:rPr lang="zh-CN" sz="1800" b="1">
                <a:solidFill>
                  <a:schemeClr val="tx1"/>
                </a:solidFill>
                <a:latin typeface="微软雅黑" panose="020B0503020204020204" charset="-122"/>
                <a:ea typeface="微软雅黑" panose="020B0503020204020204" charset="-122"/>
                <a:cs typeface="微软雅黑" panose="020B0503020204020204" charset="-122"/>
                <a:sym typeface="+mn-ea"/>
              </a:rPr>
              <a:t>分子生物学、晶体学以及计算机技术的迅猛发展。</a:t>
            </a:r>
            <a:endParaRPr lang="zh-CN" sz="1800" b="1">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381" name="矩形 380"/>
          <p:cNvSpPr/>
          <p:nvPr>
            <p:custDataLst>
              <p:tags r:id="rId11"/>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12"/>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13"/>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一</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蛋白质工程崛起的缘由</a:t>
            </a:r>
            <a:endParaRPr lang="zh-CN" altLang="en-US" sz="2400" b="1" spc="190">
              <a:solidFill>
                <a:schemeClr val="accent1"/>
              </a:solidFill>
              <a:uFillTx/>
              <a:ea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37" grpId="0"/>
      <p:bldP spid="36" grpId="0"/>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custDataLst>
              <p:tags r:id="rId1"/>
            </p:custDataLst>
          </p:nvPr>
        </p:nvSpPr>
        <p:spPr/>
        <p:txBody>
          <a:bodyPr/>
          <a:lstStyle/>
          <a:p>
            <a:fld id="{390D4B35-1930-4C0E-A7D8-8B216E2C2E9D}" type="slidenum">
              <a:rPr lang="zh-CN" altLang="en-US" sz="640" smtClean="0"/>
            </a:fld>
            <a:endParaRPr lang="zh-CN" altLang="en-US" sz="640"/>
          </a:p>
        </p:txBody>
      </p:sp>
      <p:sp>
        <p:nvSpPr>
          <p:cNvPr id="3" name="矩形 2"/>
          <p:cNvSpPr/>
          <p:nvPr>
            <p:custDataLst>
              <p:tags r:id="rId2"/>
            </p:custDataLst>
          </p:nvPr>
        </p:nvSpPr>
        <p:spPr>
          <a:xfrm>
            <a:off x="675799" y="271463"/>
            <a:ext cx="2906554" cy="372904"/>
          </a:xfrm>
          <a:prstGeom prst="rect">
            <a:avLst/>
          </a:prstGeom>
        </p:spPr>
        <p:txBody>
          <a:bodyPr vert="horz" wrap="square" lIns="68580" tIns="34290" rIns="68580" bIns="34290" rtlCol="0" anchor="ctr">
            <a:noAutofit/>
            <a:scene3d>
              <a:camera prst="orthographicFront"/>
              <a:lightRig rig="threePt" dir="t"/>
            </a:scene3d>
          </a:bodyPr>
          <a:lstStyle/>
          <a:p>
            <a:pPr algn="l">
              <a:lnSpc>
                <a:spcPct val="100000"/>
              </a:lnSpc>
              <a:spcBef>
                <a:spcPct val="0"/>
              </a:spcBef>
              <a:spcAft>
                <a:spcPct val="0"/>
              </a:spcAft>
              <a:buSzTx/>
            </a:pPr>
            <a:endParaRPr lang="zh-CN" altLang="en-US" sz="21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mj-cs"/>
              <a:sym typeface="+mn-ea"/>
            </a:endParaRPr>
          </a:p>
        </p:txBody>
      </p:sp>
      <p:sp>
        <p:nvSpPr>
          <p:cNvPr id="4" name="文本框 3"/>
          <p:cNvSpPr txBox="1"/>
          <p:nvPr>
            <p:custDataLst>
              <p:tags r:id="rId3"/>
            </p:custDataLst>
          </p:nvPr>
        </p:nvSpPr>
        <p:spPr>
          <a:xfrm>
            <a:off x="101312" y="291732"/>
            <a:ext cx="464820" cy="395605"/>
          </a:xfrm>
          <a:prstGeom prst="rect">
            <a:avLst/>
          </a:prstGeom>
          <a:noFill/>
          <a:ln w="9525">
            <a:noFill/>
          </a:ln>
        </p:spPr>
        <p:txBody>
          <a:bodyPr wrap="none" rtlCol="0">
            <a:spAutoFit/>
          </a:bodyPr>
          <a:lstStyle/>
          <a:p>
            <a:pPr algn="l">
              <a:lnSpc>
                <a:spcPct val="110000"/>
              </a:lnSpc>
              <a:buClrTx/>
              <a:buSzTx/>
              <a:buFontTx/>
            </a:pPr>
            <a:r>
              <a:rPr lang="en-US" altLang="zh-CN" sz="1800" b="1" smtClean="0">
                <a:solidFill>
                  <a:schemeClr val="bg1"/>
                </a:solidFill>
                <a:latin typeface="微软雅黑" panose="020B0503020204020204" charset="-122"/>
                <a:ea typeface="微软雅黑" panose="020B0503020204020204" charset="-122"/>
                <a:cs typeface="宋体" panose="02010600030101010101" pitchFamily="2" charset="-122"/>
              </a:rPr>
              <a:t>01</a:t>
            </a:r>
            <a:endParaRPr lang="en-US" altLang="zh-CN" sz="1800" b="1" smtClean="0">
              <a:solidFill>
                <a:schemeClr val="bg1"/>
              </a:solidFill>
              <a:latin typeface="微软雅黑" panose="020B0503020204020204" charset="-122"/>
              <a:ea typeface="微软雅黑" panose="020B0503020204020204" charset="-122"/>
              <a:cs typeface="宋体" panose="02010600030101010101" pitchFamily="2" charset="-122"/>
            </a:endParaRPr>
          </a:p>
        </p:txBody>
      </p:sp>
      <p:grpSp>
        <p:nvGrpSpPr>
          <p:cNvPr id="6" name="组合 5"/>
          <p:cNvGrpSpPr/>
          <p:nvPr>
            <p:custDataLst>
              <p:tags r:id="rId4"/>
            </p:custDataLst>
          </p:nvPr>
        </p:nvGrpSpPr>
        <p:grpSpPr>
          <a:xfrm>
            <a:off x="2914269" y="3415189"/>
            <a:ext cx="3294698" cy="1126808"/>
            <a:chOff x="5788" y="6667"/>
            <a:chExt cx="6918" cy="2366"/>
          </a:xfrm>
        </p:grpSpPr>
        <p:sp>
          <p:nvSpPr>
            <p:cNvPr id="7" name="右弧形箭头"/>
            <p:cNvSpPr/>
            <p:nvPr>
              <p:custDataLst>
                <p:tags r:id="rId5"/>
              </p:custDataLst>
            </p:nvPr>
          </p:nvSpPr>
          <p:spPr>
            <a:xfrm rot="6730635">
              <a:off x="10578" y="6905"/>
              <a:ext cx="970" cy="3285"/>
            </a:xfrm>
            <a:prstGeom prst="curvedLeftArrow">
              <a:avLst>
                <a:gd name="adj1" fmla="val 39337"/>
                <a:gd name="adj2" fmla="val 107398"/>
                <a:gd name="adj3" fmla="val 33333"/>
              </a:avLst>
            </a:prstGeom>
            <a:solidFill>
              <a:schemeClr val="accent2"/>
            </a:solidFill>
            <a:ln w="9525" cap="flat" cmpd="sng">
              <a:solidFill>
                <a:schemeClr val="accent4"/>
              </a:solidFill>
              <a:prstDash val="solid"/>
              <a:miter/>
            </a:ln>
            <a:effectLst>
              <a:prstShdw prst="shdw2" dist="107763" dir="18900000">
                <a:srgbClr val="FFFFFF">
                  <a:alpha val="50000"/>
                </a:srgbClr>
              </a:prstShdw>
            </a:effectLst>
          </p:spPr>
          <p:txBody>
            <a:bodyPr rtlCol="0" anchor="ctr">
              <a:noAutofit/>
            </a:bodyPr>
            <a:lstStyle/>
            <a:p>
              <a:pPr lvl="0" algn="ctr">
                <a:buClrTx/>
                <a:buSzTx/>
                <a:buFontTx/>
              </a:pPr>
              <a:endParaRPr sz="1350" b="1">
                <a:latin typeface="微软雅黑" panose="020B0503020204020204" charset="-122"/>
                <a:ea typeface="微软雅黑" panose="020B0503020204020204" charset="-122"/>
                <a:sym typeface="+mn-ea"/>
              </a:endParaRPr>
            </a:p>
          </p:txBody>
        </p:sp>
        <p:sp>
          <p:nvSpPr>
            <p:cNvPr id="8" name="右弧形箭头"/>
            <p:cNvSpPr/>
            <p:nvPr>
              <p:custDataLst>
                <p:tags r:id="rId6"/>
              </p:custDataLst>
            </p:nvPr>
          </p:nvSpPr>
          <p:spPr>
            <a:xfrm rot="3741943" flipV="1">
              <a:off x="6847" y="6893"/>
              <a:ext cx="560" cy="2678"/>
            </a:xfrm>
            <a:prstGeom prst="curvedLeftArrow">
              <a:avLst>
                <a:gd name="adj1" fmla="val 62694"/>
                <a:gd name="adj2" fmla="val 157787"/>
                <a:gd name="adj3" fmla="val 47731"/>
              </a:avLst>
            </a:prstGeom>
            <a:solidFill>
              <a:schemeClr val="accent2"/>
            </a:solidFill>
            <a:ln w="9525" cap="flat" cmpd="sng">
              <a:solidFill>
                <a:schemeClr val="accent4"/>
              </a:solidFill>
              <a:prstDash val="solid"/>
              <a:miter/>
            </a:ln>
            <a:effectLst>
              <a:prstShdw prst="shdw2" dist="107763" dir="18900000">
                <a:srgbClr val="FFFFFF">
                  <a:alpha val="50000"/>
                </a:srgbClr>
              </a:prstShdw>
            </a:effectLst>
          </p:spPr>
          <p:txBody>
            <a:bodyPr rtlCol="0" anchor="ctr"/>
            <a:lstStyle/>
            <a:p>
              <a:pPr algn="ctr"/>
              <a:endParaRPr sz="100" b="1">
                <a:latin typeface="微软雅黑" panose="020B0503020204020204" charset="-122"/>
                <a:ea typeface="微软雅黑" panose="020B0503020204020204" charset="-122"/>
              </a:endParaRPr>
            </a:p>
          </p:txBody>
        </p:sp>
        <p:sp>
          <p:nvSpPr>
            <p:cNvPr id="9" name="椭圆"/>
            <p:cNvSpPr txBox="1"/>
            <p:nvPr>
              <p:custDataLst>
                <p:tags r:id="rId7"/>
              </p:custDataLst>
            </p:nvPr>
          </p:nvSpPr>
          <p:spPr>
            <a:xfrm>
              <a:off x="7343" y="6667"/>
              <a:ext cx="3361" cy="832"/>
            </a:xfrm>
            <a:prstGeom prst="roundRect">
              <a:avLst/>
            </a:prstGeom>
            <a:solidFill>
              <a:schemeClr val="accent2"/>
            </a:solidFill>
            <a:ln w="28575">
              <a:solidFill>
                <a:schemeClr val="accent4"/>
              </a:solidFill>
            </a:ln>
            <a:effectLst>
              <a:glow rad="101600">
                <a:schemeClr val="accent4">
                  <a:satMod val="175000"/>
                  <a:alpha val="40000"/>
                </a:schemeClr>
              </a:glow>
            </a:effectLst>
          </p:spPr>
          <p:txBody>
            <a:bodyPr vert="horz" wrap="square" lIns="68580" tIns="34290" rIns="68580" bIns="34290" rtlCol="0" anchor="t" anchorCtr="0">
              <a:spAutoFit/>
            </a:bodyPr>
            <a:lstStyle/>
            <a:p>
              <a:pPr lvl="0" algn="ctr" fontAlgn="auto">
                <a:buClrTx/>
                <a:buSzTx/>
                <a:buFontTx/>
                <a:defRPr/>
              </a:pPr>
              <a:r>
                <a:rPr lang="zh-CN" altLang="en-US" sz="1875" b="1" noProof="0">
                  <a:ln>
                    <a:noFill/>
                  </a:ln>
                  <a:solidFill>
                    <a:schemeClr val="bg1"/>
                  </a:solidFill>
                  <a:effectLst/>
                  <a:uLnTx/>
                  <a:uFillTx/>
                  <a:latin typeface="微软雅黑" panose="020B0503020204020204" charset="-122"/>
                  <a:ea typeface="微软雅黑" panose="020B0503020204020204" charset="-122"/>
                  <a:sym typeface="+mn-ea"/>
                </a:rPr>
                <a:t>产量提高</a:t>
              </a:r>
              <a:endParaRPr lang="zh-CN" altLang="en-US" sz="1875" b="1" noProof="0">
                <a:ln>
                  <a:noFill/>
                </a:ln>
                <a:solidFill>
                  <a:schemeClr val="bg1"/>
                </a:solidFill>
                <a:effectLst/>
                <a:uLnTx/>
                <a:uFillTx/>
                <a:latin typeface="微软雅黑" panose="020B0503020204020204" charset="-122"/>
                <a:ea typeface="微软雅黑" panose="020B0503020204020204" charset="-122"/>
                <a:sym typeface="+mn-ea"/>
              </a:endParaRPr>
            </a:p>
          </p:txBody>
        </p:sp>
      </p:grpSp>
      <p:grpSp>
        <p:nvGrpSpPr>
          <p:cNvPr id="10" name="组合 9"/>
          <p:cNvGrpSpPr/>
          <p:nvPr>
            <p:custDataLst>
              <p:tags r:id="rId8"/>
            </p:custDataLst>
          </p:nvPr>
        </p:nvGrpSpPr>
        <p:grpSpPr>
          <a:xfrm>
            <a:off x="2415635" y="1443038"/>
            <a:ext cx="2778443" cy="398621"/>
            <a:chOff x="4741" y="2526"/>
            <a:chExt cx="5834" cy="837"/>
          </a:xfrm>
        </p:grpSpPr>
        <p:cxnSp>
          <p:nvCxnSpPr>
            <p:cNvPr id="11" name="直接连接符 10"/>
            <p:cNvCxnSpPr/>
            <p:nvPr>
              <p:custDataLst>
                <p:tags r:id="rId9"/>
              </p:custDataLst>
            </p:nvPr>
          </p:nvCxnSpPr>
          <p:spPr>
            <a:xfrm>
              <a:off x="4741" y="2937"/>
              <a:ext cx="2014"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10"/>
              </p:custDataLst>
            </p:nvPr>
          </p:nvSpPr>
          <p:spPr>
            <a:xfrm>
              <a:off x="6755" y="2526"/>
              <a:ext cx="3820" cy="837"/>
            </a:xfrm>
            <a:prstGeom prst="rect">
              <a:avLst/>
            </a:prstGeom>
            <a:noFill/>
          </p:spPr>
          <p:txBody>
            <a:bodyPr wrap="square" rtlCol="0">
              <a:spAutoFit/>
            </a:bodyPr>
            <a:lstStyle/>
            <a:p>
              <a:pPr algn="ctr"/>
              <a:r>
                <a:rPr lang="zh-CN" altLang="en-US" sz="2000" b="1">
                  <a:solidFill>
                    <a:srgbClr val="C00000"/>
                  </a:solidFill>
                  <a:latin typeface="微软雅黑" panose="020B0503020204020204" charset="-122"/>
                  <a:ea typeface="微软雅黑" panose="020B0503020204020204" charset="-122"/>
                </a:rPr>
                <a:t>赖氨酸</a:t>
              </a:r>
              <a:r>
                <a:rPr lang="zh-CN" altLang="en-US" sz="2000" b="1">
                  <a:solidFill>
                    <a:schemeClr val="tx2"/>
                  </a:solidFill>
                  <a:latin typeface="微软雅黑" panose="020B0503020204020204" charset="-122"/>
                  <a:ea typeface="微软雅黑" panose="020B0503020204020204" charset="-122"/>
                </a:rPr>
                <a:t>含量低</a:t>
              </a:r>
              <a:endParaRPr lang="zh-CN" altLang="en-US" sz="2000" b="1">
                <a:solidFill>
                  <a:schemeClr val="tx2"/>
                </a:solidFill>
                <a:latin typeface="微软雅黑" panose="020B0503020204020204" charset="-122"/>
                <a:ea typeface="微软雅黑" panose="020B0503020204020204" charset="-122"/>
              </a:endParaRPr>
            </a:p>
          </p:txBody>
        </p:sp>
      </p:grpSp>
      <p:sp>
        <p:nvSpPr>
          <p:cNvPr id="13" name="矩形"/>
          <p:cNvSpPr/>
          <p:nvPr>
            <p:custDataLst>
              <p:tags r:id="rId11"/>
            </p:custDataLst>
          </p:nvPr>
        </p:nvSpPr>
        <p:spPr>
          <a:xfrm>
            <a:off x="3022378" y="2105978"/>
            <a:ext cx="2987040" cy="991870"/>
          </a:xfrm>
          <a:prstGeom prst="rect">
            <a:avLst/>
          </a:prstGeom>
          <a:noFill/>
          <a:ln w="9525" cap="flat" cmpd="sng">
            <a:noFill/>
            <a:prstDash val="solid"/>
            <a:miter/>
          </a:ln>
          <a:extLst>
            <a:ext uri="{909E8E84-426E-40DD-AFC4-6F175D3DCCD1}">
              <a14:hiddenFill xmlns:a14="http://schemas.microsoft.com/office/drawing/2010/main">
                <a:solidFill>
                  <a:srgbClr val="548DD4">
                    <a:alpha val="27000"/>
                  </a:srgbClr>
                </a:solidFill>
              </a14:hiddenFill>
            </a:ext>
          </a:extLst>
        </p:spPr>
        <p:txBody>
          <a:bodyPr vert="horz" wrap="square" lIns="68580" tIns="34290" rIns="68580" bIns="34290" anchor="t" anchorCtr="0">
            <a:spAutoFit/>
          </a:bodyPr>
          <a:lstStyle/>
          <a:p>
            <a:pPr marL="0" indent="0" algn="ctr" eaLnBrk="1" fontAlgn="auto" latinLnBrk="0" hangingPunct="1">
              <a:lnSpc>
                <a:spcPct val="100000"/>
              </a:lnSpc>
              <a:spcBef>
                <a:spcPct val="0"/>
              </a:spcBef>
              <a:spcAft>
                <a:spcPct val="0"/>
              </a:spcAft>
              <a:buNone/>
            </a:pPr>
            <a:r>
              <a:rPr lang="zh-CN" altLang="en-US" sz="2000" b="1" i="0" u="none" strike="noStrike" kern="1200" cap="none" spc="0" baseline="0">
                <a:solidFill>
                  <a:srgbClr val="C00000"/>
                </a:solidFill>
                <a:latin typeface="微软雅黑" panose="020B0503020204020204" charset="-122"/>
                <a:ea typeface="微软雅黑" panose="020B0503020204020204" charset="-122"/>
                <a:cs typeface="Times New Roman" panose="02020603050405020304" charset="0"/>
              </a:rPr>
              <a:t>合成时需：</a:t>
            </a:r>
            <a:endParaRPr lang="en-US" altLang="zh-CN" sz="2000" b="1" i="0" u="none" strike="noStrike" kern="1200" cap="none" spc="0" baseline="0">
              <a:solidFill>
                <a:schemeClr val="tx2"/>
              </a:solidFill>
              <a:latin typeface="微软雅黑" panose="020B0503020204020204" charset="-122"/>
              <a:ea typeface="微软雅黑" panose="020B0503020204020204" charset="-122"/>
              <a:cs typeface="Times New Roman" panose="02020603050405020304" charset="0"/>
            </a:endParaRPr>
          </a:p>
          <a:p>
            <a:pPr marL="0" indent="0" algn="ctr" eaLnBrk="1" fontAlgn="auto" latinLnBrk="0" hangingPunct="1">
              <a:lnSpc>
                <a:spcPct val="100000"/>
              </a:lnSpc>
              <a:spcBef>
                <a:spcPct val="0"/>
              </a:spcBef>
              <a:spcAft>
                <a:spcPct val="0"/>
              </a:spcAft>
              <a:buNone/>
            </a:pPr>
            <a:r>
              <a:rPr lang="zh-CN" altLang="en-US" sz="2000" i="0" u="none" strike="noStrike" kern="1200" cap="none" spc="0" baseline="0">
                <a:solidFill>
                  <a:srgbClr val="FF0000"/>
                </a:solidFill>
                <a:latin typeface="微软雅黑" panose="020B0503020204020204" charset="-122"/>
                <a:ea typeface="微软雅黑" panose="020B0503020204020204" charset="-122"/>
                <a:cs typeface="Times New Roman" panose="02020603050405020304" charset="0"/>
              </a:rPr>
              <a:t>天冬氨酸激酶</a:t>
            </a:r>
            <a:r>
              <a:rPr lang="zh-CN" altLang="en-US" sz="2000" b="1" i="0" u="none" strike="noStrike" kern="1200" cap="none" spc="0" baseline="0">
                <a:solidFill>
                  <a:schemeClr val="tx2"/>
                </a:solidFill>
                <a:latin typeface="微软雅黑" panose="020B0503020204020204" charset="-122"/>
                <a:ea typeface="微软雅黑" panose="020B0503020204020204" charset="-122"/>
                <a:cs typeface="Times New Roman" panose="02020603050405020304" charset="0"/>
              </a:rPr>
              <a:t>；</a:t>
            </a:r>
            <a:endParaRPr lang="zh-CN" altLang="en-US" sz="2000" b="1" i="0" u="none" strike="noStrike" kern="1200" cap="none" spc="0" baseline="0">
              <a:solidFill>
                <a:schemeClr val="tx2"/>
              </a:solidFill>
              <a:latin typeface="微软雅黑" panose="020B0503020204020204" charset="-122"/>
              <a:ea typeface="微软雅黑" panose="020B0503020204020204" charset="-122"/>
              <a:cs typeface="Times New Roman" panose="02020603050405020304" charset="0"/>
            </a:endParaRPr>
          </a:p>
          <a:p>
            <a:pPr marL="0" indent="0" algn="ctr" eaLnBrk="1" fontAlgn="auto" latinLnBrk="0" hangingPunct="1">
              <a:lnSpc>
                <a:spcPct val="100000"/>
              </a:lnSpc>
              <a:spcBef>
                <a:spcPct val="0"/>
              </a:spcBef>
              <a:spcAft>
                <a:spcPct val="0"/>
              </a:spcAft>
              <a:buNone/>
            </a:pPr>
            <a:r>
              <a:rPr lang="zh-CN" altLang="en-US" sz="2000" i="0" u="none" strike="noStrike" kern="1200" cap="none" spc="0" baseline="0">
                <a:solidFill>
                  <a:srgbClr val="FF0000"/>
                </a:solidFill>
                <a:latin typeface="微软雅黑" panose="020B0503020204020204" charset="-122"/>
                <a:ea typeface="微软雅黑" panose="020B0503020204020204" charset="-122"/>
                <a:cs typeface="Times New Roman" panose="02020603050405020304" charset="0"/>
              </a:rPr>
              <a:t>二氢吡啶二羧酸合成酶</a:t>
            </a:r>
            <a:r>
              <a:rPr lang="zh-CN" altLang="en-US" sz="2000" b="1" i="0" u="none" strike="noStrike" kern="1200" cap="none" spc="0" baseline="0">
                <a:solidFill>
                  <a:schemeClr val="tx2"/>
                </a:solidFill>
                <a:latin typeface="微软雅黑" panose="020B0503020204020204" charset="-122"/>
                <a:ea typeface="微软雅黑" panose="020B0503020204020204" charset="-122"/>
                <a:cs typeface="Times New Roman" panose="02020603050405020304" charset="0"/>
              </a:rPr>
              <a:t>。</a:t>
            </a:r>
            <a:endParaRPr lang="zh-CN" altLang="en-US" sz="2000" b="1" i="0" u="none" strike="noStrike" kern="1200" cap="none" spc="0" baseline="0">
              <a:solidFill>
                <a:schemeClr val="tx2"/>
              </a:solidFill>
              <a:latin typeface="微软雅黑" panose="020B0503020204020204" charset="-122"/>
              <a:ea typeface="微软雅黑" panose="020B0503020204020204" charset="-122"/>
              <a:cs typeface="Times New Roman" panose="02020603050405020304" charset="0"/>
            </a:endParaRPr>
          </a:p>
        </p:txBody>
      </p:sp>
      <p:grpSp>
        <p:nvGrpSpPr>
          <p:cNvPr id="14" name="组合 13"/>
          <p:cNvGrpSpPr/>
          <p:nvPr>
            <p:custDataLst>
              <p:tags r:id="rId12"/>
            </p:custDataLst>
          </p:nvPr>
        </p:nvGrpSpPr>
        <p:grpSpPr>
          <a:xfrm>
            <a:off x="5297900" y="1444736"/>
            <a:ext cx="1949291" cy="1373981"/>
            <a:chOff x="10878" y="2521"/>
            <a:chExt cx="4093" cy="2885"/>
          </a:xfrm>
        </p:grpSpPr>
        <p:sp>
          <p:nvSpPr>
            <p:cNvPr id="15" name="左弧形箭头"/>
            <p:cNvSpPr/>
            <p:nvPr>
              <p:custDataLst>
                <p:tags r:id="rId13"/>
              </p:custDataLst>
            </p:nvPr>
          </p:nvSpPr>
          <p:spPr>
            <a:xfrm rot="20197552" flipH="1">
              <a:off x="10878" y="2521"/>
              <a:ext cx="1565" cy="2885"/>
            </a:xfrm>
            <a:prstGeom prst="curvedRightArrow">
              <a:avLst>
                <a:gd name="adj1" fmla="val 11875"/>
                <a:gd name="adj2" fmla="val 48935"/>
                <a:gd name="adj3" fmla="val 33333"/>
              </a:avLst>
            </a:prstGeom>
            <a:solidFill>
              <a:schemeClr val="accent1"/>
            </a:solidFill>
            <a:ln w="9525" cap="flat" cmpd="sng">
              <a:solidFill>
                <a:schemeClr val="accent5"/>
              </a:solidFill>
              <a:prstDash val="solid"/>
              <a:miter/>
            </a:ln>
            <a:effectLst>
              <a:prstShdw prst="shdw2" dist="107763" dir="18900000">
                <a:srgbClr val="FFFFFF">
                  <a:alpha val="50000"/>
                </a:srgbClr>
              </a:prstShdw>
            </a:effectLst>
          </p:spPr>
          <p:txBody>
            <a:bodyPr rtlCol="0" anchor="ctr"/>
            <a:lstStyle/>
            <a:p>
              <a:pPr algn="ctr"/>
              <a:endParaRPr sz="100" b="1">
                <a:latin typeface="微软雅黑" panose="020B0503020204020204" charset="-122"/>
                <a:ea typeface="微软雅黑" panose="020B0503020204020204" charset="-122"/>
              </a:endParaRPr>
            </a:p>
          </p:txBody>
        </p:sp>
        <p:sp>
          <p:nvSpPr>
            <p:cNvPr id="16" name="文本框 15"/>
            <p:cNvSpPr txBox="1"/>
            <p:nvPr>
              <p:custDataLst>
                <p:tags r:id="rId14"/>
              </p:custDataLst>
            </p:nvPr>
          </p:nvSpPr>
          <p:spPr>
            <a:xfrm>
              <a:off x="12529" y="2986"/>
              <a:ext cx="2442" cy="1405"/>
            </a:xfrm>
            <a:prstGeom prst="rect">
              <a:avLst/>
            </a:prstGeom>
            <a:solidFill>
              <a:schemeClr val="accent6"/>
            </a:solidFill>
            <a:ln w="28575">
              <a:solidFill>
                <a:schemeClr val="accent6"/>
              </a:solidFill>
            </a:ln>
            <a:effectLst>
              <a:glow rad="101600">
                <a:schemeClr val="accent4">
                  <a:satMod val="175000"/>
                  <a:alpha val="40000"/>
                </a:schemeClr>
              </a:glow>
            </a:effectLst>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875" b="1"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mn-cs"/>
                </a:rPr>
                <a:t>浓度影响酶活性</a:t>
              </a:r>
              <a:endParaRPr kumimoji="0" lang="zh-CN" altLang="en-US" sz="1875" b="1"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mn-cs"/>
              </a:endParaRPr>
            </a:p>
          </p:txBody>
        </p:sp>
      </p:grpSp>
      <p:sp>
        <p:nvSpPr>
          <p:cNvPr id="17" name="文本框 16"/>
          <p:cNvSpPr txBox="1"/>
          <p:nvPr>
            <p:custDataLst>
              <p:tags r:id="rId15"/>
            </p:custDataLst>
          </p:nvPr>
        </p:nvSpPr>
        <p:spPr>
          <a:xfrm>
            <a:off x="3789680" y="843280"/>
            <a:ext cx="990600" cy="414020"/>
          </a:xfrm>
          <a:prstGeom prst="rect">
            <a:avLst/>
          </a:prstGeom>
          <a:solidFill>
            <a:schemeClr val="accent2"/>
          </a:solidFill>
          <a:ln w="19050" cap="flat" cmpd="sng">
            <a:solidFill>
              <a:schemeClr val="accent2"/>
            </a:solidFill>
            <a:prstDash val="lgDashDot"/>
            <a:round/>
            <a:headEnd type="none" w="med" len="med"/>
            <a:tailEnd type="none" w="med" len="med"/>
          </a:ln>
        </p:spPr>
        <p:txBody>
          <a:bodyPr wrap="square" anchor="t" anchorCtr="0">
            <a:spAutoFit/>
          </a:bodyPr>
          <a:lstStyle/>
          <a:p>
            <a:pPr marL="0" indent="0" algn="ctr">
              <a:lnSpc>
                <a:spcPct val="100000"/>
              </a:lnSpc>
              <a:spcBef>
                <a:spcPct val="0"/>
              </a:spcBef>
              <a:spcAft>
                <a:spcPct val="0"/>
              </a:spcAft>
              <a:buNone/>
            </a:pPr>
            <a:r>
              <a:rPr lang="zh-CN" altLang="en-US" sz="2100" b="1">
                <a:solidFill>
                  <a:schemeClr val="bg1"/>
                </a:solidFill>
                <a:latin typeface="微软雅黑" panose="020B0503020204020204" charset="-122"/>
                <a:ea typeface="微软雅黑" panose="020B0503020204020204" charset="-122"/>
                <a:cs typeface="Times New Roman" panose="02020603050405020304" charset="0"/>
                <a:sym typeface="+mn-ea"/>
              </a:rPr>
              <a:t>实例</a:t>
            </a:r>
            <a:endParaRPr lang="zh-CN" altLang="en-US" sz="2100" b="1">
              <a:solidFill>
                <a:schemeClr val="bg1"/>
              </a:solidFill>
              <a:latin typeface="微软雅黑" panose="020B0503020204020204" charset="-122"/>
              <a:ea typeface="微软雅黑" panose="020B0503020204020204" charset="-122"/>
              <a:cs typeface="Times New Roman" panose="02020603050405020304" charset="0"/>
              <a:sym typeface="+mn-ea"/>
            </a:endParaRPr>
          </a:p>
        </p:txBody>
      </p:sp>
      <p:grpSp>
        <p:nvGrpSpPr>
          <p:cNvPr id="18" name="组合 17"/>
          <p:cNvGrpSpPr/>
          <p:nvPr>
            <p:custDataLst>
              <p:tags r:id="rId16"/>
            </p:custDataLst>
          </p:nvPr>
        </p:nvGrpSpPr>
        <p:grpSpPr>
          <a:xfrm>
            <a:off x="1741265" y="3403283"/>
            <a:ext cx="1345406" cy="1025366"/>
            <a:chOff x="3325" y="6642"/>
            <a:chExt cx="2825" cy="2153"/>
          </a:xfrm>
        </p:grpSpPr>
        <p:sp>
          <p:nvSpPr>
            <p:cNvPr id="19" name="矩形"/>
            <p:cNvSpPr txBox="1"/>
            <p:nvPr>
              <p:custDataLst>
                <p:tags r:id="rId17"/>
              </p:custDataLst>
            </p:nvPr>
          </p:nvSpPr>
          <p:spPr>
            <a:xfrm>
              <a:off x="3325" y="8044"/>
              <a:ext cx="2825" cy="751"/>
            </a:xfrm>
            <a:prstGeom prst="rect">
              <a:avLst/>
            </a:prstGeom>
            <a:solidFill>
              <a:schemeClr val="accent6"/>
            </a:solidFill>
            <a:ln w="28575">
              <a:solidFill>
                <a:schemeClr val="accent6"/>
              </a:solidFill>
            </a:ln>
            <a:effectLst>
              <a:glow rad="101600">
                <a:schemeClr val="accent4">
                  <a:satMod val="175000"/>
                  <a:alpha val="40000"/>
                </a:schemeClr>
              </a:glow>
            </a:effectLst>
          </p:spPr>
          <p:txBody>
            <a:bodyPr vert="horz" wrap="square" lIns="68580" tIns="34290" rIns="68580" bIns="34290" rtlCol="0" anchor="t" anchorCtr="0">
              <a:spAutoFit/>
            </a:bodyPr>
            <a:lstStyle/>
            <a:p>
              <a:pPr lvl="0" algn="ctr" fontAlgn="auto">
                <a:buClrTx/>
                <a:buSzTx/>
                <a:buFontTx/>
                <a:defRPr/>
              </a:pPr>
              <a:r>
                <a:rPr lang="zh-CN" altLang="en-US" sz="1875" b="1" noProof="0">
                  <a:ln>
                    <a:noFill/>
                  </a:ln>
                  <a:solidFill>
                    <a:schemeClr val="bg1"/>
                  </a:solidFill>
                  <a:effectLst/>
                  <a:uLnTx/>
                  <a:uFillTx/>
                  <a:latin typeface="微软雅黑" panose="020B0503020204020204" charset="-122"/>
                  <a:ea typeface="微软雅黑" panose="020B0503020204020204" charset="-122"/>
                  <a:sym typeface="+mn-ea"/>
                </a:rPr>
                <a:t>异亮氨酸</a:t>
              </a:r>
              <a:endParaRPr lang="zh-CN" altLang="en-US" sz="1875" b="1" noProof="0">
                <a:ln>
                  <a:noFill/>
                </a:ln>
                <a:solidFill>
                  <a:schemeClr val="bg1"/>
                </a:solidFill>
                <a:effectLst/>
                <a:uLnTx/>
                <a:uFillTx/>
                <a:latin typeface="微软雅黑" panose="020B0503020204020204" charset="-122"/>
                <a:ea typeface="微软雅黑" panose="020B0503020204020204" charset="-122"/>
                <a:sym typeface="+mn-ea"/>
              </a:endParaRPr>
            </a:p>
          </p:txBody>
        </p:sp>
        <p:sp>
          <p:nvSpPr>
            <p:cNvPr id="20" name="右箭头"/>
            <p:cNvSpPr/>
            <p:nvPr>
              <p:custDataLst>
                <p:tags r:id="rId18"/>
              </p:custDataLst>
            </p:nvPr>
          </p:nvSpPr>
          <p:spPr>
            <a:xfrm rot="2815102">
              <a:off x="3667" y="7219"/>
              <a:ext cx="1587" cy="433"/>
            </a:xfrm>
            <a:prstGeom prst="rightArrow">
              <a:avLst>
                <a:gd name="adj1" fmla="val 50000"/>
                <a:gd name="adj2" fmla="val 91548"/>
              </a:avLst>
            </a:prstGeom>
            <a:solidFill>
              <a:schemeClr val="accent1"/>
            </a:solidFill>
            <a:ln w="9525" cap="flat" cmpd="sng">
              <a:solidFill>
                <a:schemeClr val="accent5"/>
              </a:solidFill>
              <a:prstDash val="solid"/>
              <a:miter/>
            </a:ln>
            <a:effectLst>
              <a:prstShdw prst="shdw2" dist="107763" dir="18900000">
                <a:srgbClr val="FFFFFF">
                  <a:alpha val="50000"/>
                </a:srgbClr>
              </a:prstShdw>
            </a:effectLst>
          </p:spPr>
          <p:txBody>
            <a:bodyPr rtlCol="0" anchor="ctr"/>
            <a:lstStyle/>
            <a:p>
              <a:pPr algn="ctr"/>
              <a:endParaRPr sz="100" b="1">
                <a:latin typeface="微软雅黑" panose="020B0503020204020204" charset="-122"/>
                <a:ea typeface="微软雅黑" panose="020B0503020204020204" charset="-122"/>
              </a:endParaRPr>
            </a:p>
          </p:txBody>
        </p:sp>
      </p:grpSp>
      <p:grpSp>
        <p:nvGrpSpPr>
          <p:cNvPr id="21" name="组合 20"/>
          <p:cNvGrpSpPr/>
          <p:nvPr>
            <p:custDataLst>
              <p:tags r:id="rId19"/>
            </p:custDataLst>
          </p:nvPr>
        </p:nvGrpSpPr>
        <p:grpSpPr>
          <a:xfrm>
            <a:off x="1256919" y="2197106"/>
            <a:ext cx="2020942" cy="1304284"/>
            <a:chOff x="2308" y="4109"/>
            <a:chExt cx="4243" cy="2739"/>
          </a:xfrm>
        </p:grpSpPr>
        <p:sp>
          <p:nvSpPr>
            <p:cNvPr id="22" name="左弧形箭头"/>
            <p:cNvSpPr/>
            <p:nvPr>
              <p:custDataLst>
                <p:tags r:id="rId20"/>
              </p:custDataLst>
            </p:nvPr>
          </p:nvSpPr>
          <p:spPr>
            <a:xfrm rot="12996597" flipH="1">
              <a:off x="5635" y="4109"/>
              <a:ext cx="916" cy="2579"/>
            </a:xfrm>
            <a:prstGeom prst="curvedRightArrow">
              <a:avLst>
                <a:gd name="adj1" fmla="val 18129"/>
                <a:gd name="adj2" fmla="val 74712"/>
                <a:gd name="adj3" fmla="val 33333"/>
              </a:avLst>
            </a:prstGeom>
            <a:solidFill>
              <a:schemeClr val="accent1"/>
            </a:solidFill>
            <a:ln w="9525" cap="flat" cmpd="sng">
              <a:solidFill>
                <a:schemeClr val="accent5"/>
              </a:solidFill>
              <a:prstDash val="solid"/>
              <a:miter/>
            </a:ln>
            <a:effectLst>
              <a:prstShdw prst="shdw2" dist="107763" dir="18900000">
                <a:srgbClr val="FFFFFF">
                  <a:alpha val="50000"/>
                </a:srgbClr>
              </a:prstShdw>
            </a:effectLst>
          </p:spPr>
          <p:txBody>
            <a:bodyPr rtlCol="0" anchor="ctr"/>
            <a:lstStyle/>
            <a:p>
              <a:pPr algn="ctr"/>
              <a:endParaRPr sz="100" b="1">
                <a:latin typeface="微软雅黑" panose="020B0503020204020204" charset="-122"/>
                <a:ea typeface="微软雅黑" panose="020B0503020204020204" charset="-122"/>
              </a:endParaRPr>
            </a:p>
          </p:txBody>
        </p:sp>
        <p:sp>
          <p:nvSpPr>
            <p:cNvPr id="23" name="矩形"/>
            <p:cNvSpPr txBox="1"/>
            <p:nvPr>
              <p:custDataLst>
                <p:tags r:id="rId21"/>
              </p:custDataLst>
            </p:nvPr>
          </p:nvSpPr>
          <p:spPr>
            <a:xfrm>
              <a:off x="2308" y="6097"/>
              <a:ext cx="3842" cy="751"/>
            </a:xfrm>
            <a:prstGeom prst="rect">
              <a:avLst/>
            </a:prstGeom>
            <a:solidFill>
              <a:schemeClr val="accent6"/>
            </a:solidFill>
            <a:ln w="28575">
              <a:solidFill>
                <a:schemeClr val="accent6"/>
              </a:solidFill>
            </a:ln>
            <a:effectLst>
              <a:glow rad="101600">
                <a:schemeClr val="accent4">
                  <a:satMod val="175000"/>
                  <a:alpha val="40000"/>
                </a:schemeClr>
              </a:glow>
            </a:effectLst>
          </p:spPr>
          <p:txBody>
            <a:bodyPr vert="horz" wrap="square" lIns="68580" tIns="34290" rIns="68580" bIns="34290" rtlCol="0" anchor="t" anchorCtr="0">
              <a:spAutoFit/>
            </a:bodyPr>
            <a:lstStyle/>
            <a:p>
              <a:pPr lvl="0" algn="ctr" fontAlgn="auto">
                <a:buClrTx/>
                <a:buSzTx/>
                <a:buFontTx/>
                <a:defRPr/>
              </a:pPr>
              <a:r>
                <a:rPr lang="zh-CN" altLang="en-US" sz="1875" b="1" noProof="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rPr>
                <a:t>苏氨酸(352位）</a:t>
              </a:r>
              <a:endParaRPr lang="zh-CN" altLang="en-US" sz="1875" b="1" noProof="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endParaRPr>
            </a:p>
          </p:txBody>
        </p:sp>
      </p:grpSp>
      <p:grpSp>
        <p:nvGrpSpPr>
          <p:cNvPr id="24" name="组合 23"/>
          <p:cNvGrpSpPr/>
          <p:nvPr>
            <p:custDataLst>
              <p:tags r:id="rId22"/>
            </p:custDataLst>
          </p:nvPr>
        </p:nvGrpSpPr>
        <p:grpSpPr>
          <a:xfrm>
            <a:off x="6075140" y="3751421"/>
            <a:ext cx="1620203" cy="931069"/>
            <a:chOff x="12425" y="7373"/>
            <a:chExt cx="3402" cy="1955"/>
          </a:xfrm>
        </p:grpSpPr>
        <p:sp>
          <p:nvSpPr>
            <p:cNvPr id="25" name="右箭头"/>
            <p:cNvSpPr/>
            <p:nvPr>
              <p:custDataLst>
                <p:tags r:id="rId23"/>
              </p:custDataLst>
            </p:nvPr>
          </p:nvSpPr>
          <p:spPr>
            <a:xfrm rot="6984393">
              <a:off x="14200" y="7727"/>
              <a:ext cx="1164" cy="455"/>
            </a:xfrm>
            <a:prstGeom prst="rightArrow">
              <a:avLst>
                <a:gd name="adj1" fmla="val 50000"/>
                <a:gd name="adj2" fmla="val 63809"/>
              </a:avLst>
            </a:prstGeom>
            <a:solidFill>
              <a:schemeClr val="accent1"/>
            </a:solidFill>
            <a:ln w="9525" cap="flat" cmpd="sng">
              <a:solidFill>
                <a:schemeClr val="accent5"/>
              </a:solidFill>
              <a:prstDash val="solid"/>
              <a:miter/>
            </a:ln>
            <a:effectLst>
              <a:prstShdw prst="shdw2" dist="107763" dir="18900000">
                <a:srgbClr val="FFFFFF">
                  <a:alpha val="50000"/>
                </a:srgbClr>
              </a:prstShdw>
            </a:effectLst>
          </p:spPr>
          <p:txBody>
            <a:bodyPr rtlCol="0" anchor="ctr">
              <a:noAutofit/>
            </a:bodyPr>
            <a:lstStyle/>
            <a:p>
              <a:pPr lvl="0" algn="ctr">
                <a:buClrTx/>
                <a:buSzTx/>
                <a:buFontTx/>
              </a:pPr>
              <a:endParaRPr sz="1350" b="1">
                <a:latin typeface="微软雅黑" panose="020B0503020204020204" charset="-122"/>
                <a:ea typeface="微软雅黑" panose="020B0503020204020204" charset="-122"/>
                <a:sym typeface="+mn-ea"/>
              </a:endParaRPr>
            </a:p>
          </p:txBody>
        </p:sp>
        <p:sp>
          <p:nvSpPr>
            <p:cNvPr id="26" name="矩形"/>
            <p:cNvSpPr txBox="1"/>
            <p:nvPr>
              <p:custDataLst>
                <p:tags r:id="rId24"/>
              </p:custDataLst>
            </p:nvPr>
          </p:nvSpPr>
          <p:spPr>
            <a:xfrm>
              <a:off x="12425" y="8577"/>
              <a:ext cx="3402" cy="751"/>
            </a:xfrm>
            <a:prstGeom prst="rect">
              <a:avLst/>
            </a:prstGeom>
            <a:solidFill>
              <a:schemeClr val="accent6"/>
            </a:solidFill>
            <a:ln w="28575">
              <a:solidFill>
                <a:schemeClr val="accent6"/>
              </a:solidFill>
            </a:ln>
            <a:effectLst>
              <a:glow rad="101600">
                <a:schemeClr val="accent4">
                  <a:satMod val="175000"/>
                  <a:alpha val="40000"/>
                </a:schemeClr>
              </a:glow>
            </a:effectLst>
          </p:spPr>
          <p:txBody>
            <a:bodyPr vert="horz" wrap="square" lIns="68580" tIns="34290" rIns="68580" bIns="34290" rtlCol="0" anchor="t" anchorCtr="0">
              <a:spAutoFit/>
            </a:bodyPr>
            <a:lstStyle/>
            <a:p>
              <a:pPr lvl="0" algn="ctr" fontAlgn="auto">
                <a:buClrTx/>
                <a:buSzTx/>
                <a:buFontTx/>
                <a:defRPr/>
              </a:pPr>
              <a:r>
                <a:rPr lang="zh-CN" altLang="en-US" sz="1875" b="1" noProof="0">
                  <a:ln>
                    <a:noFill/>
                  </a:ln>
                  <a:solidFill>
                    <a:schemeClr val="bg1"/>
                  </a:solidFill>
                  <a:effectLst/>
                  <a:uLnTx/>
                  <a:uFillTx/>
                  <a:latin typeface="微软雅黑" panose="020B0503020204020204" charset="-122"/>
                  <a:ea typeface="微软雅黑" panose="020B0503020204020204" charset="-122"/>
                  <a:sym typeface="+mn-ea"/>
                </a:rPr>
                <a:t>异亮氨酸</a:t>
              </a:r>
              <a:endParaRPr lang="zh-CN" altLang="en-US" sz="1875" b="1" noProof="0">
                <a:ln>
                  <a:noFill/>
                </a:ln>
                <a:solidFill>
                  <a:schemeClr val="bg1"/>
                </a:solidFill>
                <a:effectLst/>
                <a:uLnTx/>
                <a:uFillTx/>
                <a:latin typeface="微软雅黑" panose="020B0503020204020204" charset="-122"/>
                <a:ea typeface="微软雅黑" panose="020B0503020204020204" charset="-122"/>
                <a:sym typeface="+mn-ea"/>
              </a:endParaRPr>
            </a:p>
          </p:txBody>
        </p:sp>
      </p:grpSp>
      <p:grpSp>
        <p:nvGrpSpPr>
          <p:cNvPr id="27" name="组合 26"/>
          <p:cNvGrpSpPr/>
          <p:nvPr>
            <p:custDataLst>
              <p:tags r:id="rId25"/>
            </p:custDataLst>
          </p:nvPr>
        </p:nvGrpSpPr>
        <p:grpSpPr>
          <a:xfrm>
            <a:off x="4988814" y="3354229"/>
            <a:ext cx="3561398" cy="438150"/>
            <a:chOff x="10144" y="6539"/>
            <a:chExt cx="7478" cy="920"/>
          </a:xfrm>
        </p:grpSpPr>
        <p:sp>
          <p:nvSpPr>
            <p:cNvPr id="29" name="右弧形箭头"/>
            <p:cNvSpPr/>
            <p:nvPr>
              <p:custDataLst>
                <p:tags r:id="rId26"/>
              </p:custDataLst>
            </p:nvPr>
          </p:nvSpPr>
          <p:spPr>
            <a:xfrm rot="6730635">
              <a:off x="11411" y="5271"/>
              <a:ext cx="534" cy="3069"/>
            </a:xfrm>
            <a:prstGeom prst="curvedLeftArrow">
              <a:avLst>
                <a:gd name="adj1" fmla="val 66745"/>
                <a:gd name="adj2" fmla="val 182212"/>
                <a:gd name="adj3" fmla="val 33333"/>
              </a:avLst>
            </a:prstGeom>
            <a:solidFill>
              <a:schemeClr val="accent1"/>
            </a:solidFill>
            <a:ln w="9525" cap="flat" cmpd="sng">
              <a:solidFill>
                <a:schemeClr val="accent5"/>
              </a:solidFill>
              <a:prstDash val="solid"/>
              <a:miter/>
            </a:ln>
            <a:effectLst>
              <a:prstShdw prst="shdw2" dist="107763" dir="18900000">
                <a:srgbClr val="FFFFFF">
                  <a:alpha val="50000"/>
                </a:srgbClr>
              </a:prstShdw>
            </a:effectLst>
          </p:spPr>
          <p:txBody>
            <a:bodyPr rtlCol="0" anchor="ctr">
              <a:noAutofit/>
            </a:bodyPr>
            <a:lstStyle/>
            <a:p>
              <a:pPr lvl="0" algn="ctr">
                <a:buClrTx/>
                <a:buSzTx/>
                <a:buFontTx/>
              </a:pPr>
              <a:endParaRPr sz="1350" b="1">
                <a:latin typeface="微软雅黑" panose="020B0503020204020204" charset="-122"/>
                <a:ea typeface="微软雅黑" panose="020B0503020204020204" charset="-122"/>
                <a:sym typeface="+mn-ea"/>
              </a:endParaRPr>
            </a:p>
          </p:txBody>
        </p:sp>
        <p:sp>
          <p:nvSpPr>
            <p:cNvPr id="30" name="矩形"/>
            <p:cNvSpPr txBox="1"/>
            <p:nvPr>
              <p:custDataLst>
                <p:tags r:id="rId27"/>
              </p:custDataLst>
            </p:nvPr>
          </p:nvSpPr>
          <p:spPr>
            <a:xfrm>
              <a:off x="13079" y="6708"/>
              <a:ext cx="4543" cy="751"/>
            </a:xfrm>
            <a:prstGeom prst="rect">
              <a:avLst/>
            </a:prstGeom>
            <a:solidFill>
              <a:schemeClr val="accent6"/>
            </a:solidFill>
            <a:ln w="28575">
              <a:solidFill>
                <a:schemeClr val="accent6"/>
              </a:solidFill>
            </a:ln>
            <a:effectLst>
              <a:glow rad="101600">
                <a:schemeClr val="accent4">
                  <a:satMod val="175000"/>
                  <a:alpha val="40000"/>
                </a:schemeClr>
              </a:glow>
            </a:effectLst>
          </p:spPr>
          <p:txBody>
            <a:bodyPr vert="horz" wrap="square" lIns="68580" tIns="34290" rIns="68580" bIns="34290" rtlCol="0" anchor="t" anchorCtr="0">
              <a:spAutoFit/>
            </a:bodyPr>
            <a:lstStyle/>
            <a:p>
              <a:pPr lvl="0" algn="ctr" fontAlgn="auto">
                <a:buClrTx/>
                <a:buSzTx/>
                <a:buFontTx/>
                <a:defRPr/>
              </a:pPr>
              <a:r>
                <a:rPr lang="zh-CN" altLang="en-US" sz="1875" b="1" noProof="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rPr>
                <a:t>天冬酰胺(104位)</a:t>
              </a:r>
              <a:endParaRPr lang="zh-CN" altLang="en-US" sz="1875" b="1" noProof="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endParaRPr>
            </a:p>
          </p:txBody>
        </p:sp>
      </p:grpSp>
      <p:pic>
        <p:nvPicPr>
          <p:cNvPr id="31" name="图片 30"/>
          <p:cNvPicPr/>
          <p:nvPr>
            <p:custDataLst>
              <p:tags r:id="rId28"/>
            </p:custDataLst>
          </p:nvPr>
        </p:nvPicPr>
        <p:blipFill>
          <a:blip r:embed="rId29"/>
          <a:stretch>
            <a:fillRect/>
          </a:stretch>
        </p:blipFill>
        <p:spPr>
          <a:xfrm>
            <a:off x="513715" y="1209675"/>
            <a:ext cx="1901825" cy="1413510"/>
          </a:xfrm>
          <a:prstGeom prst="rect">
            <a:avLst/>
          </a:prstGeom>
          <a:noFill/>
          <a:ln w="9525">
            <a:noFill/>
          </a:ln>
        </p:spPr>
      </p:pic>
      <p:sp>
        <p:nvSpPr>
          <p:cNvPr id="381" name="矩形 380"/>
          <p:cNvSpPr/>
          <p:nvPr>
            <p:custDataLst>
              <p:tags r:id="rId30"/>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31"/>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32"/>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一</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蛋白质工程崛起的缘由</a:t>
            </a:r>
            <a:endParaRPr lang="zh-CN" altLang="en-US" sz="2400" b="1" spc="190">
              <a:solidFill>
                <a:schemeClr val="accent1"/>
              </a:solidFill>
              <a:uFillTx/>
              <a:ea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ppt_x</p:attrName>
                                        </p:attrNameLst>
                                      </p:cBhvr>
                                      <p:tavLst>
                                        <p:tav tm="0">
                                          <p:val>
                                            <p:strVal val="#ppt_x-#ppt_w*1.125000"/>
                                          </p:val>
                                        </p:tav>
                                        <p:tav tm="100000">
                                          <p:val>
                                            <p:strVal val="#ppt_x"/>
                                          </p:val>
                                        </p:tav>
                                      </p:tavLst>
                                    </p:anim>
                                    <p:animEffect transition="in" filter="wipe(right)">
                                      <p:cBhvr>
                                        <p:cTn id="8" dur="500"/>
                                        <p:tgtEl>
                                          <p:spTgt spid="10"/>
                                        </p:tgtEl>
                                      </p:cBhvr>
                                    </p:animEffec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p:tgtEl>
                                          <p:spTgt spid="21"/>
                                        </p:tgtEl>
                                        <p:attrNameLst>
                                          <p:attrName>ppt_y</p:attrName>
                                        </p:attrNameLst>
                                      </p:cBhvr>
                                      <p:tavLst>
                                        <p:tav tm="0">
                                          <p:val>
                                            <p:strVal val="#ppt_y+#ppt_h*1.125000"/>
                                          </p:val>
                                        </p:tav>
                                        <p:tav tm="100000">
                                          <p:val>
                                            <p:strVal val="#ppt_y"/>
                                          </p:val>
                                        </p:tav>
                                      </p:tavLst>
                                    </p:anim>
                                    <p:animEffect transition="in" filter="wipe(up)">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p:tgtEl>
                                          <p:spTgt spid="18"/>
                                        </p:tgtEl>
                                        <p:attrNameLst>
                                          <p:attrName>ppt_y</p:attrName>
                                        </p:attrNameLst>
                                      </p:cBhvr>
                                      <p:tavLst>
                                        <p:tav tm="0">
                                          <p:val>
                                            <p:strVal val="#ppt_y-#ppt_h*1.125000"/>
                                          </p:val>
                                        </p:tav>
                                        <p:tav tm="100000">
                                          <p:val>
                                            <p:strVal val="#ppt_y"/>
                                          </p:val>
                                        </p:tav>
                                      </p:tavLst>
                                    </p:anim>
                                    <p:animEffect transition="in" filter="wipe(down)">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p:tgtEl>
                                          <p:spTgt spid="27"/>
                                        </p:tgtEl>
                                        <p:attrNameLst>
                                          <p:attrName>ppt_y</p:attrName>
                                        </p:attrNameLst>
                                      </p:cBhvr>
                                      <p:tavLst>
                                        <p:tav tm="0">
                                          <p:val>
                                            <p:strVal val="#ppt_y+#ppt_h*1.125000"/>
                                          </p:val>
                                        </p:tav>
                                        <p:tav tm="100000">
                                          <p:val>
                                            <p:strVal val="#ppt_y"/>
                                          </p:val>
                                        </p:tav>
                                      </p:tavLst>
                                    </p:anim>
                                    <p:animEffect transition="in" filter="wipe(up)">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1"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500"/>
                                        <p:tgtEl>
                                          <p:spTgt spid="24"/>
                                        </p:tgtEl>
                                        <p:attrNameLst>
                                          <p:attrName>ppt_y</p:attrName>
                                        </p:attrNameLst>
                                      </p:cBhvr>
                                      <p:tavLst>
                                        <p:tav tm="0">
                                          <p:val>
                                            <p:strVal val="#ppt_y-#ppt_h*1.125000"/>
                                          </p:val>
                                        </p:tav>
                                        <p:tav tm="100000">
                                          <p:val>
                                            <p:strVal val="#ppt_y"/>
                                          </p:val>
                                        </p:tav>
                                      </p:tavLst>
                                    </p:anim>
                                    <p:animEffect transition="in" filter="wipe(down)">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4"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p:tgtEl>
                                          <p:spTgt spid="6"/>
                                        </p:tgtEl>
                                        <p:attrNameLst>
                                          <p:attrName>ppt_y</p:attrName>
                                        </p:attrNameLst>
                                      </p:cBhvr>
                                      <p:tavLst>
                                        <p:tav tm="0">
                                          <p:val>
                                            <p:strVal val="#ppt_y+#ppt_h*1.125000"/>
                                          </p:val>
                                        </p:tav>
                                        <p:tav tm="100000">
                                          <p:val>
                                            <p:strVal val="#ppt_y"/>
                                          </p:val>
                                        </p:tav>
                                      </p:tavLst>
                                    </p:anim>
                                    <p:animEffect transition="in" filter="wipe(up)">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custDataLst>
              <p:tags r:id="rId1"/>
            </p:custDataLst>
          </p:nvPr>
        </p:nvSpPr>
        <p:spPr/>
        <p:txBody>
          <a:bodyPr/>
          <a:lstStyle/>
          <a:p>
            <a:fld id="{390D4B35-1930-4C0E-A7D8-8B216E2C2E9D}" type="slidenum">
              <a:rPr lang="zh-CN" altLang="en-US" sz="640" smtClean="0"/>
            </a:fld>
            <a:endParaRPr lang="zh-CN" altLang="en-US" sz="640"/>
          </a:p>
        </p:txBody>
      </p:sp>
      <p:sp>
        <p:nvSpPr>
          <p:cNvPr id="12" name="内容占位符 68"/>
          <p:cNvSpPr txBox="1"/>
          <p:nvPr>
            <p:custDataLst>
              <p:tags r:id="rId2"/>
            </p:custDataLst>
          </p:nvPr>
        </p:nvSpPr>
        <p:spPr>
          <a:xfrm>
            <a:off x="467519" y="987425"/>
            <a:ext cx="8085296" cy="1131570"/>
          </a:xfrm>
          <a:prstGeom prst="rect">
            <a:avLst/>
          </a:prstGeom>
        </p:spPr>
        <p:txBody>
          <a:bodyPr vert="horz" lIns="67500" tIns="35100" rIns="67500" bIns="35100" rtlCol="0">
            <a:noAutofit/>
          </a:bodyPr>
          <a:lstStyle>
            <a:lvl1pPr marL="449580" indent="-44958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808355" indent="-358775" algn="l" defTabSz="914400" rtl="0" eaLnBrk="1" fontAlgn="auto" latinLnBrk="0" hangingPunct="1">
              <a:lnSpc>
                <a:spcPts val="4000"/>
              </a:lnSpc>
              <a:spcBef>
                <a:spcPts val="600"/>
              </a:spcBef>
              <a:spcAft>
                <a:spcPts val="600"/>
              </a:spcAft>
              <a:buFont typeface="+mj-lt"/>
              <a:buAutoNum type="arabicPeriod"/>
              <a:tabLst>
                <a:tab pos="1609725" algn="l"/>
              </a:tabLst>
              <a:defRPr lang="en-US" altLang="zh-CN" sz="2500" u="none" strike="noStrike" kern="1200" cap="none" spc="150" normalizeH="0" baseline="0" smtClean="0">
                <a:solidFill>
                  <a:schemeClr val="tx1"/>
                </a:solidFill>
                <a:uFillTx/>
                <a:latin typeface="Times New Roman" panose="02020603050405020304" charset="0"/>
                <a:ea typeface="等线" panose="02010600030101010101" charset="-122"/>
                <a:cs typeface="+mn-cs"/>
              </a:defRPr>
            </a:lvl2pPr>
            <a:lvl3pPr marL="800100" marR="0" indent="-342900" algn="l" defTabSz="914400" rtl="0" eaLnBrk="1" fontAlgn="auto" latinLnBrk="0" hangingPunct="1">
              <a:lnSpc>
                <a:spcPts val="4000"/>
              </a:lnSpc>
              <a:spcBef>
                <a:spcPts val="600"/>
              </a:spcBef>
              <a:spcAft>
                <a:spcPts val="600"/>
              </a:spcAft>
              <a:buClrTx/>
              <a:buSzTx/>
              <a:buFont typeface="Wingdings" panose="05000000000000000000" pitchFamily="2" charset="2"/>
              <a:buChar char="ü"/>
              <a:defRPr lang="zh-CN" altLang="en-US" sz="2500" u="none" strike="noStrike" kern="1200" cap="none" spc="150" normalizeH="0" baseline="0">
                <a:solidFill>
                  <a:schemeClr val="tx1"/>
                </a:solidFill>
                <a:uFillTx/>
                <a:latin typeface="Times New Roman" panose="02020603050405020304" charset="0"/>
                <a:ea typeface="等线 Light" panose="02010600030101010101" pitchFamily="2"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altLang="zh-CN" b="1" smtClean="0">
                <a:solidFill>
                  <a:srgbClr val="00B050"/>
                </a:solidFill>
                <a:latin typeface="微软雅黑" panose="020B0503020204020204" charset="-122"/>
                <a:ea typeface="微软雅黑" panose="020B0503020204020204" charset="-122"/>
                <a:cs typeface="+mn-ea"/>
              </a:rPr>
              <a:t>1.</a:t>
            </a:r>
            <a:r>
              <a:rPr lang="zh-CN" altLang="en-US" b="1" smtClean="0">
                <a:solidFill>
                  <a:srgbClr val="00B050"/>
                </a:solidFill>
                <a:latin typeface="微软雅黑" panose="020B0503020204020204" charset="-122"/>
                <a:ea typeface="微软雅黑" panose="020B0503020204020204" charset="-122"/>
                <a:cs typeface="+mn-ea"/>
              </a:rPr>
              <a:t>目标</a:t>
            </a:r>
            <a:r>
              <a:rPr lang="zh-CN" altLang="en-US" b="1">
                <a:solidFill>
                  <a:srgbClr val="00B050"/>
                </a:solidFill>
                <a:latin typeface="微软雅黑" panose="020B0503020204020204" charset="-122"/>
                <a:ea typeface="微软雅黑" panose="020B0503020204020204" charset="-122"/>
                <a:cs typeface="+mn-ea"/>
              </a:rPr>
              <a:t>：</a:t>
            </a:r>
            <a:r>
              <a:rPr kumimoji="0" lang="zh-CN" altLang="en-US" b="1" i="0" u="none" strike="noStrike" kern="1200" cap="none" spc="0" normalizeH="0" baseline="0" noProof="0" smtClean="0">
                <a:ln>
                  <a:noFill/>
                </a:ln>
                <a:solidFill>
                  <a:srgbClr val="0F1423"/>
                </a:solidFill>
                <a:effectLst/>
                <a:uLnTx/>
                <a:uFillTx/>
                <a:latin typeface="微软雅黑" panose="020B0503020204020204" charset="-122"/>
                <a:cs typeface="新宋体" panose="02010609030101010101" charset="-122"/>
              </a:rPr>
              <a:t>根据人们对蛋白质</a:t>
            </a:r>
            <a:r>
              <a:rPr kumimoji="0" lang="zh-CN" altLang="en-US" b="1" i="0" u="none" strike="noStrike" kern="1200" cap="none" spc="0" normalizeH="0" baseline="0" noProof="0" smtClean="0">
                <a:ln>
                  <a:noFill/>
                </a:ln>
                <a:solidFill>
                  <a:schemeClr val="accent1"/>
                </a:solidFill>
                <a:effectLst/>
                <a:uLnTx/>
                <a:uFillTx/>
                <a:latin typeface="微软雅黑" panose="020B0503020204020204" charset="-122"/>
                <a:cs typeface="新宋体" panose="02010609030101010101" charset="-122"/>
              </a:rPr>
              <a:t>功能</a:t>
            </a:r>
            <a:r>
              <a:rPr kumimoji="0" lang="zh-CN" altLang="en-US" b="1" i="0" u="none" strike="noStrike" kern="1200" cap="none" spc="0" normalizeH="0" baseline="0" noProof="0" smtClean="0">
                <a:ln>
                  <a:noFill/>
                </a:ln>
                <a:solidFill>
                  <a:srgbClr val="0F1423"/>
                </a:solidFill>
                <a:effectLst/>
                <a:uLnTx/>
                <a:uFillTx/>
                <a:latin typeface="微软雅黑" panose="020B0503020204020204" charset="-122"/>
                <a:cs typeface="新宋体" panose="02010609030101010101" charset="-122"/>
              </a:rPr>
              <a:t>的特定需求，对蛋白质的</a:t>
            </a:r>
            <a:r>
              <a:rPr kumimoji="0" lang="zh-CN" altLang="en-US" b="1" i="0" u="none" strike="noStrike" kern="1200" cap="none" spc="0" normalizeH="0" baseline="0" noProof="0" smtClean="0">
                <a:ln>
                  <a:noFill/>
                </a:ln>
                <a:solidFill>
                  <a:schemeClr val="accent1"/>
                </a:solidFill>
                <a:effectLst/>
                <a:uLnTx/>
                <a:uFillTx/>
                <a:latin typeface="微软雅黑" panose="020B0503020204020204" charset="-122"/>
                <a:cs typeface="新宋体" panose="02010609030101010101" charset="-122"/>
              </a:rPr>
              <a:t>结构</a:t>
            </a:r>
            <a:r>
              <a:rPr kumimoji="0" lang="zh-CN" altLang="en-US" b="1" i="0" u="none" strike="noStrike" kern="1200" cap="none" spc="0" normalizeH="0" baseline="0" noProof="0" smtClean="0">
                <a:ln>
                  <a:noFill/>
                </a:ln>
                <a:solidFill>
                  <a:srgbClr val="0F1423"/>
                </a:solidFill>
                <a:effectLst/>
                <a:uLnTx/>
                <a:uFillTx/>
                <a:latin typeface="微软雅黑" panose="020B0503020204020204" charset="-122"/>
                <a:cs typeface="新宋体" panose="02010609030101010101" charset="-122"/>
              </a:rPr>
              <a:t>进行设计改造，由于基因决定蛋白质，</a:t>
            </a:r>
            <a:r>
              <a:rPr lang="zh-CN" altLang="en-US" b="1" spc="0">
                <a:solidFill>
                  <a:srgbClr val="0F1423"/>
                </a:solidFill>
                <a:latin typeface="微软雅黑" panose="020B0503020204020204" charset="-122"/>
                <a:cs typeface="新宋体" panose="02010609030101010101" charset="-122"/>
              </a:rPr>
              <a:t>因此，对蛋白质的结构进行设计</a:t>
            </a:r>
            <a:r>
              <a:rPr lang="zh-CN" altLang="en-US" b="1" spc="0" smtClean="0">
                <a:solidFill>
                  <a:srgbClr val="0F1423"/>
                </a:solidFill>
                <a:latin typeface="微软雅黑" panose="020B0503020204020204" charset="-122"/>
                <a:cs typeface="新宋体" panose="02010609030101010101" charset="-122"/>
              </a:rPr>
              <a:t>改造，</a:t>
            </a:r>
            <a:r>
              <a:rPr kumimoji="0" lang="zh-CN" altLang="en-US" b="1" i="0" u="none" strike="noStrike" kern="1200" cap="none" spc="0" normalizeH="0" baseline="0" noProof="0" smtClean="0">
                <a:ln>
                  <a:noFill/>
                </a:ln>
                <a:solidFill>
                  <a:schemeClr val="accent1"/>
                </a:solidFill>
                <a:effectLst/>
                <a:uLnTx/>
                <a:uFillTx/>
                <a:latin typeface="微软雅黑" panose="020B0503020204020204" charset="-122"/>
                <a:cs typeface="新宋体" panose="02010609030101010101" charset="-122"/>
              </a:rPr>
              <a:t>最终通过改造或合成基因来完成。</a:t>
            </a:r>
            <a:endParaRPr kumimoji="0" lang="zh-CN" altLang="en-US" b="1" i="0" u="none" strike="noStrike" kern="1200" cap="none" spc="0" normalizeH="0" baseline="0" noProof="0" smtClean="0">
              <a:ln>
                <a:noFill/>
              </a:ln>
              <a:solidFill>
                <a:schemeClr val="accent1"/>
              </a:solidFill>
              <a:effectLst/>
              <a:uLnTx/>
              <a:uFillTx/>
              <a:latin typeface="微软雅黑" panose="020B0503020204020204" charset="-122"/>
              <a:cs typeface="新宋体" panose="02010609030101010101" charset="-122"/>
            </a:endParaRPr>
          </a:p>
        </p:txBody>
      </p:sp>
      <p:sp>
        <p:nvSpPr>
          <p:cNvPr id="13" name="矩形 12"/>
          <p:cNvSpPr/>
          <p:nvPr>
            <p:custDataLst>
              <p:tags r:id="rId3"/>
            </p:custDataLst>
          </p:nvPr>
        </p:nvSpPr>
        <p:spPr>
          <a:xfrm>
            <a:off x="621983" y="201041"/>
            <a:ext cx="3791426" cy="483870"/>
          </a:xfrm>
          <a:prstGeom prst="rect">
            <a:avLst/>
          </a:prstGeom>
        </p:spPr>
        <p:txBody>
          <a:bodyPr vert="horz" wrap="square" lIns="68580" tIns="34290" rIns="68580" bIns="34290" rtlCol="0" anchor="ctr">
            <a:noAutofit/>
            <a:scene3d>
              <a:camera prst="orthographicFront"/>
              <a:lightRig rig="threePt" dir="t"/>
            </a:scene3d>
          </a:bodyPr>
          <a:lstStyle/>
          <a:p>
            <a:pPr>
              <a:spcBef>
                <a:spcPct val="0"/>
              </a:spcBef>
              <a:spcAft>
                <a:spcPct val="0"/>
              </a:spcAft>
            </a:pPr>
            <a:endParaRPr lang="zh-CN" altLang="en-US" sz="2100" b="1">
              <a:latin typeface="微软雅黑" panose="020B0503020204020204" charset="-122"/>
              <a:ea typeface="微软雅黑" panose="020B0503020204020204" charset="-122"/>
              <a:cs typeface="微软雅黑" panose="020B0503020204020204" charset="-122"/>
              <a:sym typeface="+mn-ea"/>
            </a:endParaRPr>
          </a:p>
        </p:txBody>
      </p:sp>
      <p:sp>
        <p:nvSpPr>
          <p:cNvPr id="14" name="文本框 13"/>
          <p:cNvSpPr txBox="1"/>
          <p:nvPr>
            <p:custDataLst>
              <p:tags r:id="rId4"/>
            </p:custDataLst>
          </p:nvPr>
        </p:nvSpPr>
        <p:spPr>
          <a:xfrm>
            <a:off x="498712" y="4011645"/>
            <a:ext cx="2903855" cy="368300"/>
          </a:xfrm>
          <a:prstGeom prst="rect">
            <a:avLst/>
          </a:prstGeom>
          <a:noFill/>
        </p:spPr>
        <p:txBody>
          <a:bodyPr wrap="none" rtlCol="0" anchor="t">
            <a:spAutoFit/>
          </a:bodyPr>
          <a:lstStyle/>
          <a:p>
            <a:pPr>
              <a:buFont typeface="Arial" panose="020B0604020202020204" pitchFamily="34" charset="0"/>
              <a:buNone/>
            </a:pPr>
            <a:r>
              <a:rPr lang="en-US" altLang="zh-CN" sz="1800" b="1" spc="150" smtClean="0">
                <a:solidFill>
                  <a:srgbClr val="00B05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2.</a:t>
            </a:r>
            <a:r>
              <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天然</a:t>
            </a:r>
            <a:r>
              <a:rPr lang="zh-CN" altLang="en-US" sz="1800" b="1" spc="150">
                <a:solidFill>
                  <a:srgbClr val="00B05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蛋白质合成过程：</a:t>
            </a:r>
            <a:endParaRPr lang="zh-CN" altLang="en-US" sz="1800" b="1" spc="150">
              <a:solidFill>
                <a:srgbClr val="00B050"/>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16" name="矩形 15"/>
          <p:cNvSpPr/>
          <p:nvPr>
            <p:custDataLst>
              <p:tags r:id="rId5"/>
            </p:custDataLst>
          </p:nvPr>
        </p:nvSpPr>
        <p:spPr>
          <a:xfrm>
            <a:off x="566103" y="2211752"/>
            <a:ext cx="6082628" cy="450850"/>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zh-CN" altLang="en-US" b="1" kern="100">
                <a:solidFill>
                  <a:srgbClr val="00B050"/>
                </a:solidFill>
                <a:latin typeface="微软雅黑" panose="020B0503020204020204" charset="-122"/>
                <a:ea typeface="微软雅黑" panose="020B0503020204020204" charset="-122"/>
                <a:cs typeface="Times New Roman" panose="02020603050405020304" charset="0"/>
                <a:sym typeface="+mn-ea"/>
              </a:rPr>
              <a:t>思考：</a:t>
            </a:r>
            <a:r>
              <a:rPr lang="zh-CN" altLang="en-US" b="1" u="sng" kern="100">
                <a:solidFill>
                  <a:srgbClr val="00B050"/>
                </a:solidFill>
                <a:latin typeface="微软雅黑" panose="020B0503020204020204" charset="-122"/>
                <a:ea typeface="微软雅黑" panose="020B0503020204020204" charset="-122"/>
                <a:cs typeface="Times New Roman" panose="02020603050405020304" charset="0"/>
                <a:sym typeface="+mn-ea"/>
              </a:rPr>
              <a:t>为什么蛋白质工程改造基因而不是直接改造蛋白质？</a:t>
            </a:r>
            <a:endParaRPr lang="zh-CN" altLang="en-US" b="1" u="sng" kern="100">
              <a:solidFill>
                <a:srgbClr val="00B050"/>
              </a:solidFill>
              <a:latin typeface="微软雅黑" panose="020B0503020204020204" charset="-122"/>
              <a:ea typeface="微软雅黑" panose="020B0503020204020204" charset="-122"/>
              <a:cs typeface="Times New Roman" panose="02020603050405020304" charset="0"/>
              <a:sym typeface="+mn-ea"/>
            </a:endParaRPr>
          </a:p>
        </p:txBody>
      </p:sp>
      <p:sp>
        <p:nvSpPr>
          <p:cNvPr id="17" name="矩形 16"/>
          <p:cNvSpPr/>
          <p:nvPr>
            <p:custDataLst>
              <p:tags r:id="rId6"/>
            </p:custDataLst>
          </p:nvPr>
        </p:nvSpPr>
        <p:spPr>
          <a:xfrm>
            <a:off x="566103" y="2585244"/>
            <a:ext cx="8313896" cy="117030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zh-CN" altLang="en-US" b="1" kern="100">
                <a:latin typeface="微软雅黑" panose="020B0503020204020204" charset="-122"/>
                <a:ea typeface="微软雅黑" panose="020B0503020204020204" charset="-122"/>
                <a:cs typeface="Times New Roman" panose="02020603050405020304" charset="0"/>
                <a:sym typeface="+mn-ea"/>
              </a:rPr>
              <a:t>①</a:t>
            </a:r>
            <a:r>
              <a:rPr lang="zh-CN" altLang="en-US" b="1" u="sng" kern="100">
                <a:solidFill>
                  <a:schemeClr val="accent1"/>
                </a:solidFill>
                <a:latin typeface="微软雅黑" panose="020B0503020204020204" charset="-122"/>
                <a:ea typeface="微软雅黑" panose="020B0503020204020204" charset="-122"/>
                <a:cs typeface="Times New Roman" panose="02020603050405020304" charset="0"/>
                <a:sym typeface="+mn-ea"/>
              </a:rPr>
              <a:t>蛋白质的高级结构十分复杂</a:t>
            </a:r>
            <a:r>
              <a:rPr lang="zh-CN" altLang="en-US" b="1" kern="100">
                <a:latin typeface="微软雅黑" panose="020B0503020204020204" charset="-122"/>
                <a:ea typeface="微软雅黑" panose="020B0503020204020204" charset="-122"/>
                <a:cs typeface="Times New Roman" panose="02020603050405020304" charset="0"/>
                <a:sym typeface="+mn-ea"/>
              </a:rPr>
              <a:t>，直接</a:t>
            </a:r>
            <a:r>
              <a:rPr lang="zh-CN" altLang="en-US" b="1" u="sng" kern="100">
                <a:solidFill>
                  <a:schemeClr val="accent1"/>
                </a:solidFill>
                <a:latin typeface="微软雅黑" panose="020B0503020204020204" charset="-122"/>
                <a:ea typeface="微软雅黑" panose="020B0503020204020204" charset="-122"/>
                <a:cs typeface="Times New Roman" panose="02020603050405020304" charset="0"/>
                <a:sym typeface="+mn-ea"/>
              </a:rPr>
              <a:t>改造难度大</a:t>
            </a:r>
            <a:r>
              <a:rPr lang="zh-CN" altLang="en-US" b="1" kern="100">
                <a:latin typeface="微软雅黑" panose="020B0503020204020204" charset="-122"/>
                <a:ea typeface="微软雅黑" panose="020B0503020204020204" charset="-122"/>
                <a:cs typeface="Times New Roman" panose="02020603050405020304" charset="0"/>
                <a:sym typeface="+mn-ea"/>
              </a:rPr>
              <a:t>，基因结构相对简单，容易改造；</a:t>
            </a:r>
            <a:endParaRPr lang="zh-CN" altLang="en-US" b="1" kern="100">
              <a:latin typeface="微软雅黑" panose="020B0503020204020204" charset="-122"/>
              <a:ea typeface="微软雅黑" panose="020B0503020204020204" charset="-122"/>
              <a:cs typeface="Times New Roman" panose="02020603050405020304" charset="0"/>
              <a:sym typeface="+mn-ea"/>
            </a:endParaRPr>
          </a:p>
          <a:p>
            <a:pPr>
              <a:lnSpc>
                <a:spcPct val="130000"/>
              </a:lnSpc>
            </a:pPr>
            <a:r>
              <a:rPr lang="zh-CN" altLang="en-US" b="1" kern="100">
                <a:latin typeface="微软雅黑" panose="020B0503020204020204" charset="-122"/>
                <a:ea typeface="微软雅黑" panose="020B0503020204020204" charset="-122"/>
                <a:cs typeface="Times New Roman" panose="02020603050405020304" charset="0"/>
                <a:sym typeface="+mn-ea"/>
              </a:rPr>
              <a:t>②蛋白质是由基因编码的，改造了基因可以间接改造蛋白质；</a:t>
            </a:r>
            <a:endParaRPr lang="zh-CN" altLang="en-US" b="1" kern="100">
              <a:latin typeface="微软雅黑" panose="020B0503020204020204" charset="-122"/>
              <a:ea typeface="微软雅黑" panose="020B0503020204020204" charset="-122"/>
              <a:cs typeface="Times New Roman" panose="02020603050405020304" charset="0"/>
              <a:sym typeface="+mn-ea"/>
            </a:endParaRPr>
          </a:p>
          <a:p>
            <a:pPr>
              <a:lnSpc>
                <a:spcPct val="130000"/>
              </a:lnSpc>
            </a:pPr>
            <a:r>
              <a:rPr lang="zh-CN" altLang="en-US" b="1" kern="100">
                <a:latin typeface="微软雅黑" panose="020B0503020204020204" charset="-122"/>
                <a:ea typeface="微软雅黑" panose="020B0503020204020204" charset="-122"/>
                <a:cs typeface="Times New Roman" panose="02020603050405020304" charset="0"/>
                <a:sym typeface="+mn-ea"/>
              </a:rPr>
              <a:t>③</a:t>
            </a:r>
            <a:r>
              <a:rPr lang="zh-CN" altLang="en-US" b="1" u="sng" kern="100">
                <a:solidFill>
                  <a:schemeClr val="accent1"/>
                </a:solidFill>
                <a:latin typeface="微软雅黑" panose="020B0503020204020204" charset="-122"/>
                <a:ea typeface="微软雅黑" panose="020B0503020204020204" charset="-122"/>
                <a:cs typeface="Times New Roman" panose="02020603050405020304" charset="0"/>
                <a:sym typeface="+mn-ea"/>
              </a:rPr>
              <a:t>基因可以遗传</a:t>
            </a:r>
            <a:r>
              <a:rPr lang="zh-CN" altLang="en-US" b="1" u="sng" kern="100">
                <a:latin typeface="微软雅黑" panose="020B0503020204020204" charset="-122"/>
                <a:ea typeface="微软雅黑" panose="020B0503020204020204" charset="-122"/>
                <a:cs typeface="Times New Roman" panose="02020603050405020304" charset="0"/>
                <a:sym typeface="+mn-ea"/>
              </a:rPr>
              <a:t>，</a:t>
            </a:r>
            <a:r>
              <a:rPr lang="zh-CN" altLang="en-US" b="1" u="sng" kern="100">
                <a:solidFill>
                  <a:schemeClr val="accent1"/>
                </a:solidFill>
                <a:latin typeface="微软雅黑" panose="020B0503020204020204" charset="-122"/>
                <a:ea typeface="微软雅黑" panose="020B0503020204020204" charset="-122"/>
                <a:cs typeface="Times New Roman" panose="02020603050405020304" charset="0"/>
                <a:sym typeface="+mn-ea"/>
              </a:rPr>
              <a:t>蛋白质无法遗传</a:t>
            </a:r>
            <a:r>
              <a:rPr lang="zh-CN" altLang="en-US" b="1" kern="100">
                <a:latin typeface="微软雅黑" panose="020B0503020204020204" charset="-122"/>
                <a:ea typeface="微软雅黑" panose="020B0503020204020204" charset="-122"/>
                <a:cs typeface="Times New Roman" panose="02020603050405020304" charset="0"/>
                <a:sym typeface="+mn-ea"/>
              </a:rPr>
              <a:t>；</a:t>
            </a:r>
            <a:endParaRPr lang="zh-CN" altLang="en-US" b="1" kern="100">
              <a:latin typeface="微软雅黑" panose="020B0503020204020204" charset="-122"/>
              <a:ea typeface="微软雅黑" panose="020B0503020204020204" charset="-122"/>
              <a:cs typeface="Times New Roman" panose="02020603050405020304" charset="0"/>
              <a:sym typeface="+mn-ea"/>
            </a:endParaRPr>
          </a:p>
        </p:txBody>
      </p:sp>
      <p:sp>
        <p:nvSpPr>
          <p:cNvPr id="5" name="文本框 4"/>
          <p:cNvSpPr txBox="1"/>
          <p:nvPr>
            <p:custDataLst>
              <p:tags r:id="rId7"/>
            </p:custDataLst>
          </p:nvPr>
        </p:nvSpPr>
        <p:spPr>
          <a:xfrm>
            <a:off x="101312" y="291732"/>
            <a:ext cx="464820" cy="395605"/>
          </a:xfrm>
          <a:prstGeom prst="rect">
            <a:avLst/>
          </a:prstGeom>
          <a:noFill/>
          <a:ln w="9525">
            <a:noFill/>
          </a:ln>
        </p:spPr>
        <p:txBody>
          <a:bodyPr wrap="none" rtlCol="0">
            <a:spAutoFit/>
          </a:bodyPr>
          <a:lstStyle/>
          <a:p>
            <a:pPr algn="l">
              <a:lnSpc>
                <a:spcPct val="110000"/>
              </a:lnSpc>
              <a:buClrTx/>
              <a:buSzTx/>
              <a:buFontTx/>
            </a:pPr>
            <a:r>
              <a:rPr lang="en-US" altLang="zh-CN" sz="1800" b="1" smtClean="0">
                <a:solidFill>
                  <a:schemeClr val="bg1"/>
                </a:solidFill>
                <a:latin typeface="微软雅黑" panose="020B0503020204020204" charset="-122"/>
                <a:ea typeface="微软雅黑" panose="020B0503020204020204" charset="-122"/>
                <a:cs typeface="宋体" panose="02010600030101010101" pitchFamily="2" charset="-122"/>
              </a:rPr>
              <a:t>02</a:t>
            </a:r>
            <a:endParaRPr lang="en-US" altLang="zh-CN" sz="1800" b="1" smtClean="0">
              <a:solidFill>
                <a:schemeClr val="bg1"/>
              </a:solidFill>
              <a:latin typeface="微软雅黑" panose="020B0503020204020204" charset="-122"/>
              <a:ea typeface="微软雅黑" panose="020B0503020204020204" charset="-122"/>
              <a:cs typeface="宋体" panose="02010600030101010101" pitchFamily="2" charset="-122"/>
            </a:endParaRPr>
          </a:p>
        </p:txBody>
      </p:sp>
      <p:sp>
        <p:nvSpPr>
          <p:cNvPr id="3" name="文本框 2"/>
          <p:cNvSpPr txBox="1"/>
          <p:nvPr>
            <p:custDataLst>
              <p:tags r:id="rId8"/>
            </p:custDataLst>
          </p:nvPr>
        </p:nvSpPr>
        <p:spPr>
          <a:xfrm>
            <a:off x="3347879" y="4011930"/>
            <a:ext cx="1909286" cy="368300"/>
          </a:xfrm>
          <a:prstGeom prst="rect">
            <a:avLst/>
          </a:prstGeom>
          <a:noFill/>
          <a:ln w="9525">
            <a:noFill/>
          </a:ln>
        </p:spPr>
        <p:txBody>
          <a:bodyPr wrap="square" anchor="t">
            <a:spAutoFit/>
          </a:bodyPr>
          <a:lstStyle/>
          <a:p>
            <a:pPr>
              <a:buFont typeface="Arial" panose="020B0604020202020204" pitchFamily="34" charset="0"/>
              <a:buNone/>
            </a:pPr>
            <a:r>
              <a:rPr lang="zh-CN" altLang="en-US" sz="1800" b="1">
                <a:solidFill>
                  <a:schemeClr val="accent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按照中心法则</a:t>
            </a:r>
            <a:endParaRPr lang="zh-CN" altLang="en-US" sz="1800" b="1" smtClean="0">
              <a:solidFill>
                <a:schemeClr val="accent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381" name="矩形 380"/>
          <p:cNvSpPr/>
          <p:nvPr>
            <p:custDataLst>
              <p:tags r:id="rId9"/>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10"/>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11"/>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二</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蛋白质工程的基本原理</a:t>
            </a:r>
            <a:endParaRPr lang="zh-CN" altLang="en-US" sz="2400" b="1" spc="190">
              <a:solidFill>
                <a:schemeClr val="accent1"/>
              </a:solidFill>
              <a:uFillTx/>
              <a:ea typeface="微软雅黑" panose="020B0503020204020204" charset="-122"/>
              <a:sym typeface="+mn-ea"/>
            </a:endParaRPr>
          </a:p>
          <a:p>
            <a:endParaRPr lang="zh-CN" altLang="en-US" sz="2400" b="1" spc="190">
              <a:solidFill>
                <a:schemeClr val="accent1"/>
              </a:solidFill>
              <a:uFillTx/>
              <a:ea typeface="微软雅黑" panose="020B0503020204020204" charset="-122"/>
              <a:sym typeface="+mn-ea"/>
            </a:endParaRPr>
          </a:p>
        </p:txBody>
      </p:sp>
      <p:sp>
        <p:nvSpPr>
          <p:cNvPr id="27" name="圆角矩形 26"/>
          <p:cNvSpPr/>
          <p:nvPr>
            <p:custDataLst>
              <p:tags r:id="rId12"/>
            </p:custDataLst>
          </p:nvPr>
        </p:nvSpPr>
        <p:spPr>
          <a:xfrm>
            <a:off x="498475" y="2171065"/>
            <a:ext cx="8458200" cy="1680210"/>
          </a:xfrm>
          <a:prstGeom prst="roundRect">
            <a:avLst/>
          </a:prstGeom>
          <a:noFill/>
          <a:ln w="12700" cmpd="sng">
            <a:solidFill>
              <a:schemeClr val="accent2"/>
            </a:solidFill>
            <a:prstDash val="sysDot"/>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17" grpId="0" uiExpand="1" build="p"/>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p:cNvSpPr/>
          <p:nvPr>
            <p:custDataLst>
              <p:tags r:id="rId1"/>
            </p:custDataLst>
          </p:nvPr>
        </p:nvSpPr>
        <p:spPr>
          <a:xfrm>
            <a:off x="7784465" y="1264285"/>
            <a:ext cx="1208405" cy="622300"/>
          </a:xfrm>
          <a:prstGeom prst="rect">
            <a:avLst/>
          </a:prstGeom>
          <a:noFill/>
          <a:ln w="9525" cap="flat" cmpd="sng">
            <a:solidFill>
              <a:schemeClr val="accent5"/>
            </a:solidFill>
            <a:prstDash val="solid"/>
            <a:miter/>
          </a:ln>
        </p:spPr>
        <p:txBody>
          <a:bodyPr vert="horz" wrap="square" lIns="68580" tIns="34290" rIns="68580" bIns="34290" anchor="t" anchorCtr="0">
            <a:spAutoFit/>
          </a:bodyPr>
          <a:lstStyle/>
          <a:p>
            <a:pPr marL="0" indent="0" algn="l">
              <a:lnSpc>
                <a:spcPct val="100000"/>
              </a:lnSpc>
              <a:spcBef>
                <a:spcPct val="0"/>
              </a:spcBef>
              <a:spcAft>
                <a:spcPct val="0"/>
              </a:spcAft>
              <a:buNone/>
            </a:pPr>
            <a:r>
              <a:rPr lang="zh-CN" altLang="en-US" sz="1800" b="1" i="0" u="none" strike="noStrike" kern="1200" cap="none" spc="0" baseline="0">
                <a:latin typeface="微软雅黑" panose="020B0503020204020204" charset="-122"/>
                <a:ea typeface="微软雅黑" panose="020B0503020204020204" charset="-122"/>
                <a:cs typeface="Times New Roman" panose="02020603050405020304" charset="0"/>
              </a:rPr>
              <a:t>新蛋白质</a:t>
            </a:r>
            <a:r>
              <a:rPr lang="zh-CN" altLang="en-US" sz="1800" b="1" i="0" u="none" strike="noStrike" kern="1200" cap="none" spc="0" baseline="0">
                <a:solidFill>
                  <a:srgbClr val="FF0000"/>
                </a:solidFill>
                <a:latin typeface="微软雅黑" panose="020B0503020204020204" charset="-122"/>
                <a:ea typeface="微软雅黑" panose="020B0503020204020204" charset="-122"/>
                <a:cs typeface="Times New Roman" panose="02020603050405020304" charset="0"/>
              </a:rPr>
              <a:t>预期功能</a:t>
            </a:r>
            <a:endParaRPr lang="zh-CN" altLang="en-US" sz="1800" b="1" i="0" u="none" strike="noStrike" kern="1200" cap="none" spc="0" baseline="0">
              <a:solidFill>
                <a:srgbClr val="FF0000"/>
              </a:solidFill>
              <a:latin typeface="微软雅黑" panose="020B0503020204020204" charset="-122"/>
              <a:ea typeface="微软雅黑" panose="020B0503020204020204" charset="-122"/>
              <a:cs typeface="Times New Roman" panose="02020603050405020304" charset="0"/>
            </a:endParaRPr>
          </a:p>
        </p:txBody>
      </p:sp>
      <p:sp>
        <p:nvSpPr>
          <p:cNvPr id="13" name="直线"/>
          <p:cNvSpPr/>
          <p:nvPr>
            <p:custDataLst>
              <p:tags r:id="rId2"/>
            </p:custDataLst>
          </p:nvPr>
        </p:nvSpPr>
        <p:spPr>
          <a:xfrm flipH="1" flipV="1">
            <a:off x="1270996" y="1668455"/>
            <a:ext cx="2023100" cy="1"/>
          </a:xfrm>
          <a:prstGeom prst="line">
            <a:avLst/>
          </a:prstGeom>
          <a:noFill/>
          <a:ln w="19050" cap="flat" cmpd="sng">
            <a:solidFill>
              <a:schemeClr val="accent5"/>
            </a:solidFill>
            <a:prstDash val="solid"/>
            <a:miter/>
            <a:tailEnd type="triangle" w="med" len="med"/>
          </a:ln>
        </p:spPr>
        <p:txBody>
          <a:bodyPr rtlCol="0" anchor="ctr"/>
          <a:lstStyle/>
          <a:p>
            <a:pPr algn="ctr"/>
            <a:endParaRPr sz="100"/>
          </a:p>
        </p:txBody>
      </p:sp>
      <p:sp>
        <p:nvSpPr>
          <p:cNvPr id="14" name="矩形"/>
          <p:cNvSpPr/>
          <p:nvPr>
            <p:custDataLst>
              <p:tags r:id="rId3"/>
            </p:custDataLst>
          </p:nvPr>
        </p:nvSpPr>
        <p:spPr>
          <a:xfrm>
            <a:off x="1331463" y="1316233"/>
            <a:ext cx="1965960" cy="345440"/>
          </a:xfrm>
          <a:prstGeom prst="rect">
            <a:avLst/>
          </a:prstGeom>
          <a:noFill/>
          <a:ln w="9525" cap="flat" cmpd="sng">
            <a:noFill/>
            <a:prstDash val="solid"/>
            <a:miter/>
          </a:ln>
        </p:spPr>
        <p:txBody>
          <a:bodyPr vert="horz" wrap="none" lIns="68580" tIns="34290" rIns="68580" bIns="34290" anchor="t" anchorCtr="0">
            <a:spAutoFit/>
          </a:bodyPr>
          <a:lstStyle/>
          <a:p>
            <a:pPr marL="0" indent="0" algn="l">
              <a:lnSpc>
                <a:spcPct val="100000"/>
              </a:lnSpc>
              <a:spcBef>
                <a:spcPct val="0"/>
              </a:spcBef>
              <a:spcAft>
                <a:spcPct val="0"/>
              </a:spcAft>
              <a:buNone/>
            </a:pPr>
            <a:r>
              <a:rPr lang="zh-CN" altLang="en-US" sz="1800" b="1">
                <a:solidFill>
                  <a:srgbClr val="C00000"/>
                </a:solidFill>
                <a:latin typeface="微软雅黑" panose="020B0503020204020204" charset="-122"/>
                <a:ea typeface="微软雅黑" panose="020B0503020204020204" charset="-122"/>
                <a:cs typeface="Times New Roman" panose="02020603050405020304" charset="0"/>
              </a:rPr>
              <a:t>找到并改变或</a:t>
            </a:r>
            <a:r>
              <a:rPr lang="zh-CN" altLang="en-US" sz="1800" b="1" i="0" u="none" strike="noStrike" kern="1200" cap="none" spc="0" baseline="0">
                <a:solidFill>
                  <a:srgbClr val="C00000"/>
                </a:solidFill>
                <a:latin typeface="微软雅黑" panose="020B0503020204020204" charset="-122"/>
                <a:ea typeface="微软雅黑" panose="020B0503020204020204" charset="-122"/>
                <a:cs typeface="Times New Roman" panose="02020603050405020304" charset="0"/>
              </a:rPr>
              <a:t>合成</a:t>
            </a:r>
            <a:endParaRPr lang="zh-CN" altLang="en-US" sz="1800" b="1" i="0" u="none" strike="noStrike" kern="1200" cap="none" spc="0" baseline="0">
              <a:solidFill>
                <a:srgbClr val="C00000"/>
              </a:solidFill>
              <a:latin typeface="微软雅黑" panose="020B0503020204020204" charset="-122"/>
              <a:ea typeface="微软雅黑" panose="020B0503020204020204" charset="-122"/>
              <a:cs typeface="Times New Roman" panose="02020603050405020304" charset="0"/>
            </a:endParaRPr>
          </a:p>
        </p:txBody>
      </p:sp>
      <p:sp>
        <p:nvSpPr>
          <p:cNvPr id="16" name="直线"/>
          <p:cNvSpPr/>
          <p:nvPr>
            <p:custDataLst>
              <p:tags r:id="rId4"/>
            </p:custDataLst>
          </p:nvPr>
        </p:nvSpPr>
        <p:spPr>
          <a:xfrm flipH="1" flipV="1">
            <a:off x="4722568" y="1668455"/>
            <a:ext cx="1104313" cy="0"/>
          </a:xfrm>
          <a:prstGeom prst="line">
            <a:avLst/>
          </a:prstGeom>
          <a:noFill/>
          <a:ln w="19050" cap="flat" cmpd="sng">
            <a:solidFill>
              <a:schemeClr val="accent5"/>
            </a:solidFill>
            <a:prstDash val="solid"/>
            <a:miter/>
            <a:tailEnd type="triangle" w="med" len="med"/>
          </a:ln>
        </p:spPr>
        <p:txBody>
          <a:bodyPr rtlCol="0" anchor="ctr"/>
          <a:lstStyle/>
          <a:p>
            <a:pPr algn="ctr"/>
            <a:endParaRPr sz="100"/>
          </a:p>
        </p:txBody>
      </p:sp>
      <p:sp>
        <p:nvSpPr>
          <p:cNvPr id="17" name="矩形"/>
          <p:cNvSpPr/>
          <p:nvPr>
            <p:custDataLst>
              <p:tags r:id="rId5"/>
            </p:custDataLst>
          </p:nvPr>
        </p:nvSpPr>
        <p:spPr>
          <a:xfrm>
            <a:off x="4959350" y="1322705"/>
            <a:ext cx="878205" cy="345440"/>
          </a:xfrm>
          <a:prstGeom prst="rect">
            <a:avLst/>
          </a:prstGeom>
          <a:noFill/>
          <a:ln w="9525" cap="flat" cmpd="sng">
            <a:noFill/>
            <a:prstDash val="solid"/>
            <a:miter/>
          </a:ln>
        </p:spPr>
        <p:txBody>
          <a:bodyPr vert="horz" wrap="square" lIns="68580" tIns="34290" rIns="68580" bIns="34290" anchor="t" anchorCtr="0">
            <a:spAutoFit/>
          </a:bodyPr>
          <a:lstStyle/>
          <a:p>
            <a:pPr marL="0" indent="0" algn="l">
              <a:lnSpc>
                <a:spcPct val="100000"/>
              </a:lnSpc>
              <a:spcBef>
                <a:spcPct val="0"/>
              </a:spcBef>
              <a:spcAft>
                <a:spcPct val="0"/>
              </a:spcAft>
              <a:buNone/>
            </a:pPr>
            <a:r>
              <a:rPr lang="zh-CN" altLang="en-US" sz="1800" b="1">
                <a:solidFill>
                  <a:srgbClr val="C00000"/>
                </a:solidFill>
                <a:latin typeface="微软雅黑" panose="020B0503020204020204" charset="-122"/>
                <a:ea typeface="微软雅黑" panose="020B0503020204020204" charset="-122"/>
                <a:cs typeface="Times New Roman" panose="02020603050405020304" charset="0"/>
              </a:rPr>
              <a:t>推测</a:t>
            </a:r>
            <a:endParaRPr lang="zh-CN" altLang="en-US" sz="1800" b="1" i="0" u="none" strike="noStrike" kern="1200" cap="none" spc="0" baseline="0">
              <a:solidFill>
                <a:srgbClr val="C00000"/>
              </a:solidFill>
              <a:latin typeface="微软雅黑" panose="020B0503020204020204" charset="-122"/>
              <a:ea typeface="微软雅黑" panose="020B0503020204020204" charset="-122"/>
              <a:cs typeface="Times New Roman" panose="02020603050405020304" charset="0"/>
            </a:endParaRPr>
          </a:p>
        </p:txBody>
      </p:sp>
      <p:sp>
        <p:nvSpPr>
          <p:cNvPr id="24" name="矩形"/>
          <p:cNvSpPr/>
          <p:nvPr>
            <p:custDataLst>
              <p:tags r:id="rId6"/>
            </p:custDataLst>
          </p:nvPr>
        </p:nvSpPr>
        <p:spPr>
          <a:xfrm>
            <a:off x="1222458" y="1819079"/>
            <a:ext cx="594360" cy="345440"/>
          </a:xfrm>
          <a:prstGeom prst="rect">
            <a:avLst/>
          </a:prstGeom>
          <a:noFill/>
          <a:ln w="9525" cap="flat" cmpd="sng">
            <a:noFill/>
            <a:prstDash val="solid"/>
            <a:miter/>
          </a:ln>
        </p:spPr>
        <p:txBody>
          <a:bodyPr vert="horz" wrap="none" lIns="68580" tIns="34290" rIns="68580" bIns="34290" anchor="t" anchorCtr="0">
            <a:spAutoFit/>
          </a:bodyPr>
          <a:lstStyle/>
          <a:p>
            <a:pPr marL="0" indent="0" algn="l">
              <a:lnSpc>
                <a:spcPct val="100000"/>
              </a:lnSpc>
              <a:spcBef>
                <a:spcPct val="0"/>
              </a:spcBef>
              <a:spcAft>
                <a:spcPct val="0"/>
              </a:spcAft>
              <a:buNone/>
            </a:pPr>
            <a:r>
              <a:rPr lang="zh-CN" altLang="en-US" sz="1800" b="1" u="none" strike="noStrike" kern="1200" cap="none" spc="0" baseline="0">
                <a:latin typeface="微软雅黑" panose="020B0503020204020204" charset="-122"/>
                <a:ea typeface="微软雅黑" panose="020B0503020204020204" charset="-122"/>
                <a:cs typeface="Times New Roman" panose="02020603050405020304" charset="0"/>
              </a:rPr>
              <a:t>转录</a:t>
            </a:r>
            <a:endParaRPr lang="zh-CN" altLang="en-US" sz="1800" b="1" u="none" strike="noStrike" kern="1200" cap="none" spc="0" baseline="0">
              <a:latin typeface="微软雅黑" panose="020B0503020204020204" charset="-122"/>
              <a:ea typeface="微软雅黑" panose="020B0503020204020204" charset="-122"/>
              <a:cs typeface="Times New Roman" panose="02020603050405020304" charset="0"/>
            </a:endParaRPr>
          </a:p>
        </p:txBody>
      </p:sp>
      <p:sp>
        <p:nvSpPr>
          <p:cNvPr id="27" name="矩形"/>
          <p:cNvSpPr/>
          <p:nvPr>
            <p:custDataLst>
              <p:tags r:id="rId7"/>
            </p:custDataLst>
          </p:nvPr>
        </p:nvSpPr>
        <p:spPr>
          <a:xfrm>
            <a:off x="2815789" y="1886202"/>
            <a:ext cx="594360" cy="345440"/>
          </a:xfrm>
          <a:prstGeom prst="rect">
            <a:avLst/>
          </a:prstGeom>
          <a:noFill/>
          <a:ln w="9525" cap="flat" cmpd="sng">
            <a:noFill/>
            <a:prstDash val="solid"/>
            <a:miter/>
          </a:ln>
        </p:spPr>
        <p:txBody>
          <a:bodyPr vert="horz" wrap="none" lIns="68580" tIns="34290" rIns="68580" bIns="34290" anchor="t" anchorCtr="0">
            <a:spAutoFit/>
          </a:bodyPr>
          <a:lstStyle/>
          <a:p>
            <a:pPr>
              <a:spcBef>
                <a:spcPct val="0"/>
              </a:spcBef>
              <a:spcAft>
                <a:spcPct val="0"/>
              </a:spcAft>
            </a:pPr>
            <a:r>
              <a:rPr lang="zh-CN" altLang="en-US" sz="1800" b="1">
                <a:latin typeface="微软雅黑" panose="020B0503020204020204" charset="-122"/>
                <a:ea typeface="微软雅黑" panose="020B0503020204020204" charset="-122"/>
                <a:cs typeface="Times New Roman" panose="02020603050405020304" charset="0"/>
              </a:rPr>
              <a:t>翻译</a:t>
            </a:r>
            <a:endParaRPr lang="zh-CN" altLang="en-US" sz="1800" b="1">
              <a:latin typeface="微软雅黑" panose="020B0503020204020204" charset="-122"/>
              <a:ea typeface="微软雅黑" panose="020B0503020204020204" charset="-122"/>
              <a:cs typeface="Times New Roman" panose="02020603050405020304" charset="0"/>
            </a:endParaRPr>
          </a:p>
        </p:txBody>
      </p:sp>
      <p:sp>
        <p:nvSpPr>
          <p:cNvPr id="30" name="矩形"/>
          <p:cNvSpPr/>
          <p:nvPr>
            <p:custDataLst>
              <p:tags r:id="rId8"/>
            </p:custDataLst>
          </p:nvPr>
        </p:nvSpPr>
        <p:spPr>
          <a:xfrm>
            <a:off x="5052260" y="1819240"/>
            <a:ext cx="594360" cy="345440"/>
          </a:xfrm>
          <a:prstGeom prst="rect">
            <a:avLst/>
          </a:prstGeom>
          <a:noFill/>
          <a:ln w="9525" cap="flat" cmpd="sng">
            <a:noFill/>
            <a:prstDash val="solid"/>
            <a:miter/>
          </a:ln>
        </p:spPr>
        <p:txBody>
          <a:bodyPr vert="horz" wrap="none" lIns="68580" tIns="34290" rIns="68580" bIns="34290" anchor="t" anchorCtr="0">
            <a:spAutoFit/>
          </a:bodyPr>
          <a:lstStyle/>
          <a:p>
            <a:pPr>
              <a:spcBef>
                <a:spcPct val="0"/>
              </a:spcBef>
              <a:spcAft>
                <a:spcPct val="0"/>
              </a:spcAft>
            </a:pPr>
            <a:r>
              <a:rPr lang="zh-CN" altLang="en-US" sz="1800" b="1">
                <a:latin typeface="微软雅黑" panose="020B0503020204020204" charset="-122"/>
                <a:ea typeface="微软雅黑" panose="020B0503020204020204" charset="-122"/>
                <a:cs typeface="Times New Roman" panose="02020603050405020304" charset="0"/>
              </a:rPr>
              <a:t>折叠</a:t>
            </a:r>
            <a:endParaRPr lang="zh-CN" altLang="en-US" sz="1800" b="1">
              <a:latin typeface="微软雅黑" panose="020B0503020204020204" charset="-122"/>
              <a:ea typeface="微软雅黑" panose="020B0503020204020204" charset="-122"/>
              <a:cs typeface="Times New Roman" panose="02020603050405020304" charset="0"/>
            </a:endParaRPr>
          </a:p>
        </p:txBody>
      </p:sp>
      <p:sp>
        <p:nvSpPr>
          <p:cNvPr id="31" name="矩形: 圆角 30"/>
          <p:cNvSpPr/>
          <p:nvPr>
            <p:custDataLst>
              <p:tags r:id="rId9"/>
            </p:custDataLst>
          </p:nvPr>
        </p:nvSpPr>
        <p:spPr>
          <a:xfrm>
            <a:off x="353890" y="1295172"/>
            <a:ext cx="918815" cy="1097515"/>
          </a:xfrm>
          <a:prstGeom prst="roundRect">
            <a:avLst/>
          </a:prstGeom>
          <a:solidFill>
            <a:schemeClr val="accent4">
              <a:lumMod val="20000"/>
              <a:lumOff val="80000"/>
            </a:schemeClr>
          </a:solidFill>
          <a:ln w="19050">
            <a:solidFill>
              <a:schemeClr val="tx1">
                <a:lumMod val="65000"/>
                <a:lumOff val="35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基因</a:t>
            </a:r>
            <a:endParaRPr lang="en-US" altLang="zh-CN" sz="1800" b="1">
              <a:solidFill>
                <a:schemeClr val="tx1"/>
              </a:solidFill>
              <a:latin typeface="微软雅黑" panose="020B0503020204020204" charset="-122"/>
              <a:ea typeface="微软雅黑" panose="020B0503020204020204" charset="-122"/>
              <a:cs typeface="微软雅黑" panose="020B0503020204020204" charset="-122"/>
            </a:endParaRPr>
          </a:p>
          <a:p>
            <a:pPr algn="ctr">
              <a:lnSpc>
                <a:spcPct val="150000"/>
              </a:lnSpc>
            </a:pPr>
            <a:r>
              <a:rPr lang="en-US" altLang="zh-CN" sz="1800" b="1">
                <a:solidFill>
                  <a:schemeClr val="tx1"/>
                </a:solidFill>
                <a:latin typeface="微软雅黑" panose="020B0503020204020204" charset="-122"/>
                <a:ea typeface="微软雅黑" panose="020B0503020204020204" charset="-122"/>
                <a:cs typeface="微软雅黑" panose="020B0503020204020204" charset="-122"/>
              </a:rPr>
              <a:t>DNA</a:t>
            </a:r>
            <a:endParaRPr lang="zh-CN" altLang="en-US" sz="18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34" name="矩形"/>
          <p:cNvSpPr/>
          <p:nvPr>
            <p:custDataLst>
              <p:tags r:id="rId10"/>
            </p:custDataLst>
          </p:nvPr>
        </p:nvSpPr>
        <p:spPr>
          <a:xfrm>
            <a:off x="7784465" y="1939925"/>
            <a:ext cx="1342390" cy="622300"/>
          </a:xfrm>
          <a:prstGeom prst="rect">
            <a:avLst/>
          </a:prstGeom>
          <a:noFill/>
          <a:ln w="9525" cap="flat" cmpd="sng">
            <a:solidFill>
              <a:srgbClr val="C00000"/>
            </a:solidFill>
            <a:prstDash val="solid"/>
            <a:miter/>
          </a:ln>
        </p:spPr>
        <p:txBody>
          <a:bodyPr vert="horz" wrap="square" lIns="68580" tIns="34290" rIns="68580" bIns="34290" anchor="t" anchorCtr="0">
            <a:spAutoFit/>
          </a:bodyPr>
          <a:lstStyle/>
          <a:p>
            <a:pPr marL="0" indent="0" algn="l">
              <a:lnSpc>
                <a:spcPct val="100000"/>
              </a:lnSpc>
              <a:spcBef>
                <a:spcPct val="0"/>
              </a:spcBef>
              <a:spcAft>
                <a:spcPct val="0"/>
              </a:spcAft>
              <a:buNone/>
            </a:pPr>
            <a:r>
              <a:rPr lang="zh-CN" altLang="en-US" sz="1800" b="1" i="0" u="none" strike="noStrike" kern="1200" cap="none" spc="0" baseline="0">
                <a:solidFill>
                  <a:srgbClr val="FF0000"/>
                </a:solidFill>
                <a:latin typeface="微软雅黑" panose="020B0503020204020204" charset="-122"/>
                <a:ea typeface="微软雅黑" panose="020B0503020204020204" charset="-122"/>
                <a:cs typeface="Times New Roman" panose="02020603050405020304" charset="0"/>
              </a:rPr>
              <a:t>所需新蛋白质</a:t>
            </a:r>
            <a:r>
              <a:rPr lang="zh-CN" altLang="en-US" sz="1800" b="1" i="0" u="none" strike="noStrike" kern="1200" cap="none" spc="0" baseline="0">
                <a:latin typeface="微软雅黑" panose="020B0503020204020204" charset="-122"/>
                <a:ea typeface="微软雅黑" panose="020B0503020204020204" charset="-122"/>
                <a:cs typeface="Times New Roman" panose="02020603050405020304" charset="0"/>
              </a:rPr>
              <a:t>新功能</a:t>
            </a:r>
            <a:endParaRPr lang="zh-CN" altLang="en-US" sz="1800" b="1" i="0" u="none" strike="noStrike" kern="1200" cap="none" spc="0" baseline="0">
              <a:latin typeface="微软雅黑" panose="020B0503020204020204" charset="-122"/>
              <a:ea typeface="微软雅黑" panose="020B0503020204020204" charset="-122"/>
              <a:cs typeface="Times New Roman" panose="02020603050405020304" charset="0"/>
            </a:endParaRPr>
          </a:p>
        </p:txBody>
      </p:sp>
      <p:sp>
        <p:nvSpPr>
          <p:cNvPr id="35" name="矩形: 圆角 34"/>
          <p:cNvSpPr/>
          <p:nvPr>
            <p:custDataLst>
              <p:tags r:id="rId11"/>
            </p:custDataLst>
          </p:nvPr>
        </p:nvSpPr>
        <p:spPr>
          <a:xfrm>
            <a:off x="3357492" y="1295172"/>
            <a:ext cx="1312348" cy="1097516"/>
          </a:xfrm>
          <a:prstGeom prst="roundRect">
            <a:avLst/>
          </a:prstGeom>
          <a:solidFill>
            <a:schemeClr val="accent4">
              <a:lumMod val="20000"/>
              <a:lumOff val="80000"/>
            </a:schemeClr>
          </a:solidFill>
          <a:ln w="19050">
            <a:solidFill>
              <a:schemeClr val="tx1">
                <a:lumMod val="65000"/>
                <a:lumOff val="35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zh-CN" altLang="en-US" sz="1800" b="1">
                <a:solidFill>
                  <a:srgbClr val="FF0000"/>
                </a:solidFill>
                <a:latin typeface="微软雅黑" panose="020B0503020204020204" charset="-122"/>
                <a:ea typeface="微软雅黑" panose="020B0503020204020204" charset="-122"/>
              </a:rPr>
              <a:t>氨基酸序列</a:t>
            </a:r>
            <a:r>
              <a:rPr lang="zh-CN" altLang="en-US" sz="1800" b="1">
                <a:solidFill>
                  <a:schemeClr val="tx1"/>
                </a:solidFill>
                <a:latin typeface="微软雅黑" panose="020B0503020204020204" charset="-122"/>
                <a:ea typeface="微软雅黑" panose="020B0503020204020204" charset="-122"/>
              </a:rPr>
              <a:t>多肽链</a:t>
            </a:r>
            <a:endParaRPr lang="zh-CN" altLang="en-US" sz="1800" b="1">
              <a:solidFill>
                <a:schemeClr val="tx1"/>
              </a:solidFill>
              <a:latin typeface="微软雅黑" panose="020B0503020204020204" charset="-122"/>
              <a:ea typeface="微软雅黑" panose="020B0503020204020204" charset="-122"/>
            </a:endParaRPr>
          </a:p>
        </p:txBody>
      </p:sp>
      <p:sp>
        <p:nvSpPr>
          <p:cNvPr id="36" name="矩形: 圆角 35"/>
          <p:cNvSpPr/>
          <p:nvPr>
            <p:custDataLst>
              <p:tags r:id="rId12"/>
            </p:custDataLst>
          </p:nvPr>
        </p:nvSpPr>
        <p:spPr>
          <a:xfrm>
            <a:off x="5830691" y="1364228"/>
            <a:ext cx="1312348" cy="1085561"/>
          </a:xfrm>
          <a:prstGeom prst="roundRect">
            <a:avLst/>
          </a:prstGeom>
          <a:solidFill>
            <a:schemeClr val="accent4">
              <a:lumMod val="20000"/>
              <a:lumOff val="80000"/>
            </a:schemeClr>
          </a:solidFill>
          <a:ln w="19050">
            <a:solidFill>
              <a:schemeClr val="tx1">
                <a:lumMod val="65000"/>
                <a:lumOff val="35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zh-CN" altLang="en-US" sz="1800" b="1">
                <a:solidFill>
                  <a:schemeClr val="tx1"/>
                </a:solidFill>
                <a:latin typeface="微软雅黑" panose="020B0503020204020204" charset="-122"/>
                <a:ea typeface="微软雅黑" panose="020B0503020204020204" charset="-122"/>
              </a:rPr>
              <a:t>蛋白质</a:t>
            </a:r>
            <a:endParaRPr lang="zh-CN" altLang="en-US" sz="1800" b="1">
              <a:solidFill>
                <a:schemeClr val="tx1"/>
              </a:solidFill>
              <a:latin typeface="微软雅黑" panose="020B0503020204020204" charset="-122"/>
              <a:ea typeface="微软雅黑" panose="020B0503020204020204" charset="-122"/>
            </a:endParaRPr>
          </a:p>
          <a:p>
            <a:pPr algn="ctr">
              <a:lnSpc>
                <a:spcPct val="150000"/>
              </a:lnSpc>
            </a:pPr>
            <a:r>
              <a:rPr lang="zh-CN" altLang="en-US" sz="1800" b="1">
                <a:solidFill>
                  <a:schemeClr val="tx1"/>
                </a:solidFill>
                <a:latin typeface="微软雅黑" panose="020B0503020204020204" charset="-122"/>
                <a:ea typeface="微软雅黑" panose="020B0503020204020204" charset="-122"/>
              </a:rPr>
              <a:t>三维</a:t>
            </a:r>
            <a:r>
              <a:rPr lang="zh-CN" altLang="en-US" sz="1800" b="1">
                <a:solidFill>
                  <a:srgbClr val="FF0000"/>
                </a:solidFill>
                <a:latin typeface="微软雅黑" panose="020B0503020204020204" charset="-122"/>
                <a:ea typeface="微软雅黑" panose="020B0503020204020204" charset="-122"/>
              </a:rPr>
              <a:t>结构</a:t>
            </a:r>
            <a:endParaRPr lang="zh-CN" altLang="en-US" sz="1800" b="1">
              <a:solidFill>
                <a:srgbClr val="FF0000"/>
              </a:solidFill>
              <a:latin typeface="微软雅黑" panose="020B0503020204020204" charset="-122"/>
              <a:ea typeface="微软雅黑" panose="020B0503020204020204" charset="-122"/>
            </a:endParaRPr>
          </a:p>
        </p:txBody>
      </p:sp>
      <p:sp>
        <p:nvSpPr>
          <p:cNvPr id="38" name="矩形: 圆角 37"/>
          <p:cNvSpPr/>
          <p:nvPr>
            <p:custDataLst>
              <p:tags r:id="rId13"/>
            </p:custDataLst>
          </p:nvPr>
        </p:nvSpPr>
        <p:spPr>
          <a:xfrm>
            <a:off x="1812757" y="1939882"/>
            <a:ext cx="1025450" cy="392415"/>
          </a:xfrm>
          <a:prstGeom prst="roundRect">
            <a:avLst/>
          </a:prstGeom>
          <a:solidFill>
            <a:schemeClr val="accent4">
              <a:lumMod val="20000"/>
              <a:lumOff val="80000"/>
            </a:schemeClr>
          </a:solidFill>
          <a:ln w="19050">
            <a:solidFill>
              <a:schemeClr val="tx1">
                <a:lumMod val="65000"/>
                <a:lumOff val="35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1800" b="1">
                <a:solidFill>
                  <a:schemeClr val="tx1"/>
                </a:solidFill>
                <a:latin typeface="微软雅黑" panose="020B0503020204020204" charset="-122"/>
                <a:ea typeface="微软雅黑" panose="020B0503020204020204" charset="-122"/>
              </a:rPr>
              <a:t>mRNA</a:t>
            </a:r>
            <a:endParaRPr lang="en-US" altLang="zh-CN" sz="1800" b="1">
              <a:solidFill>
                <a:schemeClr val="tx1"/>
              </a:solidFill>
              <a:latin typeface="微软雅黑" panose="020B0503020204020204" charset="-122"/>
              <a:ea typeface="微软雅黑" panose="020B0503020204020204" charset="-122"/>
            </a:endParaRPr>
          </a:p>
        </p:txBody>
      </p:sp>
      <p:cxnSp>
        <p:nvCxnSpPr>
          <p:cNvPr id="4" name="直接箭头连接符 3"/>
          <p:cNvCxnSpPr/>
          <p:nvPr>
            <p:custDataLst>
              <p:tags r:id="rId14"/>
            </p:custDataLst>
          </p:nvPr>
        </p:nvCxnSpPr>
        <p:spPr>
          <a:xfrm>
            <a:off x="1303184" y="2164664"/>
            <a:ext cx="513859"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40" name="直接箭头连接符 39"/>
          <p:cNvCxnSpPr/>
          <p:nvPr>
            <p:custDataLst>
              <p:tags r:id="rId15"/>
            </p:custDataLst>
          </p:nvPr>
        </p:nvCxnSpPr>
        <p:spPr>
          <a:xfrm>
            <a:off x="2866781" y="2221814"/>
            <a:ext cx="513859"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42" name="直接箭头连接符 41"/>
          <p:cNvCxnSpPr/>
          <p:nvPr>
            <p:custDataLst>
              <p:tags r:id="rId16"/>
            </p:custDataLst>
          </p:nvPr>
        </p:nvCxnSpPr>
        <p:spPr>
          <a:xfrm>
            <a:off x="4722568" y="2148472"/>
            <a:ext cx="1104313"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43" name="直接箭头连接符 42"/>
          <p:cNvCxnSpPr/>
          <p:nvPr>
            <p:custDataLst>
              <p:tags r:id="rId17"/>
            </p:custDataLst>
          </p:nvPr>
        </p:nvCxnSpPr>
        <p:spPr>
          <a:xfrm>
            <a:off x="7146848" y="2141873"/>
            <a:ext cx="564356"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46" name="直接箭头连接符 45"/>
          <p:cNvCxnSpPr/>
          <p:nvPr>
            <p:custDataLst>
              <p:tags r:id="rId18"/>
            </p:custDataLst>
          </p:nvPr>
        </p:nvCxnSpPr>
        <p:spPr>
          <a:xfrm flipH="1">
            <a:off x="7147622" y="1668246"/>
            <a:ext cx="563880" cy="0"/>
          </a:xfrm>
          <a:prstGeom prst="straightConnector1">
            <a:avLst/>
          </a:prstGeom>
          <a:ln w="19050">
            <a:tailEnd type="triangle"/>
          </a:ln>
        </p:spPr>
        <p:style>
          <a:lnRef idx="3">
            <a:schemeClr val="accent5"/>
          </a:lnRef>
          <a:fillRef idx="0">
            <a:schemeClr val="accent5"/>
          </a:fillRef>
          <a:effectRef idx="2">
            <a:schemeClr val="accent5"/>
          </a:effectRef>
          <a:fontRef idx="minor">
            <a:schemeClr val="tx1"/>
          </a:fontRef>
        </p:style>
      </p:cxnSp>
      <p:grpSp>
        <p:nvGrpSpPr>
          <p:cNvPr id="9" name="组合 8"/>
          <p:cNvGrpSpPr/>
          <p:nvPr>
            <p:custDataLst>
              <p:tags r:id="rId19"/>
            </p:custDataLst>
          </p:nvPr>
        </p:nvGrpSpPr>
        <p:grpSpPr>
          <a:xfrm>
            <a:off x="539115" y="2691289"/>
            <a:ext cx="1406366" cy="1958340"/>
            <a:chOff x="2052" y="5187"/>
            <a:chExt cx="2953" cy="4112"/>
          </a:xfrm>
        </p:grpSpPr>
        <p:sp>
          <p:nvSpPr>
            <p:cNvPr id="21529" name="Text Box 4"/>
            <p:cNvSpPr txBox="1"/>
            <p:nvPr>
              <p:custDataLst>
                <p:tags r:id="rId20"/>
              </p:custDataLst>
            </p:nvPr>
          </p:nvSpPr>
          <p:spPr>
            <a:xfrm>
              <a:off x="2052" y="6878"/>
              <a:ext cx="2893" cy="773"/>
            </a:xfrm>
            <a:prstGeom prst="rect">
              <a:avLst/>
            </a:prstGeom>
            <a:noFill/>
            <a:ln w="9525">
              <a:noFill/>
            </a:ln>
          </p:spPr>
          <p:txBody>
            <a:bodyPr wrap="square" anchor="t">
              <a:spAutoFit/>
            </a:bodyPr>
            <a:lstStyle/>
            <a:p>
              <a:pPr>
                <a:spcBef>
                  <a:spcPct val="50000"/>
                </a:spcBef>
              </a:pPr>
              <a:r>
                <a:rPr lang="zh-CN" altLang="en-US" sz="1800" b="1">
                  <a:solidFill>
                    <a:srgbClr val="00B050"/>
                  </a:solidFill>
                  <a:latin typeface="微软雅黑" panose="020B0503020204020204" charset="-122"/>
                  <a:ea typeface="微软雅黑" panose="020B0503020204020204" charset="-122"/>
                </a:rPr>
                <a:t>起点：</a:t>
              </a:r>
              <a:endParaRPr lang="zh-CN" altLang="en-US" sz="1800" b="1">
                <a:solidFill>
                  <a:srgbClr val="00B050"/>
                </a:solidFill>
                <a:latin typeface="微软雅黑" panose="020B0503020204020204" charset="-122"/>
                <a:ea typeface="微软雅黑" panose="020B0503020204020204" charset="-122"/>
              </a:endParaRPr>
            </a:p>
          </p:txBody>
        </p:sp>
        <p:sp>
          <p:nvSpPr>
            <p:cNvPr id="21533" name="Text Box 6"/>
            <p:cNvSpPr txBox="1"/>
            <p:nvPr>
              <p:custDataLst>
                <p:tags r:id="rId21"/>
              </p:custDataLst>
            </p:nvPr>
          </p:nvSpPr>
          <p:spPr>
            <a:xfrm>
              <a:off x="2052" y="6097"/>
              <a:ext cx="2268" cy="773"/>
            </a:xfrm>
            <a:prstGeom prst="rect">
              <a:avLst/>
            </a:prstGeom>
            <a:noFill/>
            <a:ln w="9525">
              <a:noFill/>
            </a:ln>
          </p:spPr>
          <p:txBody>
            <a:bodyPr wrap="square" anchor="t">
              <a:spAutoFit/>
            </a:bodyPr>
            <a:lstStyle/>
            <a:p>
              <a:pPr>
                <a:spcBef>
                  <a:spcPct val="50000"/>
                </a:spcBef>
              </a:pPr>
              <a:r>
                <a:rPr lang="zh-CN" altLang="en-US" sz="1800" b="1">
                  <a:solidFill>
                    <a:srgbClr val="00B050"/>
                  </a:solidFill>
                  <a:latin typeface="微软雅黑" panose="020B0503020204020204" charset="-122"/>
                  <a:ea typeface="微软雅黑" panose="020B0503020204020204" charset="-122"/>
                </a:rPr>
                <a:t>目的：</a:t>
              </a:r>
              <a:endParaRPr lang="zh-CN" altLang="en-US" sz="1800" b="1">
                <a:solidFill>
                  <a:srgbClr val="00B050"/>
                </a:solidFill>
                <a:latin typeface="微软雅黑" panose="020B0503020204020204" charset="-122"/>
                <a:ea typeface="微软雅黑" panose="020B0503020204020204" charset="-122"/>
              </a:endParaRPr>
            </a:p>
          </p:txBody>
        </p:sp>
        <p:sp>
          <p:nvSpPr>
            <p:cNvPr id="2" name="Text Box 4"/>
            <p:cNvSpPr txBox="1"/>
            <p:nvPr>
              <p:custDataLst>
                <p:tags r:id="rId22"/>
              </p:custDataLst>
            </p:nvPr>
          </p:nvSpPr>
          <p:spPr>
            <a:xfrm>
              <a:off x="2112" y="7629"/>
              <a:ext cx="2893" cy="773"/>
            </a:xfrm>
            <a:prstGeom prst="rect">
              <a:avLst/>
            </a:prstGeom>
            <a:noFill/>
            <a:ln w="9525">
              <a:noFill/>
            </a:ln>
          </p:spPr>
          <p:txBody>
            <a:bodyPr wrap="square" anchor="t">
              <a:spAutoFit/>
            </a:bodyPr>
            <a:lstStyle/>
            <a:p>
              <a:pPr>
                <a:spcBef>
                  <a:spcPct val="50000"/>
                </a:spcBef>
              </a:pPr>
              <a:r>
                <a:rPr lang="zh-CN" altLang="en-US" sz="1800" b="1">
                  <a:solidFill>
                    <a:srgbClr val="00B050"/>
                  </a:solidFill>
                  <a:latin typeface="微软雅黑" panose="020B0503020204020204" charset="-122"/>
                  <a:ea typeface="微软雅黑" panose="020B0503020204020204" charset="-122"/>
                </a:rPr>
                <a:t>终点：</a:t>
              </a:r>
              <a:endParaRPr lang="zh-CN" altLang="en-US" sz="1800" b="1">
                <a:solidFill>
                  <a:srgbClr val="00B050"/>
                </a:solidFill>
                <a:latin typeface="微软雅黑" panose="020B0503020204020204" charset="-122"/>
                <a:ea typeface="微软雅黑" panose="020B0503020204020204" charset="-122"/>
              </a:endParaRPr>
            </a:p>
          </p:txBody>
        </p:sp>
        <p:sp>
          <p:nvSpPr>
            <p:cNvPr id="3" name="Text Box 4"/>
            <p:cNvSpPr txBox="1"/>
            <p:nvPr>
              <p:custDataLst>
                <p:tags r:id="rId23"/>
              </p:custDataLst>
            </p:nvPr>
          </p:nvSpPr>
          <p:spPr>
            <a:xfrm>
              <a:off x="2052" y="8526"/>
              <a:ext cx="2893" cy="773"/>
            </a:xfrm>
            <a:prstGeom prst="rect">
              <a:avLst/>
            </a:prstGeom>
            <a:noFill/>
            <a:ln w="9525">
              <a:noFill/>
            </a:ln>
          </p:spPr>
          <p:txBody>
            <a:bodyPr wrap="square" anchor="t">
              <a:spAutoFit/>
            </a:bodyPr>
            <a:lstStyle/>
            <a:p>
              <a:pPr>
                <a:spcBef>
                  <a:spcPct val="50000"/>
                </a:spcBef>
              </a:pPr>
              <a:r>
                <a:rPr lang="zh-CN" altLang="en-US" sz="1800" b="1">
                  <a:solidFill>
                    <a:srgbClr val="00B050"/>
                  </a:solidFill>
                  <a:latin typeface="微软雅黑" panose="020B0503020204020204" charset="-122"/>
                  <a:ea typeface="微软雅黑" panose="020B0503020204020204" charset="-122"/>
                </a:rPr>
                <a:t>实质：</a:t>
              </a:r>
              <a:endParaRPr lang="zh-CN" altLang="en-US" sz="1800" b="1">
                <a:solidFill>
                  <a:srgbClr val="00B050"/>
                </a:solidFill>
                <a:latin typeface="微软雅黑" panose="020B0503020204020204" charset="-122"/>
                <a:ea typeface="微软雅黑" panose="020B0503020204020204" charset="-122"/>
              </a:endParaRPr>
            </a:p>
          </p:txBody>
        </p:sp>
        <p:sp>
          <p:nvSpPr>
            <p:cNvPr id="7" name="Text Box 6"/>
            <p:cNvSpPr txBox="1"/>
            <p:nvPr>
              <p:custDataLst>
                <p:tags r:id="rId24"/>
              </p:custDataLst>
            </p:nvPr>
          </p:nvSpPr>
          <p:spPr>
            <a:xfrm>
              <a:off x="2112" y="5187"/>
              <a:ext cx="2268" cy="773"/>
            </a:xfrm>
            <a:prstGeom prst="rect">
              <a:avLst/>
            </a:prstGeom>
            <a:noFill/>
            <a:ln w="9525">
              <a:noFill/>
            </a:ln>
          </p:spPr>
          <p:txBody>
            <a:bodyPr wrap="square" anchor="t">
              <a:spAutoFit/>
            </a:bodyPr>
            <a:lstStyle/>
            <a:p>
              <a:pPr>
                <a:spcBef>
                  <a:spcPct val="50000"/>
                </a:spcBef>
              </a:pPr>
              <a:r>
                <a:rPr lang="zh-CN" altLang="en-US" sz="1800" b="1">
                  <a:solidFill>
                    <a:srgbClr val="00B050"/>
                  </a:solidFill>
                  <a:latin typeface="微软雅黑" panose="020B0503020204020204" charset="-122"/>
                  <a:ea typeface="微软雅黑" panose="020B0503020204020204" charset="-122"/>
                </a:rPr>
                <a:t>前提：</a:t>
              </a:r>
              <a:endParaRPr lang="zh-CN" altLang="en-US" sz="1800" b="1">
                <a:solidFill>
                  <a:srgbClr val="00B050"/>
                </a:solidFill>
                <a:latin typeface="微软雅黑" panose="020B0503020204020204" charset="-122"/>
                <a:ea typeface="微软雅黑" panose="020B0503020204020204" charset="-122"/>
              </a:endParaRPr>
            </a:p>
          </p:txBody>
        </p:sp>
      </p:grpSp>
      <p:sp>
        <p:nvSpPr>
          <p:cNvPr id="21531" name="Text Box 7"/>
          <p:cNvSpPr txBox="1"/>
          <p:nvPr>
            <p:custDataLst>
              <p:tags r:id="rId25"/>
            </p:custDataLst>
          </p:nvPr>
        </p:nvSpPr>
        <p:spPr>
          <a:xfrm>
            <a:off x="1403033" y="3507423"/>
            <a:ext cx="3186113" cy="368300"/>
          </a:xfrm>
          <a:prstGeom prst="rect">
            <a:avLst/>
          </a:prstGeom>
          <a:noFill/>
          <a:ln w="9525">
            <a:noFill/>
          </a:ln>
        </p:spPr>
        <p:txBody>
          <a:bodyPr wrap="square" anchor="t">
            <a:spAutoFit/>
          </a:bodyPr>
          <a:lstStyle/>
          <a:p>
            <a:pPr>
              <a:spcBef>
                <a:spcPct val="50000"/>
              </a:spcBef>
            </a:pPr>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蛋白质的预期功能  </a:t>
            </a:r>
            <a:endParaRPr lang="zh-CN" altLang="en-US" sz="18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1534" name="Text Box 9"/>
          <p:cNvSpPr txBox="1"/>
          <p:nvPr>
            <p:custDataLst>
              <p:tags r:id="rId26"/>
            </p:custDataLst>
          </p:nvPr>
        </p:nvSpPr>
        <p:spPr>
          <a:xfrm>
            <a:off x="1331278" y="2711450"/>
            <a:ext cx="3424238" cy="368300"/>
          </a:xfrm>
          <a:prstGeom prst="rect">
            <a:avLst/>
          </a:prstGeom>
          <a:noFill/>
          <a:ln w="9525">
            <a:noFill/>
          </a:ln>
        </p:spPr>
        <p:txBody>
          <a:bodyPr wrap="square" anchor="t">
            <a:spAutoFit/>
          </a:bodyPr>
          <a:lstStyle/>
          <a:p>
            <a:pPr>
              <a:spcBef>
                <a:spcPct val="50000"/>
              </a:spcBef>
            </a:pPr>
            <a:r>
              <a:rPr lang="zh-CN" altLang="en-US" sz="1800" b="1">
                <a:solidFill>
                  <a:srgbClr val="FF0000"/>
                </a:solidFill>
                <a:latin typeface="微软雅黑" panose="020B0503020204020204" charset="-122"/>
                <a:ea typeface="微软雅黑" panose="020B0503020204020204" charset="-122"/>
              </a:rPr>
              <a:t>了解蛋白质结构和功能的关系</a:t>
            </a:r>
            <a:endParaRPr lang="zh-CN" altLang="en-US" sz="1800" b="1">
              <a:solidFill>
                <a:srgbClr val="FF0000"/>
              </a:solidFill>
              <a:latin typeface="微软雅黑" panose="020B0503020204020204" charset="-122"/>
              <a:ea typeface="微软雅黑" panose="020B0503020204020204" charset="-122"/>
            </a:endParaRPr>
          </a:p>
        </p:txBody>
      </p:sp>
      <p:sp>
        <p:nvSpPr>
          <p:cNvPr id="5" name="Text Box 7"/>
          <p:cNvSpPr txBox="1"/>
          <p:nvPr>
            <p:custDataLst>
              <p:tags r:id="rId27"/>
            </p:custDataLst>
          </p:nvPr>
        </p:nvSpPr>
        <p:spPr>
          <a:xfrm>
            <a:off x="1403033" y="3901916"/>
            <a:ext cx="3339941" cy="368300"/>
          </a:xfrm>
          <a:prstGeom prst="rect">
            <a:avLst/>
          </a:prstGeom>
          <a:noFill/>
          <a:ln w="9525">
            <a:noFill/>
          </a:ln>
        </p:spPr>
        <p:txBody>
          <a:bodyPr wrap="square" anchor="t">
            <a:spAutoFit/>
          </a:bodyPr>
          <a:lstStyle/>
          <a:p>
            <a:pPr>
              <a:spcBef>
                <a:spcPct val="50000"/>
              </a:spcBef>
            </a:pPr>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获得大量的改造后的蛋白质  </a:t>
            </a:r>
            <a:endParaRPr lang="zh-CN" altLang="en-US" sz="18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6" name="Text Box 7"/>
          <p:cNvSpPr txBox="1"/>
          <p:nvPr>
            <p:custDataLst>
              <p:tags r:id="rId28"/>
            </p:custDataLst>
          </p:nvPr>
        </p:nvSpPr>
        <p:spPr>
          <a:xfrm>
            <a:off x="1403350" y="4281805"/>
            <a:ext cx="3027680" cy="368300"/>
          </a:xfrm>
          <a:prstGeom prst="rect">
            <a:avLst/>
          </a:prstGeom>
          <a:noFill/>
          <a:ln w="9525">
            <a:noFill/>
          </a:ln>
        </p:spPr>
        <p:txBody>
          <a:bodyPr wrap="square" anchor="t">
            <a:spAutoFit/>
          </a:bodyPr>
          <a:lstStyle/>
          <a:p>
            <a:pPr>
              <a:spcBef>
                <a:spcPct val="50000"/>
              </a:spcBef>
            </a:pPr>
            <a:r>
              <a:rPr lang="zh-CN" altLang="en-US" sz="1800" b="1">
                <a:solidFill>
                  <a:srgbClr val="FF0000"/>
                </a:solidFill>
                <a:highlight>
                  <a:srgbClr val="FFFF00"/>
                </a:highlight>
                <a:latin typeface="微软雅黑" panose="020B0503020204020204" charset="-122"/>
                <a:ea typeface="微软雅黑" panose="020B0503020204020204" charset="-122"/>
                <a:cs typeface="微软雅黑" panose="020B0503020204020204" charset="-122"/>
              </a:rPr>
              <a:t>改造或</a:t>
            </a:r>
            <a:r>
              <a:rPr lang="zh-CN" altLang="en-US" sz="1800" b="1" noProof="0">
                <a:ln>
                  <a:noFill/>
                </a:ln>
                <a:solidFill>
                  <a:srgbClr val="FF0000"/>
                </a:solidFill>
                <a:effectLst/>
                <a:highlight>
                  <a:srgbClr val="FFFF00"/>
                </a:highlight>
                <a:uLnTx/>
                <a:uFillTx/>
                <a:latin typeface="微软雅黑" panose="020B0503020204020204" charset="-122"/>
                <a:ea typeface="微软雅黑" panose="020B0503020204020204" charset="-122"/>
                <a:cs typeface="楷体" panose="02010609060101010101" pitchFamily="49" charset="-122"/>
                <a:sym typeface="+mn-ea"/>
              </a:rPr>
              <a:t>合成</a:t>
            </a:r>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基因结构  </a:t>
            </a:r>
            <a:endParaRPr lang="zh-CN" altLang="en-US" sz="18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8" name="Text Box 9"/>
          <p:cNvSpPr txBox="1"/>
          <p:nvPr>
            <p:custDataLst>
              <p:tags r:id="rId29"/>
            </p:custDataLst>
          </p:nvPr>
        </p:nvSpPr>
        <p:spPr>
          <a:xfrm>
            <a:off x="1403033" y="3118009"/>
            <a:ext cx="3901440" cy="368300"/>
          </a:xfrm>
          <a:prstGeom prst="rect">
            <a:avLst/>
          </a:prstGeom>
          <a:noFill/>
          <a:ln w="9525">
            <a:noFill/>
          </a:ln>
        </p:spPr>
        <p:txBody>
          <a:bodyPr wrap="square" anchor="t">
            <a:spAutoFit/>
          </a:bodyPr>
          <a:lstStyle/>
          <a:p>
            <a:pPr>
              <a:spcBef>
                <a:spcPct val="50000"/>
              </a:spcBef>
            </a:pPr>
            <a:r>
              <a:rPr lang="zh-CN" altLang="en-US" sz="1800" b="1">
                <a:solidFill>
                  <a:srgbClr val="FF0000"/>
                </a:solidFill>
                <a:latin typeface="微软雅黑" panose="020B0503020204020204" charset="-122"/>
                <a:ea typeface="微软雅黑" panose="020B0503020204020204" charset="-122"/>
              </a:rPr>
              <a:t>生产出符合人们生活需要的蛋白质</a:t>
            </a:r>
            <a:endParaRPr lang="zh-CN" altLang="en-US" sz="1800" b="1">
              <a:solidFill>
                <a:srgbClr val="FF0000"/>
              </a:solidFill>
              <a:latin typeface="微软雅黑" panose="020B0503020204020204" charset="-122"/>
              <a:ea typeface="微软雅黑" panose="020B0503020204020204" charset="-122"/>
            </a:endParaRPr>
          </a:p>
        </p:txBody>
      </p:sp>
      <p:sp>
        <p:nvSpPr>
          <p:cNvPr id="11" name="Text Box 6"/>
          <p:cNvSpPr txBox="1"/>
          <p:nvPr>
            <p:custDataLst>
              <p:tags r:id="rId30"/>
            </p:custDataLst>
          </p:nvPr>
        </p:nvSpPr>
        <p:spPr>
          <a:xfrm>
            <a:off x="5724049" y="3855403"/>
            <a:ext cx="2560320" cy="368300"/>
          </a:xfrm>
          <a:prstGeom prst="rect">
            <a:avLst/>
          </a:prstGeom>
          <a:noFill/>
          <a:ln w="9525">
            <a:noFill/>
          </a:ln>
        </p:spPr>
        <p:txBody>
          <a:bodyPr wrap="square" anchor="t">
            <a:spAutoFit/>
          </a:bodyPr>
          <a:lstStyle/>
          <a:p>
            <a:pPr>
              <a:spcBef>
                <a:spcPct val="50000"/>
              </a:spcBef>
            </a:pPr>
            <a:r>
              <a:rPr lang="zh-CN" altLang="en-US" sz="1800" b="1">
                <a:latin typeface="微软雅黑" panose="020B0503020204020204" charset="-122"/>
                <a:ea typeface="微软雅黑" panose="020B0503020204020204" charset="-122"/>
              </a:rPr>
              <a:t>关键技术：</a:t>
            </a:r>
            <a:r>
              <a:rPr lang="zh-CN" altLang="en-US" sz="1800" b="1">
                <a:solidFill>
                  <a:schemeClr val="accent1"/>
                </a:solidFill>
                <a:latin typeface="微软雅黑" panose="020B0503020204020204" charset="-122"/>
                <a:ea typeface="微软雅黑" panose="020B0503020204020204" charset="-122"/>
              </a:rPr>
              <a:t>基因工程</a:t>
            </a:r>
            <a:endParaRPr lang="zh-CN" altLang="en-US" sz="1800" b="1">
              <a:solidFill>
                <a:schemeClr val="accent1"/>
              </a:solidFill>
              <a:latin typeface="微软雅黑" panose="020B0503020204020204" charset="-122"/>
              <a:ea typeface="微软雅黑" panose="020B0503020204020204" charset="-122"/>
            </a:endParaRPr>
          </a:p>
        </p:txBody>
      </p:sp>
      <p:grpSp>
        <p:nvGrpSpPr>
          <p:cNvPr id="18" name="组合 17"/>
          <p:cNvGrpSpPr/>
          <p:nvPr>
            <p:custDataLst>
              <p:tags r:id="rId31"/>
            </p:custDataLst>
          </p:nvPr>
        </p:nvGrpSpPr>
        <p:grpSpPr>
          <a:xfrm>
            <a:off x="5651928" y="2931798"/>
            <a:ext cx="2319020" cy="508540"/>
            <a:chOff x="12005" y="5705"/>
            <a:chExt cx="4869" cy="1333"/>
          </a:xfrm>
        </p:grpSpPr>
        <p:sp>
          <p:nvSpPr>
            <p:cNvPr id="12" name="圆角矩形标注 11"/>
            <p:cNvSpPr/>
            <p:nvPr>
              <p:custDataLst>
                <p:tags r:id="rId32"/>
              </p:custDataLst>
            </p:nvPr>
          </p:nvSpPr>
          <p:spPr>
            <a:xfrm>
              <a:off x="12005" y="5705"/>
              <a:ext cx="4869" cy="1333"/>
            </a:xfrm>
            <a:prstGeom prst="wedgeRoundRectCallout">
              <a:avLst>
                <a:gd name="adj1" fmla="val -11370"/>
                <a:gd name="adj2" fmla="val 128003"/>
                <a:gd name="adj3" fmla="val 16667"/>
              </a:avLst>
            </a:prstGeom>
            <a:noFill/>
            <a:ln w="9525" cmpd="sng">
              <a:solidFill>
                <a:schemeClr val="accent1">
                  <a:shade val="50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b="1">
                <a:latin typeface="微软雅黑" panose="020B0503020204020204" charset="-122"/>
                <a:ea typeface="微软雅黑" panose="020B0503020204020204" charset="-122"/>
              </a:endParaRPr>
            </a:p>
          </p:txBody>
        </p:sp>
        <p:sp>
          <p:nvSpPr>
            <p:cNvPr id="15" name="文本框 14"/>
            <p:cNvSpPr txBox="1"/>
            <p:nvPr>
              <p:custDataLst>
                <p:tags r:id="rId33"/>
              </p:custDataLst>
            </p:nvPr>
          </p:nvSpPr>
          <p:spPr>
            <a:xfrm>
              <a:off x="12006" y="6040"/>
              <a:ext cx="4868" cy="965"/>
            </a:xfrm>
            <a:prstGeom prst="rect">
              <a:avLst/>
            </a:prstGeom>
            <a:noFill/>
          </p:spPr>
          <p:txBody>
            <a:bodyPr wrap="square" rtlCol="0" anchor="t">
              <a:spAutoFit/>
            </a:bodyPr>
            <a:lstStyle/>
            <a:p>
              <a:pPr>
                <a:spcBef>
                  <a:spcPct val="50000"/>
                </a:spcBef>
              </a:pPr>
              <a:r>
                <a:rPr lang="zh-CN" altLang="en-US" sz="1800" b="1">
                  <a:solidFill>
                    <a:srgbClr val="FF0000"/>
                  </a:solidFill>
                  <a:latin typeface="微软雅黑" panose="020B0503020204020204" charset="-122"/>
                  <a:ea typeface="微软雅黑" panose="020B0503020204020204" charset="-122"/>
                  <a:cs typeface="微软雅黑" panose="020B0503020204020204" charset="-122"/>
                  <a:sym typeface="+mn-ea"/>
                </a:rPr>
                <a:t>又称第二代基因工程 </a:t>
              </a:r>
              <a:endParaRPr lang="zh-CN" altLang="en-US" sz="18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grpSp>
      <p:sp>
        <p:nvSpPr>
          <p:cNvPr id="19" name="文本框 18"/>
          <p:cNvSpPr txBox="1"/>
          <p:nvPr>
            <p:custDataLst>
              <p:tags r:id="rId34"/>
            </p:custDataLst>
          </p:nvPr>
        </p:nvSpPr>
        <p:spPr>
          <a:xfrm>
            <a:off x="353536" y="791210"/>
            <a:ext cx="3331369" cy="368300"/>
          </a:xfrm>
          <a:prstGeom prst="rect">
            <a:avLst/>
          </a:prstGeom>
          <a:noFill/>
          <a:ln>
            <a:noFill/>
          </a:ln>
        </p:spPr>
        <p:txBody>
          <a:bodyPr wrap="square">
            <a:spAutoFit/>
          </a:bodyPr>
          <a:lstStyle>
            <a:defPPr>
              <a:defRPr lang="zh-CN"/>
            </a:defPPr>
            <a:lvl1pPr algn="just">
              <a:lnSpc>
                <a:spcPct val="150000"/>
              </a:lnSpc>
              <a:defRPr sz="2800">
                <a:solidFill>
                  <a:schemeClr val="tx1">
                    <a:lumMod val="65000"/>
                    <a:lumOff val="35000"/>
                  </a:schemeClr>
                </a:solidFill>
                <a:latin typeface="+mj-lt"/>
                <a:ea typeface="黑体" panose="02010609060101010101" charset="-122"/>
              </a:defRPr>
            </a:lvl1pPr>
          </a:lstStyle>
          <a:p>
            <a:pPr>
              <a:lnSpc>
                <a:spcPct val="100000"/>
              </a:lnSpc>
            </a:pPr>
            <a:r>
              <a:rPr lang="en-US" altLang="zh-CN" sz="1800" b="1" spc="150" smtClean="0">
                <a:solidFill>
                  <a:srgbClr val="00B050"/>
                </a:solidFill>
                <a:latin typeface="微软雅黑" panose="020B0503020204020204" charset="-122"/>
                <a:ea typeface="微软雅黑" panose="020B0503020204020204" charset="-122"/>
                <a:cs typeface="微软雅黑" panose="020B0503020204020204" charset="-122"/>
              </a:rPr>
              <a:t>3</a:t>
            </a:r>
            <a:r>
              <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rPr>
              <a:t>.蛋白质工程的一般过程</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endParaRPr>
          </a:p>
        </p:txBody>
      </p:sp>
      <p:sp>
        <p:nvSpPr>
          <p:cNvPr id="381" name="矩形 380"/>
          <p:cNvSpPr/>
          <p:nvPr>
            <p:custDataLst>
              <p:tags r:id="rId35"/>
            </p:custDataLst>
          </p:nvPr>
        </p:nvSpPr>
        <p:spPr>
          <a:xfrm>
            <a:off x="0" y="4947920"/>
            <a:ext cx="9144000" cy="195580"/>
          </a:xfrm>
          <a:prstGeom prst="rect">
            <a:avLst/>
          </a:prstGeom>
          <a:solidFill>
            <a:srgbClr val="3B9C7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82" name="直接连接符 381"/>
          <p:cNvCxnSpPr/>
          <p:nvPr>
            <p:custDataLst>
              <p:tags r:id="rId36"/>
            </p:custDataLst>
          </p:nvPr>
        </p:nvCxnSpPr>
        <p:spPr>
          <a:xfrm>
            <a:off x="34925" y="627380"/>
            <a:ext cx="9109075" cy="0"/>
          </a:xfrm>
          <a:prstGeom prst="line">
            <a:avLst/>
          </a:prstGeom>
          <a:ln w="34925" cap="flat" cmpd="sng" algn="ctr">
            <a:solidFill>
              <a:srgbClr val="3B9C75"/>
            </a:solidFill>
            <a:prstDash val="dash"/>
            <a:miter lim="800000"/>
          </a:ln>
        </p:spPr>
        <p:style>
          <a:lnRef idx="0">
            <a:schemeClr val="accent1"/>
          </a:lnRef>
          <a:fillRef idx="0">
            <a:srgbClr val="FFFFFF"/>
          </a:fillRef>
          <a:effectRef idx="0">
            <a:srgbClr val="FFFFFF"/>
          </a:effectRef>
          <a:fontRef idx="minor">
            <a:schemeClr val="tx1"/>
          </a:fontRef>
        </p:style>
      </p:cxnSp>
      <p:sp>
        <p:nvSpPr>
          <p:cNvPr id="383" name="文本框 382"/>
          <p:cNvSpPr txBox="1"/>
          <p:nvPr>
            <p:custDataLst>
              <p:tags r:id="rId37"/>
            </p:custDataLst>
          </p:nvPr>
        </p:nvSpPr>
        <p:spPr>
          <a:xfrm>
            <a:off x="204470" y="123825"/>
            <a:ext cx="6417945" cy="442595"/>
          </a:xfrm>
          <a:prstGeom prst="rect">
            <a:avLst/>
          </a:prstGeom>
          <a:noFill/>
        </p:spPr>
        <p:txBody>
          <a:bodyPr wrap="square" rtlCol="0" anchor="t">
            <a:noAutofit/>
          </a:bodyPr>
          <a:lstStyle/>
          <a:p>
            <a:r>
              <a:rPr lang="zh-CN" altLang="en-US" sz="2400" b="1" spc="190">
                <a:solidFill>
                  <a:schemeClr val="accent1"/>
                </a:solidFill>
                <a:uFillTx/>
                <a:ea typeface="微软雅黑" panose="020B0503020204020204" charset="-122"/>
                <a:sym typeface="+mn-ea"/>
              </a:rPr>
              <a:t>二</a:t>
            </a:r>
            <a:r>
              <a:rPr lang="en-US" altLang="zh-CN" sz="2400" b="1" spc="190">
                <a:solidFill>
                  <a:schemeClr val="accent1"/>
                </a:solidFill>
                <a:uFillTx/>
                <a:ea typeface="微软雅黑" panose="020B0503020204020204" charset="-122"/>
                <a:sym typeface="+mn-ea"/>
              </a:rPr>
              <a:t>.</a:t>
            </a:r>
            <a:r>
              <a:rPr lang="zh-CN" altLang="en-US" sz="2400" b="1" spc="190">
                <a:solidFill>
                  <a:schemeClr val="accent1"/>
                </a:solidFill>
                <a:uFillTx/>
                <a:ea typeface="微软雅黑" panose="020B0503020204020204" charset="-122"/>
                <a:sym typeface="+mn-ea"/>
              </a:rPr>
              <a:t>蛋白质工程的基本原理</a:t>
            </a:r>
            <a:endParaRPr lang="zh-CN" altLang="en-US" sz="1800" b="1" spc="150" smtClean="0">
              <a:solidFill>
                <a:srgbClr val="00B050"/>
              </a:solidFill>
              <a:latin typeface="微软雅黑" panose="020B0503020204020204" charset="-122"/>
              <a:ea typeface="微软雅黑" panose="020B0503020204020204" charset="-122"/>
              <a:cs typeface="微软雅黑" panose="020B0503020204020204" charset="-122"/>
              <a:sym typeface="+mn-ea"/>
            </a:endParaRPr>
          </a:p>
        </p:txBody>
      </p:sp>
      <p:sp>
        <p:nvSpPr>
          <p:cNvPr id="20" name="圆角矩形 19"/>
          <p:cNvSpPr/>
          <p:nvPr>
            <p:custDataLst>
              <p:tags r:id="rId38"/>
            </p:custDataLst>
          </p:nvPr>
        </p:nvSpPr>
        <p:spPr>
          <a:xfrm>
            <a:off x="323215" y="2643505"/>
            <a:ext cx="5154930" cy="2118995"/>
          </a:xfrm>
          <a:prstGeom prst="roundRect">
            <a:avLst/>
          </a:prstGeom>
          <a:noFill/>
          <a:ln w="12700" cmpd="sng">
            <a:solidFill>
              <a:schemeClr val="accent2"/>
            </a:solidFill>
            <a:prstDash val="sysDot"/>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62" name="文本框 61"/>
          <p:cNvSpPr txBox="1"/>
          <p:nvPr>
            <p:custDataLst>
              <p:tags r:id="rId39"/>
            </p:custDataLst>
          </p:nvPr>
        </p:nvSpPr>
        <p:spPr>
          <a:xfrm>
            <a:off x="3419785" y="774105"/>
            <a:ext cx="1325880" cy="368300"/>
          </a:xfrm>
          <a:prstGeom prst="rect">
            <a:avLst/>
          </a:prstGeom>
          <a:noFill/>
        </p:spPr>
        <p:txBody>
          <a:bodyPr wrap="none" rtlCol="0" anchor="t">
            <a:spAutoFit/>
          </a:bodyPr>
          <a:lstStyle/>
          <a:p>
            <a:r>
              <a:rPr lang="zh-CN" sz="1800" b="1" u="sng">
                <a:solidFill>
                  <a:schemeClr val="accent1"/>
                </a:solidFill>
                <a:latin typeface="微软雅黑" panose="020B0503020204020204" charset="-122"/>
                <a:ea typeface="微软雅黑" panose="020B0503020204020204" charset="-122"/>
                <a:cs typeface="Arial" panose="020B0604020202020204" pitchFamily="34" charset="0"/>
                <a:sym typeface="+mn-ea"/>
              </a:rPr>
              <a:t>逆中心法则</a:t>
            </a:r>
            <a:endParaRPr lang="zh-CN" altLang="en-US" sz="1800" b="1" u="sng">
              <a:solidFill>
                <a:schemeClr val="accent1"/>
              </a:solidFill>
              <a:latin typeface="微软雅黑" panose="020B0503020204020204" charset="-122"/>
              <a:ea typeface="微软雅黑" panose="020B0503020204020204" charset="-122"/>
              <a:cs typeface="Arial" panose="020B0604020202020204" pitchFamily="34" charset="0"/>
              <a:sym typeface="+mn-ea"/>
            </a:endParaRPr>
          </a:p>
        </p:txBody>
      </p:sp>
      <p:sp>
        <p:nvSpPr>
          <p:cNvPr id="21" name="五角星 20"/>
          <p:cNvSpPr/>
          <p:nvPr>
            <p:custDataLst>
              <p:tags r:id="rId40"/>
            </p:custDataLst>
          </p:nvPr>
        </p:nvSpPr>
        <p:spPr>
          <a:xfrm>
            <a:off x="35560" y="1059815"/>
            <a:ext cx="360045" cy="287655"/>
          </a:xfrm>
          <a:prstGeom prst="star5">
            <a:avLst/>
          </a:prstGeom>
          <a:solidFill>
            <a:srgbClr val="FF0000"/>
          </a:solidFill>
          <a:ln>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2" name="矩形"/>
          <p:cNvSpPr/>
          <p:nvPr>
            <p:custDataLst>
              <p:tags r:id="rId41"/>
            </p:custDataLst>
          </p:nvPr>
        </p:nvSpPr>
        <p:spPr>
          <a:xfrm>
            <a:off x="7143115" y="1323340"/>
            <a:ext cx="709930" cy="345440"/>
          </a:xfrm>
          <a:prstGeom prst="rect">
            <a:avLst/>
          </a:prstGeom>
          <a:noFill/>
          <a:ln w="9525" cap="flat" cmpd="sng">
            <a:noFill/>
            <a:prstDash val="solid"/>
            <a:miter/>
          </a:ln>
        </p:spPr>
        <p:txBody>
          <a:bodyPr vert="horz" wrap="square" lIns="68580" tIns="34290" rIns="68580" bIns="34290" anchor="t" anchorCtr="0">
            <a:spAutoFit/>
          </a:bodyPr>
          <a:lstStyle/>
          <a:p>
            <a:pPr marL="0" indent="0" algn="l">
              <a:lnSpc>
                <a:spcPct val="100000"/>
              </a:lnSpc>
              <a:spcBef>
                <a:spcPct val="0"/>
              </a:spcBef>
              <a:spcAft>
                <a:spcPct val="0"/>
              </a:spcAft>
              <a:buNone/>
            </a:pPr>
            <a:r>
              <a:rPr lang="zh-CN" altLang="en-US" sz="1800" b="1">
                <a:solidFill>
                  <a:srgbClr val="C00000"/>
                </a:solidFill>
                <a:latin typeface="微软雅黑" panose="020B0503020204020204" charset="-122"/>
                <a:ea typeface="微软雅黑" panose="020B0503020204020204" charset="-122"/>
                <a:cs typeface="Times New Roman" panose="02020603050405020304" charset="0"/>
              </a:rPr>
              <a:t>设计</a:t>
            </a:r>
            <a:endParaRPr lang="zh-CN" altLang="en-US" sz="1800" b="1" i="0" u="none" strike="noStrike" kern="1200" cap="none" spc="0" baseline="0">
              <a:solidFill>
                <a:srgbClr val="C00000"/>
              </a:solidFill>
              <a:latin typeface="微软雅黑" panose="020B0503020204020204" charset="-122"/>
              <a:ea typeface="微软雅黑" panose="020B0503020204020204"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par>
                                <p:cTn id="8" presetID="22" presetClass="entr" presetSubtype="2" fill="hold"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wipe(right)">
                                      <p:cBhvr>
                                        <p:cTn id="10" dur="500"/>
                                        <p:tgtEl>
                                          <p:spTgt spid="46"/>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wipe(right)">
                                      <p:cBhvr>
                                        <p:cTn id="13" dur="500"/>
                                        <p:tgtEl>
                                          <p:spTgt spid="3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right)">
                                      <p:cBhvr>
                                        <p:cTn id="18" dur="500"/>
                                        <p:tgtEl>
                                          <p:spTgt spid="16"/>
                                        </p:tgtEl>
                                      </p:cBhvr>
                                    </p:animEffect>
                                  </p:childTnLst>
                                </p:cTn>
                              </p:par>
                              <p:par>
                                <p:cTn id="19" presetID="22" presetClass="entr" presetSubtype="2"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right)">
                                      <p:cBhvr>
                                        <p:cTn id="21" dur="500"/>
                                        <p:tgtEl>
                                          <p:spTgt spid="17"/>
                                        </p:tgtEl>
                                      </p:cBhvr>
                                    </p:animEffect>
                                  </p:childTnLst>
                                </p:cTn>
                              </p:par>
                              <p:par>
                                <p:cTn id="22" presetID="22" presetClass="entr" presetSubtype="2"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right)">
                                      <p:cBhvr>
                                        <p:cTn id="24" dur="500"/>
                                        <p:tgtEl>
                                          <p:spTgt spid="35"/>
                                        </p:tgtEl>
                                      </p:cBhvr>
                                    </p:animEffect>
                                  </p:childTnLst>
                                </p:cTn>
                              </p:par>
                              <p:par>
                                <p:cTn id="25" presetID="22" presetClass="entr" presetSubtype="2"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right)">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right)">
                                      <p:cBhvr>
                                        <p:cTn id="32" dur="500"/>
                                        <p:tgtEl>
                                          <p:spTgt spid="13"/>
                                        </p:tgtEl>
                                      </p:cBhvr>
                                    </p:animEffect>
                                  </p:childTnLst>
                                </p:cTn>
                              </p:par>
                              <p:par>
                                <p:cTn id="33" presetID="22" presetClass="entr" presetSubtype="2"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right)">
                                      <p:cBhvr>
                                        <p:cTn id="35" dur="500"/>
                                        <p:tgtEl>
                                          <p:spTgt spid="14"/>
                                        </p:tgtEl>
                                      </p:cBhvr>
                                    </p:animEffect>
                                  </p:childTnLst>
                                </p:cTn>
                              </p:par>
                              <p:par>
                                <p:cTn id="36" presetID="22" presetClass="entr" presetSubtype="2" fill="hold" grpId="0" nodeType="with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wipe(right)">
                                      <p:cBhvr>
                                        <p:cTn id="38" dur="5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left)">
                                      <p:cBhvr>
                                        <p:cTn id="43" dur="500"/>
                                        <p:tgtEl>
                                          <p:spTgt spid="24"/>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wipe(left)">
                                      <p:cBhvr>
                                        <p:cTn id="46" dur="500"/>
                                        <p:tgtEl>
                                          <p:spTgt spid="27"/>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wipe(left)">
                                      <p:cBhvr>
                                        <p:cTn id="49" dur="500"/>
                                        <p:tgtEl>
                                          <p:spTgt spid="38"/>
                                        </p:tgtEl>
                                      </p:cBhvr>
                                    </p:animEffect>
                                  </p:childTnLst>
                                </p:cTn>
                              </p:par>
                              <p:par>
                                <p:cTn id="50" presetID="22" presetClass="entr" presetSubtype="8" fill="hold" nodeType="with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left)">
                                      <p:cBhvr>
                                        <p:cTn id="52" dur="500"/>
                                        <p:tgtEl>
                                          <p:spTgt spid="4"/>
                                        </p:tgtEl>
                                      </p:cBhvr>
                                    </p:animEffect>
                                  </p:childTnLst>
                                </p:cTn>
                              </p:par>
                              <p:par>
                                <p:cTn id="53" presetID="22" presetClass="entr" presetSubtype="8" fill="hold" nodeType="with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wipe(left)">
                                      <p:cBhvr>
                                        <p:cTn id="55" dur="500"/>
                                        <p:tgtEl>
                                          <p:spTgt spid="4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wipe(left)">
                                      <p:cBhvr>
                                        <p:cTn id="60" dur="500"/>
                                        <p:tgtEl>
                                          <p:spTgt spid="30"/>
                                        </p:tgtEl>
                                      </p:cBhvr>
                                    </p:animEffect>
                                  </p:childTnLst>
                                </p:cTn>
                              </p:par>
                              <p:par>
                                <p:cTn id="61" presetID="22" presetClass="entr" presetSubtype="8" fill="hold" nodeType="with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wipe(left)">
                                      <p:cBhvr>
                                        <p:cTn id="63" dur="500"/>
                                        <p:tgtEl>
                                          <p:spTgt spid="42"/>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43"/>
                                        </p:tgtEl>
                                        <p:attrNameLst>
                                          <p:attrName>style.visibility</p:attrName>
                                        </p:attrNameLst>
                                      </p:cBhvr>
                                      <p:to>
                                        <p:strVal val="visible"/>
                                      </p:to>
                                    </p:set>
                                    <p:animEffect transition="in" filter="wipe(left)">
                                      <p:cBhvr>
                                        <p:cTn id="68" dur="500"/>
                                        <p:tgtEl>
                                          <p:spTgt spid="43"/>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34"/>
                                        </p:tgtEl>
                                        <p:attrNameLst>
                                          <p:attrName>style.visibility</p:attrName>
                                        </p:attrNameLst>
                                      </p:cBhvr>
                                      <p:to>
                                        <p:strVal val="visible"/>
                                      </p:to>
                                    </p:set>
                                    <p:animEffect transition="in" filter="wipe(left)">
                                      <p:cBhvr>
                                        <p:cTn id="71" dur="500"/>
                                        <p:tgtEl>
                                          <p:spTgt spid="34"/>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21"/>
                                        </p:tgtEl>
                                        <p:attrNameLst>
                                          <p:attrName>style.visibility</p:attrName>
                                        </p:attrNameLst>
                                      </p:cBhvr>
                                      <p:to>
                                        <p:strVal val="visible"/>
                                      </p:to>
                                    </p:set>
                                    <p:anim calcmode="lin" valueType="num">
                                      <p:cBhvr additive="base">
                                        <p:cTn id="76" dur="500" fill="hold"/>
                                        <p:tgtEl>
                                          <p:spTgt spid="21"/>
                                        </p:tgtEl>
                                        <p:attrNameLst>
                                          <p:attrName>ppt_x</p:attrName>
                                        </p:attrNameLst>
                                      </p:cBhvr>
                                      <p:tavLst>
                                        <p:tav tm="0">
                                          <p:val>
                                            <p:strVal val="#ppt_x"/>
                                          </p:val>
                                        </p:tav>
                                        <p:tav tm="100000">
                                          <p:val>
                                            <p:strVal val="#ppt_x"/>
                                          </p:val>
                                        </p:tav>
                                      </p:tavLst>
                                    </p:anim>
                                    <p:anim calcmode="lin" valueType="num">
                                      <p:cBhvr additive="base">
                                        <p:cTn id="7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62"/>
                                        </p:tgtEl>
                                        <p:attrNameLst>
                                          <p:attrName>style.visibility</p:attrName>
                                        </p:attrNameLst>
                                      </p:cBhvr>
                                      <p:to>
                                        <p:strVal val="visible"/>
                                      </p:to>
                                    </p:set>
                                    <p:animEffect transition="in" filter="barn(inVertical)">
                                      <p:cBhvr>
                                        <p:cTn id="82" dur="500"/>
                                        <p:tgtEl>
                                          <p:spTgt spid="62"/>
                                        </p:tgtEl>
                                      </p:cBhvr>
                                    </p:animEffec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9"/>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3" presetClass="entr" presetSubtype="10" fill="hold" grpId="0" nodeType="clickEffect">
                                  <p:stCondLst>
                                    <p:cond delay="0"/>
                                  </p:stCondLst>
                                  <p:childTnLst>
                                    <p:set>
                                      <p:cBhvr>
                                        <p:cTn id="90" dur="1" fill="hold">
                                          <p:stCondLst>
                                            <p:cond delay="0"/>
                                          </p:stCondLst>
                                        </p:cTn>
                                        <p:tgtEl>
                                          <p:spTgt spid="21534"/>
                                        </p:tgtEl>
                                        <p:attrNameLst>
                                          <p:attrName>style.visibility</p:attrName>
                                        </p:attrNameLst>
                                      </p:cBhvr>
                                      <p:to>
                                        <p:strVal val="visible"/>
                                      </p:to>
                                    </p:set>
                                    <p:animEffect transition="in" filter="blinds(horizontal)">
                                      <p:cBhvr>
                                        <p:cTn id="91" dur="500"/>
                                        <p:tgtEl>
                                          <p:spTgt spid="21534"/>
                                        </p:tgtEl>
                                      </p:cBhvr>
                                    </p:animEffect>
                                  </p:childTnLst>
                                </p:cTn>
                              </p:par>
                            </p:childTnLst>
                          </p:cTn>
                        </p:par>
                      </p:childTnLst>
                    </p:cTn>
                  </p:par>
                  <p:par>
                    <p:cTn id="92" fill="hold">
                      <p:stCondLst>
                        <p:cond delay="indefinite"/>
                      </p:stCondLst>
                      <p:childTnLst>
                        <p:par>
                          <p:cTn id="93" fill="hold">
                            <p:stCondLst>
                              <p:cond delay="0"/>
                            </p:stCondLst>
                            <p:childTnLst>
                              <p:par>
                                <p:cTn id="94" presetID="3" presetClass="entr" presetSubtype="10" fill="hold" grpId="0" nodeType="clickEffect">
                                  <p:stCondLst>
                                    <p:cond delay="0"/>
                                  </p:stCondLst>
                                  <p:childTnLst>
                                    <p:set>
                                      <p:cBhvr>
                                        <p:cTn id="95" dur="1" fill="hold">
                                          <p:stCondLst>
                                            <p:cond delay="0"/>
                                          </p:stCondLst>
                                        </p:cTn>
                                        <p:tgtEl>
                                          <p:spTgt spid="8"/>
                                        </p:tgtEl>
                                        <p:attrNameLst>
                                          <p:attrName>style.visibility</p:attrName>
                                        </p:attrNameLst>
                                      </p:cBhvr>
                                      <p:to>
                                        <p:strVal val="visible"/>
                                      </p:to>
                                    </p:set>
                                    <p:animEffect transition="in" filter="blinds(horizontal)">
                                      <p:cBhvr>
                                        <p:cTn id="96" dur="500"/>
                                        <p:tgtEl>
                                          <p:spTgt spid="8"/>
                                        </p:tgtEl>
                                      </p:cBhvr>
                                    </p:animEffect>
                                  </p:childTnLst>
                                </p:cTn>
                              </p:par>
                            </p:childTnLst>
                          </p:cTn>
                        </p:par>
                      </p:childTnLst>
                    </p:cTn>
                  </p:par>
                  <p:par>
                    <p:cTn id="97" fill="hold">
                      <p:stCondLst>
                        <p:cond delay="indefinite"/>
                      </p:stCondLst>
                      <p:childTnLst>
                        <p:par>
                          <p:cTn id="98" fill="hold">
                            <p:stCondLst>
                              <p:cond delay="0"/>
                            </p:stCondLst>
                            <p:childTnLst>
                              <p:par>
                                <p:cTn id="99" presetID="3" presetClass="entr" presetSubtype="10" fill="hold" grpId="0" nodeType="clickEffect">
                                  <p:stCondLst>
                                    <p:cond delay="0"/>
                                  </p:stCondLst>
                                  <p:childTnLst>
                                    <p:set>
                                      <p:cBhvr>
                                        <p:cTn id="100" dur="1" fill="hold">
                                          <p:stCondLst>
                                            <p:cond delay="0"/>
                                          </p:stCondLst>
                                        </p:cTn>
                                        <p:tgtEl>
                                          <p:spTgt spid="21531"/>
                                        </p:tgtEl>
                                        <p:attrNameLst>
                                          <p:attrName>style.visibility</p:attrName>
                                        </p:attrNameLst>
                                      </p:cBhvr>
                                      <p:to>
                                        <p:strVal val="visible"/>
                                      </p:to>
                                    </p:set>
                                    <p:animEffect transition="in" filter="blinds(horizontal)">
                                      <p:cBhvr>
                                        <p:cTn id="101" dur="500"/>
                                        <p:tgtEl>
                                          <p:spTgt spid="21531"/>
                                        </p:tgtEl>
                                      </p:cBhvr>
                                    </p:animEffect>
                                  </p:childTnLst>
                                </p:cTn>
                              </p:par>
                            </p:childTnLst>
                          </p:cTn>
                        </p:par>
                      </p:childTnLst>
                    </p:cTn>
                  </p:par>
                  <p:par>
                    <p:cTn id="102" fill="hold">
                      <p:stCondLst>
                        <p:cond delay="indefinite"/>
                      </p:stCondLst>
                      <p:childTnLst>
                        <p:par>
                          <p:cTn id="103" fill="hold">
                            <p:stCondLst>
                              <p:cond delay="0"/>
                            </p:stCondLst>
                            <p:childTnLst>
                              <p:par>
                                <p:cTn id="104" presetID="3" presetClass="entr" presetSubtype="10" fill="hold" grpId="0" nodeType="clickEffect">
                                  <p:stCondLst>
                                    <p:cond delay="0"/>
                                  </p:stCondLst>
                                  <p:childTnLst>
                                    <p:set>
                                      <p:cBhvr>
                                        <p:cTn id="105" dur="1" fill="hold">
                                          <p:stCondLst>
                                            <p:cond delay="0"/>
                                          </p:stCondLst>
                                        </p:cTn>
                                        <p:tgtEl>
                                          <p:spTgt spid="5"/>
                                        </p:tgtEl>
                                        <p:attrNameLst>
                                          <p:attrName>style.visibility</p:attrName>
                                        </p:attrNameLst>
                                      </p:cBhvr>
                                      <p:to>
                                        <p:strVal val="visible"/>
                                      </p:to>
                                    </p:set>
                                    <p:animEffect transition="in" filter="blinds(horizontal)">
                                      <p:cBhvr>
                                        <p:cTn id="106" dur="500"/>
                                        <p:tgtEl>
                                          <p:spTgt spid="5"/>
                                        </p:tgtEl>
                                      </p:cBhvr>
                                    </p:animEffect>
                                  </p:childTnLst>
                                </p:cTn>
                              </p:par>
                            </p:childTnLst>
                          </p:cTn>
                        </p:par>
                      </p:childTnLst>
                    </p:cTn>
                  </p:par>
                  <p:par>
                    <p:cTn id="107" fill="hold">
                      <p:stCondLst>
                        <p:cond delay="indefinite"/>
                      </p:stCondLst>
                      <p:childTnLst>
                        <p:par>
                          <p:cTn id="108" fill="hold">
                            <p:stCondLst>
                              <p:cond delay="0"/>
                            </p:stCondLst>
                            <p:childTnLst>
                              <p:par>
                                <p:cTn id="109" presetID="3" presetClass="entr" presetSubtype="10" fill="hold" grpId="0" nodeType="clickEffect">
                                  <p:stCondLst>
                                    <p:cond delay="0"/>
                                  </p:stCondLst>
                                  <p:childTnLst>
                                    <p:set>
                                      <p:cBhvr>
                                        <p:cTn id="110" dur="1" fill="hold">
                                          <p:stCondLst>
                                            <p:cond delay="0"/>
                                          </p:stCondLst>
                                        </p:cTn>
                                        <p:tgtEl>
                                          <p:spTgt spid="6"/>
                                        </p:tgtEl>
                                        <p:attrNameLst>
                                          <p:attrName>style.visibility</p:attrName>
                                        </p:attrNameLst>
                                      </p:cBhvr>
                                      <p:to>
                                        <p:strVal val="visible"/>
                                      </p:to>
                                    </p:set>
                                    <p:animEffect transition="in" filter="blinds(horizontal)">
                                      <p:cBhvr>
                                        <p:cTn id="111" dur="500"/>
                                        <p:tgtEl>
                                          <p:spTgt spid="6"/>
                                        </p:tgtEl>
                                      </p:cBhvr>
                                    </p:animEffect>
                                  </p:childTnLst>
                                </p:cTn>
                              </p:par>
                            </p:childTnLst>
                          </p:cTn>
                        </p:par>
                      </p:childTnLst>
                    </p:cTn>
                  </p:par>
                  <p:par>
                    <p:cTn id="112" fill="hold">
                      <p:stCondLst>
                        <p:cond delay="indefinite"/>
                      </p:stCondLst>
                      <p:childTnLst>
                        <p:par>
                          <p:cTn id="113" fill="hold">
                            <p:stCondLst>
                              <p:cond delay="0"/>
                            </p:stCondLst>
                            <p:childTnLst>
                              <p:par>
                                <p:cTn id="114" presetID="1" presetClass="entr" presetSubtype="0" fill="hold" grpId="0" nodeType="clickEffect">
                                  <p:stCondLst>
                                    <p:cond delay="0"/>
                                  </p:stCondLst>
                                  <p:childTnLst>
                                    <p:set>
                                      <p:cBhvr>
                                        <p:cTn id="115" dur="1" fill="hold">
                                          <p:stCondLst>
                                            <p:cond delay="0"/>
                                          </p:stCondLst>
                                        </p:cTn>
                                        <p:tgtEl>
                                          <p:spTgt spid="11"/>
                                        </p:tgtEl>
                                        <p:attrNameLst>
                                          <p:attrName>style.visibility</p:attrName>
                                        </p:attrNameLst>
                                      </p:cBhvr>
                                      <p:to>
                                        <p:strVal val="visible"/>
                                      </p:to>
                                    </p:set>
                                  </p:childTnLst>
                                </p:cTn>
                              </p:par>
                            </p:childTnLst>
                          </p:cTn>
                        </p:par>
                      </p:childTnLst>
                    </p:cTn>
                  </p:par>
                  <p:par>
                    <p:cTn id="116" fill="hold">
                      <p:stCondLst>
                        <p:cond delay="indefinite"/>
                      </p:stCondLst>
                      <p:childTnLst>
                        <p:par>
                          <p:cTn id="117" fill="hold">
                            <p:stCondLst>
                              <p:cond delay="0"/>
                            </p:stCondLst>
                            <p:childTnLst>
                              <p:par>
                                <p:cTn id="118" presetID="1" presetClass="entr" presetSubtype="0" fill="hold" nodeType="clickEffect">
                                  <p:stCondLst>
                                    <p:cond delay="0"/>
                                  </p:stCondLst>
                                  <p:childTnLst>
                                    <p:set>
                                      <p:cBhvr>
                                        <p:cTn id="11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p:bldP spid="16" grpId="0" animBg="1"/>
      <p:bldP spid="17" grpId="0"/>
      <p:bldP spid="24" grpId="0"/>
      <p:bldP spid="27" grpId="0"/>
      <p:bldP spid="30" grpId="0"/>
      <p:bldP spid="31" grpId="0" animBg="1"/>
      <p:bldP spid="34" grpId="0" animBg="1"/>
      <p:bldP spid="35" grpId="0" animBg="1"/>
      <p:bldP spid="36" grpId="0" animBg="1"/>
      <p:bldP spid="38" grpId="0" animBg="1"/>
      <p:bldP spid="21531" grpId="0"/>
      <p:bldP spid="21534" grpId="0"/>
      <p:bldP spid="5" grpId="0"/>
      <p:bldP spid="6" grpId="0"/>
      <p:bldP spid="8" grpId="0"/>
      <p:bldP spid="11" grpId="0"/>
      <p:bldP spid="62" grpId="0"/>
      <p:bldP spid="21" grpId="0" animBg="1"/>
      <p:bldP spid="22" grpId="0"/>
    </p:bldLst>
  </p:timing>
</p:sld>
</file>

<file path=ppt/tags/tag1.xml><?xml version="1.0" encoding="utf-8"?>
<p:tagLst xmlns:p="http://schemas.openxmlformats.org/presentationml/2006/main">
  <p:tag name="AS_UNIQUEID" val="20606"/>
</p:tagLst>
</file>

<file path=ppt/tags/tag10.xml><?xml version="1.0" encoding="utf-8"?>
<p:tagLst xmlns:p="http://schemas.openxmlformats.org/presentationml/2006/main">
  <p:tag name="AS_UNIQUEID" val="8553"/>
</p:tagLst>
</file>

<file path=ppt/tags/tag100.xml><?xml version="1.0" encoding="utf-8"?>
<p:tagLst xmlns:p="http://schemas.openxmlformats.org/presentationml/2006/main">
  <p:tag name="AS_UNIQUEID" val="5796"/>
</p:tagLst>
</file>

<file path=ppt/tags/tag101.xml><?xml version="1.0" encoding="utf-8"?>
<p:tagLst xmlns:p="http://schemas.openxmlformats.org/presentationml/2006/main">
  <p:tag name="AS_UNIQUEID" val="5798"/>
</p:tagLst>
</file>

<file path=ppt/tags/tag102.xml><?xml version="1.0" encoding="utf-8"?>
<p:tagLst xmlns:p="http://schemas.openxmlformats.org/presentationml/2006/main">
  <p:tag name="AS_UNIQUEID" val="5799"/>
</p:tagLst>
</file>

<file path=ppt/tags/tag103.xml><?xml version="1.0" encoding="utf-8"?>
<p:tagLst xmlns:p="http://schemas.openxmlformats.org/presentationml/2006/main">
  <p:tag name="KSO_WM_SPECIAL_SOURCE" val="bdnull"/>
  <p:tag name="KSO_WM_TEMPLATE_CATEGORY" val="custom"/>
  <p:tag name="KSO_WM_TEMPLATE_INDEX" val="20202818"/>
</p:tagLst>
</file>

<file path=ppt/tags/tag104.xml><?xml version="1.0" encoding="utf-8"?>
<p:tagLst xmlns:p="http://schemas.openxmlformats.org/presentationml/2006/main">
  <p:tag name="AS_UNIQUEID" val="20810"/>
</p:tagLst>
</file>

<file path=ppt/tags/tag105.xml><?xml version="1.0" encoding="utf-8"?>
<p:tagLst xmlns:p="http://schemas.openxmlformats.org/presentationml/2006/main">
  <p:tag name="AS_UNIQUEID" val="8998"/>
</p:tagLst>
</file>

<file path=ppt/tags/tag106.xml><?xml version="1.0" encoding="utf-8"?>
<p:tagLst xmlns:p="http://schemas.openxmlformats.org/presentationml/2006/main">
  <p:tag name="AS_UNIQUEID" val="8999"/>
</p:tagLst>
</file>

<file path=ppt/tags/tag107.xml><?xml version="1.0" encoding="utf-8"?>
<p:tagLst xmlns:p="http://schemas.openxmlformats.org/presentationml/2006/main">
  <p:tag name="AS_UNIQUEID" val="9000"/>
</p:tagLst>
</file>

<file path=ppt/tags/tag108.xml><?xml version="1.0" encoding="utf-8"?>
<p:tagLst xmlns:p="http://schemas.openxmlformats.org/presentationml/2006/main">
  <p:tag name="AS_UNIQUEID" val="9001"/>
</p:tagLst>
</file>

<file path=ppt/tags/tag109.xml><?xml version="1.0" encoding="utf-8"?>
<p:tagLst xmlns:p="http://schemas.openxmlformats.org/presentationml/2006/main">
  <p:tag name="AS_UNIQUEID" val="9002"/>
</p:tagLst>
</file>

<file path=ppt/tags/tag11.xml><?xml version="1.0" encoding="utf-8"?>
<p:tagLst xmlns:p="http://schemas.openxmlformats.org/presentationml/2006/main">
  <p:tag name="AS_UNIQUEID" val="8554"/>
</p:tagLst>
</file>

<file path=ppt/tags/tag110.xml><?xml version="1.0" encoding="utf-8"?>
<p:tagLst xmlns:p="http://schemas.openxmlformats.org/presentationml/2006/main">
  <p:tag name="AS_UNIQUEID" val="9003"/>
</p:tagLst>
</file>

<file path=ppt/tags/tag111.xml><?xml version="1.0" encoding="utf-8"?>
<p:tagLst xmlns:p="http://schemas.openxmlformats.org/presentationml/2006/main">
  <p:tag name="AS_UNIQUEID" val="9004"/>
</p:tagLst>
</file>

<file path=ppt/tags/tag112.xml><?xml version="1.0" encoding="utf-8"?>
<p:tagLst xmlns:p="http://schemas.openxmlformats.org/presentationml/2006/main">
  <p:tag name="AS_UNIQUEID" val="9005"/>
</p:tagLst>
</file>

<file path=ppt/tags/tag113.xml><?xml version="1.0" encoding="utf-8"?>
<p:tagLst xmlns:p="http://schemas.openxmlformats.org/presentationml/2006/main">
  <p:tag name="AS_UNIQUEID" val="9006"/>
</p:tagLst>
</file>

<file path=ppt/tags/tag114.xml><?xml version="1.0" encoding="utf-8"?>
<p:tagLst xmlns:p="http://schemas.openxmlformats.org/presentationml/2006/main">
  <p:tag name="AS_UNIQUEID" val="9007"/>
</p:tagLst>
</file>

<file path=ppt/tags/tag115.xml><?xml version="1.0" encoding="utf-8"?>
<p:tagLst xmlns:p="http://schemas.openxmlformats.org/presentationml/2006/main">
  <p:tag name="AS_UNIQUEID" val="9008"/>
</p:tagLst>
</file>

<file path=ppt/tags/tag116.xml><?xml version="1.0" encoding="utf-8"?>
<p:tagLst xmlns:p="http://schemas.openxmlformats.org/presentationml/2006/main">
  <p:tag name="AS_UNIQUEID" val="9009"/>
</p:tagLst>
</file>

<file path=ppt/tags/tag117.xml><?xml version="1.0" encoding="utf-8"?>
<p:tagLst xmlns:p="http://schemas.openxmlformats.org/presentationml/2006/main">
  <p:tag name="AS_UNIQUEID" val="9010"/>
</p:tagLst>
</file>

<file path=ppt/tags/tag118.xml><?xml version="1.0" encoding="utf-8"?>
<p:tagLst xmlns:p="http://schemas.openxmlformats.org/presentationml/2006/main">
  <p:tag name="AS_UNIQUEID" val="9011"/>
</p:tagLst>
</file>

<file path=ppt/tags/tag119.xml><?xml version="1.0" encoding="utf-8"?>
<p:tagLst xmlns:p="http://schemas.openxmlformats.org/presentationml/2006/main">
  <p:tag name="AS_UNIQUEID" val="9012"/>
</p:tagLst>
</file>

<file path=ppt/tags/tag12.xml><?xml version="1.0" encoding="utf-8"?>
<p:tagLst xmlns:p="http://schemas.openxmlformats.org/presentationml/2006/main">
  <p:tag name="AS_UNIQUEID" val="9380"/>
</p:tagLst>
</file>

<file path=ppt/tags/tag120.xml><?xml version="1.0" encoding="utf-8"?>
<p:tagLst xmlns:p="http://schemas.openxmlformats.org/presentationml/2006/main">
  <p:tag name="AS_UNIQUEID" val="9013"/>
</p:tagLst>
</file>

<file path=ppt/tags/tag121.xml><?xml version="1.0" encoding="utf-8"?>
<p:tagLst xmlns:p="http://schemas.openxmlformats.org/presentationml/2006/main">
  <p:tag name="AS_UNIQUEID" val="9014"/>
</p:tagLst>
</file>

<file path=ppt/tags/tag122.xml><?xml version="1.0" encoding="utf-8"?>
<p:tagLst xmlns:p="http://schemas.openxmlformats.org/presentationml/2006/main">
  <p:tag name="AS_UNIQUEID" val="9015"/>
</p:tagLst>
</file>

<file path=ppt/tags/tag123.xml><?xml version="1.0" encoding="utf-8"?>
<p:tagLst xmlns:p="http://schemas.openxmlformats.org/presentationml/2006/main">
  <p:tag name="AS_UNIQUEID" val="20715"/>
</p:tagLst>
</file>

<file path=ppt/tags/tag124.xml><?xml version="1.0" encoding="utf-8"?>
<p:tagLst xmlns:p="http://schemas.openxmlformats.org/presentationml/2006/main">
  <p:tag name="AS_UNIQUEID" val="20716"/>
</p:tagLst>
</file>

<file path=ppt/tags/tag125.xml><?xml version="1.0" encoding="utf-8"?>
<p:tagLst xmlns:p="http://schemas.openxmlformats.org/presentationml/2006/main">
  <p:tag name="AS_UNIQUEID" val="20717"/>
</p:tagLst>
</file>

<file path=ppt/tags/tag126.xml><?xml version="1.0" encoding="utf-8"?>
<p:tagLst xmlns:p="http://schemas.openxmlformats.org/presentationml/2006/main">
  <p:tag name="AS_UNIQUEID" val="1776"/>
  <p:tag name="PA" val="v4.0.0"/>
</p:tagLst>
</file>

<file path=ppt/tags/tag127.xml><?xml version="1.0" encoding="utf-8"?>
<p:tagLst xmlns:p="http://schemas.openxmlformats.org/presentationml/2006/main">
  <p:tag name="AS_UNIQUEID" val="458"/>
</p:tagLst>
</file>

<file path=ppt/tags/tag128.xml><?xml version="1.0" encoding="utf-8"?>
<p:tagLst xmlns:p="http://schemas.openxmlformats.org/presentationml/2006/main">
  <p:tag name="AS_UNIQUEID" val="460"/>
</p:tagLst>
</file>

<file path=ppt/tags/tag129.xml><?xml version="1.0" encoding="utf-8"?>
<p:tagLst xmlns:p="http://schemas.openxmlformats.org/presentationml/2006/main">
  <p:tag name="AS_UNIQUEID" val="461"/>
</p:tagLst>
</file>

<file path=ppt/tags/tag13.xml><?xml version="1.0" encoding="utf-8"?>
<p:tagLst xmlns:p="http://schemas.openxmlformats.org/presentationml/2006/main">
  <p:tag name="AS_UNIQUEID" val="20621"/>
  <p:tag name="KSO_WM_BEAUTIFY_FLAG" val="#wm#"/>
  <p:tag name="KSO_WM_TAG_VERSION" val="3.0"/>
  <p:tag name="KSO_WM_UNIT_COMPATIBLE" val="0"/>
  <p:tag name="KSO_WM_UNIT_DIAGRAM_ISNUMVISUAL" val="0"/>
  <p:tag name="KSO_WM_UNIT_DIAGRAM_ISREFERUNIT" val="0"/>
  <p:tag name="KSO_WM_UNIT_HIGHLIGHT" val="0"/>
  <p:tag name="KSO_WM_UNIT_ID" val="_1**"/>
  <p:tag name="KSO_WM_UNIT_LAYERLEVEL" val="1"/>
</p:tagLst>
</file>

<file path=ppt/tags/tag130.xml><?xml version="1.0" encoding="utf-8"?>
<p:tagLst xmlns:p="http://schemas.openxmlformats.org/presentationml/2006/main">
  <p:tag name="AS_UNIQUEID" val="462"/>
</p:tagLst>
</file>

<file path=ppt/tags/tag131.xml><?xml version="1.0" encoding="utf-8"?>
<p:tagLst xmlns:p="http://schemas.openxmlformats.org/presentationml/2006/main">
  <p:tag name="AS_UNIQUEID" val="464"/>
</p:tagLst>
</file>

<file path=ppt/tags/tag132.xml><?xml version="1.0" encoding="utf-8"?>
<p:tagLst xmlns:p="http://schemas.openxmlformats.org/presentationml/2006/main">
  <p:tag name="AS_UNIQUEID" val="20718"/>
</p:tagLst>
</file>

<file path=ppt/tags/tag133.xml><?xml version="1.0" encoding="utf-8"?>
<p:tagLst xmlns:p="http://schemas.openxmlformats.org/presentationml/2006/main">
  <p:tag name="AS_UNIQUEID" val="20813"/>
</p:tagLst>
</file>

<file path=ppt/tags/tag134.xml><?xml version="1.0" encoding="utf-8"?>
<p:tagLst xmlns:p="http://schemas.openxmlformats.org/presentationml/2006/main">
  <p:tag name="AS_UNIQUEID" val="3883"/>
</p:tagLst>
</file>

<file path=ppt/tags/tag135.xml><?xml version="1.0" encoding="utf-8"?>
<p:tagLst xmlns:p="http://schemas.openxmlformats.org/presentationml/2006/main">
  <p:tag name="AS_UNIQUEID" val="3884"/>
</p:tagLst>
</file>

<file path=ppt/tags/tag136.xml><?xml version="1.0" encoding="utf-8"?>
<p:tagLst xmlns:p="http://schemas.openxmlformats.org/presentationml/2006/main">
  <p:tag name="AS_UNIQUEID" val="3885"/>
</p:tagLst>
</file>

<file path=ppt/tags/tag137.xml><?xml version="1.0" encoding="utf-8"?>
<p:tagLst xmlns:p="http://schemas.openxmlformats.org/presentationml/2006/main">
  <p:tag name="AS_UNIQUEID" val="4928"/>
</p:tagLst>
</file>

<file path=ppt/tags/tag138.xml><?xml version="1.0" encoding="utf-8"?>
<p:tagLst xmlns:p="http://schemas.openxmlformats.org/presentationml/2006/main">
  <p:tag name="AS_UNIQUEID" val="6187"/>
</p:tagLst>
</file>

<file path=ppt/tags/tag139.xml><?xml version="1.0" encoding="utf-8"?>
<p:tagLst xmlns:p="http://schemas.openxmlformats.org/presentationml/2006/main">
  <p:tag name="AS_UNIQUEID" val="794"/>
  <p:tag name="KSO_WM_BEAUTIFY_FLAG" val=""/>
</p:tagLst>
</file>

<file path=ppt/tags/tag14.xml><?xml version="1.0" encoding="utf-8"?>
<p:tagLst xmlns:p="http://schemas.openxmlformats.org/presentationml/2006/main">
  <p:tag name="AS_UNIQUEID" val="20622"/>
  <p:tag name="KSO_WM_BEAUTIFY_FLAG" val="#wm#"/>
  <p:tag name="KSO_WM_TAG_VERSION" val="3.0"/>
  <p:tag name="KSO_WM_UNIT_COMPATIBLE" val="0"/>
  <p:tag name="KSO_WM_UNIT_DIAGRAM_ISNUMVISUAL" val="0"/>
  <p:tag name="KSO_WM_UNIT_DIAGRAM_ISREFERUNIT" val="0"/>
  <p:tag name="KSO_WM_UNIT_HIGHLIGHT" val="0"/>
  <p:tag name="KSO_WM_UNIT_ID" val="_1**"/>
  <p:tag name="KSO_WM_UNIT_LAYERLEVEL" val="1"/>
</p:tagLst>
</file>

<file path=ppt/tags/tag140.xml><?xml version="1.0" encoding="utf-8"?>
<p:tagLst xmlns:p="http://schemas.openxmlformats.org/presentationml/2006/main">
  <p:tag name="AS_UNIQUEID" val="795"/>
  <p:tag name="KSO_WM_BEAUTIFY_FLAG" val=""/>
</p:tagLst>
</file>

<file path=ppt/tags/tag141.xml><?xml version="1.0" encoding="utf-8"?>
<p:tagLst xmlns:p="http://schemas.openxmlformats.org/presentationml/2006/main">
  <p:tag name="AS_UNIQUEID" val="796"/>
  <p:tag name="KSO_WM_BEAUTIFY_FLAG" val=""/>
</p:tagLst>
</file>

<file path=ppt/tags/tag142.xml><?xml version="1.0" encoding="utf-8"?>
<p:tagLst xmlns:p="http://schemas.openxmlformats.org/presentationml/2006/main">
  <p:tag name="AS_UNIQUEID" val="797"/>
  <p:tag name="KSO_WM_BEAUTIFY_FLAG" val=""/>
</p:tagLst>
</file>

<file path=ppt/tags/tag143.xml><?xml version="1.0" encoding="utf-8"?>
<p:tagLst xmlns:p="http://schemas.openxmlformats.org/presentationml/2006/main">
  <p:tag name="AS_UNIQUEID" val="798"/>
  <p:tag name="KSO_WM_BEAUTIFY_FLAG" val=""/>
</p:tagLst>
</file>

<file path=ppt/tags/tag144.xml><?xml version="1.0" encoding="utf-8"?>
<p:tagLst xmlns:p="http://schemas.openxmlformats.org/presentationml/2006/main">
  <p:tag name="AS_UNIQUEID" val="799"/>
  <p:tag name="KSO_WM_BEAUTIFY_FLAG" val=""/>
</p:tagLst>
</file>

<file path=ppt/tags/tag145.xml><?xml version="1.0" encoding="utf-8"?>
<p:tagLst xmlns:p="http://schemas.openxmlformats.org/presentationml/2006/main">
  <p:tag name="AS_UNIQUEID" val="801"/>
  <p:tag name="KSO_WM_BEAUTIFY_FLAG" val=""/>
</p:tagLst>
</file>

<file path=ppt/tags/tag146.xml><?xml version="1.0" encoding="utf-8"?>
<p:tagLst xmlns:p="http://schemas.openxmlformats.org/presentationml/2006/main">
  <p:tag name="AS_UNIQUEID" val="5514"/>
  <p:tag name="KSO_WM_BEAUTIFY_FLAG" val=""/>
</p:tagLst>
</file>

<file path=ppt/tags/tag147.xml><?xml version="1.0" encoding="utf-8"?>
<p:tagLst xmlns:p="http://schemas.openxmlformats.org/presentationml/2006/main">
  <p:tag name="AS_UNIQUEID" val="20720"/>
</p:tagLst>
</file>

<file path=ppt/tags/tag148.xml><?xml version="1.0" encoding="utf-8"?>
<p:tagLst xmlns:p="http://schemas.openxmlformats.org/presentationml/2006/main">
  <p:tag name="AS_UNIQUEID" val="20721"/>
</p:tagLst>
</file>

<file path=ppt/tags/tag149.xml><?xml version="1.0" encoding="utf-8"?>
<p:tagLst xmlns:p="http://schemas.openxmlformats.org/presentationml/2006/main">
  <p:tag name="AS_UNIQUEID" val="20722"/>
</p:tagLst>
</file>

<file path=ppt/tags/tag15.xml><?xml version="1.0" encoding="utf-8"?>
<p:tagLst xmlns:p="http://schemas.openxmlformats.org/presentationml/2006/main">
  <p:tag name="AS_UNIQUEID" val="20623"/>
  <p:tag name="KSO_WM_BEAUTIFY_FLAG" val="#wm#"/>
  <p:tag name="KSO_WM_TAG_VERSION" val="3.0"/>
  <p:tag name="KSO_WM_UNIT_COMPATIBLE" val="0"/>
  <p:tag name="KSO_WM_UNIT_DIAGRAM_ISNUMVISUAL" val="0"/>
  <p:tag name="KSO_WM_UNIT_DIAGRAM_ISREFERUNIT" val="0"/>
  <p:tag name="KSO_WM_UNIT_HIGHLIGHT" val="0"/>
  <p:tag name="KSO_WM_UNIT_ID" val="_1**"/>
  <p:tag name="KSO_WM_UNIT_LAYERLEVEL" val="1"/>
</p:tagLst>
</file>

<file path=ppt/tags/tag150.xml><?xml version="1.0" encoding="utf-8"?>
<p:tagLst xmlns:p="http://schemas.openxmlformats.org/presentationml/2006/main">
  <p:tag name="AS_UNIQUEID" val="6186"/>
</p:tagLst>
</file>

<file path=ppt/tags/tag151.xml><?xml version="1.0" encoding="utf-8"?>
<p:tagLst xmlns:p="http://schemas.openxmlformats.org/presentationml/2006/main">
  <p:tag name="AS_UNIQUEID" val="4928"/>
</p:tagLst>
</file>

<file path=ppt/tags/tag152.xml><?xml version="1.0" encoding="utf-8"?>
<p:tagLst xmlns:p="http://schemas.openxmlformats.org/presentationml/2006/main">
  <p:tag name="AS_UNIQUEID" val="6187"/>
</p:tagLst>
</file>

<file path=ppt/tags/tag153.xml><?xml version="1.0" encoding="utf-8"?>
<p:tagLst xmlns:p="http://schemas.openxmlformats.org/presentationml/2006/main">
  <p:tag name="AS_UNIQUEID" val="804"/>
</p:tagLst>
</file>

<file path=ppt/tags/tag154.xml><?xml version="1.0" encoding="utf-8"?>
<p:tagLst xmlns:p="http://schemas.openxmlformats.org/presentationml/2006/main">
  <p:tag name="AS_UNIQUEID" val="805"/>
</p:tagLst>
</file>

<file path=ppt/tags/tag155.xml><?xml version="1.0" encoding="utf-8"?>
<p:tagLst xmlns:p="http://schemas.openxmlformats.org/presentationml/2006/main">
  <p:tag name="AS_UNIQUEID" val="806"/>
</p:tagLst>
</file>

<file path=ppt/tags/tag156.xml><?xml version="1.0" encoding="utf-8"?>
<p:tagLst xmlns:p="http://schemas.openxmlformats.org/presentationml/2006/main">
  <p:tag name="AS_UNIQUEID" val="807"/>
</p:tagLst>
</file>

<file path=ppt/tags/tag157.xml><?xml version="1.0" encoding="utf-8"?>
<p:tagLst xmlns:p="http://schemas.openxmlformats.org/presentationml/2006/main">
  <p:tag name="AS_UNIQUEID" val="810"/>
</p:tagLst>
</file>

<file path=ppt/tags/tag158.xml><?xml version="1.0" encoding="utf-8"?>
<p:tagLst xmlns:p="http://schemas.openxmlformats.org/presentationml/2006/main">
  <p:tag name="AS_UNIQUEID" val="811"/>
</p:tagLst>
</file>

<file path=ppt/tags/tag159.xml><?xml version="1.0" encoding="utf-8"?>
<p:tagLst xmlns:p="http://schemas.openxmlformats.org/presentationml/2006/main">
  <p:tag name="AS_UNIQUEID" val="812"/>
</p:tagLst>
</file>

<file path=ppt/tags/tag16.xml><?xml version="1.0" encoding="utf-8"?>
<p:tagLst xmlns:p="http://schemas.openxmlformats.org/presentationml/2006/main">
  <p:tag name="AS_UNIQUEID" val="20624"/>
  <p:tag name="KSO_WM_BEAUTIFY_FLAG" val="#wm#"/>
  <p:tag name="KSO_WM_TAG_VERSION" val="3.0"/>
  <p:tag name="KSO_WM_UNIT_COMPATIBLE" val="0"/>
  <p:tag name="KSO_WM_UNIT_DIAGRAM_ISNUMVISUAL" val="0"/>
  <p:tag name="KSO_WM_UNIT_DIAGRAM_ISREFERUNIT" val="0"/>
  <p:tag name="KSO_WM_UNIT_HIGHLIGHT" val="0"/>
  <p:tag name="KSO_WM_UNIT_ID" val="_1**"/>
  <p:tag name="KSO_WM_UNIT_LAYERLEVEL" val="1"/>
</p:tagLst>
</file>

<file path=ppt/tags/tag160.xml><?xml version="1.0" encoding="utf-8"?>
<p:tagLst xmlns:p="http://schemas.openxmlformats.org/presentationml/2006/main">
  <p:tag name="AS_UNIQUEID" val="813"/>
</p:tagLst>
</file>

<file path=ppt/tags/tag161.xml><?xml version="1.0" encoding="utf-8"?>
<p:tagLst xmlns:p="http://schemas.openxmlformats.org/presentationml/2006/main">
  <p:tag name="AS_UNIQUEID" val="814"/>
</p:tagLst>
</file>

<file path=ppt/tags/tag162.xml><?xml version="1.0" encoding="utf-8"?>
<p:tagLst xmlns:p="http://schemas.openxmlformats.org/presentationml/2006/main">
  <p:tag name="AS_UNIQUEID" val="815"/>
</p:tagLst>
</file>

<file path=ppt/tags/tag163.xml><?xml version="1.0" encoding="utf-8"?>
<p:tagLst xmlns:p="http://schemas.openxmlformats.org/presentationml/2006/main">
  <p:tag name="AS_UNIQUEID" val="816"/>
</p:tagLst>
</file>

<file path=ppt/tags/tag164.xml><?xml version="1.0" encoding="utf-8"?>
<p:tagLst xmlns:p="http://schemas.openxmlformats.org/presentationml/2006/main">
  <p:tag name="AS_UNIQUEID" val="817"/>
</p:tagLst>
</file>

<file path=ppt/tags/tag165.xml><?xml version="1.0" encoding="utf-8"?>
<p:tagLst xmlns:p="http://schemas.openxmlformats.org/presentationml/2006/main">
  <p:tag name="AS_UNIQUEID" val="818"/>
</p:tagLst>
</file>

<file path=ppt/tags/tag166.xml><?xml version="1.0" encoding="utf-8"?>
<p:tagLst xmlns:p="http://schemas.openxmlformats.org/presentationml/2006/main">
  <p:tag name="AS_UNIQUEID" val="819"/>
</p:tagLst>
</file>

<file path=ppt/tags/tag167.xml><?xml version="1.0" encoding="utf-8"?>
<p:tagLst xmlns:p="http://schemas.openxmlformats.org/presentationml/2006/main">
  <p:tag name="AS_UNIQUEID" val="820"/>
</p:tagLst>
</file>

<file path=ppt/tags/tag168.xml><?xml version="1.0" encoding="utf-8"?>
<p:tagLst xmlns:p="http://schemas.openxmlformats.org/presentationml/2006/main">
  <p:tag name="AS_UNIQUEID" val="821"/>
</p:tagLst>
</file>

<file path=ppt/tags/tag169.xml><?xml version="1.0" encoding="utf-8"?>
<p:tagLst xmlns:p="http://schemas.openxmlformats.org/presentationml/2006/main">
  <p:tag name="AS_UNIQUEID" val="822"/>
</p:tagLst>
</file>

<file path=ppt/tags/tag17.xml><?xml version="1.0" encoding="utf-8"?>
<p:tagLst xmlns:p="http://schemas.openxmlformats.org/presentationml/2006/main">
  <p:tag name="AS_UNIQUEID" val="2660"/>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70.xml><?xml version="1.0" encoding="utf-8"?>
<p:tagLst xmlns:p="http://schemas.openxmlformats.org/presentationml/2006/main">
  <p:tag name="AS_UNIQUEID" val="823"/>
</p:tagLst>
</file>

<file path=ppt/tags/tag171.xml><?xml version="1.0" encoding="utf-8"?>
<p:tagLst xmlns:p="http://schemas.openxmlformats.org/presentationml/2006/main">
  <p:tag name="AS_UNIQUEID" val="824"/>
</p:tagLst>
</file>

<file path=ppt/tags/tag172.xml><?xml version="1.0" encoding="utf-8"?>
<p:tagLst xmlns:p="http://schemas.openxmlformats.org/presentationml/2006/main">
  <p:tag name="AS_UNIQUEID" val="825"/>
</p:tagLst>
</file>

<file path=ppt/tags/tag173.xml><?xml version="1.0" encoding="utf-8"?>
<p:tagLst xmlns:p="http://schemas.openxmlformats.org/presentationml/2006/main">
  <p:tag name="AS_UNIQUEID" val="826"/>
</p:tagLst>
</file>

<file path=ppt/tags/tag174.xml><?xml version="1.0" encoding="utf-8"?>
<p:tagLst xmlns:p="http://schemas.openxmlformats.org/presentationml/2006/main">
  <p:tag name="AS_UNIQUEID" val="827"/>
</p:tagLst>
</file>

<file path=ppt/tags/tag175.xml><?xml version="1.0" encoding="utf-8"?>
<p:tagLst xmlns:p="http://schemas.openxmlformats.org/presentationml/2006/main">
  <p:tag name="AS_UNIQUEID" val="828"/>
</p:tagLst>
</file>

<file path=ppt/tags/tag176.xml><?xml version="1.0" encoding="utf-8"?>
<p:tagLst xmlns:p="http://schemas.openxmlformats.org/presentationml/2006/main">
  <p:tag name="AS_UNIQUEID" val="829"/>
</p:tagLst>
</file>

<file path=ppt/tags/tag177.xml><?xml version="1.0" encoding="utf-8"?>
<p:tagLst xmlns:p="http://schemas.openxmlformats.org/presentationml/2006/main">
  <p:tag name="AS_UNIQUEID" val="3637"/>
</p:tagLst>
</file>

<file path=ppt/tags/tag178.xml><?xml version="1.0" encoding="utf-8"?>
<p:tagLst xmlns:p="http://schemas.openxmlformats.org/presentationml/2006/main">
  <p:tag name="AS_UNIQUEID" val="20724"/>
</p:tagLst>
</file>

<file path=ppt/tags/tag179.xml><?xml version="1.0" encoding="utf-8"?>
<p:tagLst xmlns:p="http://schemas.openxmlformats.org/presentationml/2006/main">
  <p:tag name="AS_UNIQUEID" val="20725"/>
</p:tagLst>
</file>

<file path=ppt/tags/tag18.xml><?xml version="1.0" encoding="utf-8"?>
<p:tagLst xmlns:p="http://schemas.openxmlformats.org/presentationml/2006/main">
  <p:tag name="AS_UNIQUEID" val="2661"/>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80.xml><?xml version="1.0" encoding="utf-8"?>
<p:tagLst xmlns:p="http://schemas.openxmlformats.org/presentationml/2006/main">
  <p:tag name="AS_UNIQUEID" val="20726"/>
</p:tagLst>
</file>

<file path=ppt/tags/tag181.xml><?xml version="1.0" encoding="utf-8"?>
<p:tagLst xmlns:p="http://schemas.openxmlformats.org/presentationml/2006/main">
  <p:tag name="AS_UNIQUEID" val="6190"/>
</p:tagLst>
</file>

<file path=ppt/tags/tag182.xml><?xml version="1.0" encoding="utf-8"?>
<p:tagLst xmlns:p="http://schemas.openxmlformats.org/presentationml/2006/main">
  <p:tag name="AS_UNIQUEID" val="5541"/>
</p:tagLst>
</file>

<file path=ppt/tags/tag183.xml><?xml version="1.0" encoding="utf-8"?>
<p:tagLst xmlns:p="http://schemas.openxmlformats.org/presentationml/2006/main">
  <p:tag name="AS_UNIQUEID" val="4928"/>
</p:tagLst>
</file>

<file path=ppt/tags/tag184.xml><?xml version="1.0" encoding="utf-8"?>
<p:tagLst xmlns:p="http://schemas.openxmlformats.org/presentationml/2006/main">
  <p:tag name="AS_UNIQUEID" val="1517"/>
</p:tagLst>
</file>

<file path=ppt/tags/tag185.xml><?xml version="1.0" encoding="utf-8"?>
<p:tagLst xmlns:p="http://schemas.openxmlformats.org/presentationml/2006/main">
  <p:tag name="AS_UNIQUEID" val="678"/>
</p:tagLst>
</file>

<file path=ppt/tags/tag186.xml><?xml version="1.0" encoding="utf-8"?>
<p:tagLst xmlns:p="http://schemas.openxmlformats.org/presentationml/2006/main">
  <p:tag name="AS_UNIQUEID" val="679"/>
</p:tagLst>
</file>

<file path=ppt/tags/tag187.xml><?xml version="1.0" encoding="utf-8"?>
<p:tagLst xmlns:p="http://schemas.openxmlformats.org/presentationml/2006/main">
  <p:tag name="AS_UNIQUEID" val="6197"/>
  <p:tag name="KSO_WM_BEAUTIFY_FLAG" val=""/>
</p:tagLst>
</file>

<file path=ppt/tags/tag188.xml><?xml version="1.0" encoding="utf-8"?>
<p:tagLst xmlns:p="http://schemas.openxmlformats.org/presentationml/2006/main">
  <p:tag name="AS_UNIQUEID" val="20728"/>
</p:tagLst>
</file>

<file path=ppt/tags/tag189.xml><?xml version="1.0" encoding="utf-8"?>
<p:tagLst xmlns:p="http://schemas.openxmlformats.org/presentationml/2006/main">
  <p:tag name="AS_UNIQUEID" val="20729"/>
</p:tagLst>
</file>

<file path=ppt/tags/tag19.xml><?xml version="1.0" encoding="utf-8"?>
<p:tagLst xmlns:p="http://schemas.openxmlformats.org/presentationml/2006/main">
  <p:tag name="AS_UNIQUEID" val="266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90.xml><?xml version="1.0" encoding="utf-8"?>
<p:tagLst xmlns:p="http://schemas.openxmlformats.org/presentationml/2006/main">
  <p:tag name="AS_UNIQUEID" val="20730"/>
</p:tagLst>
</file>

<file path=ppt/tags/tag191.xml><?xml version="1.0" encoding="utf-8"?>
<p:tagLst xmlns:p="http://schemas.openxmlformats.org/presentationml/2006/main">
  <p:tag name="AS_UNIQUEID" val="20731"/>
</p:tagLst>
</file>

<file path=ppt/tags/tag192.xml><?xml version="1.0" encoding="utf-8"?>
<p:tagLst xmlns:p="http://schemas.openxmlformats.org/presentationml/2006/main">
  <p:tag name="AS_UNIQUEID" val="20732"/>
</p:tagLst>
</file>

<file path=ppt/tags/tag193.xml><?xml version="1.0" encoding="utf-8"?>
<p:tagLst xmlns:p="http://schemas.openxmlformats.org/presentationml/2006/main">
  <p:tag name="AS_UNIQUEID" val="10686"/>
</p:tagLst>
</file>

<file path=ppt/tags/tag194.xml><?xml version="1.0" encoding="utf-8"?>
<p:tagLst xmlns:p="http://schemas.openxmlformats.org/presentationml/2006/main">
  <p:tag name="AS_UNIQUEID" val="10687"/>
</p:tagLst>
</file>

<file path=ppt/tags/tag195.xml><?xml version="1.0" encoding="utf-8"?>
<p:tagLst xmlns:p="http://schemas.openxmlformats.org/presentationml/2006/main">
  <p:tag name="AS_UNIQUEID" val="10688"/>
</p:tagLst>
</file>

<file path=ppt/tags/tag196.xml><?xml version="1.0" encoding="utf-8"?>
<p:tagLst xmlns:p="http://schemas.openxmlformats.org/presentationml/2006/main">
  <p:tag name="AS_UNIQUEID" val="10689"/>
</p:tagLst>
</file>

<file path=ppt/tags/tag197.xml><?xml version="1.0" encoding="utf-8"?>
<p:tagLst xmlns:p="http://schemas.openxmlformats.org/presentationml/2006/main">
  <p:tag name="AS_UNIQUEID" val="10690"/>
</p:tagLst>
</file>

<file path=ppt/tags/tag198.xml><?xml version="1.0" encoding="utf-8"?>
<p:tagLst xmlns:p="http://schemas.openxmlformats.org/presentationml/2006/main">
  <p:tag name="AS_UNIQUEID" val="10691"/>
</p:tagLst>
</file>

<file path=ppt/tags/tag199.xml><?xml version="1.0" encoding="utf-8"?>
<p:tagLst xmlns:p="http://schemas.openxmlformats.org/presentationml/2006/main">
  <p:tag name="AS_UNIQUEID" val="10692"/>
</p:tagLst>
</file>

<file path=ppt/tags/tag2.xml><?xml version="1.0" encoding="utf-8"?>
<p:tagLst xmlns:p="http://schemas.openxmlformats.org/presentationml/2006/main">
  <p:tag name="AS_UNIQUEID" val="20608"/>
</p:tagLst>
</file>

<file path=ppt/tags/tag20.xml><?xml version="1.0" encoding="utf-8"?>
<p:tagLst xmlns:p="http://schemas.openxmlformats.org/presentationml/2006/main">
  <p:tag name="AS_UNIQUEID" val="266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00.xml><?xml version="1.0" encoding="utf-8"?>
<p:tagLst xmlns:p="http://schemas.openxmlformats.org/presentationml/2006/main">
  <p:tag name="AS_UNIQUEID" val="10693"/>
</p:tagLst>
</file>

<file path=ppt/tags/tag201.xml><?xml version="1.0" encoding="utf-8"?>
<p:tagLst xmlns:p="http://schemas.openxmlformats.org/presentationml/2006/main">
  <p:tag name="AS_UNIQUEID" val="10694"/>
</p:tagLst>
</file>

<file path=ppt/tags/tag202.xml><?xml version="1.0" encoding="utf-8"?>
<p:tagLst xmlns:p="http://schemas.openxmlformats.org/presentationml/2006/main">
  <p:tag name="AS_UNIQUEID" val="10695"/>
</p:tagLst>
</file>

<file path=ppt/tags/tag203.xml><?xml version="1.0" encoding="utf-8"?>
<p:tagLst xmlns:p="http://schemas.openxmlformats.org/presentationml/2006/main">
  <p:tag name="AS_UNIQUEID" val="10696"/>
</p:tagLst>
</file>

<file path=ppt/tags/tag204.xml><?xml version="1.0" encoding="utf-8"?>
<p:tagLst xmlns:p="http://schemas.openxmlformats.org/presentationml/2006/main">
  <p:tag name="AS_UNIQUEID" val="10697"/>
</p:tagLst>
</file>

<file path=ppt/tags/tag205.xml><?xml version="1.0" encoding="utf-8"?>
<p:tagLst xmlns:p="http://schemas.openxmlformats.org/presentationml/2006/main">
  <p:tag name="AS_UNIQUEID" val="10698"/>
</p:tagLst>
</file>

<file path=ppt/tags/tag206.xml><?xml version="1.0" encoding="utf-8"?>
<p:tagLst xmlns:p="http://schemas.openxmlformats.org/presentationml/2006/main">
  <p:tag name="AS_UNIQUEID" val="10699"/>
</p:tagLst>
</file>

<file path=ppt/tags/tag207.xml><?xml version="1.0" encoding="utf-8"?>
<p:tagLst xmlns:p="http://schemas.openxmlformats.org/presentationml/2006/main">
  <p:tag name="AS_UNIQUEID" val="10700"/>
</p:tagLst>
</file>

<file path=ppt/tags/tag208.xml><?xml version="1.0" encoding="utf-8"?>
<p:tagLst xmlns:p="http://schemas.openxmlformats.org/presentationml/2006/main">
  <p:tag name="AS_UNIQUEID" val="10701"/>
</p:tagLst>
</file>

<file path=ppt/tags/tag209.xml><?xml version="1.0" encoding="utf-8"?>
<p:tagLst xmlns:p="http://schemas.openxmlformats.org/presentationml/2006/main">
  <p:tag name="AS_UNIQUEID" val="10702"/>
</p:tagLst>
</file>

<file path=ppt/tags/tag21.xml><?xml version="1.0" encoding="utf-8"?>
<p:tagLst xmlns:p="http://schemas.openxmlformats.org/presentationml/2006/main">
  <p:tag name="AS_UNIQUEID" val="2664"/>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10.xml><?xml version="1.0" encoding="utf-8"?>
<p:tagLst xmlns:p="http://schemas.openxmlformats.org/presentationml/2006/main">
  <p:tag name="AS_UNIQUEID" val="10703"/>
</p:tagLst>
</file>

<file path=ppt/tags/tag211.xml><?xml version="1.0" encoding="utf-8"?>
<p:tagLst xmlns:p="http://schemas.openxmlformats.org/presentationml/2006/main">
  <p:tag name="AS_UNIQUEID" val="10704"/>
</p:tagLst>
</file>

<file path=ppt/tags/tag212.xml><?xml version="1.0" encoding="utf-8"?>
<p:tagLst xmlns:p="http://schemas.openxmlformats.org/presentationml/2006/main">
  <p:tag name="AS_UNIQUEID" val="10705"/>
</p:tagLst>
</file>

<file path=ppt/tags/tag213.xml><?xml version="1.0" encoding="utf-8"?>
<p:tagLst xmlns:p="http://schemas.openxmlformats.org/presentationml/2006/main">
  <p:tag name="AS_UNIQUEID" val="10706"/>
</p:tagLst>
</file>

<file path=ppt/tags/tag214.xml><?xml version="1.0" encoding="utf-8"?>
<p:tagLst xmlns:p="http://schemas.openxmlformats.org/presentationml/2006/main">
  <p:tag name="AS_UNIQUEID" val="10707"/>
</p:tagLst>
</file>

<file path=ppt/tags/tag215.xml><?xml version="1.0" encoding="utf-8"?>
<p:tagLst xmlns:p="http://schemas.openxmlformats.org/presentationml/2006/main">
  <p:tag name="AS_UNIQUEID" val="10708"/>
</p:tagLst>
</file>

<file path=ppt/tags/tag216.xml><?xml version="1.0" encoding="utf-8"?>
<p:tagLst xmlns:p="http://schemas.openxmlformats.org/presentationml/2006/main">
  <p:tag name="AS_UNIQUEID" val="10709"/>
</p:tagLst>
</file>

<file path=ppt/tags/tag217.xml><?xml version="1.0" encoding="utf-8"?>
<p:tagLst xmlns:p="http://schemas.openxmlformats.org/presentationml/2006/main">
  <p:tag name="AS_UNIQUEID" val="10710"/>
</p:tagLst>
</file>

<file path=ppt/tags/tag218.xml><?xml version="1.0" encoding="utf-8"?>
<p:tagLst xmlns:p="http://schemas.openxmlformats.org/presentationml/2006/main">
  <p:tag name="AS_UNIQUEID" val="10711"/>
</p:tagLst>
</file>

<file path=ppt/tags/tag219.xml><?xml version="1.0" encoding="utf-8"?>
<p:tagLst xmlns:p="http://schemas.openxmlformats.org/presentationml/2006/main">
  <p:tag name="AS_UNIQUEID" val="10712"/>
</p:tagLst>
</file>

<file path=ppt/tags/tag22.xml><?xml version="1.0" encoding="utf-8"?>
<p:tagLst xmlns:p="http://schemas.openxmlformats.org/presentationml/2006/main">
  <p:tag name="AS_UNIQUEID" val="266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20.xml><?xml version="1.0" encoding="utf-8"?>
<p:tagLst xmlns:p="http://schemas.openxmlformats.org/presentationml/2006/main">
  <p:tag name="AS_UNIQUEID" val="10713"/>
</p:tagLst>
</file>

<file path=ppt/tags/tag221.xml><?xml version="1.0" encoding="utf-8"?>
<p:tagLst xmlns:p="http://schemas.openxmlformats.org/presentationml/2006/main">
  <p:tag name="AS_UNIQUEID" val="10714"/>
</p:tagLst>
</file>

<file path=ppt/tags/tag222.xml><?xml version="1.0" encoding="utf-8"?>
<p:tagLst xmlns:p="http://schemas.openxmlformats.org/presentationml/2006/main">
  <p:tag name="AS_UNIQUEID" val="10715"/>
</p:tagLst>
</file>

<file path=ppt/tags/tag223.xml><?xml version="1.0" encoding="utf-8"?>
<p:tagLst xmlns:p="http://schemas.openxmlformats.org/presentationml/2006/main">
  <p:tag name="AS_UNIQUEID" val="10716"/>
</p:tagLst>
</file>

<file path=ppt/tags/tag224.xml><?xml version="1.0" encoding="utf-8"?>
<p:tagLst xmlns:p="http://schemas.openxmlformats.org/presentationml/2006/main">
  <p:tag name="AS_UNIQUEID" val="10717"/>
</p:tagLst>
</file>

<file path=ppt/tags/tag225.xml><?xml version="1.0" encoding="utf-8"?>
<p:tagLst xmlns:p="http://schemas.openxmlformats.org/presentationml/2006/main">
  <p:tag name="AS_UNIQUEID" val="10718"/>
</p:tagLst>
</file>

<file path=ppt/tags/tag226.xml><?xml version="1.0" encoding="utf-8"?>
<p:tagLst xmlns:p="http://schemas.openxmlformats.org/presentationml/2006/main">
  <p:tag name="AS_UNIQUEID" val="10719"/>
</p:tagLst>
</file>

<file path=ppt/tags/tag227.xml><?xml version="1.0" encoding="utf-8"?>
<p:tagLst xmlns:p="http://schemas.openxmlformats.org/presentationml/2006/main">
  <p:tag name="AS_UNIQUEID" val="20734"/>
</p:tagLst>
</file>

<file path=ppt/tags/tag228.xml><?xml version="1.0" encoding="utf-8"?>
<p:tagLst xmlns:p="http://schemas.openxmlformats.org/presentationml/2006/main">
  <p:tag name="AS_UNIQUEID" val="20735"/>
</p:tagLst>
</file>

<file path=ppt/tags/tag229.xml><?xml version="1.0" encoding="utf-8"?>
<p:tagLst xmlns:p="http://schemas.openxmlformats.org/presentationml/2006/main">
  <p:tag name="AS_UNIQUEID" val="20736"/>
</p:tagLst>
</file>

<file path=ppt/tags/tag23.xml><?xml version="1.0" encoding="utf-8"?>
<p:tagLst xmlns:p="http://schemas.openxmlformats.org/presentationml/2006/main">
  <p:tag name="AS_UNIQUEID" val="20627"/>
</p:tagLst>
</file>

<file path=ppt/tags/tag230.xml><?xml version="1.0" encoding="utf-8"?>
<p:tagLst xmlns:p="http://schemas.openxmlformats.org/presentationml/2006/main">
  <p:tag name="AS_UNIQUEID" val="20737"/>
</p:tagLst>
</file>

<file path=ppt/tags/tag231.xml><?xml version="1.0" encoding="utf-8"?>
<p:tagLst xmlns:p="http://schemas.openxmlformats.org/presentationml/2006/main">
  <p:tag name="AS_UNIQUEID" val="1520"/>
  <p:tag name="KSO_WM_BEAUTIFY_FLAG" val=""/>
</p:tagLst>
</file>

<file path=ppt/tags/tag232.xml><?xml version="1.0" encoding="utf-8"?>
<p:tagLst xmlns:p="http://schemas.openxmlformats.org/presentationml/2006/main">
  <p:tag name="AS_UNIQUEID" val="20818"/>
</p:tagLst>
</file>

<file path=ppt/tags/tag233.xml><?xml version="1.0" encoding="utf-8"?>
<p:tagLst xmlns:p="http://schemas.openxmlformats.org/presentationml/2006/main">
  <p:tag name="AS_UNIQUEID" val="10690"/>
</p:tagLst>
</file>

<file path=ppt/tags/tag234.xml><?xml version="1.0" encoding="utf-8"?>
<p:tagLst xmlns:p="http://schemas.openxmlformats.org/presentationml/2006/main">
  <p:tag name="AS_UNIQUEID" val="10722"/>
</p:tagLst>
</file>

<file path=ppt/tags/tag235.xml><?xml version="1.0" encoding="utf-8"?>
<p:tagLst xmlns:p="http://schemas.openxmlformats.org/presentationml/2006/main">
  <p:tag name="AS_UNIQUEID" val="10723"/>
</p:tagLst>
</file>

<file path=ppt/tags/tag236.xml><?xml version="1.0" encoding="utf-8"?>
<p:tagLst xmlns:p="http://schemas.openxmlformats.org/presentationml/2006/main">
  <p:tag name="AS_UNIQUEID" val="10724"/>
</p:tagLst>
</file>

<file path=ppt/tags/tag237.xml><?xml version="1.0" encoding="utf-8"?>
<p:tagLst xmlns:p="http://schemas.openxmlformats.org/presentationml/2006/main">
  <p:tag name="AS_UNIQUEID" val="10725"/>
</p:tagLst>
</file>

<file path=ppt/tags/tag238.xml><?xml version="1.0" encoding="utf-8"?>
<p:tagLst xmlns:p="http://schemas.openxmlformats.org/presentationml/2006/main">
  <p:tag name="AS_UNIQUEID" val="10726"/>
</p:tagLst>
</file>

<file path=ppt/tags/tag239.xml><?xml version="1.0" encoding="utf-8"?>
<p:tagLst xmlns:p="http://schemas.openxmlformats.org/presentationml/2006/main">
  <p:tag name="AS_UNIQUEID" val="10727"/>
</p:tagLst>
</file>

<file path=ppt/tags/tag24.xml><?xml version="1.0" encoding="utf-8"?>
<p:tagLst xmlns:p="http://schemas.openxmlformats.org/presentationml/2006/main">
  <p:tag name="AS_UNIQUEID" val="20628"/>
</p:tagLst>
</file>

<file path=ppt/tags/tag240.xml><?xml version="1.0" encoding="utf-8"?>
<p:tagLst xmlns:p="http://schemas.openxmlformats.org/presentationml/2006/main">
  <p:tag name="AS_UNIQUEID" val="20739"/>
</p:tagLst>
</file>

<file path=ppt/tags/tag241.xml><?xml version="1.0" encoding="utf-8"?>
<p:tagLst xmlns:p="http://schemas.openxmlformats.org/presentationml/2006/main">
  <p:tag name="AS_UNIQUEID" val="20740"/>
</p:tagLst>
</file>

<file path=ppt/tags/tag242.xml><?xml version="1.0" encoding="utf-8"?>
<p:tagLst xmlns:p="http://schemas.openxmlformats.org/presentationml/2006/main">
  <p:tag name="AS_UNIQUEID" val="20741"/>
</p:tagLst>
</file>

<file path=ppt/tags/tag243.xml><?xml version="1.0" encoding="utf-8"?>
<p:tagLst xmlns:p="http://schemas.openxmlformats.org/presentationml/2006/main">
  <p:tag name="AS_UNIQUEID" val="20742"/>
</p:tagLst>
</file>

<file path=ppt/tags/tag244.xml><?xml version="1.0" encoding="utf-8"?>
<p:tagLst xmlns:p="http://schemas.openxmlformats.org/presentationml/2006/main">
  <p:tag name="AS_UNIQUEID" val="1627"/>
</p:tagLst>
</file>

<file path=ppt/tags/tag245.xml><?xml version="1.0" encoding="utf-8"?>
<p:tagLst xmlns:p="http://schemas.openxmlformats.org/presentationml/2006/main">
  <p:tag name="AS_UNIQUEID" val="1628"/>
</p:tagLst>
</file>

<file path=ppt/tags/tag246.xml><?xml version="1.0" encoding="utf-8"?>
<p:tagLst xmlns:p="http://schemas.openxmlformats.org/presentationml/2006/main">
  <p:tag name="AS_UNIQUEID" val="1629"/>
</p:tagLst>
</file>

<file path=ppt/tags/tag247.xml><?xml version="1.0" encoding="utf-8"?>
<p:tagLst xmlns:p="http://schemas.openxmlformats.org/presentationml/2006/main">
  <p:tag name="AS_UNIQUEID" val="1630"/>
</p:tagLst>
</file>

<file path=ppt/tags/tag248.xml><?xml version="1.0" encoding="utf-8"?>
<p:tagLst xmlns:p="http://schemas.openxmlformats.org/presentationml/2006/main">
  <p:tag name="AS_UNIQUEID" val="1631"/>
</p:tagLst>
</file>

<file path=ppt/tags/tag249.xml><?xml version="1.0" encoding="utf-8"?>
<p:tagLst xmlns:p="http://schemas.openxmlformats.org/presentationml/2006/main">
  <p:tag name="AS_UNIQUEID" val="1939"/>
</p:tagLst>
</file>

<file path=ppt/tags/tag25.xml><?xml version="1.0" encoding="utf-8"?>
<p:tagLst xmlns:p="http://schemas.openxmlformats.org/presentationml/2006/main">
  <p:tag name="AS_UNIQUEID" val="20629"/>
</p:tagLst>
</file>

<file path=ppt/tags/tag250.xml><?xml version="1.0" encoding="utf-8"?>
<p:tagLst xmlns:p="http://schemas.openxmlformats.org/presentationml/2006/main">
  <p:tag name="AS_UNIQUEID" val="10729"/>
</p:tagLst>
</file>

<file path=ppt/tags/tag251.xml><?xml version="1.0" encoding="utf-8"?>
<p:tagLst xmlns:p="http://schemas.openxmlformats.org/presentationml/2006/main">
  <p:tag name="AS_UNIQUEID" val="20744"/>
</p:tagLst>
</file>

<file path=ppt/tags/tag252.xml><?xml version="1.0" encoding="utf-8"?>
<p:tagLst xmlns:p="http://schemas.openxmlformats.org/presentationml/2006/main">
  <p:tag name="AS_UNIQUEID" val="20745"/>
</p:tagLst>
</file>

<file path=ppt/tags/tag253.xml><?xml version="1.0" encoding="utf-8"?>
<p:tagLst xmlns:p="http://schemas.openxmlformats.org/presentationml/2006/main">
  <p:tag name="AS_UNIQUEID" val="20746"/>
</p:tagLst>
</file>

<file path=ppt/tags/tag254.xml><?xml version="1.0" encoding="utf-8"?>
<p:tagLst xmlns:p="http://schemas.openxmlformats.org/presentationml/2006/main">
  <p:tag name="AS_UNIQUEID" val="20747"/>
</p:tagLst>
</file>

<file path=ppt/tags/tag255.xml><?xml version="1.0" encoding="utf-8"?>
<p:tagLst xmlns:p="http://schemas.openxmlformats.org/presentationml/2006/main">
  <p:tag name="AS_UNIQUEID" val="10686"/>
</p:tagLst>
</file>

<file path=ppt/tags/tag256.xml><?xml version="1.0" encoding="utf-8"?>
<p:tagLst xmlns:p="http://schemas.openxmlformats.org/presentationml/2006/main">
  <p:tag name="AS_UNIQUEID" val="10687"/>
</p:tagLst>
</file>

<file path=ppt/tags/tag257.xml><?xml version="1.0" encoding="utf-8"?>
<p:tagLst xmlns:p="http://schemas.openxmlformats.org/presentationml/2006/main">
  <p:tag name="AS_UNIQUEID" val="10688"/>
</p:tagLst>
</file>

<file path=ppt/tags/tag258.xml><?xml version="1.0" encoding="utf-8"?>
<p:tagLst xmlns:p="http://schemas.openxmlformats.org/presentationml/2006/main">
  <p:tag name="AS_UNIQUEID" val="10689"/>
</p:tagLst>
</file>

<file path=ppt/tags/tag259.xml><?xml version="1.0" encoding="utf-8"?>
<p:tagLst xmlns:p="http://schemas.openxmlformats.org/presentationml/2006/main">
  <p:tag name="AS_UNIQUEID" val="10690"/>
</p:tagLst>
</file>

<file path=ppt/tags/tag26.xml><?xml version="1.0" encoding="utf-8"?>
<p:tagLst xmlns:p="http://schemas.openxmlformats.org/presentationml/2006/main">
  <p:tag name="AS_UNIQUEID" val="20630"/>
</p:tagLst>
</file>

<file path=ppt/tags/tag260.xml><?xml version="1.0" encoding="utf-8"?>
<p:tagLst xmlns:p="http://schemas.openxmlformats.org/presentationml/2006/main">
  <p:tag name="AS_UNIQUEID" val="10691"/>
</p:tagLst>
</file>

<file path=ppt/tags/tag261.xml><?xml version="1.0" encoding="utf-8"?>
<p:tagLst xmlns:p="http://schemas.openxmlformats.org/presentationml/2006/main">
  <p:tag name="AS_UNIQUEID" val="10692"/>
</p:tagLst>
</file>

<file path=ppt/tags/tag262.xml><?xml version="1.0" encoding="utf-8"?>
<p:tagLst xmlns:p="http://schemas.openxmlformats.org/presentationml/2006/main">
  <p:tag name="AS_UNIQUEID" val="10693"/>
</p:tagLst>
</file>

<file path=ppt/tags/tag263.xml><?xml version="1.0" encoding="utf-8"?>
<p:tagLst xmlns:p="http://schemas.openxmlformats.org/presentationml/2006/main">
  <p:tag name="AS_UNIQUEID" val="10694"/>
</p:tagLst>
</file>

<file path=ppt/tags/tag264.xml><?xml version="1.0" encoding="utf-8"?>
<p:tagLst xmlns:p="http://schemas.openxmlformats.org/presentationml/2006/main">
  <p:tag name="AS_UNIQUEID" val="10695"/>
</p:tagLst>
</file>

<file path=ppt/tags/tag265.xml><?xml version="1.0" encoding="utf-8"?>
<p:tagLst xmlns:p="http://schemas.openxmlformats.org/presentationml/2006/main">
  <p:tag name="AS_UNIQUEID" val="10696"/>
</p:tagLst>
</file>

<file path=ppt/tags/tag266.xml><?xml version="1.0" encoding="utf-8"?>
<p:tagLst xmlns:p="http://schemas.openxmlformats.org/presentationml/2006/main">
  <p:tag name="AS_UNIQUEID" val="10697"/>
</p:tagLst>
</file>

<file path=ppt/tags/tag267.xml><?xml version="1.0" encoding="utf-8"?>
<p:tagLst xmlns:p="http://schemas.openxmlformats.org/presentationml/2006/main">
  <p:tag name="AS_UNIQUEID" val="10698"/>
</p:tagLst>
</file>

<file path=ppt/tags/tag268.xml><?xml version="1.0" encoding="utf-8"?>
<p:tagLst xmlns:p="http://schemas.openxmlformats.org/presentationml/2006/main">
  <p:tag name="AS_UNIQUEID" val="10699"/>
</p:tagLst>
</file>

<file path=ppt/tags/tag269.xml><?xml version="1.0" encoding="utf-8"?>
<p:tagLst xmlns:p="http://schemas.openxmlformats.org/presentationml/2006/main">
  <p:tag name="AS_UNIQUEID" val="10700"/>
</p:tagLst>
</file>

<file path=ppt/tags/tag27.xml><?xml version="1.0" encoding="utf-8"?>
<p:tagLst xmlns:p="http://schemas.openxmlformats.org/presentationml/2006/main">
  <p:tag name="AS_UNIQUEID" val="17898"/>
</p:tagLst>
</file>

<file path=ppt/tags/tag270.xml><?xml version="1.0" encoding="utf-8"?>
<p:tagLst xmlns:p="http://schemas.openxmlformats.org/presentationml/2006/main">
  <p:tag name="AS_UNIQUEID" val="10701"/>
</p:tagLst>
</file>

<file path=ppt/tags/tag271.xml><?xml version="1.0" encoding="utf-8"?>
<p:tagLst xmlns:p="http://schemas.openxmlformats.org/presentationml/2006/main">
  <p:tag name="AS_UNIQUEID" val="10702"/>
</p:tagLst>
</file>

<file path=ppt/tags/tag272.xml><?xml version="1.0" encoding="utf-8"?>
<p:tagLst xmlns:p="http://schemas.openxmlformats.org/presentationml/2006/main">
  <p:tag name="AS_UNIQUEID" val="10703"/>
</p:tagLst>
</file>

<file path=ppt/tags/tag273.xml><?xml version="1.0" encoding="utf-8"?>
<p:tagLst xmlns:p="http://schemas.openxmlformats.org/presentationml/2006/main">
  <p:tag name="AS_UNIQUEID" val="10704"/>
</p:tagLst>
</file>

<file path=ppt/tags/tag274.xml><?xml version="1.0" encoding="utf-8"?>
<p:tagLst xmlns:p="http://schemas.openxmlformats.org/presentationml/2006/main">
  <p:tag name="AS_UNIQUEID" val="10705"/>
</p:tagLst>
</file>

<file path=ppt/tags/tag275.xml><?xml version="1.0" encoding="utf-8"?>
<p:tagLst xmlns:p="http://schemas.openxmlformats.org/presentationml/2006/main">
  <p:tag name="AS_UNIQUEID" val="10706"/>
</p:tagLst>
</file>

<file path=ppt/tags/tag276.xml><?xml version="1.0" encoding="utf-8"?>
<p:tagLst xmlns:p="http://schemas.openxmlformats.org/presentationml/2006/main">
  <p:tag name="AS_UNIQUEID" val="10707"/>
</p:tagLst>
</file>

<file path=ppt/tags/tag277.xml><?xml version="1.0" encoding="utf-8"?>
<p:tagLst xmlns:p="http://schemas.openxmlformats.org/presentationml/2006/main">
  <p:tag name="AS_UNIQUEID" val="10708"/>
</p:tagLst>
</file>

<file path=ppt/tags/tag278.xml><?xml version="1.0" encoding="utf-8"?>
<p:tagLst xmlns:p="http://schemas.openxmlformats.org/presentationml/2006/main">
  <p:tag name="AS_UNIQUEID" val="10709"/>
</p:tagLst>
</file>

<file path=ppt/tags/tag279.xml><?xml version="1.0" encoding="utf-8"?>
<p:tagLst xmlns:p="http://schemas.openxmlformats.org/presentationml/2006/main">
  <p:tag name="AS_UNIQUEID" val="10710"/>
</p:tagLst>
</file>

<file path=ppt/tags/tag28.xml><?xml version="1.0" encoding="utf-8"?>
<p:tagLst xmlns:p="http://schemas.openxmlformats.org/presentationml/2006/main">
  <p:tag name="AS_UNIQUEID" val="16671"/>
</p:tagLst>
</file>

<file path=ppt/tags/tag280.xml><?xml version="1.0" encoding="utf-8"?>
<p:tagLst xmlns:p="http://schemas.openxmlformats.org/presentationml/2006/main">
  <p:tag name="AS_UNIQUEID" val="10711"/>
</p:tagLst>
</file>

<file path=ppt/tags/tag281.xml><?xml version="1.0" encoding="utf-8"?>
<p:tagLst xmlns:p="http://schemas.openxmlformats.org/presentationml/2006/main">
  <p:tag name="AS_UNIQUEID" val="10712"/>
</p:tagLst>
</file>

<file path=ppt/tags/tag282.xml><?xml version="1.0" encoding="utf-8"?>
<p:tagLst xmlns:p="http://schemas.openxmlformats.org/presentationml/2006/main">
  <p:tag name="AS_UNIQUEID" val="10713"/>
</p:tagLst>
</file>

<file path=ppt/tags/tag283.xml><?xml version="1.0" encoding="utf-8"?>
<p:tagLst xmlns:p="http://schemas.openxmlformats.org/presentationml/2006/main">
  <p:tag name="AS_UNIQUEID" val="10714"/>
</p:tagLst>
</file>

<file path=ppt/tags/tag284.xml><?xml version="1.0" encoding="utf-8"?>
<p:tagLst xmlns:p="http://schemas.openxmlformats.org/presentationml/2006/main">
  <p:tag name="AS_UNIQUEID" val="10715"/>
</p:tagLst>
</file>

<file path=ppt/tags/tag285.xml><?xml version="1.0" encoding="utf-8"?>
<p:tagLst xmlns:p="http://schemas.openxmlformats.org/presentationml/2006/main">
  <p:tag name="AS_UNIQUEID" val="10716"/>
</p:tagLst>
</file>

<file path=ppt/tags/tag286.xml><?xml version="1.0" encoding="utf-8"?>
<p:tagLst xmlns:p="http://schemas.openxmlformats.org/presentationml/2006/main">
  <p:tag name="AS_UNIQUEID" val="10717"/>
</p:tagLst>
</file>

<file path=ppt/tags/tag287.xml><?xml version="1.0" encoding="utf-8"?>
<p:tagLst xmlns:p="http://schemas.openxmlformats.org/presentationml/2006/main">
  <p:tag name="AS_UNIQUEID" val="10718"/>
</p:tagLst>
</file>

<file path=ppt/tags/tag288.xml><?xml version="1.0" encoding="utf-8"?>
<p:tagLst xmlns:p="http://schemas.openxmlformats.org/presentationml/2006/main">
  <p:tag name="AS_UNIQUEID" val="10719"/>
</p:tagLst>
</file>

<file path=ppt/tags/tag289.xml><?xml version="1.0" encoding="utf-8"?>
<p:tagLst xmlns:p="http://schemas.openxmlformats.org/presentationml/2006/main">
  <p:tag name="AS_UNIQUEID" val="20734"/>
</p:tagLst>
</file>

<file path=ppt/tags/tag29.xml><?xml version="1.0" encoding="utf-8"?>
<p:tagLst xmlns:p="http://schemas.openxmlformats.org/presentationml/2006/main">
  <p:tag name="AS_UNIQUEID" val="16672"/>
</p:tagLst>
</file>

<file path=ppt/tags/tag290.xml><?xml version="1.0" encoding="utf-8"?>
<p:tagLst xmlns:p="http://schemas.openxmlformats.org/presentationml/2006/main">
  <p:tag name="AS_UNIQUEID" val="20735"/>
</p:tagLst>
</file>

<file path=ppt/tags/tag291.xml><?xml version="1.0" encoding="utf-8"?>
<p:tagLst xmlns:p="http://schemas.openxmlformats.org/presentationml/2006/main">
  <p:tag name="AS_UNIQUEID" val="20736"/>
</p:tagLst>
</file>

<file path=ppt/tags/tag292.xml><?xml version="1.0" encoding="utf-8"?>
<p:tagLst xmlns:p="http://schemas.openxmlformats.org/presentationml/2006/main">
  <p:tag name="AS_UNIQUEID" val="20737"/>
</p:tagLst>
</file>

<file path=ppt/tags/tag293.xml><?xml version="1.0" encoding="utf-8"?>
<p:tagLst xmlns:p="http://schemas.openxmlformats.org/presentationml/2006/main">
  <p:tag name="AS_UNIQUEID" val="1520"/>
  <p:tag name="KSO_WM_BEAUTIFY_FLAG" val=""/>
</p:tagLst>
</file>

<file path=ppt/tags/tag294.xml><?xml version="1.0" encoding="utf-8"?>
<p:tagLst xmlns:p="http://schemas.openxmlformats.org/presentationml/2006/main">
  <p:tag name="AS_UNIQUEID" val="20822"/>
</p:tagLst>
</file>

<file path=ppt/tags/tag295.xml><?xml version="1.0" encoding="utf-8"?>
<p:tagLst xmlns:p="http://schemas.openxmlformats.org/presentationml/2006/main">
  <p:tag name="AS_UNIQUEID" val="10690"/>
</p:tagLst>
</file>

<file path=ppt/tags/tag296.xml><?xml version="1.0" encoding="utf-8"?>
<p:tagLst xmlns:p="http://schemas.openxmlformats.org/presentationml/2006/main">
  <p:tag name="AS_UNIQUEID" val="1407"/>
  <p:tag name="KSO_WM_BEAUTIFY_FLAG" val=""/>
</p:tagLst>
</file>

<file path=ppt/tags/tag297.xml><?xml version="1.0" encoding="utf-8"?>
<p:tagLst xmlns:p="http://schemas.openxmlformats.org/presentationml/2006/main">
  <p:tag name="AS_UNIQUEID" val="417"/>
  <p:tag name="KSO_WM_BEAUTIFY_FLAG" val=""/>
</p:tagLst>
</file>

<file path=ppt/tags/tag298.xml><?xml version="1.0" encoding="utf-8"?>
<p:tagLst xmlns:p="http://schemas.openxmlformats.org/presentationml/2006/main">
  <p:tag name="AS_UNIQUEID" val="1540"/>
  <p:tag name="KSO_WM_BEAUTIFY_FLAG" val=""/>
</p:tagLst>
</file>

<file path=ppt/tags/tag299.xml><?xml version="1.0" encoding="utf-8"?>
<p:tagLst xmlns:p="http://schemas.openxmlformats.org/presentationml/2006/main">
  <p:tag name="AS_UNIQUEID" val="1314"/>
</p:tagLst>
</file>

<file path=ppt/tags/tag3.xml><?xml version="1.0" encoding="utf-8"?>
<p:tagLst xmlns:p="http://schemas.openxmlformats.org/presentationml/2006/main">
  <p:tag name="AS_UNIQUEID" val="20609"/>
</p:tagLst>
</file>

<file path=ppt/tags/tag30.xml><?xml version="1.0" encoding="utf-8"?>
<p:tagLst xmlns:p="http://schemas.openxmlformats.org/presentationml/2006/main">
  <p:tag name="AS_UNIQUEID" val="16673"/>
</p:tagLst>
</file>

<file path=ppt/tags/tag300.xml><?xml version="1.0" encoding="utf-8"?>
<p:tagLst xmlns:p="http://schemas.openxmlformats.org/presentationml/2006/main">
  <p:tag name="AS_UNIQUEID" val="1315"/>
  <p:tag name="KSO_WM_BEAUTIFY_FLAG" val=""/>
</p:tagLst>
</file>

<file path=ppt/tags/tag301.xml><?xml version="1.0" encoding="utf-8"?>
<p:tagLst xmlns:p="http://schemas.openxmlformats.org/presentationml/2006/main">
  <p:tag name="AS_UNIQUEID" val="1316"/>
  <p:tag name="KSO_WM_BEAUTIFY_FLAG" val=""/>
</p:tagLst>
</file>

<file path=ppt/tags/tag302.xml><?xml version="1.0" encoding="utf-8"?>
<p:tagLst xmlns:p="http://schemas.openxmlformats.org/presentationml/2006/main">
  <p:tag name="AS_UNIQUEID" val="1317"/>
  <p:tag name="KSO_WM_BEAUTIFY_FLAG" val=""/>
</p:tagLst>
</file>

<file path=ppt/tags/tag303.xml><?xml version="1.0" encoding="utf-8"?>
<p:tagLst xmlns:p="http://schemas.openxmlformats.org/presentationml/2006/main">
  <p:tag name="AS_UNIQUEID" val="1318"/>
  <p:tag name="KSO_WM_BEAUTIFY_FLAG" val=""/>
</p:tagLst>
</file>

<file path=ppt/tags/tag304.xml><?xml version="1.0" encoding="utf-8"?>
<p:tagLst xmlns:p="http://schemas.openxmlformats.org/presentationml/2006/main">
  <p:tag name="AS_UNIQUEID" val="1319"/>
  <p:tag name="KSO_WM_BEAUTIFY_FLAG" val=""/>
</p:tagLst>
</file>

<file path=ppt/tags/tag305.xml><?xml version="1.0" encoding="utf-8"?>
<p:tagLst xmlns:p="http://schemas.openxmlformats.org/presentationml/2006/main">
  <p:tag name="AS_UNIQUEID" val="1320"/>
  <p:tag name="KSO_WM_BEAUTIFY_FLAG" val=""/>
</p:tagLst>
</file>

<file path=ppt/tags/tag306.xml><?xml version="1.0" encoding="utf-8"?>
<p:tagLst xmlns:p="http://schemas.openxmlformats.org/presentationml/2006/main">
  <p:tag name="AS_UNIQUEID" val="1321"/>
  <p:tag name="KSO_WM_BEAUTIFY_FLAG" val=""/>
</p:tagLst>
</file>

<file path=ppt/tags/tag307.xml><?xml version="1.0" encoding="utf-8"?>
<p:tagLst xmlns:p="http://schemas.openxmlformats.org/presentationml/2006/main">
  <p:tag name="AS_UNIQUEID" val="1322"/>
  <p:tag name="KSO_WM_BEAUTIFY_FLAG" val=""/>
</p:tagLst>
</file>

<file path=ppt/tags/tag308.xml><?xml version="1.0" encoding="utf-8"?>
<p:tagLst xmlns:p="http://schemas.openxmlformats.org/presentationml/2006/main">
  <p:tag name="AS_UNIQUEID" val="1323"/>
  <p:tag name="KSO_WM_BEAUTIFY_FLAG" val=""/>
</p:tagLst>
</file>

<file path=ppt/tags/tag309.xml><?xml version="1.0" encoding="utf-8"?>
<p:tagLst xmlns:p="http://schemas.openxmlformats.org/presentationml/2006/main">
  <p:tag name="AS_UNIQUEID" val="1324"/>
  <p:tag name="KSO_WM_BEAUTIFY_FLAG" val=""/>
</p:tagLst>
</file>

<file path=ppt/tags/tag31.xml><?xml version="1.0" encoding="utf-8"?>
<p:tagLst xmlns:p="http://schemas.openxmlformats.org/presentationml/2006/main">
  <p:tag name="AS_UNIQUEID" val="17938"/>
</p:tagLst>
</file>

<file path=ppt/tags/tag310.xml><?xml version="1.0" encoding="utf-8"?>
<p:tagLst xmlns:p="http://schemas.openxmlformats.org/presentationml/2006/main">
  <p:tag name="AS_UNIQUEID" val="1325"/>
  <p:tag name="KSO_WM_BEAUTIFY_FLAG" val=""/>
</p:tagLst>
</file>

<file path=ppt/tags/tag311.xml><?xml version="1.0" encoding="utf-8"?>
<p:tagLst xmlns:p="http://schemas.openxmlformats.org/presentationml/2006/main">
  <p:tag name="AS_UNIQUEID" val="1326"/>
  <p:tag name="KSO_WM_BEAUTIFY_FLAG" val=""/>
</p:tagLst>
</file>

<file path=ppt/tags/tag312.xml><?xml version="1.0" encoding="utf-8"?>
<p:tagLst xmlns:p="http://schemas.openxmlformats.org/presentationml/2006/main">
  <p:tag name="AS_UNIQUEID" val="1327"/>
  <p:tag name="KSO_WM_BEAUTIFY_FLAG" val=""/>
</p:tagLst>
</file>

<file path=ppt/tags/tag313.xml><?xml version="1.0" encoding="utf-8"?>
<p:tagLst xmlns:p="http://schemas.openxmlformats.org/presentationml/2006/main">
  <p:tag name="AS_UNIQUEID" val="11163"/>
  <p:tag name="KSO_WM_BEAUTIFY_FLAG" val=""/>
</p:tagLst>
</file>

<file path=ppt/tags/tag314.xml><?xml version="1.0" encoding="utf-8"?>
<p:tagLst xmlns:p="http://schemas.openxmlformats.org/presentationml/2006/main">
  <p:tag name="AS_UNIQUEID" val="1542"/>
  <p:tag name="KSO_WM_BEAUTIFY_FLAG" val=""/>
</p:tagLst>
</file>

<file path=ppt/tags/tag315.xml><?xml version="1.0" encoding="utf-8"?>
<p:tagLst xmlns:p="http://schemas.openxmlformats.org/presentationml/2006/main">
  <p:tag name="AS_UNIQUEID" val="527"/>
  <p:tag name="KSO_WM_BEAUTIFY_FLAG" val=""/>
</p:tagLst>
</file>

<file path=ppt/tags/tag316.xml><?xml version="1.0" encoding="utf-8"?>
<p:tagLst xmlns:p="http://schemas.openxmlformats.org/presentationml/2006/main">
  <p:tag name="AS_UNIQUEID" val="1542"/>
  <p:tag name="KSO_WM_BEAUTIFY_FLAG" val=""/>
</p:tagLst>
</file>

<file path=ppt/tags/tag317.xml><?xml version="1.0" encoding="utf-8"?>
<p:tagLst xmlns:p="http://schemas.openxmlformats.org/presentationml/2006/main">
  <p:tag name="AS_UNIQUEID" val="527"/>
  <p:tag name="KSO_WM_BEAUTIFY_FLAG" val=""/>
</p:tagLst>
</file>

<file path=ppt/tags/tag318.xml><?xml version="1.0" encoding="utf-8"?>
<p:tagLst xmlns:p="http://schemas.openxmlformats.org/presentationml/2006/main">
  <p:tag name="AS_UNIQUEID" val="536"/>
  <p:tag name="KSO_WM_BEAUTIFY_FLAG" val=""/>
</p:tagLst>
</file>

<file path=ppt/tags/tag319.xml><?xml version="1.0" encoding="utf-8"?>
<p:tagLst xmlns:p="http://schemas.openxmlformats.org/presentationml/2006/main">
  <p:tag name="AS_UNIQUEID" val="537"/>
  <p:tag name="KSO_WM_BEAUTIFY_FLAG" val=""/>
</p:tagLst>
</file>

<file path=ppt/tags/tag32.xml><?xml version="1.0" encoding="utf-8"?>
<p:tagLst xmlns:p="http://schemas.openxmlformats.org/presentationml/2006/main">
  <p:tag name="AS_UNIQUEID" val="17939"/>
  <p:tag name="KSO_WM_BEAUTIFY_FLAG" val=""/>
</p:tagLst>
</file>

<file path=ppt/tags/tag320.xml><?xml version="1.0" encoding="utf-8"?>
<p:tagLst xmlns:p="http://schemas.openxmlformats.org/presentationml/2006/main">
  <p:tag name="AS_UNIQUEID" val="9639"/>
</p:tagLst>
</file>

<file path=ppt/tags/tag321.xml><?xml version="1.0" encoding="utf-8"?>
<p:tagLst xmlns:p="http://schemas.openxmlformats.org/presentationml/2006/main">
  <p:tag name="AS_UNIQUEID" val="20745"/>
</p:tagLst>
</file>

<file path=ppt/tags/tag322.xml><?xml version="1.0" encoding="utf-8"?>
<p:tagLst xmlns:p="http://schemas.openxmlformats.org/presentationml/2006/main">
  <p:tag name="AS_UNIQUEID" val="20746"/>
</p:tagLst>
</file>

<file path=ppt/tags/tag323.xml><?xml version="1.0" encoding="utf-8"?>
<p:tagLst xmlns:p="http://schemas.openxmlformats.org/presentationml/2006/main">
  <p:tag name="AS_UNIQUEID" val="1407"/>
  <p:tag name="KSO_WM_BEAUTIFY_FLAG" val=""/>
</p:tagLst>
</file>

<file path=ppt/tags/tag324.xml><?xml version="1.0" encoding="utf-8"?>
<p:tagLst xmlns:p="http://schemas.openxmlformats.org/presentationml/2006/main">
  <p:tag name="AS_UNIQUEID" val="417"/>
  <p:tag name="KSO_WM_BEAUTIFY_FLAG" val=""/>
</p:tagLst>
</file>

<file path=ppt/tags/tag325.xml><?xml version="1.0" encoding="utf-8"?>
<p:tagLst xmlns:p="http://schemas.openxmlformats.org/presentationml/2006/main">
  <p:tag name="AS_UNIQUEID" val="1314"/>
</p:tagLst>
</file>

<file path=ppt/tags/tag326.xml><?xml version="1.0" encoding="utf-8"?>
<p:tagLst xmlns:p="http://schemas.openxmlformats.org/presentationml/2006/main">
  <p:tag name="AS_UNIQUEID" val="1315"/>
  <p:tag name="KSO_WM_BEAUTIFY_FLAG" val=""/>
</p:tagLst>
</file>

<file path=ppt/tags/tag327.xml><?xml version="1.0" encoding="utf-8"?>
<p:tagLst xmlns:p="http://schemas.openxmlformats.org/presentationml/2006/main">
  <p:tag name="AS_UNIQUEID" val="1316"/>
  <p:tag name="KSO_WM_BEAUTIFY_FLAG" val=""/>
</p:tagLst>
</file>

<file path=ppt/tags/tag328.xml><?xml version="1.0" encoding="utf-8"?>
<p:tagLst xmlns:p="http://schemas.openxmlformats.org/presentationml/2006/main">
  <p:tag name="AS_UNIQUEID" val="1317"/>
  <p:tag name="KSO_WM_BEAUTIFY_FLAG" val=""/>
</p:tagLst>
</file>

<file path=ppt/tags/tag329.xml><?xml version="1.0" encoding="utf-8"?>
<p:tagLst xmlns:p="http://schemas.openxmlformats.org/presentationml/2006/main">
  <p:tag name="AS_UNIQUEID" val="1318"/>
  <p:tag name="KSO_WM_BEAUTIFY_FLAG" val=""/>
</p:tagLst>
</file>

<file path=ppt/tags/tag33.xml><?xml version="1.0" encoding="utf-8"?>
<p:tagLst xmlns:p="http://schemas.openxmlformats.org/presentationml/2006/main">
  <p:tag name="AS_UNIQUEID" val="17940"/>
  <p:tag name="KSO_WM_BEAUTIFY_FLAG" val=""/>
</p:tagLst>
</file>

<file path=ppt/tags/tag330.xml><?xml version="1.0" encoding="utf-8"?>
<p:tagLst xmlns:p="http://schemas.openxmlformats.org/presentationml/2006/main">
  <p:tag name="AS_UNIQUEID" val="1319"/>
  <p:tag name="KSO_WM_BEAUTIFY_FLAG" val=""/>
</p:tagLst>
</file>

<file path=ppt/tags/tag331.xml><?xml version="1.0" encoding="utf-8"?>
<p:tagLst xmlns:p="http://schemas.openxmlformats.org/presentationml/2006/main">
  <p:tag name="AS_UNIQUEID" val="1320"/>
  <p:tag name="KSO_WM_BEAUTIFY_FLAG" val=""/>
</p:tagLst>
</file>

<file path=ppt/tags/tag332.xml><?xml version="1.0" encoding="utf-8"?>
<p:tagLst xmlns:p="http://schemas.openxmlformats.org/presentationml/2006/main">
  <p:tag name="AS_UNIQUEID" val="1321"/>
  <p:tag name="KSO_WM_BEAUTIFY_FLAG" val=""/>
</p:tagLst>
</file>

<file path=ppt/tags/tag333.xml><?xml version="1.0" encoding="utf-8"?>
<p:tagLst xmlns:p="http://schemas.openxmlformats.org/presentationml/2006/main">
  <p:tag name="AS_UNIQUEID" val="1322"/>
  <p:tag name="KSO_WM_BEAUTIFY_FLAG" val=""/>
</p:tagLst>
</file>

<file path=ppt/tags/tag334.xml><?xml version="1.0" encoding="utf-8"?>
<p:tagLst xmlns:p="http://schemas.openxmlformats.org/presentationml/2006/main">
  <p:tag name="AS_UNIQUEID" val="1323"/>
  <p:tag name="KSO_WM_BEAUTIFY_FLAG" val=""/>
</p:tagLst>
</file>

<file path=ppt/tags/tag335.xml><?xml version="1.0" encoding="utf-8"?>
<p:tagLst xmlns:p="http://schemas.openxmlformats.org/presentationml/2006/main">
  <p:tag name="AS_UNIQUEID" val="1324"/>
  <p:tag name="KSO_WM_BEAUTIFY_FLAG" val=""/>
</p:tagLst>
</file>

<file path=ppt/tags/tag336.xml><?xml version="1.0" encoding="utf-8"?>
<p:tagLst xmlns:p="http://schemas.openxmlformats.org/presentationml/2006/main">
  <p:tag name="AS_UNIQUEID" val="1325"/>
  <p:tag name="KSO_WM_BEAUTIFY_FLAG" val=""/>
</p:tagLst>
</file>

<file path=ppt/tags/tag337.xml><?xml version="1.0" encoding="utf-8"?>
<p:tagLst xmlns:p="http://schemas.openxmlformats.org/presentationml/2006/main">
  <p:tag name="AS_UNIQUEID" val="1326"/>
  <p:tag name="KSO_WM_BEAUTIFY_FLAG" val=""/>
</p:tagLst>
</file>

<file path=ppt/tags/tag338.xml><?xml version="1.0" encoding="utf-8"?>
<p:tagLst xmlns:p="http://schemas.openxmlformats.org/presentationml/2006/main">
  <p:tag name="AS_UNIQUEID" val="1327"/>
  <p:tag name="KSO_WM_BEAUTIFY_FLAG" val=""/>
</p:tagLst>
</file>

<file path=ppt/tags/tag339.xml><?xml version="1.0" encoding="utf-8"?>
<p:tagLst xmlns:p="http://schemas.openxmlformats.org/presentationml/2006/main">
  <p:tag name="AS_UNIQUEID" val="1542"/>
  <p:tag name="KSO_WM_BEAUTIFY_FLAG" val=""/>
</p:tagLst>
</file>

<file path=ppt/tags/tag34.xml><?xml version="1.0" encoding="utf-8"?>
<p:tagLst xmlns:p="http://schemas.openxmlformats.org/presentationml/2006/main">
  <p:tag name="AS_UNIQUEID" val="17941"/>
  <p:tag name="KSO_WM_BEAUTIFY_FLAG" val=""/>
</p:tagLst>
</file>

<file path=ppt/tags/tag340.xml><?xml version="1.0" encoding="utf-8"?>
<p:tagLst xmlns:p="http://schemas.openxmlformats.org/presentationml/2006/main">
  <p:tag name="AS_UNIQUEID" val="527"/>
  <p:tag name="KSO_WM_BEAUTIFY_FLAG" val=""/>
</p:tagLst>
</file>

<file path=ppt/tags/tag341.xml><?xml version="1.0" encoding="utf-8"?>
<p:tagLst xmlns:p="http://schemas.openxmlformats.org/presentationml/2006/main">
  <p:tag name="AS_UNIQUEID" val="1542"/>
  <p:tag name="KSO_WM_BEAUTIFY_FLAG" val=""/>
</p:tagLst>
</file>

<file path=ppt/tags/tag342.xml><?xml version="1.0" encoding="utf-8"?>
<p:tagLst xmlns:p="http://schemas.openxmlformats.org/presentationml/2006/main">
  <p:tag name="AS_UNIQUEID" val="527"/>
  <p:tag name="KSO_WM_BEAUTIFY_FLAG" val=""/>
</p:tagLst>
</file>

<file path=ppt/tags/tag343.xml><?xml version="1.0" encoding="utf-8"?>
<p:tagLst xmlns:p="http://schemas.openxmlformats.org/presentationml/2006/main">
  <p:tag name="AS_UNIQUEID" val="536"/>
  <p:tag name="KSO_WM_BEAUTIFY_FLAG" val=""/>
</p:tagLst>
</file>

<file path=ppt/tags/tag344.xml><?xml version="1.0" encoding="utf-8"?>
<p:tagLst xmlns:p="http://schemas.openxmlformats.org/presentationml/2006/main">
  <p:tag name="AS_UNIQUEID" val="537"/>
  <p:tag name="KSO_WM_BEAUTIFY_FLAG" val=""/>
</p:tagLst>
</file>

<file path=ppt/tags/tag345.xml><?xml version="1.0" encoding="utf-8"?>
<p:tagLst xmlns:p="http://schemas.openxmlformats.org/presentationml/2006/main">
  <p:tag name="AS_UNIQUEID" val="1589"/>
  <p:tag name="KSO_WM_BEAUTIFY_FLAG" val=""/>
</p:tagLst>
</file>

<file path=ppt/tags/tag346.xml><?xml version="1.0" encoding="utf-8"?>
<p:tagLst xmlns:p="http://schemas.openxmlformats.org/presentationml/2006/main">
  <p:tag name="AS_UNIQUEID" val="1590"/>
  <p:tag name="KSO_WM_BEAUTIFY_FLAG" val=""/>
</p:tagLst>
</file>

<file path=ppt/tags/tag347.xml><?xml version="1.0" encoding="utf-8"?>
<p:tagLst xmlns:p="http://schemas.openxmlformats.org/presentationml/2006/main">
  <p:tag name="AS_UNIQUEID" val="1591"/>
  <p:tag name="KSO_WM_BEAUTIFY_FLAG" val=""/>
</p:tagLst>
</file>

<file path=ppt/tags/tag348.xml><?xml version="1.0" encoding="utf-8"?>
<p:tagLst xmlns:p="http://schemas.openxmlformats.org/presentationml/2006/main">
  <p:tag name="AS_UNIQUEID" val="1592"/>
  <p:tag name="KSO_WM_BEAUTIFY_FLAG" val=""/>
</p:tagLst>
</file>

<file path=ppt/tags/tag349.xml><?xml version="1.0" encoding="utf-8"?>
<p:tagLst xmlns:p="http://schemas.openxmlformats.org/presentationml/2006/main">
  <p:tag name="AS_UNIQUEID" val="1593"/>
  <p:tag name="KSO_WM_BEAUTIFY_FLAG" val=""/>
</p:tagLst>
</file>

<file path=ppt/tags/tag35.xml><?xml version="1.0" encoding="utf-8"?>
<p:tagLst xmlns:p="http://schemas.openxmlformats.org/presentationml/2006/main">
  <p:tag name="AS_UNIQUEID" val="17942"/>
  <p:tag name="KSO_WM_BEAUTIFY_FLAG" val=""/>
</p:tagLst>
</file>

<file path=ppt/tags/tag350.xml><?xml version="1.0" encoding="utf-8"?>
<p:tagLst xmlns:p="http://schemas.openxmlformats.org/presentationml/2006/main">
  <p:tag name="AS_UNIQUEID" val="536"/>
  <p:tag name="KSO_WM_BEAUTIFY_FLAG" val=""/>
</p:tagLst>
</file>

<file path=ppt/tags/tag351.xml><?xml version="1.0" encoding="utf-8"?>
<p:tagLst xmlns:p="http://schemas.openxmlformats.org/presentationml/2006/main">
  <p:tag name="AS_UNIQUEID" val="537"/>
  <p:tag name="KSO_WM_BEAUTIFY_FLAG" val=""/>
</p:tagLst>
</file>

<file path=ppt/tags/tag352.xml><?xml version="1.0" encoding="utf-8"?>
<p:tagLst xmlns:p="http://schemas.openxmlformats.org/presentationml/2006/main">
  <p:tag name="AS_UNIQUEID" val="20746"/>
</p:tagLst>
</file>

<file path=ppt/tags/tag353.xml><?xml version="1.0" encoding="utf-8"?>
<p:tagLst xmlns:p="http://schemas.openxmlformats.org/presentationml/2006/main">
  <p:tag name="AS_UNIQUEID" val="20745"/>
</p:tagLst>
</file>

<file path=ppt/tags/tag354.xml><?xml version="1.0" encoding="utf-8"?>
<p:tagLst xmlns:p="http://schemas.openxmlformats.org/presentationml/2006/main">
  <p:tag name="AS_UNIQUEID" val="1407"/>
  <p:tag name="KSO_WM_BEAUTIFY_FLAG" val=""/>
</p:tagLst>
</file>

<file path=ppt/tags/tag355.xml><?xml version="1.0" encoding="utf-8"?>
<p:tagLst xmlns:p="http://schemas.openxmlformats.org/presentationml/2006/main">
  <p:tag name="AS_UNIQUEID" val="417"/>
  <p:tag name="KSO_WM_BEAUTIFY_FLAG" val=""/>
</p:tagLst>
</file>

<file path=ppt/tags/tag356.xml><?xml version="1.0" encoding="utf-8"?>
<p:tagLst xmlns:p="http://schemas.openxmlformats.org/presentationml/2006/main">
  <p:tag name="AS_UNIQUEID" val="11166"/>
  <p:tag name="KSO_WM_BEAUTIFY_FLAG" val=""/>
</p:tagLst>
</file>

<file path=ppt/tags/tag357.xml><?xml version="1.0" encoding="utf-8"?>
<p:tagLst xmlns:p="http://schemas.openxmlformats.org/presentationml/2006/main">
  <p:tag name="AS_UNIQUEID" val="6608"/>
</p:tagLst>
</file>

<file path=ppt/tags/tag358.xml><?xml version="1.0" encoding="utf-8"?>
<p:tagLst xmlns:p="http://schemas.openxmlformats.org/presentationml/2006/main">
  <p:tag name="AS_UNIQUEID" val="535"/>
</p:tagLst>
</file>

<file path=ppt/tags/tag359.xml><?xml version="1.0" encoding="utf-8"?>
<p:tagLst xmlns:p="http://schemas.openxmlformats.org/presentationml/2006/main">
  <p:tag name="AS_UNIQUEID" val="6614"/>
</p:tagLst>
</file>

<file path=ppt/tags/tag36.xml><?xml version="1.0" encoding="utf-8"?>
<p:tagLst xmlns:p="http://schemas.openxmlformats.org/presentationml/2006/main">
  <p:tag name="AS_UNIQUEID" val="17943"/>
  <p:tag name="KSO_WM_BEAUTIFY_FLAG" val=""/>
</p:tagLst>
</file>

<file path=ppt/tags/tag360.xml><?xml version="1.0" encoding="utf-8"?>
<p:tagLst xmlns:p="http://schemas.openxmlformats.org/presentationml/2006/main">
  <p:tag name="AS_UNIQUEID" val="6615"/>
</p:tagLst>
</file>

<file path=ppt/tags/tag361.xml><?xml version="1.0" encoding="utf-8"?>
<p:tagLst xmlns:p="http://schemas.openxmlformats.org/presentationml/2006/main">
  <p:tag name="AS_UNIQUEID" val="6616"/>
</p:tagLst>
</file>

<file path=ppt/tags/tag362.xml><?xml version="1.0" encoding="utf-8"?>
<p:tagLst xmlns:p="http://schemas.openxmlformats.org/presentationml/2006/main">
  <p:tag name="AS_UNIQUEID" val="6617"/>
</p:tagLst>
</file>

<file path=ppt/tags/tag363.xml><?xml version="1.0" encoding="utf-8"?>
<p:tagLst xmlns:p="http://schemas.openxmlformats.org/presentationml/2006/main">
  <p:tag name="AS_UNIQUEID" val="6618"/>
</p:tagLst>
</file>

<file path=ppt/tags/tag364.xml><?xml version="1.0" encoding="utf-8"?>
<p:tagLst xmlns:p="http://schemas.openxmlformats.org/presentationml/2006/main">
  <p:tag name="AS_UNIQUEID" val="6619"/>
</p:tagLst>
</file>

<file path=ppt/tags/tag365.xml><?xml version="1.0" encoding="utf-8"?>
<p:tagLst xmlns:p="http://schemas.openxmlformats.org/presentationml/2006/main">
  <p:tag name="AS_UNIQUEID" val="6620"/>
</p:tagLst>
</file>

<file path=ppt/tags/tag366.xml><?xml version="1.0" encoding="utf-8"?>
<p:tagLst xmlns:p="http://schemas.openxmlformats.org/presentationml/2006/main">
  <p:tag name="AS_UNIQUEID" val="6621"/>
</p:tagLst>
</file>

<file path=ppt/tags/tag367.xml><?xml version="1.0" encoding="utf-8"?>
<p:tagLst xmlns:p="http://schemas.openxmlformats.org/presentationml/2006/main">
  <p:tag name="AS_UNIQUEID" val="20745"/>
</p:tagLst>
</file>

<file path=ppt/tags/tag368.xml><?xml version="1.0" encoding="utf-8"?>
<p:tagLst xmlns:p="http://schemas.openxmlformats.org/presentationml/2006/main">
  <p:tag name="AS_UNIQUEID" val="20746"/>
</p:tagLst>
</file>

<file path=ppt/tags/tag369.xml><?xml version="1.0" encoding="utf-8"?>
<p:tagLst xmlns:p="http://schemas.openxmlformats.org/presentationml/2006/main">
  <p:tag name="AS_UNIQUEID" val="10731"/>
</p:tagLst>
</file>

<file path=ppt/tags/tag37.xml><?xml version="1.0" encoding="utf-8"?>
<p:tagLst xmlns:p="http://schemas.openxmlformats.org/presentationml/2006/main">
  <p:tag name="AS_UNIQUEID" val="5756"/>
</p:tagLst>
</file>

<file path=ppt/tags/tag370.xml><?xml version="1.0" encoding="utf-8"?>
<p:tagLst xmlns:p="http://schemas.openxmlformats.org/presentationml/2006/main">
  <p:tag name="AS_UNIQUEID" val="10732"/>
</p:tagLst>
</file>

<file path=ppt/tags/tag371.xml><?xml version="1.0" encoding="utf-8"?>
<p:tagLst xmlns:p="http://schemas.openxmlformats.org/presentationml/2006/main">
  <p:tag name="AS_UNIQUEID" val="10733"/>
</p:tagLst>
</file>

<file path=ppt/tags/tag372.xml><?xml version="1.0" encoding="utf-8"?>
<p:tagLst xmlns:p="http://schemas.openxmlformats.org/presentationml/2006/main">
  <p:tag name="AS_UNIQUEID" val="10734"/>
</p:tagLst>
</file>

<file path=ppt/tags/tag373.xml><?xml version="1.0" encoding="utf-8"?>
<p:tagLst xmlns:p="http://schemas.openxmlformats.org/presentationml/2006/main">
  <p:tag name="AS_UNIQUEID" val="10735"/>
</p:tagLst>
</file>

<file path=ppt/tags/tag374.xml><?xml version="1.0" encoding="utf-8"?>
<p:tagLst xmlns:p="http://schemas.openxmlformats.org/presentationml/2006/main">
  <p:tag name="AS_UNIQUEID" val="10736"/>
</p:tagLst>
</file>

<file path=ppt/tags/tag375.xml><?xml version="1.0" encoding="utf-8"?>
<p:tagLst xmlns:p="http://schemas.openxmlformats.org/presentationml/2006/main">
  <p:tag name="AS_UNIQUEID" val="10737"/>
</p:tagLst>
</file>

<file path=ppt/tags/tag376.xml><?xml version="1.0" encoding="utf-8"?>
<p:tagLst xmlns:p="http://schemas.openxmlformats.org/presentationml/2006/main">
  <p:tag name="AS_UNIQUEID" val="10738"/>
</p:tagLst>
</file>

<file path=ppt/tags/tag377.xml><?xml version="1.0" encoding="utf-8"?>
<p:tagLst xmlns:p="http://schemas.openxmlformats.org/presentationml/2006/main">
  <p:tag name="AS_UNIQUEID" val="10739"/>
</p:tagLst>
</file>

<file path=ppt/tags/tag378.xml><?xml version="1.0" encoding="utf-8"?>
<p:tagLst xmlns:p="http://schemas.openxmlformats.org/presentationml/2006/main">
  <p:tag name="AS_UNIQUEID" val="20749"/>
</p:tagLst>
</file>

<file path=ppt/tags/tag379.xml><?xml version="1.0" encoding="utf-8"?>
<p:tagLst xmlns:p="http://schemas.openxmlformats.org/presentationml/2006/main">
  <p:tag name="AS_UNIQUEID" val="20750"/>
</p:tagLst>
</file>

<file path=ppt/tags/tag38.xml><?xml version="1.0" encoding="utf-8"?>
<p:tagLst xmlns:p="http://schemas.openxmlformats.org/presentationml/2006/main">
  <p:tag name="AS_UNIQUEID" val="5757"/>
</p:tagLst>
</file>

<file path=ppt/tags/tag380.xml><?xml version="1.0" encoding="utf-8"?>
<p:tagLst xmlns:p="http://schemas.openxmlformats.org/presentationml/2006/main">
  <p:tag name="AS_UNIQUEID" val="20751"/>
</p:tagLst>
</file>

<file path=ppt/tags/tag381.xml><?xml version="1.0" encoding="utf-8"?>
<p:tagLst xmlns:p="http://schemas.openxmlformats.org/presentationml/2006/main">
  <p:tag name="AS_UNIQUEID" val="20752"/>
</p:tagLst>
</file>

<file path=ppt/tags/tag382.xml><?xml version="1.0" encoding="utf-8"?>
<p:tagLst xmlns:p="http://schemas.openxmlformats.org/presentationml/2006/main">
  <p:tag name="AS_UNIQUEID" val="10741"/>
</p:tagLst>
</file>

<file path=ppt/tags/tag383.xml><?xml version="1.0" encoding="utf-8"?>
<p:tagLst xmlns:p="http://schemas.openxmlformats.org/presentationml/2006/main">
  <p:tag name="AS_UNIQUEID" val="10742"/>
  <p:tag name="TABLE_ENDDRAG_ORIGIN_RECT" val="762*393"/>
  <p:tag name="TABLE_ENDDRAG_RECT" val="85*124*762*393"/>
</p:tagLst>
</file>

<file path=ppt/tags/tag384.xml><?xml version="1.0" encoding="utf-8"?>
<p:tagLst xmlns:p="http://schemas.openxmlformats.org/presentationml/2006/main">
  <p:tag name="AS_UNIQUEID" val="10743"/>
</p:tagLst>
</file>

<file path=ppt/tags/tag385.xml><?xml version="1.0" encoding="utf-8"?>
<p:tagLst xmlns:p="http://schemas.openxmlformats.org/presentationml/2006/main">
  <p:tag name="AS_UNIQUEID" val="10744"/>
</p:tagLst>
</file>

<file path=ppt/tags/tag386.xml><?xml version="1.0" encoding="utf-8"?>
<p:tagLst xmlns:p="http://schemas.openxmlformats.org/presentationml/2006/main">
  <p:tag name="AS_UNIQUEID" val="10745"/>
</p:tagLst>
</file>

<file path=ppt/tags/tag387.xml><?xml version="1.0" encoding="utf-8"?>
<p:tagLst xmlns:p="http://schemas.openxmlformats.org/presentationml/2006/main">
  <p:tag name="AS_UNIQUEID" val="10746"/>
</p:tagLst>
</file>

<file path=ppt/tags/tag388.xml><?xml version="1.0" encoding="utf-8"?>
<p:tagLst xmlns:p="http://schemas.openxmlformats.org/presentationml/2006/main">
  <p:tag name="AS_UNIQUEID" val="10747"/>
</p:tagLst>
</file>

<file path=ppt/tags/tag389.xml><?xml version="1.0" encoding="utf-8"?>
<p:tagLst xmlns:p="http://schemas.openxmlformats.org/presentationml/2006/main">
  <p:tag name="AS_UNIQUEID" val="10748"/>
</p:tagLst>
</file>

<file path=ppt/tags/tag39.xml><?xml version="1.0" encoding="utf-8"?>
<p:tagLst xmlns:p="http://schemas.openxmlformats.org/presentationml/2006/main">
  <p:tag name="AS_UNIQUEID" val="5758"/>
</p:tagLst>
</file>

<file path=ppt/tags/tag390.xml><?xml version="1.0" encoding="utf-8"?>
<p:tagLst xmlns:p="http://schemas.openxmlformats.org/presentationml/2006/main">
  <p:tag name="AS_UNIQUEID" val="10749"/>
</p:tagLst>
</file>

<file path=ppt/tags/tag391.xml><?xml version="1.0" encoding="utf-8"?>
<p:tagLst xmlns:p="http://schemas.openxmlformats.org/presentationml/2006/main">
  <p:tag name="AS_UNIQUEID" val="20754"/>
</p:tagLst>
</file>

<file path=ppt/tags/tag392.xml><?xml version="1.0" encoding="utf-8"?>
<p:tagLst xmlns:p="http://schemas.openxmlformats.org/presentationml/2006/main">
  <p:tag name="AS_UNIQUEID" val="20755"/>
</p:tagLst>
</file>

<file path=ppt/tags/tag393.xml><?xml version="1.0" encoding="utf-8"?>
<p:tagLst xmlns:p="http://schemas.openxmlformats.org/presentationml/2006/main">
  <p:tag name="AS_UNIQUEID" val="20756"/>
</p:tagLst>
</file>

<file path=ppt/tags/tag394.xml><?xml version="1.0" encoding="utf-8"?>
<p:tagLst xmlns:p="http://schemas.openxmlformats.org/presentationml/2006/main">
  <p:tag name="AS_UNIQUEID" val="20844"/>
</p:tagLst>
</file>

<file path=ppt/tags/tag395.xml><?xml version="1.0" encoding="utf-8"?>
<p:tagLst xmlns:p="http://schemas.openxmlformats.org/presentationml/2006/main">
  <p:tag name="AS_UNIQUEID" val="10741"/>
</p:tagLst>
</file>

<file path=ppt/tags/tag396.xml><?xml version="1.0" encoding="utf-8"?>
<p:tagLst xmlns:p="http://schemas.openxmlformats.org/presentationml/2006/main">
  <p:tag name="AS_UNIQUEID" val="10742"/>
  <p:tag name="TABLE_ENDDRAG_ORIGIN_RECT" val="762*393"/>
  <p:tag name="TABLE_ENDDRAG_RECT" val="85*124*762*393"/>
</p:tagLst>
</file>

<file path=ppt/tags/tag397.xml><?xml version="1.0" encoding="utf-8"?>
<p:tagLst xmlns:p="http://schemas.openxmlformats.org/presentationml/2006/main">
  <p:tag name="AS_UNIQUEID" val="10743"/>
</p:tagLst>
</file>

<file path=ppt/tags/tag398.xml><?xml version="1.0" encoding="utf-8"?>
<p:tagLst xmlns:p="http://schemas.openxmlformats.org/presentationml/2006/main">
  <p:tag name="AS_UNIQUEID" val="10744"/>
</p:tagLst>
</file>

<file path=ppt/tags/tag399.xml><?xml version="1.0" encoding="utf-8"?>
<p:tagLst xmlns:p="http://schemas.openxmlformats.org/presentationml/2006/main">
  <p:tag name="AS_UNIQUEID" val="10745"/>
</p:tagLst>
</file>

<file path=ppt/tags/tag4.xml><?xml version="1.0" encoding="utf-8"?>
<p:tagLst xmlns:p="http://schemas.openxmlformats.org/presentationml/2006/main">
  <p:tag name="AS_UNIQUEID" val="20610"/>
</p:tagLst>
</file>

<file path=ppt/tags/tag40.xml><?xml version="1.0" encoding="utf-8"?>
<p:tagLst xmlns:p="http://schemas.openxmlformats.org/presentationml/2006/main">
  <p:tag name="AS_UNIQUEID" val="5695"/>
</p:tagLst>
</file>

<file path=ppt/tags/tag400.xml><?xml version="1.0" encoding="utf-8"?>
<p:tagLst xmlns:p="http://schemas.openxmlformats.org/presentationml/2006/main">
  <p:tag name="AS_UNIQUEID" val="10746"/>
</p:tagLst>
</file>

<file path=ppt/tags/tag401.xml><?xml version="1.0" encoding="utf-8"?>
<p:tagLst xmlns:p="http://schemas.openxmlformats.org/presentationml/2006/main">
  <p:tag name="AS_UNIQUEID" val="10747"/>
</p:tagLst>
</file>

<file path=ppt/tags/tag402.xml><?xml version="1.0" encoding="utf-8"?>
<p:tagLst xmlns:p="http://schemas.openxmlformats.org/presentationml/2006/main">
  <p:tag name="AS_UNIQUEID" val="10748"/>
</p:tagLst>
</file>

<file path=ppt/tags/tag403.xml><?xml version="1.0" encoding="utf-8"?>
<p:tagLst xmlns:p="http://schemas.openxmlformats.org/presentationml/2006/main">
  <p:tag name="AS_UNIQUEID" val="10749"/>
</p:tagLst>
</file>

<file path=ppt/tags/tag404.xml><?xml version="1.0" encoding="utf-8"?>
<p:tagLst xmlns:p="http://schemas.openxmlformats.org/presentationml/2006/main">
  <p:tag name="AS_UNIQUEID" val="20754"/>
</p:tagLst>
</file>

<file path=ppt/tags/tag405.xml><?xml version="1.0" encoding="utf-8"?>
<p:tagLst xmlns:p="http://schemas.openxmlformats.org/presentationml/2006/main">
  <p:tag name="AS_UNIQUEID" val="20755"/>
</p:tagLst>
</file>

<file path=ppt/tags/tag406.xml><?xml version="1.0" encoding="utf-8"?>
<p:tagLst xmlns:p="http://schemas.openxmlformats.org/presentationml/2006/main">
  <p:tag name="AS_UNIQUEID" val="20756"/>
</p:tagLst>
</file>

<file path=ppt/tags/tag407.xml><?xml version="1.0" encoding="utf-8"?>
<p:tagLst xmlns:p="http://schemas.openxmlformats.org/presentationml/2006/main">
  <p:tag name="AS_UNIQUEID" val="982"/>
  <p:tag name="KSO_WM_UNIT_TABLE_BEAUTIFY" val="smartTable{313649d4-f255-4341-a95c-8e700d84cea3}"/>
  <p:tag name="TABLE_ENDDRAG_ORIGIN_RECT" val="657*320"/>
  <p:tag name="TABLE_ENDDRAG_RECT" val="29*60*657*320"/>
</p:tagLst>
</file>

<file path=ppt/tags/tag408.xml><?xml version="1.0" encoding="utf-8"?>
<p:tagLst xmlns:p="http://schemas.openxmlformats.org/presentationml/2006/main">
  <p:tag name="AS_UNIQUEID" val="983"/>
</p:tagLst>
</file>

<file path=ppt/tags/tag409.xml><?xml version="1.0" encoding="utf-8"?>
<p:tagLst xmlns:p="http://schemas.openxmlformats.org/presentationml/2006/main">
  <p:tag name="AS_UNIQUEID" val="984"/>
</p:tagLst>
</file>

<file path=ppt/tags/tag41.xml><?xml version="1.0" encoding="utf-8"?>
<p:tagLst xmlns:p="http://schemas.openxmlformats.org/presentationml/2006/main">
  <p:tag name="AS_UNIQUEID" val="20634"/>
</p:tagLst>
</file>

<file path=ppt/tags/tag410.xml><?xml version="1.0" encoding="utf-8"?>
<p:tagLst xmlns:p="http://schemas.openxmlformats.org/presentationml/2006/main">
  <p:tag name="AS_UNIQUEID" val="985"/>
</p:tagLst>
</file>

<file path=ppt/tags/tag411.xml><?xml version="1.0" encoding="utf-8"?>
<p:tagLst xmlns:p="http://schemas.openxmlformats.org/presentationml/2006/main">
  <p:tag name="AS_UNIQUEID" val="986"/>
</p:tagLst>
</file>

<file path=ppt/tags/tag412.xml><?xml version="1.0" encoding="utf-8"?>
<p:tagLst xmlns:p="http://schemas.openxmlformats.org/presentationml/2006/main">
  <p:tag name="AS_UNIQUEID" val="987"/>
</p:tagLst>
</file>

<file path=ppt/tags/tag413.xml><?xml version="1.0" encoding="utf-8"?>
<p:tagLst xmlns:p="http://schemas.openxmlformats.org/presentationml/2006/main">
  <p:tag name="AS_UNIQUEID" val="988"/>
</p:tagLst>
</file>

<file path=ppt/tags/tag414.xml><?xml version="1.0" encoding="utf-8"?>
<p:tagLst xmlns:p="http://schemas.openxmlformats.org/presentationml/2006/main">
  <p:tag name="AS_UNIQUEID" val="989"/>
</p:tagLst>
</file>

<file path=ppt/tags/tag415.xml><?xml version="1.0" encoding="utf-8"?>
<p:tagLst xmlns:p="http://schemas.openxmlformats.org/presentationml/2006/main">
  <p:tag name="AS_UNIQUEID" val="990"/>
</p:tagLst>
</file>

<file path=ppt/tags/tag416.xml><?xml version="1.0" encoding="utf-8"?>
<p:tagLst xmlns:p="http://schemas.openxmlformats.org/presentationml/2006/main">
  <p:tag name="AS_UNIQUEID" val="991"/>
</p:tagLst>
</file>

<file path=ppt/tags/tag417.xml><?xml version="1.0" encoding="utf-8"?>
<p:tagLst xmlns:p="http://schemas.openxmlformats.org/presentationml/2006/main">
  <p:tag name="AS_UNIQUEID" val="992"/>
</p:tagLst>
</file>

<file path=ppt/tags/tag418.xml><?xml version="1.0" encoding="utf-8"?>
<p:tagLst xmlns:p="http://schemas.openxmlformats.org/presentationml/2006/main">
  <p:tag name="AS_UNIQUEID" val="993"/>
</p:tagLst>
</file>

<file path=ppt/tags/tag419.xml><?xml version="1.0" encoding="utf-8"?>
<p:tagLst xmlns:p="http://schemas.openxmlformats.org/presentationml/2006/main">
  <p:tag name="AS_UNIQUEID" val="20758"/>
</p:tagLst>
</file>

<file path=ppt/tags/tag42.xml><?xml version="1.0" encoding="utf-8"?>
<p:tagLst xmlns:p="http://schemas.openxmlformats.org/presentationml/2006/main">
  <p:tag name="AS_UNIQUEID" val="20635"/>
</p:tagLst>
</file>

<file path=ppt/tags/tag420.xml><?xml version="1.0" encoding="utf-8"?>
<p:tagLst xmlns:p="http://schemas.openxmlformats.org/presentationml/2006/main">
  <p:tag name="AS_UNIQUEID" val="20759"/>
</p:tagLst>
</file>

<file path=ppt/tags/tag421.xml><?xml version="1.0" encoding="utf-8"?>
<p:tagLst xmlns:p="http://schemas.openxmlformats.org/presentationml/2006/main">
  <p:tag name="AS_UNIQUEID" val="20760"/>
</p:tagLst>
</file>

<file path=ppt/tags/tag422.xml><?xml version="1.0" encoding="utf-8"?>
<p:tagLst xmlns:p="http://schemas.openxmlformats.org/presentationml/2006/main">
  <p:tag name="KSO_WM_SPECIAL_SOURCE" val="bdnull"/>
  <p:tag name="RESOURCE_RECORD_KEY" val="{&quot;29&quot;:[50052953,50053336,50053344,50053246]}"/>
</p:tagLst>
</file>

<file path=ppt/tags/tag423.xml><?xml version="1.0" encoding="utf-8"?>
<p:tagLst xmlns:p="http://schemas.openxmlformats.org/presentationml/2006/main">
  <p:tag name="AS_UNIQUEID" val="600"/>
  <p:tag name="KSO_WM_BEAUTIFY_FLAG" val=""/>
</p:tagLst>
</file>

<file path=ppt/tags/tag424.xml><?xml version="1.0" encoding="utf-8"?>
<p:tagLst xmlns:p="http://schemas.openxmlformats.org/presentationml/2006/main">
  <p:tag name="AS_UNIQUEID" val="583"/>
  <p:tag name="KSO_WM_UNIT_TABLE_BEAUTIFY" val="smartTable{30679c89-8383-40b8-b240-1b9ffdfcc617}"/>
</p:tagLst>
</file>

<file path=ppt/tags/tag425.xml><?xml version="1.0" encoding="utf-8"?>
<p:tagLst xmlns:p="http://schemas.openxmlformats.org/presentationml/2006/main">
  <p:tag name="AS_UNIQUEID" val="584"/>
  <p:tag name="KSO_WM_DIAGRAM_VIRTUALLY_FRAME" val="{&quot;height&quot;:82.9106692913386,&quot;left&quot;:207.3807874015748,&quot;top&quot;:72.85948818897637,&quot;width&quot;:404.325}"/>
</p:tagLst>
</file>

<file path=ppt/tags/tag426.xml><?xml version="1.0" encoding="utf-8"?>
<p:tagLst xmlns:p="http://schemas.openxmlformats.org/presentationml/2006/main">
  <p:tag name="AS_UNIQUEID" val="585"/>
  <p:tag name="KSO_WM_DIAGRAM_VIRTUALLY_FRAME" val="{&quot;height&quot;:82.9106692913386,&quot;left&quot;:207.3807874015748,&quot;top&quot;:72.85948818897637,&quot;width&quot;:404.325}"/>
</p:tagLst>
</file>

<file path=ppt/tags/tag427.xml><?xml version="1.0" encoding="utf-8"?>
<p:tagLst xmlns:p="http://schemas.openxmlformats.org/presentationml/2006/main">
  <p:tag name="AS_UNIQUEID" val="586"/>
  <p:tag name="KSO_WM_DIAGRAM_VIRTUALLY_FRAME" val="{&quot;height&quot;:82.9106692913386,&quot;left&quot;:207.3807874015748,&quot;top&quot;:72.85948818897637,&quot;width&quot;:404.325}"/>
</p:tagLst>
</file>

<file path=ppt/tags/tag428.xml><?xml version="1.0" encoding="utf-8"?>
<p:tagLst xmlns:p="http://schemas.openxmlformats.org/presentationml/2006/main">
  <p:tag name="AS_UNIQUEID" val="587"/>
  <p:tag name="KSO_WM_DIAGRAM_VIRTUALLY_FRAME" val="{&quot;height&quot;:82.9106692913386,&quot;left&quot;:207.3807874015748,&quot;top&quot;:72.85948818897637,&quot;width&quot;:404.325}"/>
</p:tagLst>
</file>

<file path=ppt/tags/tag429.xml><?xml version="1.0" encoding="utf-8"?>
<p:tagLst xmlns:p="http://schemas.openxmlformats.org/presentationml/2006/main">
  <p:tag name="AS_UNIQUEID" val="588"/>
</p:tagLst>
</file>

<file path=ppt/tags/tag43.xml><?xml version="1.0" encoding="utf-8"?>
<p:tagLst xmlns:p="http://schemas.openxmlformats.org/presentationml/2006/main">
  <p:tag name="AS_UNIQUEID" val="20636"/>
</p:tagLst>
</file>

<file path=ppt/tags/tag430.xml><?xml version="1.0" encoding="utf-8"?>
<p:tagLst xmlns:p="http://schemas.openxmlformats.org/presentationml/2006/main">
  <p:tag name="AS_UNIQUEID" val="589"/>
</p:tagLst>
</file>

<file path=ppt/tags/tag431.xml><?xml version="1.0" encoding="utf-8"?>
<p:tagLst xmlns:p="http://schemas.openxmlformats.org/presentationml/2006/main">
  <p:tag name="AS_UNIQUEID" val="590"/>
</p:tagLst>
</file>

<file path=ppt/tags/tag432.xml><?xml version="1.0" encoding="utf-8"?>
<p:tagLst xmlns:p="http://schemas.openxmlformats.org/presentationml/2006/main">
  <p:tag name="AS_UNIQUEID" val="591"/>
</p:tagLst>
</file>

<file path=ppt/tags/tag433.xml><?xml version="1.0" encoding="utf-8"?>
<p:tagLst xmlns:p="http://schemas.openxmlformats.org/presentationml/2006/main">
  <p:tag name="AS_UNIQUEID" val="592"/>
</p:tagLst>
</file>

<file path=ppt/tags/tag434.xml><?xml version="1.0" encoding="utf-8"?>
<p:tagLst xmlns:p="http://schemas.openxmlformats.org/presentationml/2006/main">
  <p:tag name="AS_UNIQUEID" val="593"/>
</p:tagLst>
</file>

<file path=ppt/tags/tag435.xml><?xml version="1.0" encoding="utf-8"?>
<p:tagLst xmlns:p="http://schemas.openxmlformats.org/presentationml/2006/main">
  <p:tag name="AS_UNIQUEID" val="594"/>
</p:tagLst>
</file>

<file path=ppt/tags/tag436.xml><?xml version="1.0" encoding="utf-8"?>
<p:tagLst xmlns:p="http://schemas.openxmlformats.org/presentationml/2006/main">
  <p:tag name="AS_UNIQUEID" val="595"/>
  <p:tag name="KSO_WM_DIAGRAM_VIRTUALLY_FRAME" val="{&quot;height&quot;:82.9106692913386,&quot;left&quot;:207.3807874015748,&quot;top&quot;:72.85948818897637,&quot;width&quot;:404.325}"/>
</p:tagLst>
</file>

<file path=ppt/tags/tag437.xml><?xml version="1.0" encoding="utf-8"?>
<p:tagLst xmlns:p="http://schemas.openxmlformats.org/presentationml/2006/main">
  <p:tag name="AS_UNIQUEID" val="596"/>
  <p:tag name="KSO_WM_DIAGRAM_VIRTUALLY_FRAME" val="{&quot;height&quot;:82.9106692913386,&quot;left&quot;:207.3807874015748,&quot;top&quot;:72.85948818897637,&quot;width&quot;:404.325}"/>
</p:tagLst>
</file>

<file path=ppt/tags/tag438.xml><?xml version="1.0" encoding="utf-8"?>
<p:tagLst xmlns:p="http://schemas.openxmlformats.org/presentationml/2006/main">
  <p:tag name="AS_UNIQUEID" val="598"/>
</p:tagLst>
</file>

<file path=ppt/tags/tag439.xml><?xml version="1.0" encoding="utf-8"?>
<p:tagLst xmlns:p="http://schemas.openxmlformats.org/presentationml/2006/main">
  <p:tag name="AS_UNIQUEID" val="418"/>
</p:tagLst>
</file>

<file path=ppt/tags/tag44.xml><?xml version="1.0" encoding="utf-8"?>
<p:tagLst xmlns:p="http://schemas.openxmlformats.org/presentationml/2006/main">
  <p:tag name="AS_UNIQUEID" val="20637"/>
</p:tagLst>
</file>

<file path=ppt/tags/tag440.xml><?xml version="1.0" encoding="utf-8"?>
<p:tagLst xmlns:p="http://schemas.openxmlformats.org/presentationml/2006/main">
  <p:tag name="AS_UNIQUEID" val="418"/>
</p:tagLst>
</file>

<file path=ppt/tags/tag441.xml><?xml version="1.0" encoding="utf-8"?>
<p:tagLst xmlns:p="http://schemas.openxmlformats.org/presentationml/2006/main">
  <p:tag name="AS_UNIQUEID" val="418"/>
</p:tagLst>
</file>

<file path=ppt/tags/tag442.xml><?xml version="1.0" encoding="utf-8"?>
<p:tagLst xmlns:p="http://schemas.openxmlformats.org/presentationml/2006/main">
  <p:tag name="AS_UNIQUEID" val="3905"/>
</p:tagLst>
</file>

<file path=ppt/tags/tag443.xml><?xml version="1.0" encoding="utf-8"?>
<p:tagLst xmlns:p="http://schemas.openxmlformats.org/presentationml/2006/main">
  <p:tag name="AS_UNIQUEID" val="3906"/>
</p:tagLst>
</file>

<file path=ppt/tags/tag444.xml><?xml version="1.0" encoding="utf-8"?>
<p:tagLst xmlns:p="http://schemas.openxmlformats.org/presentationml/2006/main">
  <p:tag name="AS_UNIQUEID" val="413"/>
</p:tagLst>
</file>

<file path=ppt/tags/tag445.xml><?xml version="1.0" encoding="utf-8"?>
<p:tagLst xmlns:p="http://schemas.openxmlformats.org/presentationml/2006/main">
  <p:tag name="AS_UNIQUEID" val="414"/>
</p:tagLst>
</file>

<file path=ppt/tags/tag446.xml><?xml version="1.0" encoding="utf-8"?>
<p:tagLst xmlns:p="http://schemas.openxmlformats.org/presentationml/2006/main">
  <p:tag name="AS_UNIQUEID" val="415"/>
</p:tagLst>
</file>

<file path=ppt/tags/tag447.xml><?xml version="1.0" encoding="utf-8"?>
<p:tagLst xmlns:p="http://schemas.openxmlformats.org/presentationml/2006/main">
  <p:tag name="AS_UNIQUEID" val="416"/>
</p:tagLst>
</file>

<file path=ppt/tags/tag448.xml><?xml version="1.0" encoding="utf-8"?>
<p:tagLst xmlns:p="http://schemas.openxmlformats.org/presentationml/2006/main">
  <p:tag name="AS_UNIQUEID" val="601"/>
</p:tagLst>
</file>

<file path=ppt/tags/tag449.xml><?xml version="1.0" encoding="utf-8"?>
<p:tagLst xmlns:p="http://schemas.openxmlformats.org/presentationml/2006/main">
  <p:tag name="AS_UNIQUEID" val="602"/>
</p:tagLst>
</file>

<file path=ppt/tags/tag45.xml><?xml version="1.0" encoding="utf-8"?>
<p:tagLst xmlns:p="http://schemas.openxmlformats.org/presentationml/2006/main">
  <p:tag name="AS_UNIQUEID" val="20640"/>
</p:tagLst>
</file>

<file path=ppt/tags/tag450.xml><?xml version="1.0" encoding="utf-8"?>
<p:tagLst xmlns:p="http://schemas.openxmlformats.org/presentationml/2006/main">
  <p:tag name="AS_UNIQUEID" val="3907"/>
</p:tagLst>
</file>

<file path=ppt/tags/tag451.xml><?xml version="1.0" encoding="utf-8"?>
<p:tagLst xmlns:p="http://schemas.openxmlformats.org/presentationml/2006/main">
  <p:tag name="AS_UNIQUEID" val="414"/>
</p:tagLst>
</file>

<file path=ppt/tags/tag452.xml><?xml version="1.0" encoding="utf-8"?>
<p:tagLst xmlns:p="http://schemas.openxmlformats.org/presentationml/2006/main">
  <p:tag name="AS_UNIQUEID" val="415"/>
</p:tagLst>
</file>

<file path=ppt/tags/tag453.xml><?xml version="1.0" encoding="utf-8"?>
<p:tagLst xmlns:p="http://schemas.openxmlformats.org/presentationml/2006/main">
  <p:tag name="AS_UNIQUEID" val="416"/>
</p:tagLst>
</file>

<file path=ppt/tags/tag454.xml><?xml version="1.0" encoding="utf-8"?>
<p:tagLst xmlns:p="http://schemas.openxmlformats.org/presentationml/2006/main">
  <p:tag name="AS_UNIQUEID" val="3908"/>
</p:tagLst>
</file>

<file path=ppt/tags/tag455.xml><?xml version="1.0" encoding="utf-8"?>
<p:tagLst xmlns:p="http://schemas.openxmlformats.org/presentationml/2006/main">
  <p:tag name="AS_UNIQUEID" val="3909"/>
</p:tagLst>
</file>

<file path=ppt/tags/tag456.xml><?xml version="1.0" encoding="utf-8"?>
<p:tagLst xmlns:p="http://schemas.openxmlformats.org/presentationml/2006/main">
  <p:tag name="AS_UNIQUEID" val="413"/>
</p:tagLst>
</file>

<file path=ppt/tags/tag457.xml><?xml version="1.0" encoding="utf-8"?>
<p:tagLst xmlns:p="http://schemas.openxmlformats.org/presentationml/2006/main">
  <p:tag name="AS_UNIQUEID" val="414"/>
</p:tagLst>
</file>

<file path=ppt/tags/tag458.xml><?xml version="1.0" encoding="utf-8"?>
<p:tagLst xmlns:p="http://schemas.openxmlformats.org/presentationml/2006/main">
  <p:tag name="AS_UNIQUEID" val="415"/>
</p:tagLst>
</file>

<file path=ppt/tags/tag459.xml><?xml version="1.0" encoding="utf-8"?>
<p:tagLst xmlns:p="http://schemas.openxmlformats.org/presentationml/2006/main">
  <p:tag name="AS_UNIQUEID" val="416"/>
</p:tagLst>
</file>

<file path=ppt/tags/tag46.xml><?xml version="1.0" encoding="utf-8"?>
<p:tagLst xmlns:p="http://schemas.openxmlformats.org/presentationml/2006/main">
  <p:tag name="AS_UNIQUEID" val="20641"/>
</p:tagLst>
</file>

<file path=ppt/tags/tag460.xml><?xml version="1.0" encoding="utf-8"?>
<p:tagLst xmlns:p="http://schemas.openxmlformats.org/presentationml/2006/main">
  <p:tag name="AS_UNIQUEID" val="606"/>
</p:tagLst>
</file>

<file path=ppt/tags/tag461.xml><?xml version="1.0" encoding="utf-8"?>
<p:tagLst xmlns:p="http://schemas.openxmlformats.org/presentationml/2006/main">
  <p:tag name="AS_UNIQUEID" val="607"/>
</p:tagLst>
</file>

<file path=ppt/tags/tag462.xml><?xml version="1.0" encoding="utf-8"?>
<p:tagLst xmlns:p="http://schemas.openxmlformats.org/presentationml/2006/main">
  <p:tag name="AS_UNIQUEID" val="418"/>
</p:tagLst>
</file>

<file path=ppt/tags/tag463.xml><?xml version="1.0" encoding="utf-8"?>
<p:tagLst xmlns:p="http://schemas.openxmlformats.org/presentationml/2006/main">
  <p:tag name="AS_UNIQUEID" val="418"/>
</p:tagLst>
</file>

<file path=ppt/tags/tag464.xml><?xml version="1.0" encoding="utf-8"?>
<p:tagLst xmlns:p="http://schemas.openxmlformats.org/presentationml/2006/main">
  <p:tag name="AS_UNIQUEID" val="418"/>
</p:tagLst>
</file>

<file path=ppt/tags/tag465.xml><?xml version="1.0" encoding="utf-8"?>
<p:tagLst xmlns:p="http://schemas.openxmlformats.org/presentationml/2006/main">
  <p:tag name="AS_UNIQUEID" val="418"/>
</p:tagLst>
</file>

<file path=ppt/tags/tag466.xml><?xml version="1.0" encoding="utf-8"?>
<p:tagLst xmlns:p="http://schemas.openxmlformats.org/presentationml/2006/main">
  <p:tag name="AS_UNIQUEID" val="416"/>
</p:tagLst>
</file>

<file path=ppt/tags/tag467.xml><?xml version="1.0" encoding="utf-8"?>
<p:tagLst xmlns:p="http://schemas.openxmlformats.org/presentationml/2006/main">
  <p:tag name="AS_UNIQUEID" val="416"/>
</p:tagLst>
</file>

<file path=ppt/tags/tag468.xml><?xml version="1.0" encoding="utf-8"?>
<p:tagLst xmlns:p="http://schemas.openxmlformats.org/presentationml/2006/main">
  <p:tag name="AS_UNIQUEID" val="418"/>
</p:tagLst>
</file>

<file path=ppt/tags/tag469.xml><?xml version="1.0" encoding="utf-8"?>
<p:tagLst xmlns:p="http://schemas.openxmlformats.org/presentationml/2006/main">
  <p:tag name="AS_UNIQUEID" val="3910"/>
</p:tagLst>
</file>

<file path=ppt/tags/tag47.xml><?xml version="1.0" encoding="utf-8"?>
<p:tagLst xmlns:p="http://schemas.openxmlformats.org/presentationml/2006/main">
  <p:tag name="AS_UNIQUEID" val="20642"/>
</p:tagLst>
</file>

<file path=ppt/tags/tag470.xml><?xml version="1.0" encoding="utf-8"?>
<p:tagLst xmlns:p="http://schemas.openxmlformats.org/presentationml/2006/main">
  <p:tag name="AS_UNIQUEID" val="3911"/>
</p:tagLst>
</file>

<file path=ppt/tags/tag471.xml><?xml version="1.0" encoding="utf-8"?>
<p:tagLst xmlns:p="http://schemas.openxmlformats.org/presentationml/2006/main">
  <p:tag name="AS_UNIQUEID" val="413"/>
</p:tagLst>
</file>

<file path=ppt/tags/tag472.xml><?xml version="1.0" encoding="utf-8"?>
<p:tagLst xmlns:p="http://schemas.openxmlformats.org/presentationml/2006/main">
  <p:tag name="AS_UNIQUEID" val="414"/>
</p:tagLst>
</file>

<file path=ppt/tags/tag473.xml><?xml version="1.0" encoding="utf-8"?>
<p:tagLst xmlns:p="http://schemas.openxmlformats.org/presentationml/2006/main">
  <p:tag name="AS_UNIQUEID" val="415"/>
</p:tagLst>
</file>

<file path=ppt/tags/tag474.xml><?xml version="1.0" encoding="utf-8"?>
<p:tagLst xmlns:p="http://schemas.openxmlformats.org/presentationml/2006/main">
  <p:tag name="AS_UNIQUEID" val="416"/>
</p:tagLst>
</file>

<file path=ppt/tags/tag475.xml><?xml version="1.0" encoding="utf-8"?>
<p:tagLst xmlns:p="http://schemas.openxmlformats.org/presentationml/2006/main">
  <p:tag name="AS_UNIQUEID" val="610"/>
</p:tagLst>
</file>

<file path=ppt/tags/tag476.xml><?xml version="1.0" encoding="utf-8"?>
<p:tagLst xmlns:p="http://schemas.openxmlformats.org/presentationml/2006/main">
  <p:tag name="AS_UNIQUEID" val="611"/>
</p:tagLst>
</file>

<file path=ppt/tags/tag477.xml><?xml version="1.0" encoding="utf-8"?>
<p:tagLst xmlns:p="http://schemas.openxmlformats.org/presentationml/2006/main">
  <p:tag name="AS_UNIQUEID" val="418"/>
</p:tagLst>
</file>

<file path=ppt/tags/tag478.xml><?xml version="1.0" encoding="utf-8"?>
<p:tagLst xmlns:p="http://schemas.openxmlformats.org/presentationml/2006/main">
  <p:tag name="AS_UNIQUEID" val="418"/>
</p:tagLst>
</file>

<file path=ppt/tags/tag479.xml><?xml version="1.0" encoding="utf-8"?>
<p:tagLst xmlns:p="http://schemas.openxmlformats.org/presentationml/2006/main">
  <p:tag name="AS_UNIQUEID" val="20762"/>
</p:tagLst>
</file>

<file path=ppt/tags/tag48.xml><?xml version="1.0" encoding="utf-8"?>
<p:tagLst xmlns:p="http://schemas.openxmlformats.org/presentationml/2006/main">
  <p:tag name="AS_UNIQUEID" val="7304"/>
</p:tagLst>
</file>

<file path=ppt/tags/tag480.xml><?xml version="1.0" encoding="utf-8"?>
<p:tagLst xmlns:p="http://schemas.openxmlformats.org/presentationml/2006/main">
  <p:tag name="AS_UNIQUEID" val="20763"/>
</p:tagLst>
</file>

<file path=ppt/tags/tag481.xml><?xml version="1.0" encoding="utf-8"?>
<p:tagLst xmlns:p="http://schemas.openxmlformats.org/presentationml/2006/main">
  <p:tag name="AS_UNIQUEID" val="20764"/>
</p:tagLst>
</file>

<file path=ppt/tags/tag482.xml><?xml version="1.0" encoding="utf-8"?>
<p:tagLst xmlns:p="http://schemas.openxmlformats.org/presentationml/2006/main">
  <p:tag name="AS_UNIQUEID" val="20715"/>
</p:tagLst>
</file>

<file path=ppt/tags/tag483.xml><?xml version="1.0" encoding="utf-8"?>
<p:tagLst xmlns:p="http://schemas.openxmlformats.org/presentationml/2006/main">
  <p:tag name="AS_UNIQUEID" val="20716"/>
</p:tagLst>
</file>

<file path=ppt/tags/tag484.xml><?xml version="1.0" encoding="utf-8"?>
<p:tagLst xmlns:p="http://schemas.openxmlformats.org/presentationml/2006/main">
  <p:tag name="AS_UNIQUEID" val="20717"/>
</p:tagLst>
</file>

<file path=ppt/tags/tag485.xml><?xml version="1.0" encoding="utf-8"?>
<p:tagLst xmlns:p="http://schemas.openxmlformats.org/presentationml/2006/main">
  <p:tag name="AS_UNIQUEID" val="1776"/>
  <p:tag name="PA" val="v4.0.0"/>
</p:tagLst>
</file>

<file path=ppt/tags/tag486.xml><?xml version="1.0" encoding="utf-8"?>
<p:tagLst xmlns:p="http://schemas.openxmlformats.org/presentationml/2006/main">
  <p:tag name="AS_UNIQUEID" val="458"/>
</p:tagLst>
</file>

<file path=ppt/tags/tag487.xml><?xml version="1.0" encoding="utf-8"?>
<p:tagLst xmlns:p="http://schemas.openxmlformats.org/presentationml/2006/main">
  <p:tag name="AS_UNIQUEID" val="460"/>
</p:tagLst>
</file>

<file path=ppt/tags/tag488.xml><?xml version="1.0" encoding="utf-8"?>
<p:tagLst xmlns:p="http://schemas.openxmlformats.org/presentationml/2006/main">
  <p:tag name="AS_UNIQUEID" val="461"/>
</p:tagLst>
</file>

<file path=ppt/tags/tag489.xml><?xml version="1.0" encoding="utf-8"?>
<p:tagLst xmlns:p="http://schemas.openxmlformats.org/presentationml/2006/main">
  <p:tag name="AS_UNIQUEID" val="462"/>
</p:tagLst>
</file>

<file path=ppt/tags/tag49.xml><?xml version="1.0" encoding="utf-8"?>
<p:tagLst xmlns:p="http://schemas.openxmlformats.org/presentationml/2006/main">
  <p:tag name="AS_UNIQUEID" val="7305"/>
</p:tagLst>
</file>

<file path=ppt/tags/tag490.xml><?xml version="1.0" encoding="utf-8"?>
<p:tagLst xmlns:p="http://schemas.openxmlformats.org/presentationml/2006/main">
  <p:tag name="AS_UNIQUEID" val="464"/>
</p:tagLst>
</file>

<file path=ppt/tags/tag491.xml><?xml version="1.0" encoding="utf-8"?>
<p:tagLst xmlns:p="http://schemas.openxmlformats.org/presentationml/2006/main">
  <p:tag name="AS_UNIQUEID" val="20718"/>
</p:tagLst>
</file>

<file path=ppt/tags/tag492.xml><?xml version="1.0" encoding="utf-8"?>
<p:tagLst xmlns:p="http://schemas.openxmlformats.org/presentationml/2006/main">
  <p:tag name="AS_UNIQUEID" val="20834"/>
</p:tagLst>
</file>

<file path=ppt/tags/tag493.xml><?xml version="1.0" encoding="utf-8"?>
<p:tagLst xmlns:p="http://schemas.openxmlformats.org/presentationml/2006/main">
  <p:tag name="AS_UNIQUEID" val="3883"/>
</p:tagLst>
</file>

<file path=ppt/tags/tag494.xml><?xml version="1.0" encoding="utf-8"?>
<p:tagLst xmlns:p="http://schemas.openxmlformats.org/presentationml/2006/main">
  <p:tag name="AS_UNIQUEID" val="3884"/>
</p:tagLst>
</file>

<file path=ppt/tags/tag495.xml><?xml version="1.0" encoding="utf-8"?>
<p:tagLst xmlns:p="http://schemas.openxmlformats.org/presentationml/2006/main">
  <p:tag name="AS_UNIQUEID" val="3885"/>
</p:tagLst>
</file>

<file path=ppt/tags/tag496.xml><?xml version="1.0" encoding="utf-8"?>
<p:tagLst xmlns:p="http://schemas.openxmlformats.org/presentationml/2006/main">
  <p:tag name="AS_UNIQUEID" val="15610"/>
</p:tagLst>
</file>

<file path=ppt/tags/tag497.xml><?xml version="1.0" encoding="utf-8"?>
<p:tagLst xmlns:p="http://schemas.openxmlformats.org/presentationml/2006/main">
  <p:tag name="AS_UNIQUEID" val="1121"/>
</p:tagLst>
</file>

<file path=ppt/tags/tag498.xml><?xml version="1.0" encoding="utf-8"?>
<p:tagLst xmlns:p="http://schemas.openxmlformats.org/presentationml/2006/main">
  <p:tag name="AS_UNIQUEID" val="1122"/>
</p:tagLst>
</file>

<file path=ppt/tags/tag499.xml><?xml version="1.0" encoding="utf-8"?>
<p:tagLst xmlns:p="http://schemas.openxmlformats.org/presentationml/2006/main">
  <p:tag name="AS_UNIQUEID" val="1362"/>
</p:tagLst>
</file>

<file path=ppt/tags/tag5.xml><?xml version="1.0" encoding="utf-8"?>
<p:tagLst xmlns:p="http://schemas.openxmlformats.org/presentationml/2006/main">
  <p:tag name="AS_UNIQUEID" val="20613"/>
</p:tagLst>
</file>

<file path=ppt/tags/tag50.xml><?xml version="1.0" encoding="utf-8"?>
<p:tagLst xmlns:p="http://schemas.openxmlformats.org/presentationml/2006/main">
  <p:tag name="AS_UNIQUEID" val="7306"/>
</p:tagLst>
</file>

<file path=ppt/tags/tag500.xml><?xml version="1.0" encoding="utf-8"?>
<p:tagLst xmlns:p="http://schemas.openxmlformats.org/presentationml/2006/main">
  <p:tag name="AS_UNIQUEID" val="1122"/>
</p:tagLst>
</file>

<file path=ppt/tags/tag501.xml><?xml version="1.0" encoding="utf-8"?>
<p:tagLst xmlns:p="http://schemas.openxmlformats.org/presentationml/2006/main">
  <p:tag name="AS_UNIQUEID" val="1122"/>
</p:tagLst>
</file>

<file path=ppt/tags/tag502.xml><?xml version="1.0" encoding="utf-8"?>
<p:tagLst xmlns:p="http://schemas.openxmlformats.org/presentationml/2006/main">
  <p:tag name="AS_UNIQUEID" val="1122"/>
</p:tagLst>
</file>

<file path=ppt/tags/tag503.xml><?xml version="1.0" encoding="utf-8"?>
<p:tagLst xmlns:p="http://schemas.openxmlformats.org/presentationml/2006/main">
  <p:tag name="AS_UNIQUEID" val="1122"/>
</p:tagLst>
</file>

<file path=ppt/tags/tag504.xml><?xml version="1.0" encoding="utf-8"?>
<p:tagLst xmlns:p="http://schemas.openxmlformats.org/presentationml/2006/main">
  <p:tag name="AS_UNIQUEID" val="1122"/>
</p:tagLst>
</file>

<file path=ppt/tags/tag505.xml><?xml version="1.0" encoding="utf-8"?>
<p:tagLst xmlns:p="http://schemas.openxmlformats.org/presentationml/2006/main">
  <p:tag name="AS_UNIQUEID" val="1122"/>
</p:tagLst>
</file>

<file path=ppt/tags/tag506.xml><?xml version="1.0" encoding="utf-8"?>
<p:tagLst xmlns:p="http://schemas.openxmlformats.org/presentationml/2006/main">
  <p:tag name="AS_UNIQUEID" val="1122"/>
</p:tagLst>
</file>

<file path=ppt/tags/tag507.xml><?xml version="1.0" encoding="utf-8"?>
<p:tagLst xmlns:p="http://schemas.openxmlformats.org/presentationml/2006/main">
  <p:tag name="AS_UNIQUEID" val="1122"/>
</p:tagLst>
</file>

<file path=ppt/tags/tag508.xml><?xml version="1.0" encoding="utf-8"?>
<p:tagLst xmlns:p="http://schemas.openxmlformats.org/presentationml/2006/main">
  <p:tag name="AS_UNIQUEID" val="1122"/>
</p:tagLst>
</file>

<file path=ppt/tags/tag509.xml><?xml version="1.0" encoding="utf-8"?>
<p:tagLst xmlns:p="http://schemas.openxmlformats.org/presentationml/2006/main">
  <p:tag name="AS_UNIQUEID" val="1122"/>
</p:tagLst>
</file>

<file path=ppt/tags/tag51.xml><?xml version="1.0" encoding="utf-8"?>
<p:tagLst xmlns:p="http://schemas.openxmlformats.org/presentationml/2006/main">
  <p:tag name="AS_UNIQUEID" val="7307"/>
</p:tagLst>
</file>

<file path=ppt/tags/tag510.xml><?xml version="1.0" encoding="utf-8"?>
<p:tagLst xmlns:p="http://schemas.openxmlformats.org/presentationml/2006/main">
  <p:tag name="AS_UNIQUEID" val="15644"/>
</p:tagLst>
</file>

<file path=ppt/tags/tag511.xml><?xml version="1.0" encoding="utf-8"?>
<p:tagLst xmlns:p="http://schemas.openxmlformats.org/presentationml/2006/main">
  <p:tag name="AS_UNIQUEID" val="15606"/>
</p:tagLst>
</file>

<file path=ppt/tags/tag512.xml><?xml version="1.0" encoding="utf-8"?>
<p:tagLst xmlns:p="http://schemas.openxmlformats.org/presentationml/2006/main">
  <p:tag name="AS_UNIQUEID" val="15607"/>
</p:tagLst>
</file>

<file path=ppt/tags/tag513.xml><?xml version="1.0" encoding="utf-8"?>
<p:tagLst xmlns:p="http://schemas.openxmlformats.org/presentationml/2006/main">
  <p:tag name="AS_UNIQUEID" val="15608"/>
</p:tagLst>
</file>

<file path=ppt/tags/tag514.xml><?xml version="1.0" encoding="utf-8"?>
<p:tagLst xmlns:p="http://schemas.openxmlformats.org/presentationml/2006/main">
  <p:tag name="AS_UNIQUEID" val="3743"/>
</p:tagLst>
</file>

<file path=ppt/tags/tag515.xml><?xml version="1.0" encoding="utf-8"?>
<p:tagLst xmlns:p="http://schemas.openxmlformats.org/presentationml/2006/main">
  <p:tag name="AS_UNIQUEID" val="3744"/>
</p:tagLst>
</file>

<file path=ppt/tags/tag516.xml><?xml version="1.0" encoding="utf-8"?>
<p:tagLst xmlns:p="http://schemas.openxmlformats.org/presentationml/2006/main">
  <p:tag name="AS_UNIQUEID" val="416"/>
</p:tagLst>
</file>

<file path=ppt/tags/tag517.xml><?xml version="1.0" encoding="utf-8"?>
<p:tagLst xmlns:p="http://schemas.openxmlformats.org/presentationml/2006/main">
  <p:tag name="AS_UNIQUEID" val="623"/>
</p:tagLst>
</file>

<file path=ppt/tags/tag518.xml><?xml version="1.0" encoding="utf-8"?>
<p:tagLst xmlns:p="http://schemas.openxmlformats.org/presentationml/2006/main">
  <p:tag name="AS_UNIQUEID" val="418"/>
</p:tagLst>
</file>

<file path=ppt/tags/tag519.xml><?xml version="1.0" encoding="utf-8"?>
<p:tagLst xmlns:p="http://schemas.openxmlformats.org/presentationml/2006/main">
  <p:tag name="AS_UNIQUEID" val="3745"/>
</p:tagLst>
</file>

<file path=ppt/tags/tag52.xml><?xml version="1.0" encoding="utf-8"?>
<p:tagLst xmlns:p="http://schemas.openxmlformats.org/presentationml/2006/main">
  <p:tag name="AS_UNIQUEID" val="7308"/>
</p:tagLst>
</file>

<file path=ppt/tags/tag520.xml><?xml version="1.0" encoding="utf-8"?>
<p:tagLst xmlns:p="http://schemas.openxmlformats.org/presentationml/2006/main">
  <p:tag name="AS_UNIQUEID" val="416"/>
</p:tagLst>
</file>

<file path=ppt/tags/tag521.xml><?xml version="1.0" encoding="utf-8"?>
<p:tagLst xmlns:p="http://schemas.openxmlformats.org/presentationml/2006/main">
  <p:tag name="AS_UNIQUEID" val="627"/>
</p:tagLst>
</file>

<file path=ppt/tags/tag522.xml><?xml version="1.0" encoding="utf-8"?>
<p:tagLst xmlns:p="http://schemas.openxmlformats.org/presentationml/2006/main">
  <p:tag name="AS_UNIQUEID" val="418"/>
</p:tagLst>
</file>

<file path=ppt/tags/tag523.xml><?xml version="1.0" encoding="utf-8"?>
<p:tagLst xmlns:p="http://schemas.openxmlformats.org/presentationml/2006/main">
  <p:tag name="AS_UNIQUEID" val="3746"/>
</p:tagLst>
</file>

<file path=ppt/tags/tag524.xml><?xml version="1.0" encoding="utf-8"?>
<p:tagLst xmlns:p="http://schemas.openxmlformats.org/presentationml/2006/main">
  <p:tag name="AS_UNIQUEID" val="617"/>
</p:tagLst>
</file>

<file path=ppt/tags/tag525.xml><?xml version="1.0" encoding="utf-8"?>
<p:tagLst xmlns:p="http://schemas.openxmlformats.org/presentationml/2006/main">
  <p:tag name="AS_UNIQUEID" val="418"/>
</p:tagLst>
</file>

<file path=ppt/tags/tag526.xml><?xml version="1.0" encoding="utf-8"?>
<p:tagLst xmlns:p="http://schemas.openxmlformats.org/presentationml/2006/main">
  <p:tag name="AS_UNIQUEID" val="416"/>
</p:tagLst>
</file>

<file path=ppt/tags/tag527.xml><?xml version="1.0" encoding="utf-8"?>
<p:tagLst xmlns:p="http://schemas.openxmlformats.org/presentationml/2006/main">
  <p:tag name="AS_UNIQUEID" val="3747"/>
</p:tagLst>
</file>

<file path=ppt/tags/tag528.xml><?xml version="1.0" encoding="utf-8"?>
<p:tagLst xmlns:p="http://schemas.openxmlformats.org/presentationml/2006/main">
  <p:tag name="AS_UNIQUEID" val="416"/>
</p:tagLst>
</file>

<file path=ppt/tags/tag529.xml><?xml version="1.0" encoding="utf-8"?>
<p:tagLst xmlns:p="http://schemas.openxmlformats.org/presentationml/2006/main">
  <p:tag name="AS_UNIQUEID" val="418"/>
</p:tagLst>
</file>

<file path=ppt/tags/tag53.xml><?xml version="1.0" encoding="utf-8"?>
<p:tagLst xmlns:p="http://schemas.openxmlformats.org/presentationml/2006/main">
  <p:tag name="AS_UNIQUEID" val="20645"/>
</p:tagLst>
</file>

<file path=ppt/tags/tag530.xml><?xml version="1.0" encoding="utf-8"?>
<p:tagLst xmlns:p="http://schemas.openxmlformats.org/presentationml/2006/main">
  <p:tag name="AS_UNIQUEID" val="629"/>
</p:tagLst>
</file>

<file path=ppt/tags/tag531.xml><?xml version="1.0" encoding="utf-8"?>
<p:tagLst xmlns:p="http://schemas.openxmlformats.org/presentationml/2006/main">
  <p:tag name="AS_UNIQUEID" val="3748"/>
</p:tagLst>
</file>

<file path=ppt/tags/tag532.xml><?xml version="1.0" encoding="utf-8"?>
<p:tagLst xmlns:p="http://schemas.openxmlformats.org/presentationml/2006/main">
  <p:tag name="AS_UNIQUEID" val="3749"/>
</p:tagLst>
</file>

<file path=ppt/tags/tag533.xml><?xml version="1.0" encoding="utf-8"?>
<p:tagLst xmlns:p="http://schemas.openxmlformats.org/presentationml/2006/main">
  <p:tag name="AS_UNIQUEID" val="416"/>
</p:tagLst>
</file>

<file path=ppt/tags/tag534.xml><?xml version="1.0" encoding="utf-8"?>
<p:tagLst xmlns:p="http://schemas.openxmlformats.org/presentationml/2006/main">
  <p:tag name="AS_UNIQUEID" val="619"/>
</p:tagLst>
</file>

<file path=ppt/tags/tag535.xml><?xml version="1.0" encoding="utf-8"?>
<p:tagLst xmlns:p="http://schemas.openxmlformats.org/presentationml/2006/main">
  <p:tag name="AS_UNIQUEID" val="418"/>
</p:tagLst>
</file>

<file path=ppt/tags/tag536.xml><?xml version="1.0" encoding="utf-8"?>
<p:tagLst xmlns:p="http://schemas.openxmlformats.org/presentationml/2006/main">
  <p:tag name="AS_UNIQUEID" val="3750"/>
</p:tagLst>
</file>

<file path=ppt/tags/tag537.xml><?xml version="1.0" encoding="utf-8"?>
<p:tagLst xmlns:p="http://schemas.openxmlformats.org/presentationml/2006/main">
  <p:tag name="AS_UNIQUEID" val="416"/>
</p:tagLst>
</file>

<file path=ppt/tags/tag538.xml><?xml version="1.0" encoding="utf-8"?>
<p:tagLst xmlns:p="http://schemas.openxmlformats.org/presentationml/2006/main">
  <p:tag name="AS_UNIQUEID" val="631"/>
</p:tagLst>
</file>

<file path=ppt/tags/tag539.xml><?xml version="1.0" encoding="utf-8"?>
<p:tagLst xmlns:p="http://schemas.openxmlformats.org/presentationml/2006/main">
  <p:tag name="AS_UNIQUEID" val="418"/>
</p:tagLst>
</file>

<file path=ppt/tags/tag54.xml><?xml version="1.0" encoding="utf-8"?>
<p:tagLst xmlns:p="http://schemas.openxmlformats.org/presentationml/2006/main">
  <p:tag name="AS_UNIQUEID" val="20646"/>
</p:tagLst>
</file>

<file path=ppt/tags/tag540.xml><?xml version="1.0" encoding="utf-8"?>
<p:tagLst xmlns:p="http://schemas.openxmlformats.org/presentationml/2006/main">
  <p:tag name="AS_UNIQUEID" val="3751"/>
</p:tagLst>
</file>

<file path=ppt/tags/tag541.xml><?xml version="1.0" encoding="utf-8"?>
<p:tagLst xmlns:p="http://schemas.openxmlformats.org/presentationml/2006/main">
  <p:tag name="AS_UNIQUEID" val="3752"/>
</p:tagLst>
</file>

<file path=ppt/tags/tag542.xml><?xml version="1.0" encoding="utf-8"?>
<p:tagLst xmlns:p="http://schemas.openxmlformats.org/presentationml/2006/main">
  <p:tag name="AS_UNIQUEID" val="416"/>
</p:tagLst>
</file>

<file path=ppt/tags/tag543.xml><?xml version="1.0" encoding="utf-8"?>
<p:tagLst xmlns:p="http://schemas.openxmlformats.org/presentationml/2006/main">
  <p:tag name="AS_UNIQUEID" val="625"/>
</p:tagLst>
</file>

<file path=ppt/tags/tag544.xml><?xml version="1.0" encoding="utf-8"?>
<p:tagLst xmlns:p="http://schemas.openxmlformats.org/presentationml/2006/main">
  <p:tag name="AS_UNIQUEID" val="418"/>
</p:tagLst>
</file>

<file path=ppt/tags/tag545.xml><?xml version="1.0" encoding="utf-8"?>
<p:tagLst xmlns:p="http://schemas.openxmlformats.org/presentationml/2006/main">
  <p:tag name="AS_UNIQUEID" val="3753"/>
</p:tagLst>
</file>

<file path=ppt/tags/tag546.xml><?xml version="1.0" encoding="utf-8"?>
<p:tagLst xmlns:p="http://schemas.openxmlformats.org/presentationml/2006/main">
  <p:tag name="AS_UNIQUEID" val="418"/>
</p:tagLst>
</file>

<file path=ppt/tags/tag547.xml><?xml version="1.0" encoding="utf-8"?>
<p:tagLst xmlns:p="http://schemas.openxmlformats.org/presentationml/2006/main">
  <p:tag name="AS_UNIQUEID" val="621"/>
</p:tagLst>
</file>

<file path=ppt/tags/tag548.xml><?xml version="1.0" encoding="utf-8"?>
<p:tagLst xmlns:p="http://schemas.openxmlformats.org/presentationml/2006/main">
  <p:tag name="AS_UNIQUEID" val="1647"/>
</p:tagLst>
</file>

<file path=ppt/tags/tag549.xml><?xml version="1.0" encoding="utf-8"?>
<p:tagLst xmlns:p="http://schemas.openxmlformats.org/presentationml/2006/main">
  <p:tag name="AS_UNIQUEID" val="3927"/>
</p:tagLst>
</file>

<file path=ppt/tags/tag55.xml><?xml version="1.0" encoding="utf-8"?>
<p:tagLst xmlns:p="http://schemas.openxmlformats.org/presentationml/2006/main">
  <p:tag name="AS_UNIQUEID" val="20647"/>
</p:tagLst>
</file>

<file path=ppt/tags/tag550.xml><?xml version="1.0" encoding="utf-8"?>
<p:tagLst xmlns:p="http://schemas.openxmlformats.org/presentationml/2006/main">
  <p:tag name="AS_UNIQUEID" val="418"/>
</p:tagLst>
</file>

<file path=ppt/tags/tag551.xml><?xml version="1.0" encoding="utf-8"?>
<p:tagLst xmlns:p="http://schemas.openxmlformats.org/presentationml/2006/main">
  <p:tag name="AS_UNIQUEID" val="1654"/>
</p:tagLst>
</file>

<file path=ppt/tags/tag552.xml><?xml version="1.0" encoding="utf-8"?>
<p:tagLst xmlns:p="http://schemas.openxmlformats.org/presentationml/2006/main">
  <p:tag name="AS_UNIQUEID" val="10773"/>
</p:tagLst>
</file>

<file path=ppt/tags/tag553.xml><?xml version="1.0" encoding="utf-8"?>
<p:tagLst xmlns:p="http://schemas.openxmlformats.org/presentationml/2006/main">
  <p:tag name="AS_UNIQUEID" val="10774"/>
</p:tagLst>
</file>

<file path=ppt/tags/tag554.xml><?xml version="1.0" encoding="utf-8"?>
<p:tagLst xmlns:p="http://schemas.openxmlformats.org/presentationml/2006/main">
  <p:tag name="AS_UNIQUEID" val="3493"/>
</p:tagLst>
</file>

<file path=ppt/tags/tag555.xml><?xml version="1.0" encoding="utf-8"?>
<p:tagLst xmlns:p="http://schemas.openxmlformats.org/presentationml/2006/main">
  <p:tag name="AS_UNIQUEID" val="1338"/>
</p:tagLst>
</file>

<file path=ppt/tags/tag556.xml><?xml version="1.0" encoding="utf-8"?>
<p:tagLst xmlns:p="http://schemas.openxmlformats.org/presentationml/2006/main">
  <p:tag name="AS_UNIQUEID" val="20766"/>
</p:tagLst>
</file>

<file path=ppt/tags/tag557.xml><?xml version="1.0" encoding="utf-8"?>
<p:tagLst xmlns:p="http://schemas.openxmlformats.org/presentationml/2006/main">
  <p:tag name="AS_UNIQUEID" val="20767"/>
</p:tagLst>
</file>

<file path=ppt/tags/tag558.xml><?xml version="1.0" encoding="utf-8"?>
<p:tagLst xmlns:p="http://schemas.openxmlformats.org/presentationml/2006/main">
  <p:tag name="AS_UNIQUEID" val="20768"/>
</p:tagLst>
</file>

<file path=ppt/tags/tag559.xml><?xml version="1.0" encoding="utf-8"?>
<p:tagLst xmlns:p="http://schemas.openxmlformats.org/presentationml/2006/main">
  <p:tag name="AS_UNIQUEID" val="6214"/>
</p:tagLst>
</file>

<file path=ppt/tags/tag56.xml><?xml version="1.0" encoding="utf-8"?>
<p:tagLst xmlns:p="http://schemas.openxmlformats.org/presentationml/2006/main">
  <p:tag name="AS_UNIQUEID" val="20648"/>
</p:tagLst>
</file>

<file path=ppt/tags/tag560.xml><?xml version="1.0" encoding="utf-8"?>
<p:tagLst xmlns:p="http://schemas.openxmlformats.org/presentationml/2006/main">
  <p:tag name="AS_UNIQUEID" val="4928"/>
</p:tagLst>
</file>

<file path=ppt/tags/tag561.xml><?xml version="1.0" encoding="utf-8"?>
<p:tagLst xmlns:p="http://schemas.openxmlformats.org/presentationml/2006/main">
  <p:tag name="AS_UNIQUEID" val="6215"/>
</p:tagLst>
</file>

<file path=ppt/tags/tag562.xml><?xml version="1.0" encoding="utf-8"?>
<p:tagLst xmlns:p="http://schemas.openxmlformats.org/presentationml/2006/main">
  <p:tag name="AS_UNIQUEID" val="633"/>
</p:tagLst>
</file>

<file path=ppt/tags/tag563.xml><?xml version="1.0" encoding="utf-8"?>
<p:tagLst xmlns:p="http://schemas.openxmlformats.org/presentationml/2006/main">
  <p:tag name="AS_UNIQUEID" val="418"/>
</p:tagLst>
</file>

<file path=ppt/tags/tag564.xml><?xml version="1.0" encoding="utf-8"?>
<p:tagLst xmlns:p="http://schemas.openxmlformats.org/presentationml/2006/main">
  <p:tag name="AS_UNIQUEID" val="3756"/>
</p:tagLst>
</file>

<file path=ppt/tags/tag565.xml><?xml version="1.0" encoding="utf-8"?>
<p:tagLst xmlns:p="http://schemas.openxmlformats.org/presentationml/2006/main">
  <p:tag name="AS_UNIQUEID" val="3757"/>
</p:tagLst>
</file>

<file path=ppt/tags/tag566.xml><?xml version="1.0" encoding="utf-8"?>
<p:tagLst xmlns:p="http://schemas.openxmlformats.org/presentationml/2006/main">
  <p:tag name="AS_UNIQUEID" val="416"/>
</p:tagLst>
</file>

<file path=ppt/tags/tag567.xml><?xml version="1.0" encoding="utf-8"?>
<p:tagLst xmlns:p="http://schemas.openxmlformats.org/presentationml/2006/main">
  <p:tag name="AS_UNIQUEID" val="635"/>
</p:tagLst>
</file>

<file path=ppt/tags/tag568.xml><?xml version="1.0" encoding="utf-8"?>
<p:tagLst xmlns:p="http://schemas.openxmlformats.org/presentationml/2006/main">
  <p:tag name="AS_UNIQUEID" val="418"/>
</p:tagLst>
</file>

<file path=ppt/tags/tag569.xml><?xml version="1.0" encoding="utf-8"?>
<p:tagLst xmlns:p="http://schemas.openxmlformats.org/presentationml/2006/main">
  <p:tag name="AS_UNIQUEID" val="3758"/>
</p:tagLst>
</file>

<file path=ppt/tags/tag57.xml><?xml version="1.0" encoding="utf-8"?>
<p:tagLst xmlns:p="http://schemas.openxmlformats.org/presentationml/2006/main">
  <p:tag name="AS_UNIQUEID" val="127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570.xml><?xml version="1.0" encoding="utf-8"?>
<p:tagLst xmlns:p="http://schemas.openxmlformats.org/presentationml/2006/main">
  <p:tag name="AS_UNIQUEID" val="3759"/>
</p:tagLst>
</file>

<file path=ppt/tags/tag571.xml><?xml version="1.0" encoding="utf-8"?>
<p:tagLst xmlns:p="http://schemas.openxmlformats.org/presentationml/2006/main">
  <p:tag name="AS_UNIQUEID" val="416"/>
</p:tagLst>
</file>

<file path=ppt/tags/tag572.xml><?xml version="1.0" encoding="utf-8"?>
<p:tagLst xmlns:p="http://schemas.openxmlformats.org/presentationml/2006/main">
  <p:tag name="AS_UNIQUEID" val="641"/>
</p:tagLst>
</file>

<file path=ppt/tags/tag573.xml><?xml version="1.0" encoding="utf-8"?>
<p:tagLst xmlns:p="http://schemas.openxmlformats.org/presentationml/2006/main">
  <p:tag name="AS_UNIQUEID" val="418"/>
</p:tagLst>
</file>

<file path=ppt/tags/tag574.xml><?xml version="1.0" encoding="utf-8"?>
<p:tagLst xmlns:p="http://schemas.openxmlformats.org/presentationml/2006/main">
  <p:tag name="AS_UNIQUEID" val="3760"/>
</p:tagLst>
</file>

<file path=ppt/tags/tag575.xml><?xml version="1.0" encoding="utf-8"?>
<p:tagLst xmlns:p="http://schemas.openxmlformats.org/presentationml/2006/main">
  <p:tag name="AS_UNIQUEID" val="3761"/>
</p:tagLst>
</file>

<file path=ppt/tags/tag576.xml><?xml version="1.0" encoding="utf-8"?>
<p:tagLst xmlns:p="http://schemas.openxmlformats.org/presentationml/2006/main">
  <p:tag name="AS_UNIQUEID" val="416"/>
</p:tagLst>
</file>

<file path=ppt/tags/tag577.xml><?xml version="1.0" encoding="utf-8"?>
<p:tagLst xmlns:p="http://schemas.openxmlformats.org/presentationml/2006/main">
  <p:tag name="AS_UNIQUEID" val="645"/>
</p:tagLst>
</file>

<file path=ppt/tags/tag578.xml><?xml version="1.0" encoding="utf-8"?>
<p:tagLst xmlns:p="http://schemas.openxmlformats.org/presentationml/2006/main">
  <p:tag name="AS_UNIQUEID" val="418"/>
</p:tagLst>
</file>

<file path=ppt/tags/tag579.xml><?xml version="1.0" encoding="utf-8"?>
<p:tagLst xmlns:p="http://schemas.openxmlformats.org/presentationml/2006/main">
  <p:tag name="AS_UNIQUEID" val="3762"/>
</p:tagLst>
</file>

<file path=ppt/tags/tag58.xml><?xml version="1.0" encoding="utf-8"?>
<p:tagLst xmlns:p="http://schemas.openxmlformats.org/presentationml/2006/main">
  <p:tag name="AS_UNIQUEID" val="127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580.xml><?xml version="1.0" encoding="utf-8"?>
<p:tagLst xmlns:p="http://schemas.openxmlformats.org/presentationml/2006/main">
  <p:tag name="AS_UNIQUEID" val="418"/>
</p:tagLst>
</file>

<file path=ppt/tags/tag581.xml><?xml version="1.0" encoding="utf-8"?>
<p:tagLst xmlns:p="http://schemas.openxmlformats.org/presentationml/2006/main">
  <p:tag name="AS_UNIQUEID" val="3763"/>
</p:tagLst>
</file>

<file path=ppt/tags/tag582.xml><?xml version="1.0" encoding="utf-8"?>
<p:tagLst xmlns:p="http://schemas.openxmlformats.org/presentationml/2006/main">
  <p:tag name="AS_UNIQUEID" val="416"/>
</p:tagLst>
</file>

<file path=ppt/tags/tag583.xml><?xml version="1.0" encoding="utf-8"?>
<p:tagLst xmlns:p="http://schemas.openxmlformats.org/presentationml/2006/main">
  <p:tag name="AS_UNIQUEID" val="647"/>
</p:tagLst>
</file>

<file path=ppt/tags/tag584.xml><?xml version="1.0" encoding="utf-8"?>
<p:tagLst xmlns:p="http://schemas.openxmlformats.org/presentationml/2006/main">
  <p:tag name="AS_UNIQUEID" val="3764"/>
</p:tagLst>
</file>

<file path=ppt/tags/tag585.xml><?xml version="1.0" encoding="utf-8"?>
<p:tagLst xmlns:p="http://schemas.openxmlformats.org/presentationml/2006/main">
  <p:tag name="AS_UNIQUEID" val="418"/>
</p:tagLst>
</file>

<file path=ppt/tags/tag586.xml><?xml version="1.0" encoding="utf-8"?>
<p:tagLst xmlns:p="http://schemas.openxmlformats.org/presentationml/2006/main">
  <p:tag name="AS_UNIQUEID" val="3765"/>
</p:tagLst>
</file>

<file path=ppt/tags/tag587.xml><?xml version="1.0" encoding="utf-8"?>
<p:tagLst xmlns:p="http://schemas.openxmlformats.org/presentationml/2006/main">
  <p:tag name="AS_UNIQUEID" val="416"/>
</p:tagLst>
</file>

<file path=ppt/tags/tag588.xml><?xml version="1.0" encoding="utf-8"?>
<p:tagLst xmlns:p="http://schemas.openxmlformats.org/presentationml/2006/main">
  <p:tag name="AS_UNIQUEID" val="637"/>
</p:tagLst>
</file>

<file path=ppt/tags/tag589.xml><?xml version="1.0" encoding="utf-8"?>
<p:tagLst xmlns:p="http://schemas.openxmlformats.org/presentationml/2006/main">
  <p:tag name="AS_UNIQUEID" val="418"/>
</p:tagLst>
</file>

<file path=ppt/tags/tag59.xml><?xml version="1.0" encoding="utf-8"?>
<p:tagLst xmlns:p="http://schemas.openxmlformats.org/presentationml/2006/main">
  <p:tag name="AS_UNIQUEID" val="127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590.xml><?xml version="1.0" encoding="utf-8"?>
<p:tagLst xmlns:p="http://schemas.openxmlformats.org/presentationml/2006/main">
  <p:tag name="AS_UNIQUEID" val="3766"/>
</p:tagLst>
</file>

<file path=ppt/tags/tag591.xml><?xml version="1.0" encoding="utf-8"?>
<p:tagLst xmlns:p="http://schemas.openxmlformats.org/presentationml/2006/main">
  <p:tag name="AS_UNIQUEID" val="416"/>
</p:tagLst>
</file>

<file path=ppt/tags/tag592.xml><?xml version="1.0" encoding="utf-8"?>
<p:tagLst xmlns:p="http://schemas.openxmlformats.org/presentationml/2006/main">
  <p:tag name="AS_UNIQUEID" val="639"/>
</p:tagLst>
</file>

<file path=ppt/tags/tag593.xml><?xml version="1.0" encoding="utf-8"?>
<p:tagLst xmlns:p="http://schemas.openxmlformats.org/presentationml/2006/main">
  <p:tag name="AS_UNIQUEID" val="3767"/>
</p:tagLst>
</file>

<file path=ppt/tags/tag594.xml><?xml version="1.0" encoding="utf-8"?>
<p:tagLst xmlns:p="http://schemas.openxmlformats.org/presentationml/2006/main">
  <p:tag name="AS_UNIQUEID" val="416"/>
</p:tagLst>
</file>

<file path=ppt/tags/tag595.xml><?xml version="1.0" encoding="utf-8"?>
<p:tagLst xmlns:p="http://schemas.openxmlformats.org/presentationml/2006/main">
  <p:tag name="AS_UNIQUEID" val="649"/>
</p:tagLst>
</file>

<file path=ppt/tags/tag596.xml><?xml version="1.0" encoding="utf-8"?>
<p:tagLst xmlns:p="http://schemas.openxmlformats.org/presentationml/2006/main">
  <p:tag name="AS_UNIQUEID" val="418"/>
</p:tagLst>
</file>

<file path=ppt/tags/tag597.xml><?xml version="1.0" encoding="utf-8"?>
<p:tagLst xmlns:p="http://schemas.openxmlformats.org/presentationml/2006/main">
  <p:tag name="AS_UNIQUEID" val="3768"/>
</p:tagLst>
</file>

<file path=ppt/tags/tag598.xml><?xml version="1.0" encoding="utf-8"?>
<p:tagLst xmlns:p="http://schemas.openxmlformats.org/presentationml/2006/main">
  <p:tag name="AS_UNIQUEID" val="3769"/>
</p:tagLst>
</file>

<file path=ppt/tags/tag599.xml><?xml version="1.0" encoding="utf-8"?>
<p:tagLst xmlns:p="http://schemas.openxmlformats.org/presentationml/2006/main">
  <p:tag name="AS_UNIQUEID" val="416"/>
</p:tagLst>
</file>

<file path=ppt/tags/tag6.xml><?xml version="1.0" encoding="utf-8"?>
<p:tagLst xmlns:p="http://schemas.openxmlformats.org/presentationml/2006/main">
  <p:tag name="AS_UNIQUEID" val="20614"/>
</p:tagLst>
</file>

<file path=ppt/tags/tag60.xml><?xml version="1.0" encoding="utf-8"?>
<p:tagLst xmlns:p="http://schemas.openxmlformats.org/presentationml/2006/main">
  <p:tag name="AS_UNIQUEID" val="1279"/>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600.xml><?xml version="1.0" encoding="utf-8"?>
<p:tagLst xmlns:p="http://schemas.openxmlformats.org/presentationml/2006/main">
  <p:tag name="AS_UNIQUEID" val="643"/>
</p:tagLst>
</file>

<file path=ppt/tags/tag601.xml><?xml version="1.0" encoding="utf-8"?>
<p:tagLst xmlns:p="http://schemas.openxmlformats.org/presentationml/2006/main">
  <p:tag name="AS_UNIQUEID" val="418"/>
</p:tagLst>
</file>

<file path=ppt/tags/tag602.xml><?xml version="1.0" encoding="utf-8"?>
<p:tagLst xmlns:p="http://schemas.openxmlformats.org/presentationml/2006/main">
  <p:tag name="AS_UNIQUEID" val="3493"/>
</p:tagLst>
</file>

<file path=ppt/tags/tag603.xml><?xml version="1.0" encoding="utf-8"?>
<p:tagLst xmlns:p="http://schemas.openxmlformats.org/presentationml/2006/main">
  <p:tag name="AS_UNIQUEID" val="1338"/>
</p:tagLst>
</file>

<file path=ppt/tags/tag604.xml><?xml version="1.0" encoding="utf-8"?>
<p:tagLst xmlns:p="http://schemas.openxmlformats.org/presentationml/2006/main">
  <p:tag name="AS_UNIQUEID" val="20770"/>
</p:tagLst>
</file>

<file path=ppt/tags/tag605.xml><?xml version="1.0" encoding="utf-8"?>
<p:tagLst xmlns:p="http://schemas.openxmlformats.org/presentationml/2006/main">
  <p:tag name="AS_UNIQUEID" val="20771"/>
</p:tagLst>
</file>

<file path=ppt/tags/tag606.xml><?xml version="1.0" encoding="utf-8"?>
<p:tagLst xmlns:p="http://schemas.openxmlformats.org/presentationml/2006/main">
  <p:tag name="AS_UNIQUEID" val="20772"/>
</p:tagLst>
</file>

<file path=ppt/tags/tag607.xml><?xml version="1.0" encoding="utf-8"?>
<p:tagLst xmlns:p="http://schemas.openxmlformats.org/presentationml/2006/main">
  <p:tag name="AS_UNIQUEID" val="6217"/>
</p:tagLst>
</file>

<file path=ppt/tags/tag608.xml><?xml version="1.0" encoding="utf-8"?>
<p:tagLst xmlns:p="http://schemas.openxmlformats.org/presentationml/2006/main">
  <p:tag name="AS_UNIQUEID" val="6218"/>
</p:tagLst>
</file>

<file path=ppt/tags/tag609.xml><?xml version="1.0" encoding="utf-8"?>
<p:tagLst xmlns:p="http://schemas.openxmlformats.org/presentationml/2006/main">
  <p:tag name="AS_UNIQUEID" val="1654"/>
</p:tagLst>
</file>

<file path=ppt/tags/tag61.xml><?xml version="1.0" encoding="utf-8"?>
<p:tagLst xmlns:p="http://schemas.openxmlformats.org/presentationml/2006/main">
  <p:tag name="AS_UNIQUEID" val="20602"/>
</p:tagLst>
</file>

<file path=ppt/tags/tag610.xml><?xml version="1.0" encoding="utf-8"?>
<p:tagLst xmlns:p="http://schemas.openxmlformats.org/presentationml/2006/main">
  <p:tag name="AS_UNIQUEID" val="1655"/>
</p:tagLst>
</file>

<file path=ppt/tags/tag611.xml><?xml version="1.0" encoding="utf-8"?>
<p:tagLst xmlns:p="http://schemas.openxmlformats.org/presentationml/2006/main">
  <p:tag name="AS_UNIQUEID" val="1656"/>
</p:tagLst>
</file>

<file path=ppt/tags/tag612.xml><?xml version="1.0" encoding="utf-8"?>
<p:tagLst xmlns:p="http://schemas.openxmlformats.org/presentationml/2006/main">
  <p:tag name="AS_UNIQUEID" val="1657"/>
</p:tagLst>
</file>

<file path=ppt/tags/tag613.xml><?xml version="1.0" encoding="utf-8"?>
<p:tagLst xmlns:p="http://schemas.openxmlformats.org/presentationml/2006/main">
  <p:tag name="AS_UNIQUEID" val="1658"/>
</p:tagLst>
</file>

<file path=ppt/tags/tag614.xml><?xml version="1.0" encoding="utf-8"?>
<p:tagLst xmlns:p="http://schemas.openxmlformats.org/presentationml/2006/main">
  <p:tag name="AS_UNIQUEID" val="1659"/>
</p:tagLst>
</file>

<file path=ppt/tags/tag615.xml><?xml version="1.0" encoding="utf-8"?>
<p:tagLst xmlns:p="http://schemas.openxmlformats.org/presentationml/2006/main">
  <p:tag name="AS_UNIQUEID" val="1660"/>
</p:tagLst>
</file>

<file path=ppt/tags/tag616.xml><?xml version="1.0" encoding="utf-8"?>
<p:tagLst xmlns:p="http://schemas.openxmlformats.org/presentationml/2006/main">
  <p:tag name="AS_UNIQUEID" val="1661"/>
</p:tagLst>
</file>

<file path=ppt/tags/tag617.xml><?xml version="1.0" encoding="utf-8"?>
<p:tagLst xmlns:p="http://schemas.openxmlformats.org/presentationml/2006/main">
  <p:tag name="AS_UNIQUEID" val="1662"/>
</p:tagLst>
</file>

<file path=ppt/tags/tag618.xml><?xml version="1.0" encoding="utf-8"?>
<p:tagLst xmlns:p="http://schemas.openxmlformats.org/presentationml/2006/main">
  <p:tag name="AS_UNIQUEID" val="1663"/>
</p:tagLst>
</file>

<file path=ppt/tags/tag619.xml><?xml version="1.0" encoding="utf-8"?>
<p:tagLst xmlns:p="http://schemas.openxmlformats.org/presentationml/2006/main">
  <p:tag name="AS_UNIQUEID" val="20774"/>
</p:tagLst>
</file>

<file path=ppt/tags/tag62.xml><?xml version="1.0" encoding="utf-8"?>
<p:tagLst xmlns:p="http://schemas.openxmlformats.org/presentationml/2006/main">
  <p:tag name="AS_UNIQUEID" val="20603"/>
</p:tagLst>
</file>

<file path=ppt/tags/tag620.xml><?xml version="1.0" encoding="utf-8"?>
<p:tagLst xmlns:p="http://schemas.openxmlformats.org/presentationml/2006/main">
  <p:tag name="AS_UNIQUEID" val="20775"/>
</p:tagLst>
</file>

<file path=ppt/tags/tag621.xml><?xml version="1.0" encoding="utf-8"?>
<p:tagLst xmlns:p="http://schemas.openxmlformats.org/presentationml/2006/main">
  <p:tag name="AS_UNIQUEID" val="20776"/>
</p:tagLst>
</file>

<file path=ppt/tags/tag622.xml><?xml version="1.0" encoding="utf-8"?>
<p:tagLst xmlns:p="http://schemas.openxmlformats.org/presentationml/2006/main">
  <p:tag name="AS_UNIQUEID" val="1338"/>
</p:tagLst>
</file>

<file path=ppt/tags/tag623.xml><?xml version="1.0" encoding="utf-8"?>
<p:tagLst xmlns:p="http://schemas.openxmlformats.org/presentationml/2006/main">
  <p:tag name="AS_UNIQUEID" val="6220"/>
</p:tagLst>
</file>

<file path=ppt/tags/tag624.xml><?xml version="1.0" encoding="utf-8"?>
<p:tagLst xmlns:p="http://schemas.openxmlformats.org/presentationml/2006/main">
  <p:tag name="AS_UNIQUEID" val="6221"/>
</p:tagLst>
</file>

<file path=ppt/tags/tag625.xml><?xml version="1.0" encoding="utf-8"?>
<p:tagLst xmlns:p="http://schemas.openxmlformats.org/presentationml/2006/main">
  <p:tag name="AS_UNIQUEID" val="1343"/>
</p:tagLst>
</file>

<file path=ppt/tags/tag626.xml><?xml version="1.0" encoding="utf-8"?>
<p:tagLst xmlns:p="http://schemas.openxmlformats.org/presentationml/2006/main">
  <p:tag name="AS_UNIQUEID" val="1651"/>
  <p:tag name="KSO_WM_UNIT_PLACING_PICTURE_USER_VIEWPORT" val="{&quot;height&quot;:6360,&quot;width&quot;:5747.499212598425}"/>
</p:tagLst>
</file>

<file path=ppt/tags/tag627.xml><?xml version="1.0" encoding="utf-8"?>
<p:tagLst xmlns:p="http://schemas.openxmlformats.org/presentationml/2006/main">
  <p:tag name="AS_UNIQUEID" val="1652"/>
</p:tagLst>
</file>

<file path=ppt/tags/tag628.xml><?xml version="1.0" encoding="utf-8"?>
<p:tagLst xmlns:p="http://schemas.openxmlformats.org/presentationml/2006/main">
  <p:tag name="AS_UNIQUEID" val="4858"/>
</p:tagLst>
</file>

<file path=ppt/tags/tag629.xml><?xml version="1.0" encoding="utf-8"?>
<p:tagLst xmlns:p="http://schemas.openxmlformats.org/presentationml/2006/main">
  <p:tag name="AS_UNIQUEID" val="20778"/>
</p:tagLst>
</file>

<file path=ppt/tags/tag63.xml><?xml version="1.0" encoding="utf-8"?>
<p:tagLst xmlns:p="http://schemas.openxmlformats.org/presentationml/2006/main">
  <p:tag name="AS_UNIQUEID" val="20604"/>
</p:tagLst>
</file>

<file path=ppt/tags/tag630.xml><?xml version="1.0" encoding="utf-8"?>
<p:tagLst xmlns:p="http://schemas.openxmlformats.org/presentationml/2006/main">
  <p:tag name="AS_UNIQUEID" val="20779"/>
</p:tagLst>
</file>

<file path=ppt/tags/tag631.xml><?xml version="1.0" encoding="utf-8"?>
<p:tagLst xmlns:p="http://schemas.openxmlformats.org/presentationml/2006/main">
  <p:tag name="AS_UNIQUEID" val="20780"/>
</p:tagLst>
</file>

<file path=ppt/tags/tag632.xml><?xml version="1.0" encoding="utf-8"?>
<p:tagLst xmlns:p="http://schemas.openxmlformats.org/presentationml/2006/main">
  <p:tag name="AS_UNIQUEID" val="1338"/>
</p:tagLst>
</file>

<file path=ppt/tags/tag633.xml><?xml version="1.0" encoding="utf-8"?>
<p:tagLst xmlns:p="http://schemas.openxmlformats.org/presentationml/2006/main">
  <p:tag name="AS_UNIQUEID" val="20841"/>
</p:tagLst>
</file>

<file path=ppt/tags/tag634.xml><?xml version="1.0" encoding="utf-8"?>
<p:tagLst xmlns:p="http://schemas.openxmlformats.org/presentationml/2006/main">
  <p:tag name="AS_UNIQUEID" val="1652"/>
</p:tagLst>
</file>

<file path=ppt/tags/tag635.xml><?xml version="1.0" encoding="utf-8"?>
<p:tagLst xmlns:p="http://schemas.openxmlformats.org/presentationml/2006/main">
  <p:tag name="AS_UNIQUEID" val="6224"/>
</p:tagLst>
</file>

<file path=ppt/tags/tag636.xml><?xml version="1.0" encoding="utf-8"?>
<p:tagLst xmlns:p="http://schemas.openxmlformats.org/presentationml/2006/main">
  <p:tag name="AS_UNIQUEID" val="418"/>
</p:tagLst>
</file>

<file path=ppt/tags/tag637.xml><?xml version="1.0" encoding="utf-8"?>
<p:tagLst xmlns:p="http://schemas.openxmlformats.org/presentationml/2006/main">
  <p:tag name="AS_UNIQUEID" val="418"/>
</p:tagLst>
</file>

<file path=ppt/tags/tag638.xml><?xml version="1.0" encoding="utf-8"?>
<p:tagLst xmlns:p="http://schemas.openxmlformats.org/presentationml/2006/main">
  <p:tag name="AS_UNIQUEID" val="1338"/>
</p:tagLst>
</file>

<file path=ppt/tags/tag639.xml><?xml version="1.0" encoding="utf-8"?>
<p:tagLst xmlns:p="http://schemas.openxmlformats.org/presentationml/2006/main">
  <p:tag name="AS_UNIQUEID" val="1338"/>
</p:tagLst>
</file>

<file path=ppt/tags/tag64.xml><?xml version="1.0" encoding="utf-8"?>
<p:tagLst xmlns:p="http://schemas.openxmlformats.org/presentationml/2006/main">
  <p:tag name="AS_UNIQUEID" val="20652"/>
</p:tagLst>
</file>

<file path=ppt/tags/tag640.xml><?xml version="1.0" encoding="utf-8"?>
<p:tagLst xmlns:p="http://schemas.openxmlformats.org/presentationml/2006/main">
  <p:tag name="AS_UNIQUEID" val="20782"/>
</p:tagLst>
</file>

<file path=ppt/tags/tag641.xml><?xml version="1.0" encoding="utf-8"?>
<p:tagLst xmlns:p="http://schemas.openxmlformats.org/presentationml/2006/main">
  <p:tag name="AS_UNIQUEID" val="20783"/>
</p:tagLst>
</file>

<file path=ppt/tags/tag642.xml><?xml version="1.0" encoding="utf-8"?>
<p:tagLst xmlns:p="http://schemas.openxmlformats.org/presentationml/2006/main">
  <p:tag name="AS_UNIQUEID" val="20784"/>
</p:tagLst>
</file>

<file path=ppt/tags/tag643.xml><?xml version="1.0" encoding="utf-8"?>
<p:tagLst xmlns:p="http://schemas.openxmlformats.org/presentationml/2006/main">
  <p:tag name="AS_UNIQUEID" val="6715"/>
</p:tagLst>
</file>

<file path=ppt/tags/tag644.xml><?xml version="1.0" encoding="utf-8"?>
<p:tagLst xmlns:p="http://schemas.openxmlformats.org/presentationml/2006/main">
  <p:tag name="AS_UNIQUEID" val="6717"/>
</p:tagLst>
</file>

<file path=ppt/tags/tag645.xml><?xml version="1.0" encoding="utf-8"?>
<p:tagLst xmlns:p="http://schemas.openxmlformats.org/presentationml/2006/main">
  <p:tag name="AS_UNIQUEID" val="6731"/>
</p:tagLst>
</file>

<file path=ppt/tags/tag646.xml><?xml version="1.0" encoding="utf-8"?>
<p:tagLst xmlns:p="http://schemas.openxmlformats.org/presentationml/2006/main">
  <p:tag name="AS_UNIQUEID" val="417"/>
  <p:tag name="KSO_WM_BEAUTIFY_FLAG" val=""/>
  <p:tag name="KSO_WM_UNIT_MEDIACOVER_TEXT" val=""/>
</p:tagLst>
</file>

<file path=ppt/tags/tag647.xml><?xml version="1.0" encoding="utf-8"?>
<p:tagLst xmlns:p="http://schemas.openxmlformats.org/presentationml/2006/main">
  <p:tag name="AS_UNIQUEID" val="418"/>
</p:tagLst>
</file>

<file path=ppt/tags/tag648.xml><?xml version="1.0" encoding="utf-8"?>
<p:tagLst xmlns:p="http://schemas.openxmlformats.org/presentationml/2006/main">
  <p:tag name="AS_UNIQUEID" val="6754"/>
</p:tagLst>
</file>

<file path=ppt/tags/tag649.xml><?xml version="1.0" encoding="utf-8"?>
<p:tagLst xmlns:p="http://schemas.openxmlformats.org/presentationml/2006/main">
  <p:tag name="AS_UNIQUEID" val="418"/>
</p:tagLst>
</file>

<file path=ppt/tags/tag65.xml><?xml version="1.0" encoding="utf-8"?>
<p:tagLst xmlns:p="http://schemas.openxmlformats.org/presentationml/2006/main">
  <p:tag name="AS_UNIQUEID" val="20653"/>
</p:tagLst>
</file>

<file path=ppt/tags/tag650.xml><?xml version="1.0" encoding="utf-8"?>
<p:tagLst xmlns:p="http://schemas.openxmlformats.org/presentationml/2006/main">
  <p:tag name="AS_UNIQUEID" val="418"/>
</p:tagLst>
</file>

<file path=ppt/tags/tag651.xml><?xml version="1.0" encoding="utf-8"?>
<p:tagLst xmlns:p="http://schemas.openxmlformats.org/presentationml/2006/main">
  <p:tag name="AS_UNIQUEID" val="418"/>
</p:tagLst>
</file>

<file path=ppt/tags/tag652.xml><?xml version="1.0" encoding="utf-8"?>
<p:tagLst xmlns:p="http://schemas.openxmlformats.org/presentationml/2006/main">
  <p:tag name="AS_UNIQUEID" val="418"/>
</p:tagLst>
</file>

<file path=ppt/tags/tag653.xml><?xml version="1.0" encoding="utf-8"?>
<p:tagLst xmlns:p="http://schemas.openxmlformats.org/presentationml/2006/main">
  <p:tag name="AS_UNIQUEID" val="418"/>
</p:tagLst>
</file>

<file path=ppt/tags/tag654.xml><?xml version="1.0" encoding="utf-8"?>
<p:tagLst xmlns:p="http://schemas.openxmlformats.org/presentationml/2006/main">
  <p:tag name="AS_UNIQUEID" val="6755"/>
</p:tagLst>
</file>

<file path=ppt/tags/tag655.xml><?xml version="1.0" encoding="utf-8"?>
<p:tagLst xmlns:p="http://schemas.openxmlformats.org/presentationml/2006/main">
  <p:tag name="AS_UNIQUEID" val="6756"/>
</p:tagLst>
</file>

<file path=ppt/tags/tag656.xml><?xml version="1.0" encoding="utf-8"?>
<p:tagLst xmlns:p="http://schemas.openxmlformats.org/presentationml/2006/main">
  <p:tag name="AS_UNIQUEID" val="6757"/>
</p:tagLst>
</file>

<file path=ppt/tags/tag657.xml><?xml version="1.0" encoding="utf-8"?>
<p:tagLst xmlns:p="http://schemas.openxmlformats.org/presentationml/2006/main">
  <p:tag name="AS_UNIQUEID" val="1580"/>
  <p:tag name="KSO_WM_BEAUTIFY_FLAG" val=""/>
</p:tagLst>
</file>

<file path=ppt/tags/tag658.xml><?xml version="1.0" encoding="utf-8"?>
<p:tagLst xmlns:p="http://schemas.openxmlformats.org/presentationml/2006/main">
  <p:tag name="AS_UNIQUEID" val="6758"/>
</p:tagLst>
</file>

<file path=ppt/tags/tag659.xml><?xml version="1.0" encoding="utf-8"?>
<p:tagLst xmlns:p="http://schemas.openxmlformats.org/presentationml/2006/main">
  <p:tag name="AS_UNIQUEID" val="6759"/>
</p:tagLst>
</file>

<file path=ppt/tags/tag66.xml><?xml version="1.0" encoding="utf-8"?>
<p:tagLst xmlns:p="http://schemas.openxmlformats.org/presentationml/2006/main">
  <p:tag name="AS_UNIQUEID" val="20654"/>
</p:tagLst>
</file>

<file path=ppt/tags/tag660.xml><?xml version="1.0" encoding="utf-8"?>
<p:tagLst xmlns:p="http://schemas.openxmlformats.org/presentationml/2006/main">
  <p:tag name="AS_UNIQUEID" val="20665"/>
</p:tagLst>
</file>

<file path=ppt/tags/tag661.xml><?xml version="1.0" encoding="utf-8"?>
<p:tagLst xmlns:p="http://schemas.openxmlformats.org/presentationml/2006/main">
  <p:tag name="AS_UNIQUEID" val="20666"/>
</p:tagLst>
</file>

<file path=ppt/tags/tag662.xml><?xml version="1.0" encoding="utf-8"?>
<p:tagLst xmlns:p="http://schemas.openxmlformats.org/presentationml/2006/main">
  <p:tag name="AS_UNIQUEID" val="20667"/>
</p:tagLst>
</file>

<file path=ppt/tags/tag663.xml><?xml version="1.0" encoding="utf-8"?>
<p:tagLst xmlns:p="http://schemas.openxmlformats.org/presentationml/2006/main">
  <p:tag name="AS_UNIQUEID" val="20668"/>
</p:tagLst>
</file>

<file path=ppt/tags/tag664.xml><?xml version="1.0" encoding="utf-8"?>
<p:tagLst xmlns:p="http://schemas.openxmlformats.org/presentationml/2006/main">
  <p:tag name="AS_UNIQUEID" val="20669"/>
</p:tagLst>
</file>

<file path=ppt/tags/tag665.xml><?xml version="1.0" encoding="utf-8"?>
<p:tagLst xmlns:p="http://schemas.openxmlformats.org/presentationml/2006/main">
  <p:tag name="AS_UNIQUEID" val="20670"/>
</p:tagLst>
</file>

<file path=ppt/tags/tag666.xml><?xml version="1.0" encoding="utf-8"?>
<p:tagLst xmlns:p="http://schemas.openxmlformats.org/presentationml/2006/main">
  <p:tag name="AS_OS" val="Unix 3.10 unknown"/>
  <p:tag name="AS_RELEASE_DATE" val="2023.03.31"/>
  <p:tag name="AS_TITLE" val="Aspose.Slides for Java"/>
  <p:tag name="AS_VERSION" val="23.3"/>
  <p:tag name="COMMONDATA" val="eyJoZGlkIjoiOGVhMGNmMWI0NDY2MDZmMWEyNDI3YmZlZWU4OGMzY2UifQ=="/>
  <p:tag name="RESOURCE_RECORD_KEY" val="{&quot;29&quot;:[50052708,50052704,50052696,50000189,50000159,50000283,50052953,50053336,50053344,50053246],&quot;65&quot;:[20205081]}"/>
</p:tagLst>
</file>

<file path=ppt/tags/tag67.xml><?xml version="1.0" encoding="utf-8"?>
<p:tagLst xmlns:p="http://schemas.openxmlformats.org/presentationml/2006/main">
  <p:tag name="AS_UNIQUEID" val="20655"/>
</p:tagLst>
</file>

<file path=ppt/tags/tag68.xml><?xml version="1.0" encoding="utf-8"?>
<p:tagLst xmlns:p="http://schemas.openxmlformats.org/presentationml/2006/main">
  <p:tag name="AS_UNIQUEID" val="10577"/>
</p:tagLst>
</file>

<file path=ppt/tags/tag69.xml><?xml version="1.0" encoding="utf-8"?>
<p:tagLst xmlns:p="http://schemas.openxmlformats.org/presentationml/2006/main">
  <p:tag name="AS_UNIQUEID" val="10578"/>
</p:tagLst>
</file>

<file path=ppt/tags/tag7.xml><?xml version="1.0" encoding="utf-8"?>
<p:tagLst xmlns:p="http://schemas.openxmlformats.org/presentationml/2006/main">
  <p:tag name="AS_UNIQUEID" val="20615"/>
</p:tagLst>
</file>

<file path=ppt/tags/tag70.xml><?xml version="1.0" encoding="utf-8"?>
<p:tagLst xmlns:p="http://schemas.openxmlformats.org/presentationml/2006/main">
  <p:tag name="AS_UNIQUEID" val="10579"/>
</p:tagLst>
</file>

<file path=ppt/tags/tag71.xml><?xml version="1.0" encoding="utf-8"?>
<p:tagLst xmlns:p="http://schemas.openxmlformats.org/presentationml/2006/main">
  <p:tag name="AS_UNIQUEID" val="10581"/>
</p:tagLst>
</file>

<file path=ppt/tags/tag72.xml><?xml version="1.0" encoding="utf-8"?>
<p:tagLst xmlns:p="http://schemas.openxmlformats.org/presentationml/2006/main">
  <p:tag name="AS_UNIQUEID" val="20658"/>
</p:tagLst>
</file>

<file path=ppt/tags/tag73.xml><?xml version="1.0" encoding="utf-8"?>
<p:tagLst xmlns:p="http://schemas.openxmlformats.org/presentationml/2006/main">
  <p:tag name="AS_UNIQUEID" val="20659"/>
</p:tagLst>
</file>

<file path=ppt/tags/tag74.xml><?xml version="1.0" encoding="utf-8"?>
<p:tagLst xmlns:p="http://schemas.openxmlformats.org/presentationml/2006/main">
  <p:tag name="AS_UNIQUEID" val="20660"/>
</p:tagLst>
</file>

<file path=ppt/tags/tag75.xml><?xml version="1.0" encoding="utf-8"?>
<p:tagLst xmlns:p="http://schemas.openxmlformats.org/presentationml/2006/main">
  <p:tag name="AS_UNIQUEID" val="20661"/>
</p:tagLst>
</file>

<file path=ppt/tags/tag76.xml><?xml version="1.0" encoding="utf-8"?>
<p:tagLst xmlns:p="http://schemas.openxmlformats.org/presentationml/2006/main">
  <p:tag name="AS_UNIQUEID" val="20662"/>
</p:tagLst>
</file>

<file path=ppt/tags/tag77.xml><?xml version="1.0" encoding="utf-8"?>
<p:tagLst xmlns:p="http://schemas.openxmlformats.org/presentationml/2006/main">
  <p:tag name="AS_UNIQUEID" val="20663"/>
</p:tagLst>
</file>

<file path=ppt/tags/tag78.xml><?xml version="1.0" encoding="utf-8"?>
<p:tagLst xmlns:p="http://schemas.openxmlformats.org/presentationml/2006/main">
  <p:tag name="AS_UNIQUEID" val="20806"/>
</p:tagLst>
</file>

<file path=ppt/tags/tag79.xml><?xml version="1.0" encoding="utf-8"?>
<p:tagLst xmlns:p="http://schemas.openxmlformats.org/presentationml/2006/main">
  <p:tag name="AS_UNIQUEID" val="20672"/>
  <p:tag name="KSO_WM_ASSEMBLE_CHIP_INDEX" val="65fb69dacdf946a88981b210f1e18da7"/>
  <p:tag name="KSO_WM_BEAUTIFY_FLAG" val="#wm#"/>
  <p:tag name="KSO_WM_CHIP_FILLAREA_FILL_RULE" val="{&quot;fill_align&quot;:&quot;lt&quot;,&quot;fill_mode&quot;:&quot;full&quot;,&quot;sacle_strategy&quot;:&quot;smart&quot;}"/>
  <p:tag name="KSO_WM_CHIP_GROUPID" val="5e7881253197e252a37019b5"/>
  <p:tag name="KSO_WM_CHIP_XID" val="5e7881253197e252a37019b6"/>
  <p:tag name="KSO_WM_TAG_VERSION" val="1.0"/>
  <p:tag name="KSO_WM_TEMPLATE_ASSEMBLE_GROUPID" val="60656ec04054ed1e2fb7fec8"/>
  <p:tag name="KSO_WM_TEMPLATE_ASSEMBLE_XID" val="60656ec04054ed1e2fb7fec8"/>
  <p:tag name="KSO_WM_TEMPLATE_CATEGORY" val="diagram"/>
  <p:tag name="KSO_WM_TEMPLATE_INDEX" val="20213295"/>
  <p:tag name="KSO_WM_UNIT_BLOCK" val="0"/>
  <p:tag name="KSO_WM_UNIT_COMPATIBLE" val="0"/>
  <p:tag name="KSO_WM_UNIT_DEC_AREA_ID" val="df3fcec7cf7044998e09e4065e796df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24;44;4"/>
  <p:tag name="KSO_WM_UNIT_DIAGRAM_ISNUMVISUAL" val="0"/>
  <p:tag name="KSO_WM_UNIT_DIAGRAM_ISREFERUNIT" val="0"/>
  <p:tag name="KSO_WM_UNIT_HIGHLIGHT" val="0"/>
  <p:tag name="KSO_WM_UNIT_ID" val="diagram20213295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SM_LIMIT_TYPE" val="2"/>
  <p:tag name="KSO_WM_UNIT_TEXT_FILL_FORE_SCHEMECOLOR_INDEX" val="13"/>
  <p:tag name="KSO_WM_UNIT_TEXT_FILL_FORE_SCHEMECOLOR_INDEX_BRIGHTNESS" val="0"/>
  <p:tag name="KSO_WM_UNIT_TEXT_FILL_TYPE" val="1"/>
  <p:tag name="KSO_WM_UNIT_TYPE" val="a"/>
  <p:tag name="KSO_WM_UNIT_VALUE" val="30"/>
</p:tagLst>
</file>

<file path=ppt/tags/tag8.xml><?xml version="1.0" encoding="utf-8"?>
<p:tagLst xmlns:p="http://schemas.openxmlformats.org/presentationml/2006/main">
  <p:tag name="AS_UNIQUEID" val="20616"/>
</p:tagLst>
</file>

<file path=ppt/tags/tag80.xml><?xml version="1.0" encoding="utf-8"?>
<p:tagLst xmlns:p="http://schemas.openxmlformats.org/presentationml/2006/main">
  <p:tag name="AS_UNIQUEID" val="20673"/>
  <p:tag name="KSO_WM_ASSEMBLE_CHIP_INDEX" val="7fb76e312bad4c44986a463db201d164"/>
  <p:tag name="KSO_WM_CHIP_FILLAREA_FILL_RULE" val="{&quot;fill_align&quot;:&quot;lt&quot;,&quot;fill_mode&quot;:&quot;full&quot;,&quot;sacle_strategy&quot;:&quot;smart&quot;}"/>
  <p:tag name="KSO_WM_CHIP_GROUPID" val="5e6b05596848fb12bee65ac8"/>
  <p:tag name="KSO_WM_CHIP_XID" val="5e6b05596848fb12bee65aca"/>
  <p:tag name="KSO_WM_TAG_VERSION" val="1.0"/>
  <p:tag name="KSO_WM_TEMPLATE_ASSEMBLE_GROUPID" val="60656ec04054ed1e2fb7fec8"/>
  <p:tag name="KSO_WM_TEMPLATE_ASSEMBLE_XID" val="60656ec04054ed1e2fb7fec8"/>
  <p:tag name="KSO_WM_TEMPLATE_CATEGORY" val="diagram"/>
  <p:tag name="KSO_WM_TEMPLATE_INDEX" val="20213295"/>
  <p:tag name="KSO_WM_UNIT_BLOCK" val="0"/>
  <p:tag name="KSO_WM_UNIT_COMPATIBLE" val="0"/>
  <p:tag name="KSO_WM_UNIT_DEC_AREA_ID" val="57bc89cfba13485887b6a0bdc87ca28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4;20;2"/>
  <p:tag name="KSO_WM_UNIT_DIAGRAM_ISNUMVISUAL" val="0"/>
  <p:tag name="KSO_WM_UNIT_DIAGRAM_ISREFERUNIT" val="0"/>
  <p:tag name="KSO_WM_UNIT_HIGHLIGHT" val="0"/>
  <p:tag name="KSO_WM_UNIT_ID" val="diagram20213295_1*f*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
  <p:tag name="KSO_WM_UNIT_SHOW_EDIT_AREA_INDICATION" val="1"/>
  <p:tag name="KSO_WM_UNIT_SM_LIMIT_TYPE" val="2"/>
  <p:tag name="KSO_WM_UNIT_SUBTYPE" val="a"/>
  <p:tag name="KSO_WM_UNIT_SUPPORT_BIG_FONT" val="1"/>
  <p:tag name="KSO_WM_UNIT_TEXT_FILL_FORE_SCHEMECOLOR_INDEX" val="13"/>
  <p:tag name="KSO_WM_UNIT_TEXT_FILL_FORE_SCHEMECOLOR_INDEX_BRIGHTNESS" val="0.25"/>
  <p:tag name="KSO_WM_UNIT_TEXT_FILL_TYPE" val="1"/>
  <p:tag name="KSO_WM_UNIT_TEXT_SUBTYPE" val="a"/>
  <p:tag name="KSO_WM_UNIT_VALUE" val="84"/>
</p:tagLst>
</file>

<file path=ppt/tags/tag81.xml><?xml version="1.0" encoding="utf-8"?>
<p:tagLst xmlns:p="http://schemas.openxmlformats.org/presentationml/2006/main">
  <p:tag name="AS_UNIQUEID" val="20674"/>
  <p:tag name="KSO_WM_BEAUTIFY_FLAG" val="#wm#"/>
  <p:tag name="KSO_WM_CHIP_GROUPID" val="5f5ee1ca4d6848d78f644aec"/>
  <p:tag name="KSO_WM_CHIP_XID" val="5f696412553136823a5e612f"/>
  <p:tag name="KSO_WM_TAG_VERSION" val="1.0"/>
  <p:tag name="KSO_WM_TEMPLATE_ASSEMBLE_GROUPID" val="60656ec04054ed1e2fb7fec8"/>
  <p:tag name="KSO_WM_TEMPLATE_ASSEMBLE_XID" val="60656ec04054ed1e2fb7fec8"/>
  <p:tag name="KSO_WM_TEMPLATE_CATEGORY" val="diagram"/>
  <p:tag name="KSO_WM_TEMPLATE_INDEX" val="20213295"/>
  <p:tag name="KSO_WM_UNIT_BLOCK" val="0"/>
  <p:tag name="KSO_WM_UNIT_COMPATIBLE" val="0"/>
  <p:tag name="KSO_WM_UNIT_DEC_AREA_ID" val="faf86caffad746e48b0908ae7649e526"/>
  <p:tag name="KSO_WM_UNIT_DECORATE_INFO" val="{&quot;DecorateInfoH&quot;:{&quot;IsAbs&quot;:true},&quot;DecorateInfoW&quot;:{&quot;IsAbs&quot;:true},&quot;DecorateInfoX&quot;:{&quot;IsAbs&quot;:true,&quot;Pos&quot;:2},&quot;DecorateInfoY&quot;:{&quot;IsAbs&quot;:true,&quot;Pos&quot;:2},&quot;ReferentInfo&quot;:{&quot;Id&quot;:&quot;57bc89cfba13485887b6a0bdc87ca28c&quot;,&quot;X&quot;:{&quot;Pos&quot;:2},&quot;Y&quot;:{&quot;Pos&quot;:0}},&quot;whChangeMode&quot;:0}"/>
  <p:tag name="KSO_WM_UNIT_DIAGRAM_ISNUMVISUAL" val="0"/>
  <p:tag name="KSO_WM_UNIT_DIAGRAM_ISREFERUNIT" val="0"/>
  <p:tag name="KSO_WM_UNIT_HIGHLIGHT" val="0"/>
  <p:tag name="KSO_WM_UNIT_ID" val="diagram20213295_1*i*1"/>
  <p:tag name="KSO_WM_UNIT_INDEX" val="1"/>
  <p:tag name="KSO_WM_UNIT_LAYERLEVEL" val="1"/>
  <p:tag name="KSO_WM_UNIT_SM_LIMIT_TYPE" val="0"/>
  <p:tag name="KSO_WM_UNIT_TEXT_FILL_FORE_SCHEMECOLOR_INDEX" val="13"/>
  <p:tag name="KSO_WM_UNIT_TEXT_FILL_FORE_SCHEMECOLOR_INDEX_BRIGHTNESS" val="0"/>
  <p:tag name="KSO_WM_UNIT_TEXT_FILL_TYPE" val="1"/>
  <p:tag name="KSO_WM_UNIT_TYPE" val="i"/>
  <p:tag name="KSO_WM_UNIT_VALUE" val="6"/>
</p:tagLst>
</file>

<file path=ppt/tags/tag82.xml><?xml version="1.0" encoding="utf-8"?>
<p:tagLst xmlns:p="http://schemas.openxmlformats.org/presentationml/2006/main">
  <p:tag name="AS_UNIQUEID" val="20675"/>
  <p:tag name="KSO_WM_BEAUTIFY_FLAG" val="#wm#"/>
  <p:tag name="KSO_WM_CHIP_GROUPID" val="5f5ee1ca4d6848d78f644aec"/>
  <p:tag name="KSO_WM_CHIP_XID" val="5f696412553136823a5e612f"/>
  <p:tag name="KSO_WM_TAG_VERSION" val="1.0"/>
  <p:tag name="KSO_WM_TEMPLATE_ASSEMBLE_GROUPID" val="60656ec04054ed1e2fb7fec8"/>
  <p:tag name="KSO_WM_TEMPLATE_ASSEMBLE_XID" val="60656ec04054ed1e2fb7fec8"/>
  <p:tag name="KSO_WM_TEMPLATE_CATEGORY" val="diagram"/>
  <p:tag name="KSO_WM_TEMPLATE_INDEX" val="20213295"/>
  <p:tag name="KSO_WM_UNIT_BLOCK" val="0"/>
  <p:tag name="KSO_WM_UNIT_COMPATIBLE" val="0"/>
  <p:tag name="KSO_WM_UNIT_DEC_AREA_ID" val="146209630e584deaa41ddae5996cdabe"/>
  <p:tag name="KSO_WM_UNIT_DECORATE_INFO" val="{&quot;DecorateInfoH&quot;:{&quot;IsAbs&quot;:true},&quot;DecorateInfoW&quot;:{&quot;IsAbs&quot;:true},&quot;DecorateInfoX&quot;:{&quot;IsAbs&quot;:true,&quot;Pos&quot;:2},&quot;DecorateInfoY&quot;:{&quot;IsAbs&quot;:true,&quot;Pos&quot;:2},&quot;ReferentInfo&quot;:{&quot;Id&quot;:&quot;57bc89cfba13485887b6a0bdc87ca28c&quot;,&quot;X&quot;:{&quot;Pos&quot;:2},&quot;Y&quot;:{&quot;Pos&quot;:0}},&quot;whChangeMode&quot;:0}"/>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diagram20213295_1*i*2"/>
  <p:tag name="KSO_WM_UNIT_INDEX" val="2"/>
  <p:tag name="KSO_WM_UNIT_LAYERLEVEL" val="1"/>
  <p:tag name="KSO_WM_UNIT_SM_LIMIT_TYPE" val="0"/>
  <p:tag name="KSO_WM_UNIT_TEXT_FILL_FORE_SCHEMECOLOR_INDEX" val="13"/>
  <p:tag name="KSO_WM_UNIT_TEXT_FILL_FORE_SCHEMECOLOR_INDEX_BRIGHTNESS" val="0"/>
  <p:tag name="KSO_WM_UNIT_TEXT_FILL_TYPE" val="1"/>
  <p:tag name="KSO_WM_UNIT_TYPE" val="i"/>
  <p:tag name="KSO_WM_UNIT_VALUE" val="6"/>
</p:tagLst>
</file>

<file path=ppt/tags/tag83.xml><?xml version="1.0" encoding="utf-8"?>
<p:tagLst xmlns:p="http://schemas.openxmlformats.org/presentationml/2006/main">
  <p:tag name="AS_UNIQUEID" val="20676"/>
</p:tagLst>
</file>

<file path=ppt/tags/tag84.xml><?xml version="1.0" encoding="utf-8"?>
<p:tagLst xmlns:p="http://schemas.openxmlformats.org/presentationml/2006/main">
  <p:tag name="AS_UNIQUEID" val="20677"/>
  <p:tag name="KSO_WM_BEAUTIFY_FLAG" val="#wm#"/>
  <p:tag name="KSO_WM_CHIP_GROUPID" val="5f71a4e3747e3ea6e293b256"/>
  <p:tag name="KSO_WM_CHIP_XID" val="5f71a4e3747e3ea6e293b257"/>
  <p:tag name="KSO_WM_TAG_VERSION" val="1.0"/>
  <p:tag name="KSO_WM_TEMPLATE_ASSEMBLE_GROUPID" val="60656f654054ed1e2fb80946"/>
  <p:tag name="KSO_WM_TEMPLATE_ASSEMBLE_XID" val="60656f654054ed1e2fb80946"/>
  <p:tag name="KSO_WM_TEMPLATE_CATEGORY" val="diagram"/>
  <p:tag name="KSO_WM_TEMPLATE_INDEX" val="20212687"/>
  <p:tag name="KSO_WM_UNIT_BLOCK" val="0"/>
  <p:tag name="KSO_WM_UNIT_COMPATIBLE" val="0"/>
  <p:tag name="KSO_WM_UNIT_DEC_AREA_ID" val="17a9342137704ba59401a0f97caba8f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diagram20212687_1*i*6"/>
  <p:tag name="KSO_WM_UNIT_INDEX" val="6"/>
  <p:tag name="KSO_WM_UNIT_LAYERLEVEL" val="1"/>
  <p:tag name="KSO_WM_UNIT_SM_LIMIT_TYPE" val="2"/>
  <p:tag name="KSO_WM_UNIT_TEXT_FILL_FORE_SCHEMECOLOR_INDEX" val="13"/>
  <p:tag name="KSO_WM_UNIT_TEXT_FILL_FORE_SCHEMECOLOR_INDEX_BRIGHTNESS" val="0"/>
  <p:tag name="KSO_WM_UNIT_TEXT_FILL_TYPE" val="1"/>
  <p:tag name="KSO_WM_UNIT_TYPE" val="i"/>
  <p:tag name="KSO_WM_UNIT_VALUE" val="6"/>
</p:tagLst>
</file>

<file path=ppt/tags/tag85.xml><?xml version="1.0" encoding="utf-8"?>
<p:tagLst xmlns:p="http://schemas.openxmlformats.org/presentationml/2006/main">
  <p:tag name="AS_UNIQUEID" val="20678"/>
</p:tagLst>
</file>

<file path=ppt/tags/tag86.xml><?xml version="1.0" encoding="utf-8"?>
<p:tagLst xmlns:p="http://schemas.openxmlformats.org/presentationml/2006/main">
  <p:tag name="AS_UNIQUEID" val="20679"/>
</p:tagLst>
</file>

<file path=ppt/tags/tag87.xml><?xml version="1.0" encoding="utf-8"?>
<p:tagLst xmlns:p="http://schemas.openxmlformats.org/presentationml/2006/main">
  <p:tag name="AS_UNIQUEID" val="762"/>
</p:tagLst>
</file>

<file path=ppt/tags/tag88.xml><?xml version="1.0" encoding="utf-8"?>
<p:tagLst xmlns:p="http://schemas.openxmlformats.org/presentationml/2006/main">
  <p:tag name="AS_UNIQUEID" val="763"/>
</p:tagLst>
</file>

<file path=ppt/tags/tag89.xml><?xml version="1.0" encoding="utf-8"?>
<p:tagLst xmlns:p="http://schemas.openxmlformats.org/presentationml/2006/main">
  <p:tag name="AS_UNIQUEID" val="764"/>
</p:tagLst>
</file>

<file path=ppt/tags/tag9.xml><?xml version="1.0" encoding="utf-8"?>
<p:tagLst xmlns:p="http://schemas.openxmlformats.org/presentationml/2006/main">
  <p:tag name="AS_UNIQUEID" val="20617"/>
</p:tagLst>
</file>

<file path=ppt/tags/tag90.xml><?xml version="1.0" encoding="utf-8"?>
<p:tagLst xmlns:p="http://schemas.openxmlformats.org/presentationml/2006/main">
  <p:tag name="AS_UNIQUEID" val="5547"/>
</p:tagLst>
</file>

<file path=ppt/tags/tag91.xml><?xml version="1.0" encoding="utf-8"?>
<p:tagLst xmlns:p="http://schemas.openxmlformats.org/presentationml/2006/main">
  <p:tag name="FIXED_XID_TMP" val="5f5ee1ca4d6848d78f644aec"/>
  <p:tag name="KSO_WM_BEAUTIFY_FLAG" val="#wm#"/>
  <p:tag name="KSO_WM_CHIP_DECFILLPROP" val="[]"/>
  <p:tag name="KSO_WM_CHIP_FILLPROP" val="[[{&quot;text_align&quot;:&quot;lt&quot;,&quot;text_direction&quot;:&quot;horizontal&quot;,&quot;support_big_font&quot;:false,&quot;fill_id&quot;:&quot;fbc1d1c81b9c4bca8f09873cfc4ac6db&quot;,&quot;fill_align&quot;:&quot;lt&quot;,&quot;chip_types&quot;:[&quot;header&quot;]},{&quot;text_align&quot;:&quot;lt&quot;,&quot;text_direction&quot;:&quot;horizontal&quot;,&quot;support_features&quot;:[&quot;collage&quot;,&quot;carousel&quot;],&quot;support_big_font&quot;:false,&quot;fill_id&quot;:&quot;a83167bc542341d7945730c046c29049&quot;,&quot;fill_align&quot;:&quot;lt&quot;,&quot;chip_types&quot;:[&quot;diagram&quot;,&quot;pictext&quot;,&quot;picture&quot;,&quot;chart&quot;,&quot;table&quot;,&quot;video&quot;]},{&quot;text_align&quot;:&quot;lt&quot;,&quot;text_direction&quot;:&quot;horizontal&quot;,&quot;support_big_font&quot;:true,&quot;fill_id&quot;:&quot;4c5d53f7f971444ba57a8b8c40d985c5&quot;,&quot;fill_align&quot;:&quot;lt&quot;,&quot;chip_types&quot;:[&quot;text&quot;]}]]"/>
  <p:tag name="KSO_WM_CHIP_GROUPID" val="5f5ee1ca4d6848d78f644aec"/>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96412553136823a5e612f"/>
  <p:tag name="KSO_WM_SLIDE_BACKGROUND" val="[&quot;general&quot;]"/>
  <p:tag name="KSO_WM_SLIDE_BACKGROUND_TYPE" val="general"/>
  <p:tag name="KSO_WM_SLIDE_BK_DARK_LIGHT" val="2"/>
  <p:tag name="KSO_WM_SLIDE_CAN_ADD_NAVIGATION" val="1"/>
  <p:tag name="KSO_WM_SLIDE_ID" val="diagram20213295_1"/>
  <p:tag name="KSO_WM_SLIDE_INDEX" val="1"/>
  <p:tag name="KSO_WM_SLIDE_ITEM_CNT" val="0"/>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1-04-01T15:15:37&quot;,&quot;maxSize&quot;:{&quot;size1&quot;:31.1},&quot;minSize&quot;:{&quot;size1&quot;:22.2},&quot;normalSize&quot;:{&quot;size1&quot;:31.09981481481481},&quot;subLayout&quot;:[{&quot;id&quot;:&quot;2021-04-01T15:15:37&quot;,&quot;margin&quot;:{&quot;bottom&quot;:0.847000002861023,&quot;left&quot;:1.6929999589920044,&quot;right&quot;:1.6929999589920044,&quot;top&quot;:1.6929999589920044},&quot;type&quot;:0},{&quot;direction&quot;:1,&quot;id&quot;:&quot;2021-04-01T15:15:37&quot;,&quot;maxSize&quot;:{&quot;size1&quot;:64.99966780344646},&quot;minSize&quot;:{&quot;size1&quot;:44.99966780344645},&quot;normalSize&quot;:{&quot;size1&quot;:59.01216780344645},&quot;subLayout&quot;:[{&quot;id&quot;:&quot;2021-04-01T15:15:37&quot;,&quot;margin&quot;:{&quot;bottom&quot;:1.6929999589920044,&quot;left&quot;:1.6929999589920044,&quot;right&quot;:1.243999719619751,&quot;top&quot;:0},&quot;type&quot;:0},{&quot;id&quot;:&quot;2021-04-01T15:15:37&quot;,&quot;margin&quot;:{&quot;bottom&quot;:1.6929999589920044,&quot;left&quot;:0.02600000612437725,&quot;right&quot;:2.117000102996826,&quot;top&quot;:2.9629998207092285},&quot;type&quot;:0}],&quot;type&quot;:0}],&quot;type&quot;:0}"/>
  <p:tag name="KSO_WM_SLIDE_POSITION" val="48*48"/>
  <p:tag name="KSO_WM_SLIDE_RATIO" val="1.777778"/>
  <p:tag name="KSO_WM_SLIDE_SIZE" val="864*408"/>
  <p:tag name="KSO_WM_SLIDE_SUBTYPE" val="picTxt"/>
  <p:tag name="KSO_WM_SLIDE_SUPPORT_FEATURE_TYPE" val="3"/>
  <p:tag name="KSO_WM_SLIDE_TYPE" val="text"/>
  <p:tag name="KSO_WM_TAG_VERSION" val="1.0"/>
  <p:tag name="KSO_WM_TEMPLATE_ASSEMBLE_GROUPID" val="60656ec04054ed1e2fb7fec8"/>
  <p:tag name="KSO_WM_TEMPLATE_ASSEMBLE_XID" val="60656ec04054ed1e2fb7fec8"/>
  <p:tag name="KSO_WM_TEMPLATE_CATEGORY" val="diagram"/>
  <p:tag name="KSO_WM_TEMPLATE_COLOR_TYPE" val="1"/>
  <p:tag name="KSO_WM_TEMPLATE_INDEX" val="20213295"/>
  <p:tag name="KSO_WM_TEMPLATE_MASTER_TYPE" val="0"/>
  <p:tag name="KSO_WM_TEMPLATE_SUBCATEGORY" val="21"/>
  <p:tag name="KSO_WM_TEMPLATE_THUMBS_INDEX" val="1、4、7、12、13、14、15、16、17、18、20、24、25、28、33、36、40、43、44"/>
  <p:tag name="KSO_WM_UNIT_SHOW_EDIT_AREA_INDICATION" val="1"/>
</p:tagLst>
</file>

<file path=ppt/tags/tag92.xml><?xml version="1.0" encoding="utf-8"?>
<p:tagLst xmlns:p="http://schemas.openxmlformats.org/presentationml/2006/main">
  <p:tag name="AS_UNIQUEID" val="5788"/>
</p:tagLst>
</file>

<file path=ppt/tags/tag93.xml><?xml version="1.0" encoding="utf-8"?>
<p:tagLst xmlns:p="http://schemas.openxmlformats.org/presentationml/2006/main">
  <p:tag name="AS_UNIQUEID" val="5789"/>
</p:tagLst>
</file>

<file path=ppt/tags/tag94.xml><?xml version="1.0" encoding="utf-8"?>
<p:tagLst xmlns:p="http://schemas.openxmlformats.org/presentationml/2006/main">
  <p:tag name="AS_UNIQUEID" val="5790"/>
</p:tagLst>
</file>

<file path=ppt/tags/tag95.xml><?xml version="1.0" encoding="utf-8"?>
<p:tagLst xmlns:p="http://schemas.openxmlformats.org/presentationml/2006/main">
  <p:tag name="AS_UNIQUEID" val="5791"/>
</p:tagLst>
</file>

<file path=ppt/tags/tag96.xml><?xml version="1.0" encoding="utf-8"?>
<p:tagLst xmlns:p="http://schemas.openxmlformats.org/presentationml/2006/main">
  <p:tag name="AS_UNIQUEID" val="5792"/>
</p:tagLst>
</file>

<file path=ppt/tags/tag97.xml><?xml version="1.0" encoding="utf-8"?>
<p:tagLst xmlns:p="http://schemas.openxmlformats.org/presentationml/2006/main">
  <p:tag name="AS_UNIQUEID" val="5793"/>
</p:tagLst>
</file>

<file path=ppt/tags/tag98.xml><?xml version="1.0" encoding="utf-8"?>
<p:tagLst xmlns:p="http://schemas.openxmlformats.org/presentationml/2006/main">
  <p:tag name="AS_UNIQUEID" val="5794"/>
</p:tagLst>
</file>

<file path=ppt/tags/tag99.xml><?xml version="1.0" encoding="utf-8"?>
<p:tagLst xmlns:p="http://schemas.openxmlformats.org/presentationml/2006/main">
  <p:tag name="AS_UNIQUEID" val="5795"/>
</p:tagLst>
</file>

<file path=ppt/theme/theme1.xml><?xml version="1.0" encoding="utf-8"?>
<a:theme xmlns:a="http://schemas.openxmlformats.org/drawingml/2006/main" name="1_自定义设计方案">
  <a:themeElements>
    <a:clrScheme name="自定义 238">
      <a:dk1>
        <a:sysClr val="windowText" lastClr="000000"/>
      </a:dk1>
      <a:lt1>
        <a:sysClr val="window" lastClr="FFFFFF"/>
      </a:lt1>
      <a:dk2>
        <a:srgbClr val="44546A"/>
      </a:dk2>
      <a:lt2>
        <a:srgbClr val="E7E6E6"/>
      </a:lt2>
      <a:accent1>
        <a:srgbClr val="FD5E1A"/>
      </a:accent1>
      <a:accent2>
        <a:srgbClr val="FEB612"/>
      </a:accent2>
      <a:accent3>
        <a:srgbClr val="ACC32B"/>
      </a:accent3>
      <a:accent4>
        <a:srgbClr val="FD5E1A"/>
      </a:accent4>
      <a:accent5>
        <a:srgbClr val="FEB612"/>
      </a:accent5>
      <a:accent6>
        <a:srgbClr val="ACC32B"/>
      </a:accent6>
      <a:hlink>
        <a:srgbClr val="FD5E1A"/>
      </a:hlink>
      <a:folHlink>
        <a:srgbClr val="FEB612"/>
      </a:folHlink>
    </a:clrScheme>
    <a:fontScheme name="Office">
      <a:majorFont>
        <a:latin typeface="Calibri Light"/>
        <a:ea typeface="宋体"/>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宋体"/>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7620</Words>
  <Application>WPS 演示</Application>
  <PresentationFormat>On-screen Show (16:9)</PresentationFormat>
  <Paragraphs>950</Paragraphs>
  <Slides>36</Slides>
  <Notes>3</Notes>
  <HiddenSlides>6</HiddenSlides>
  <MMClips>0</MMClips>
  <ScaleCrop>false</ScaleCrop>
  <HeadingPairs>
    <vt:vector size="6" baseType="variant">
      <vt:variant>
        <vt:lpstr>已用的字体</vt:lpstr>
      </vt:variant>
      <vt:variant>
        <vt:i4>30</vt:i4>
      </vt:variant>
      <vt:variant>
        <vt:lpstr>主题</vt:lpstr>
      </vt:variant>
      <vt:variant>
        <vt:i4>1</vt:i4>
      </vt:variant>
      <vt:variant>
        <vt:lpstr>幻灯片标题</vt:lpstr>
      </vt:variant>
      <vt:variant>
        <vt:i4>36</vt:i4>
      </vt:variant>
    </vt:vector>
  </HeadingPairs>
  <TitlesOfParts>
    <vt:vector size="67" baseType="lpstr">
      <vt:lpstr>Arial</vt:lpstr>
      <vt:lpstr>宋体</vt:lpstr>
      <vt:lpstr>Wingdings</vt:lpstr>
      <vt:lpstr>印品黑体</vt:lpstr>
      <vt:lpstr>黑体</vt:lpstr>
      <vt:lpstr>Calibri</vt:lpstr>
      <vt:lpstr>微软雅黑</vt:lpstr>
      <vt:lpstr>Times New Roman</vt:lpstr>
      <vt:lpstr>等线</vt:lpstr>
      <vt:lpstr>Arial</vt:lpstr>
      <vt:lpstr>汉仪大宋简</vt:lpstr>
      <vt:lpstr>Segoe UI</vt:lpstr>
      <vt:lpstr>华文楷体</vt:lpstr>
      <vt:lpstr>Roboto</vt:lpstr>
      <vt:lpstr>Calibri</vt:lpstr>
      <vt:lpstr>等线 Light</vt:lpstr>
      <vt:lpstr>Wingdings</vt:lpstr>
      <vt:lpstr>新宋体</vt:lpstr>
      <vt:lpstr>楷体</vt:lpstr>
      <vt:lpstr>Arial Unicode MS</vt:lpstr>
      <vt:lpstr>华文行楷</vt:lpstr>
      <vt:lpstr>方正中等线简体</vt:lpstr>
      <vt:lpstr>Courier New</vt:lpstr>
      <vt:lpstr>微软雅黑 Light</vt:lpstr>
      <vt:lpstr>Roboto</vt:lpstr>
      <vt:lpstr>印品黑体</vt:lpstr>
      <vt:lpstr>方正中等线简体</vt:lpstr>
      <vt:lpstr>印品酷黑体</vt:lpstr>
      <vt:lpstr>Gabriola</vt:lpstr>
      <vt:lpstr>方正中等线_GBK</vt:lpstr>
      <vt:lpstr>1_自定义设计方案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longqiang</dc:creator>
  <cp:lastModifiedBy>龙强</cp:lastModifiedBy>
  <cp:revision>4</cp:revision>
  <cp:lastPrinted>2026-03-24T10:22:00Z</cp:lastPrinted>
  <dcterms:created xsi:type="dcterms:W3CDTF">2026-03-24T10:22:00Z</dcterms:created>
  <dcterms:modified xsi:type="dcterms:W3CDTF">2026-03-29T03:45:00Z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KSOProductBuildVer">
    <vt:lpwstr>2052-12.1.0.24031</vt:lpwstr>
  </property>
  <property fmtid="{D5CDD505-2E9C-101B-9397-08002B2CF9AE}" pid="7" name="ICV">
    <vt:lpwstr>6373549DBBB047BC911A4F57980AFFF0_13</vt:lpwstr>
  </property>
</Properties>
</file>