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dp" ContentType="image/vnd.ms-photo"/>
  <Default Extension="gif" ContentType="image/gif"/>
  <Default Extension="wmf" ContentType="image/x-wmf"/>
  <Default Extension="emf" ContentType="image/x-emf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media/image26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"/>
  </p:notesMasterIdLst>
  <p:handoutMasterIdLst>
    <p:handoutMasterId r:id="rId27"/>
  </p:handoutMasterIdLst>
  <p:sldIdLst>
    <p:sldId id="290" r:id="rId3"/>
    <p:sldId id="6544" r:id="rId4"/>
    <p:sldId id="6522" r:id="rId6"/>
    <p:sldId id="6549" r:id="rId7"/>
    <p:sldId id="6550" r:id="rId8"/>
    <p:sldId id="6618" r:id="rId9"/>
    <p:sldId id="6570" r:id="rId10"/>
    <p:sldId id="6561" r:id="rId11"/>
    <p:sldId id="6562" r:id="rId12"/>
    <p:sldId id="6563" r:id="rId13"/>
    <p:sldId id="6576" r:id="rId14"/>
    <p:sldId id="6584" r:id="rId15"/>
    <p:sldId id="6577" r:id="rId16"/>
    <p:sldId id="6597" r:id="rId17"/>
    <p:sldId id="6564" r:id="rId18"/>
    <p:sldId id="6605" r:id="rId19"/>
    <p:sldId id="6616" r:id="rId20"/>
    <p:sldId id="6611" r:id="rId21"/>
    <p:sldId id="6617" r:id="rId22"/>
    <p:sldId id="6612" r:id="rId23"/>
    <p:sldId id="6608" r:id="rId24"/>
    <p:sldId id="6601" r:id="rId25"/>
    <p:sldId id="6602" r:id="rId26"/>
  </p:sldIdLst>
  <p:sldSz cx="12192000" cy="6858000"/>
  <p:notesSz cx="6858000" cy="9144000"/>
  <p:embeddedFontLst>
    <p:embeddedFont>
      <p:font typeface="汉仪旗黑-55简" panose="00020600040101010101" charset="-128"/>
      <p:regular r:id="rId32"/>
    </p:embeddedFont>
    <p:embeddedFont>
      <p:font typeface="微软雅黑" panose="020B0503020204020204" charset="-122"/>
      <p:regular r:id="rId33"/>
    </p:embeddedFont>
    <p:embeddedFont>
      <p:font typeface="汉仪雅酷黑 65W" panose="020B0604020202020204" charset="-122"/>
      <p:regular r:id="rId34"/>
    </p:embeddedFont>
    <p:embeddedFont>
      <p:font typeface="Microsoft YaHei UI" panose="020B0503020204020204" pitchFamily="18" charset="-122"/>
      <p:regular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隶书" panose="02010509060101010101" pitchFamily="49" charset="-122"/>
      <p:regular r:id="rId40"/>
    </p:embeddedFont>
    <p:embeddedFont>
      <p:font typeface="黑体" panose="02010609060101010101" charset="-122"/>
      <p:regular r:id="rId41"/>
    </p:embeddedFont>
    <p:embeddedFont>
      <p:font typeface="汉仪书魂体简" panose="02010600000101010101" charset="-122"/>
      <p:regular r:id="rId42"/>
    </p:embeddedFont>
    <p:embeddedFont>
      <p:font typeface="汉仪傲娇体简" panose="02010509060101010101" charset="-122"/>
      <p:regular r:id="rId43"/>
    </p:embeddedFont>
    <p:embeddedFont>
      <p:font typeface="WPS灵秀黑" charset="-122"/>
      <p:regular r:id="rId44"/>
    </p:embeddedFont>
    <p:embeddedFont>
      <p:font typeface="汉仪颜楷简" panose="00020600040101010101" charset="-122"/>
      <p:regular r:id="rId45"/>
    </p:embeddedFont>
  </p:embeddedFontLst>
  <p:custDataLst>
    <p:tags r:id="rId4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新课标第一网" initials="" lastIdx="0" clrIdx="0"/>
  <p:cmAuthor id="7" name="Lenovo" initials="L" lastIdx="0" clrIdx="6"/>
  <p:cmAuthor id="1" name="落尘" initials="hl8182978" lastIdx="0" clrIdx="0"/>
  <p:cmAuthor id="2" name="作者" initials="A" lastIdx="0" clrIdx="1"/>
  <p:cmAuthor id="3" name="fafa" initials="f" lastIdx="0" clrIdx="1"/>
  <p:cmAuthor id="4" name="王习习" initials="王" lastIdx="0" clrIdx="0"/>
  <p:cmAuthor id="5" name="8602" initials="8" lastIdx="0" clrIdx="4"/>
  <p:cmAuthor id="6" name="jwzx" initials="j" lastIdx="0" clrIdx="5"/>
  <p:cmAuthor id="8" name="姜伟光" initials="姜" lastIdx="0" clrIdx="0"/>
  <p:cmAuthor id="9" name=" " initials="" lastIdx="0" clrIdx="4"/>
  <p:cmAuthor id="2001" name="骆倩怡_Znauj26B" initials="authorId_382814100" lastIdx="0" clrIdx="0"/>
  <p:cmAuthor id="10" name="AutoBVT" initials="A" lastIdx="0" clrIdx="0"/>
  <p:cmAuthor id="11" name="wucj" initials="w" lastIdx="0" clrIdx="0"/>
  <p:cmAuthor id="12" name="SkyUser" initials="S" lastIdx="0" clrIdx="0"/>
  <p:cmAuthor id="13" name="L" initials="L" lastIdx="0" clrIdx="1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浅色样式 3 - 强调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8" autoAdjust="0"/>
    <p:restoredTop sz="94660"/>
  </p:normalViewPr>
  <p:slideViewPr>
    <p:cSldViewPr snapToGrid="0">
      <p:cViewPr varScale="1">
        <p:scale>
          <a:sx n="69" d="100"/>
          <a:sy n="69" d="100"/>
        </p:scale>
        <p:origin x="77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6" Type="http://schemas.openxmlformats.org/officeDocument/2006/relationships/tags" Target="tags/tag996.xml"/><Relationship Id="rId45" Type="http://schemas.openxmlformats.org/officeDocument/2006/relationships/font" Target="fonts/font14.fntdata"/><Relationship Id="rId44" Type="http://schemas.openxmlformats.org/officeDocument/2006/relationships/font" Target="fonts/font13.fntdata"/><Relationship Id="rId43" Type="http://schemas.openxmlformats.org/officeDocument/2006/relationships/font" Target="fonts/font12.fntdata"/><Relationship Id="rId42" Type="http://schemas.openxmlformats.org/officeDocument/2006/relationships/font" Target="fonts/font11.fntdata"/><Relationship Id="rId41" Type="http://schemas.openxmlformats.org/officeDocument/2006/relationships/font" Target="fonts/font10.fntdata"/><Relationship Id="rId40" Type="http://schemas.openxmlformats.org/officeDocument/2006/relationships/font" Target="fonts/font9.fntdata"/><Relationship Id="rId4" Type="http://schemas.openxmlformats.org/officeDocument/2006/relationships/slide" Target="slides/slide2.xml"/><Relationship Id="rId39" Type="http://schemas.openxmlformats.org/officeDocument/2006/relationships/font" Target="fonts/font8.fntdata"/><Relationship Id="rId38" Type="http://schemas.openxmlformats.org/officeDocument/2006/relationships/font" Target="fonts/font7.fntdata"/><Relationship Id="rId37" Type="http://schemas.openxmlformats.org/officeDocument/2006/relationships/font" Target="fonts/font6.fntdata"/><Relationship Id="rId36" Type="http://schemas.openxmlformats.org/officeDocument/2006/relationships/font" Target="fonts/font5.fntdata"/><Relationship Id="rId35" Type="http://schemas.openxmlformats.org/officeDocument/2006/relationships/font" Target="fonts/font4.fntdata"/><Relationship Id="rId34" Type="http://schemas.openxmlformats.org/officeDocument/2006/relationships/font" Target="fonts/font3.fntdata"/><Relationship Id="rId33" Type="http://schemas.openxmlformats.org/officeDocument/2006/relationships/font" Target="fonts/font2.fntdata"/><Relationship Id="rId32" Type="http://schemas.openxmlformats.org/officeDocument/2006/relationships/font" Target="fonts/font1.fntdata"/><Relationship Id="rId31" Type="http://schemas.openxmlformats.org/officeDocument/2006/relationships/commentAuthors" Target="commentAuthors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handoutMaster" Target="handoutMasters/handoutMaster1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emf"/></Relationships>
</file>

<file path=ppt/handoutMasters/_rels/handout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3.xml"/><Relationship Id="rId4" Type="http://schemas.openxmlformats.org/officeDocument/2006/relationships/tags" Target="../tags/tag995.xml"/><Relationship Id="rId3" Type="http://schemas.openxmlformats.org/officeDocument/2006/relationships/tags" Target="../tags/tag994.xml"/><Relationship Id="rId2" Type="http://schemas.openxmlformats.org/officeDocument/2006/relationships/tags" Target="../tags/tag993.xml"/><Relationship Id="rId1" Type="http://schemas.openxmlformats.org/officeDocument/2006/relationships/tags" Target="../tags/tag99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汉仪旗黑-55简" panose="00020600040101010101" charset="-128"/>
              <a:ea typeface="汉仪旗黑-55简" panose="00020600040101010101" charset="-128"/>
              <a:cs typeface="汉仪旗黑-55简" panose="00020600040101010101" charset="-128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2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汉仪旗黑-55简" panose="00020600040101010101" charset="-128"/>
              </a:rPr>
            </a:fld>
            <a:endParaRPr lang="zh-CN" altLang="en-US">
              <a:latin typeface="汉仪旗黑-55简" panose="00020600040101010101" charset="-128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3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汉仪旗黑-55简" panose="00020600040101010101" charset="-128"/>
              <a:ea typeface="汉仪旗黑-55简" panose="00020600040101010101" charset="-128"/>
              <a:cs typeface="汉仪旗黑-55简" panose="00020600040101010101" charset="-128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4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汉仪旗黑-55简" panose="00020600040101010101" charset="-128"/>
              </a:rPr>
            </a:fld>
            <a:endParaRPr lang="zh-CN" altLang="en-US">
              <a:latin typeface="汉仪旗黑-55简" panose="00020600040101010101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tags" Target="../tags/tag991.xml"/><Relationship Id="rId5" Type="http://schemas.openxmlformats.org/officeDocument/2006/relationships/tags" Target="../tags/tag990.xml"/><Relationship Id="rId4" Type="http://schemas.openxmlformats.org/officeDocument/2006/relationships/tags" Target="../tags/tag989.xml"/><Relationship Id="rId3" Type="http://schemas.openxmlformats.org/officeDocument/2006/relationships/tags" Target="../tags/tag988.xml"/><Relationship Id="rId2" Type="http://schemas.openxmlformats.org/officeDocument/2006/relationships/tags" Target="../tags/tag987.xml"/><Relationship Id="rId1" Type="http://schemas.openxmlformats.org/officeDocument/2006/relationships/tags" Target="../tags/tag98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4" Type="http://schemas.openxmlformats.org/officeDocument/2006/relationships/tags" Target="../tags/tag500.xml"/><Relationship Id="rId3" Type="http://schemas.openxmlformats.org/officeDocument/2006/relationships/tags" Target="../tags/tag499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4" Type="http://schemas.openxmlformats.org/officeDocument/2006/relationships/tags" Target="../tags/tag960.xml"/><Relationship Id="rId3" Type="http://schemas.openxmlformats.org/officeDocument/2006/relationships/tags" Target="../tags/tag959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tags" Target="../tags/tag104.xml"/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7" Type="http://schemas.openxmlformats.org/officeDocument/2006/relationships/tags" Target="../tags/tag112.xml"/><Relationship Id="rId6" Type="http://schemas.openxmlformats.org/officeDocument/2006/relationships/tags" Target="../tags/tag111.xml"/><Relationship Id="rId5" Type="http://schemas.openxmlformats.org/officeDocument/2006/relationships/tags" Target="../tags/tag110.xml"/><Relationship Id="rId4" Type="http://schemas.openxmlformats.org/officeDocument/2006/relationships/tags" Target="../tags/tag109.xml"/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120.xml"/><Relationship Id="rId8" Type="http://schemas.openxmlformats.org/officeDocument/2006/relationships/tags" Target="../tags/tag119.xml"/><Relationship Id="rId7" Type="http://schemas.openxmlformats.org/officeDocument/2006/relationships/tags" Target="../tags/tag118.xml"/><Relationship Id="rId6" Type="http://schemas.openxmlformats.org/officeDocument/2006/relationships/tags" Target="../tags/tag117.xml"/><Relationship Id="rId5" Type="http://schemas.openxmlformats.org/officeDocument/2006/relationships/tags" Target="../tags/tag116.xml"/><Relationship Id="rId4" Type="http://schemas.openxmlformats.org/officeDocument/2006/relationships/tags" Target="../tags/tag115.xml"/><Relationship Id="rId3" Type="http://schemas.openxmlformats.org/officeDocument/2006/relationships/tags" Target="../tags/tag114.xml"/><Relationship Id="rId2" Type="http://schemas.openxmlformats.org/officeDocument/2006/relationships/tags" Target="../tags/tag113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5" Type="http://schemas.openxmlformats.org/officeDocument/2006/relationships/tags" Target="../tags/tag124.xml"/><Relationship Id="rId4" Type="http://schemas.openxmlformats.org/officeDocument/2006/relationships/tags" Target="../tags/tag123.xml"/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132.xml"/><Relationship Id="rId8" Type="http://schemas.openxmlformats.org/officeDocument/2006/relationships/tags" Target="../tags/tag131.xml"/><Relationship Id="rId7" Type="http://schemas.openxmlformats.org/officeDocument/2006/relationships/tags" Target="../tags/tag130.xml"/><Relationship Id="rId6" Type="http://schemas.openxmlformats.org/officeDocument/2006/relationships/tags" Target="../tags/tag129.xml"/><Relationship Id="rId5" Type="http://schemas.openxmlformats.org/officeDocument/2006/relationships/tags" Target="../tags/tag128.xml"/><Relationship Id="rId4" Type="http://schemas.openxmlformats.org/officeDocument/2006/relationships/tags" Target="../tags/tag127.xml"/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0" Type="http://schemas.openxmlformats.org/officeDocument/2006/relationships/tags" Target="../tags/tag133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139.xml"/><Relationship Id="rId6" Type="http://schemas.openxmlformats.org/officeDocument/2006/relationships/tags" Target="../tags/tag138.xml"/><Relationship Id="rId5" Type="http://schemas.openxmlformats.org/officeDocument/2006/relationships/tags" Target="../tags/tag137.xml"/><Relationship Id="rId4" Type="http://schemas.openxmlformats.org/officeDocument/2006/relationships/tags" Target="../tags/tag136.xml"/><Relationship Id="rId3" Type="http://schemas.openxmlformats.org/officeDocument/2006/relationships/tags" Target="../tags/tag135.xml"/><Relationship Id="rId2" Type="http://schemas.openxmlformats.org/officeDocument/2006/relationships/tags" Target="../tags/tag134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7" Type="http://schemas.openxmlformats.org/officeDocument/2006/relationships/tags" Target="../tags/tag145.xml"/><Relationship Id="rId6" Type="http://schemas.openxmlformats.org/officeDocument/2006/relationships/tags" Target="../tags/tag144.xml"/><Relationship Id="rId5" Type="http://schemas.openxmlformats.org/officeDocument/2006/relationships/tags" Target="../tags/tag143.xml"/><Relationship Id="rId4" Type="http://schemas.openxmlformats.org/officeDocument/2006/relationships/tags" Target="../tags/tag142.xml"/><Relationship Id="rId3" Type="http://schemas.openxmlformats.org/officeDocument/2006/relationships/tags" Target="../tags/tag141.xml"/><Relationship Id="rId2" Type="http://schemas.openxmlformats.org/officeDocument/2006/relationships/tags" Target="../tags/tag140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150.xml"/><Relationship Id="rId5" Type="http://schemas.openxmlformats.org/officeDocument/2006/relationships/tags" Target="../tags/tag149.xml"/><Relationship Id="rId4" Type="http://schemas.openxmlformats.org/officeDocument/2006/relationships/tags" Target="../tags/tag148.xml"/><Relationship Id="rId3" Type="http://schemas.openxmlformats.org/officeDocument/2006/relationships/tags" Target="../tags/tag147.xml"/><Relationship Id="rId2" Type="http://schemas.openxmlformats.org/officeDocument/2006/relationships/tags" Target="../tags/tag146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6" Type="http://schemas.openxmlformats.org/officeDocument/2006/relationships/tags" Target="../tags/tag155.xml"/><Relationship Id="rId5" Type="http://schemas.openxmlformats.org/officeDocument/2006/relationships/tags" Target="../tags/tag154.xml"/><Relationship Id="rId4" Type="http://schemas.openxmlformats.org/officeDocument/2006/relationships/tags" Target="../tags/tag153.xml"/><Relationship Id="rId3" Type="http://schemas.openxmlformats.org/officeDocument/2006/relationships/tags" Target="../tags/tag152.xml"/><Relationship Id="rId2" Type="http://schemas.openxmlformats.org/officeDocument/2006/relationships/tags" Target="../tags/tag151.xm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160.xml"/><Relationship Id="rId7" Type="http://schemas.openxmlformats.org/officeDocument/2006/relationships/image" Target="../media/image8.png"/><Relationship Id="rId6" Type="http://schemas.openxmlformats.org/officeDocument/2006/relationships/tags" Target="../tags/tag159.xml"/><Relationship Id="rId5" Type="http://schemas.openxmlformats.org/officeDocument/2006/relationships/tags" Target="../tags/tag158.xml"/><Relationship Id="rId4" Type="http://schemas.openxmlformats.org/officeDocument/2006/relationships/tags" Target="../tags/tag157.xml"/><Relationship Id="rId3" Type="http://schemas.openxmlformats.org/officeDocument/2006/relationships/tags" Target="../tags/tag156.xm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23.xml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7" Type="http://schemas.openxmlformats.org/officeDocument/2006/relationships/image" Target="../media/image2.png"/><Relationship Id="rId16" Type="http://schemas.openxmlformats.org/officeDocument/2006/relationships/tags" Target="../tags/tag29.xml"/><Relationship Id="rId15" Type="http://schemas.openxmlformats.org/officeDocument/2006/relationships/tags" Target="../tags/tag28.xml"/><Relationship Id="rId14" Type="http://schemas.openxmlformats.org/officeDocument/2006/relationships/tags" Target="../tags/tag27.xml"/><Relationship Id="rId13" Type="http://schemas.openxmlformats.org/officeDocument/2006/relationships/tags" Target="../tags/tag26.xml"/><Relationship Id="rId12" Type="http://schemas.openxmlformats.org/officeDocument/2006/relationships/image" Target="../media/image1.png"/><Relationship Id="rId11" Type="http://schemas.openxmlformats.org/officeDocument/2006/relationships/tags" Target="../tags/tag25.xml"/><Relationship Id="rId10" Type="http://schemas.openxmlformats.org/officeDocument/2006/relationships/tags" Target="../tags/tag24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tags" Target="../tags/tag165.xml"/><Relationship Id="rId7" Type="http://schemas.openxmlformats.org/officeDocument/2006/relationships/image" Target="../media/image9.png"/><Relationship Id="rId6" Type="http://schemas.openxmlformats.org/officeDocument/2006/relationships/tags" Target="../tags/tag164.xml"/><Relationship Id="rId5" Type="http://schemas.openxmlformats.org/officeDocument/2006/relationships/tags" Target="../tags/tag163.xml"/><Relationship Id="rId4" Type="http://schemas.openxmlformats.org/officeDocument/2006/relationships/tags" Target="../tags/tag162.xml"/><Relationship Id="rId3" Type="http://schemas.openxmlformats.org/officeDocument/2006/relationships/tags" Target="../tags/tag161.xm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172.xml"/><Relationship Id="rId8" Type="http://schemas.openxmlformats.org/officeDocument/2006/relationships/tags" Target="../tags/tag171.xml"/><Relationship Id="rId7" Type="http://schemas.openxmlformats.org/officeDocument/2006/relationships/tags" Target="../tags/tag170.xml"/><Relationship Id="rId6" Type="http://schemas.openxmlformats.org/officeDocument/2006/relationships/tags" Target="../tags/tag169.xml"/><Relationship Id="rId5" Type="http://schemas.openxmlformats.org/officeDocument/2006/relationships/image" Target="../media/image10.png"/><Relationship Id="rId4" Type="http://schemas.openxmlformats.org/officeDocument/2006/relationships/tags" Target="../tags/tag168.xml"/><Relationship Id="rId3" Type="http://schemas.openxmlformats.org/officeDocument/2006/relationships/tags" Target="../tags/tag167.xml"/><Relationship Id="rId2" Type="http://schemas.openxmlformats.org/officeDocument/2006/relationships/tags" Target="../tags/tag166.xml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tags" Target="../tags/tag177.xml"/><Relationship Id="rId7" Type="http://schemas.openxmlformats.org/officeDocument/2006/relationships/tags" Target="../tags/tag176.xml"/><Relationship Id="rId6" Type="http://schemas.openxmlformats.org/officeDocument/2006/relationships/image" Target="../media/image12.png"/><Relationship Id="rId5" Type="http://schemas.openxmlformats.org/officeDocument/2006/relationships/tags" Target="../tags/tag175.xml"/><Relationship Id="rId4" Type="http://schemas.openxmlformats.org/officeDocument/2006/relationships/tags" Target="../tags/tag174.xml"/><Relationship Id="rId3" Type="http://schemas.openxmlformats.org/officeDocument/2006/relationships/tags" Target="../tags/tag173.xm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5" Type="http://schemas.openxmlformats.org/officeDocument/2006/relationships/tags" Target="../tags/tag181.xml"/><Relationship Id="rId4" Type="http://schemas.openxmlformats.org/officeDocument/2006/relationships/tags" Target="../tags/tag180.xml"/><Relationship Id="rId3" Type="http://schemas.openxmlformats.org/officeDocument/2006/relationships/tags" Target="../tags/tag179.xml"/><Relationship Id="rId2" Type="http://schemas.openxmlformats.org/officeDocument/2006/relationships/tags" Target="../tags/tag178.xml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188.xml"/><Relationship Id="rId8" Type="http://schemas.openxmlformats.org/officeDocument/2006/relationships/tags" Target="../tags/tag187.xml"/><Relationship Id="rId7" Type="http://schemas.openxmlformats.org/officeDocument/2006/relationships/tags" Target="../tags/tag186.xml"/><Relationship Id="rId6" Type="http://schemas.openxmlformats.org/officeDocument/2006/relationships/tags" Target="../tags/tag185.xml"/><Relationship Id="rId5" Type="http://schemas.openxmlformats.org/officeDocument/2006/relationships/image" Target="../media/image10.png"/><Relationship Id="rId4" Type="http://schemas.openxmlformats.org/officeDocument/2006/relationships/tags" Target="../tags/tag184.xml"/><Relationship Id="rId32" Type="http://schemas.openxmlformats.org/officeDocument/2006/relationships/tags" Target="../tags/tag211.xml"/><Relationship Id="rId31" Type="http://schemas.openxmlformats.org/officeDocument/2006/relationships/tags" Target="../tags/tag210.xml"/><Relationship Id="rId30" Type="http://schemas.openxmlformats.org/officeDocument/2006/relationships/tags" Target="../tags/tag209.xml"/><Relationship Id="rId3" Type="http://schemas.openxmlformats.org/officeDocument/2006/relationships/tags" Target="../tags/tag183.xml"/><Relationship Id="rId29" Type="http://schemas.openxmlformats.org/officeDocument/2006/relationships/tags" Target="../tags/tag208.xml"/><Relationship Id="rId28" Type="http://schemas.openxmlformats.org/officeDocument/2006/relationships/tags" Target="../tags/tag207.xml"/><Relationship Id="rId27" Type="http://schemas.openxmlformats.org/officeDocument/2006/relationships/tags" Target="../tags/tag206.xml"/><Relationship Id="rId26" Type="http://schemas.openxmlformats.org/officeDocument/2006/relationships/tags" Target="../tags/tag205.xml"/><Relationship Id="rId25" Type="http://schemas.openxmlformats.org/officeDocument/2006/relationships/tags" Target="../tags/tag204.xml"/><Relationship Id="rId24" Type="http://schemas.openxmlformats.org/officeDocument/2006/relationships/tags" Target="../tags/tag203.xml"/><Relationship Id="rId23" Type="http://schemas.openxmlformats.org/officeDocument/2006/relationships/tags" Target="../tags/tag202.xml"/><Relationship Id="rId22" Type="http://schemas.openxmlformats.org/officeDocument/2006/relationships/tags" Target="../tags/tag201.xml"/><Relationship Id="rId21" Type="http://schemas.openxmlformats.org/officeDocument/2006/relationships/tags" Target="../tags/tag200.xml"/><Relationship Id="rId20" Type="http://schemas.openxmlformats.org/officeDocument/2006/relationships/tags" Target="../tags/tag199.xml"/><Relationship Id="rId2" Type="http://schemas.openxmlformats.org/officeDocument/2006/relationships/tags" Target="../tags/tag182.xml"/><Relationship Id="rId19" Type="http://schemas.openxmlformats.org/officeDocument/2006/relationships/tags" Target="../tags/tag198.xml"/><Relationship Id="rId18" Type="http://schemas.openxmlformats.org/officeDocument/2006/relationships/tags" Target="../tags/tag197.xml"/><Relationship Id="rId17" Type="http://schemas.openxmlformats.org/officeDocument/2006/relationships/tags" Target="../tags/tag196.xml"/><Relationship Id="rId16" Type="http://schemas.openxmlformats.org/officeDocument/2006/relationships/tags" Target="../tags/tag195.xml"/><Relationship Id="rId15" Type="http://schemas.openxmlformats.org/officeDocument/2006/relationships/tags" Target="../tags/tag194.xml"/><Relationship Id="rId14" Type="http://schemas.openxmlformats.org/officeDocument/2006/relationships/tags" Target="../tags/tag193.xml"/><Relationship Id="rId13" Type="http://schemas.openxmlformats.org/officeDocument/2006/relationships/tags" Target="../tags/tag192.xml"/><Relationship Id="rId12" Type="http://schemas.openxmlformats.org/officeDocument/2006/relationships/tags" Target="../tags/tag191.xml"/><Relationship Id="rId11" Type="http://schemas.openxmlformats.org/officeDocument/2006/relationships/tags" Target="../tags/tag190.xml"/><Relationship Id="rId10" Type="http://schemas.openxmlformats.org/officeDocument/2006/relationships/tags" Target="../tags/tag189.xml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218.xml"/><Relationship Id="rId8" Type="http://schemas.openxmlformats.org/officeDocument/2006/relationships/tags" Target="../tags/tag217.xml"/><Relationship Id="rId7" Type="http://schemas.openxmlformats.org/officeDocument/2006/relationships/tags" Target="../tags/tag216.xml"/><Relationship Id="rId6" Type="http://schemas.openxmlformats.org/officeDocument/2006/relationships/tags" Target="../tags/tag215.xml"/><Relationship Id="rId5" Type="http://schemas.openxmlformats.org/officeDocument/2006/relationships/tags" Target="../tags/tag214.xml"/><Relationship Id="rId4" Type="http://schemas.openxmlformats.org/officeDocument/2006/relationships/tags" Target="../tags/tag213.xml"/><Relationship Id="rId37" Type="http://schemas.openxmlformats.org/officeDocument/2006/relationships/tags" Target="../tags/tag246.xml"/><Relationship Id="rId36" Type="http://schemas.openxmlformats.org/officeDocument/2006/relationships/tags" Target="../tags/tag245.xml"/><Relationship Id="rId35" Type="http://schemas.openxmlformats.org/officeDocument/2006/relationships/tags" Target="../tags/tag244.xml"/><Relationship Id="rId34" Type="http://schemas.openxmlformats.org/officeDocument/2006/relationships/tags" Target="../tags/tag243.xml"/><Relationship Id="rId33" Type="http://schemas.openxmlformats.org/officeDocument/2006/relationships/tags" Target="../tags/tag242.xml"/><Relationship Id="rId32" Type="http://schemas.openxmlformats.org/officeDocument/2006/relationships/tags" Target="../tags/tag241.xml"/><Relationship Id="rId31" Type="http://schemas.openxmlformats.org/officeDocument/2006/relationships/tags" Target="../tags/tag240.xml"/><Relationship Id="rId30" Type="http://schemas.openxmlformats.org/officeDocument/2006/relationships/tags" Target="../tags/tag239.xml"/><Relationship Id="rId3" Type="http://schemas.openxmlformats.org/officeDocument/2006/relationships/tags" Target="../tags/tag212.xml"/><Relationship Id="rId29" Type="http://schemas.openxmlformats.org/officeDocument/2006/relationships/tags" Target="../tags/tag238.xml"/><Relationship Id="rId28" Type="http://schemas.openxmlformats.org/officeDocument/2006/relationships/tags" Target="../tags/tag237.xml"/><Relationship Id="rId27" Type="http://schemas.openxmlformats.org/officeDocument/2006/relationships/tags" Target="../tags/tag236.xml"/><Relationship Id="rId26" Type="http://schemas.openxmlformats.org/officeDocument/2006/relationships/tags" Target="../tags/tag235.xml"/><Relationship Id="rId25" Type="http://schemas.openxmlformats.org/officeDocument/2006/relationships/tags" Target="../tags/tag234.xml"/><Relationship Id="rId24" Type="http://schemas.openxmlformats.org/officeDocument/2006/relationships/tags" Target="../tags/tag233.xml"/><Relationship Id="rId23" Type="http://schemas.openxmlformats.org/officeDocument/2006/relationships/tags" Target="../tags/tag232.xml"/><Relationship Id="rId22" Type="http://schemas.openxmlformats.org/officeDocument/2006/relationships/tags" Target="../tags/tag231.xml"/><Relationship Id="rId21" Type="http://schemas.openxmlformats.org/officeDocument/2006/relationships/tags" Target="../tags/tag230.xml"/><Relationship Id="rId20" Type="http://schemas.openxmlformats.org/officeDocument/2006/relationships/tags" Target="../tags/tag229.xml"/><Relationship Id="rId2" Type="http://schemas.openxmlformats.org/officeDocument/2006/relationships/image" Target="../media/image13.png"/><Relationship Id="rId19" Type="http://schemas.openxmlformats.org/officeDocument/2006/relationships/tags" Target="../tags/tag228.xml"/><Relationship Id="rId18" Type="http://schemas.openxmlformats.org/officeDocument/2006/relationships/tags" Target="../tags/tag227.xml"/><Relationship Id="rId17" Type="http://schemas.openxmlformats.org/officeDocument/2006/relationships/tags" Target="../tags/tag226.xml"/><Relationship Id="rId16" Type="http://schemas.openxmlformats.org/officeDocument/2006/relationships/tags" Target="../tags/tag225.xml"/><Relationship Id="rId15" Type="http://schemas.openxmlformats.org/officeDocument/2006/relationships/tags" Target="../tags/tag224.xml"/><Relationship Id="rId14" Type="http://schemas.openxmlformats.org/officeDocument/2006/relationships/tags" Target="../tags/tag223.xml"/><Relationship Id="rId13" Type="http://schemas.openxmlformats.org/officeDocument/2006/relationships/tags" Target="../tags/tag222.xml"/><Relationship Id="rId12" Type="http://schemas.openxmlformats.org/officeDocument/2006/relationships/tags" Target="../tags/tag221.xml"/><Relationship Id="rId11" Type="http://schemas.openxmlformats.org/officeDocument/2006/relationships/tags" Target="../tags/tag220.xml"/><Relationship Id="rId10" Type="http://schemas.openxmlformats.org/officeDocument/2006/relationships/tags" Target="../tags/tag219.xml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252.xml"/><Relationship Id="rId8" Type="http://schemas.openxmlformats.org/officeDocument/2006/relationships/tags" Target="../tags/tag251.xml"/><Relationship Id="rId7" Type="http://schemas.openxmlformats.org/officeDocument/2006/relationships/tags" Target="../tags/tag250.xml"/><Relationship Id="rId6" Type="http://schemas.openxmlformats.org/officeDocument/2006/relationships/tags" Target="../tags/tag249.xml"/><Relationship Id="rId5" Type="http://schemas.openxmlformats.org/officeDocument/2006/relationships/tags" Target="../tags/tag248.xml"/><Relationship Id="rId4" Type="http://schemas.microsoft.com/office/2007/relationships/hdphoto" Target="../media/image15.wdp"/><Relationship Id="rId3" Type="http://schemas.openxmlformats.org/officeDocument/2006/relationships/image" Target="../media/image14.jpeg"/><Relationship Id="rId2" Type="http://schemas.openxmlformats.org/officeDocument/2006/relationships/tags" Target="../tags/tag247.xml"/><Relationship Id="rId15" Type="http://schemas.microsoft.com/office/2007/relationships/hdphoto" Target="../media/image17.wdp"/><Relationship Id="rId14" Type="http://schemas.openxmlformats.org/officeDocument/2006/relationships/image" Target="../media/image16.png"/><Relationship Id="rId13" Type="http://schemas.openxmlformats.org/officeDocument/2006/relationships/tags" Target="../tags/tag256.xml"/><Relationship Id="rId12" Type="http://schemas.openxmlformats.org/officeDocument/2006/relationships/tags" Target="../tags/tag255.xml"/><Relationship Id="rId11" Type="http://schemas.openxmlformats.org/officeDocument/2006/relationships/tags" Target="../tags/tag254.xml"/><Relationship Id="rId10" Type="http://schemas.openxmlformats.org/officeDocument/2006/relationships/tags" Target="../tags/tag253.xml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263.xml"/><Relationship Id="rId8" Type="http://schemas.openxmlformats.org/officeDocument/2006/relationships/tags" Target="../tags/tag262.xml"/><Relationship Id="rId7" Type="http://schemas.openxmlformats.org/officeDocument/2006/relationships/tags" Target="../tags/tag261.xml"/><Relationship Id="rId6" Type="http://schemas.openxmlformats.org/officeDocument/2006/relationships/tags" Target="../tags/tag260.xml"/><Relationship Id="rId5" Type="http://schemas.openxmlformats.org/officeDocument/2006/relationships/tags" Target="../tags/tag259.xml"/><Relationship Id="rId4" Type="http://schemas.openxmlformats.org/officeDocument/2006/relationships/tags" Target="../tags/tag258.xml"/><Relationship Id="rId3" Type="http://schemas.openxmlformats.org/officeDocument/2006/relationships/tags" Target="../tags/tag257.xml"/><Relationship Id="rId24" Type="http://schemas.openxmlformats.org/officeDocument/2006/relationships/tags" Target="../tags/tag278.xml"/><Relationship Id="rId23" Type="http://schemas.openxmlformats.org/officeDocument/2006/relationships/tags" Target="../tags/tag277.xml"/><Relationship Id="rId22" Type="http://schemas.openxmlformats.org/officeDocument/2006/relationships/tags" Target="../tags/tag276.xml"/><Relationship Id="rId21" Type="http://schemas.openxmlformats.org/officeDocument/2006/relationships/tags" Target="../tags/tag275.xml"/><Relationship Id="rId20" Type="http://schemas.openxmlformats.org/officeDocument/2006/relationships/tags" Target="../tags/tag274.xml"/><Relationship Id="rId2" Type="http://schemas.openxmlformats.org/officeDocument/2006/relationships/image" Target="../media/image7.png"/><Relationship Id="rId19" Type="http://schemas.openxmlformats.org/officeDocument/2006/relationships/tags" Target="../tags/tag273.xml"/><Relationship Id="rId18" Type="http://schemas.openxmlformats.org/officeDocument/2006/relationships/tags" Target="../tags/tag272.xml"/><Relationship Id="rId17" Type="http://schemas.openxmlformats.org/officeDocument/2006/relationships/tags" Target="../tags/tag271.xml"/><Relationship Id="rId16" Type="http://schemas.openxmlformats.org/officeDocument/2006/relationships/tags" Target="../tags/tag270.xml"/><Relationship Id="rId15" Type="http://schemas.openxmlformats.org/officeDocument/2006/relationships/tags" Target="../tags/tag269.xml"/><Relationship Id="rId14" Type="http://schemas.openxmlformats.org/officeDocument/2006/relationships/tags" Target="../tags/tag268.xml"/><Relationship Id="rId13" Type="http://schemas.openxmlformats.org/officeDocument/2006/relationships/tags" Target="../tags/tag267.xml"/><Relationship Id="rId12" Type="http://schemas.openxmlformats.org/officeDocument/2006/relationships/tags" Target="../tags/tag266.xml"/><Relationship Id="rId11" Type="http://schemas.openxmlformats.org/officeDocument/2006/relationships/tags" Target="../tags/tag265.xml"/><Relationship Id="rId10" Type="http://schemas.openxmlformats.org/officeDocument/2006/relationships/tags" Target="../tags/tag264.xml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tags" Target="../tags/tag283.xml"/><Relationship Id="rId7" Type="http://schemas.openxmlformats.org/officeDocument/2006/relationships/image" Target="../media/image19.png"/><Relationship Id="rId6" Type="http://schemas.openxmlformats.org/officeDocument/2006/relationships/tags" Target="../tags/tag282.xml"/><Relationship Id="rId5" Type="http://schemas.openxmlformats.org/officeDocument/2006/relationships/tags" Target="../tags/tag281.xml"/><Relationship Id="rId4" Type="http://schemas.openxmlformats.org/officeDocument/2006/relationships/image" Target="../media/image18.png"/><Relationship Id="rId3" Type="http://schemas.openxmlformats.org/officeDocument/2006/relationships/tags" Target="../tags/tag280.xml"/><Relationship Id="rId2" Type="http://schemas.openxmlformats.org/officeDocument/2006/relationships/tags" Target="../tags/tag279.xml"/><Relationship Id="rId13" Type="http://schemas.openxmlformats.org/officeDocument/2006/relationships/tags" Target="../tags/tag287.xml"/><Relationship Id="rId12" Type="http://schemas.openxmlformats.org/officeDocument/2006/relationships/tags" Target="../tags/tag286.xml"/><Relationship Id="rId11" Type="http://schemas.openxmlformats.org/officeDocument/2006/relationships/tags" Target="../tags/tag285.xml"/><Relationship Id="rId10" Type="http://schemas.openxmlformats.org/officeDocument/2006/relationships/tags" Target="../tags/tag284.xml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294.xml"/><Relationship Id="rId8" Type="http://schemas.openxmlformats.org/officeDocument/2006/relationships/tags" Target="../tags/tag293.xml"/><Relationship Id="rId7" Type="http://schemas.openxmlformats.org/officeDocument/2006/relationships/tags" Target="../tags/tag292.xml"/><Relationship Id="rId6" Type="http://schemas.openxmlformats.org/officeDocument/2006/relationships/tags" Target="../tags/tag291.xml"/><Relationship Id="rId5" Type="http://schemas.openxmlformats.org/officeDocument/2006/relationships/image" Target="../media/image10.png"/><Relationship Id="rId4" Type="http://schemas.openxmlformats.org/officeDocument/2006/relationships/tags" Target="../tags/tag290.xml"/><Relationship Id="rId3" Type="http://schemas.openxmlformats.org/officeDocument/2006/relationships/tags" Target="../tags/tag289.xml"/><Relationship Id="rId20" Type="http://schemas.openxmlformats.org/officeDocument/2006/relationships/tags" Target="../tags/tag305.xml"/><Relationship Id="rId2" Type="http://schemas.openxmlformats.org/officeDocument/2006/relationships/tags" Target="../tags/tag288.xml"/><Relationship Id="rId19" Type="http://schemas.openxmlformats.org/officeDocument/2006/relationships/tags" Target="../tags/tag304.xml"/><Relationship Id="rId18" Type="http://schemas.openxmlformats.org/officeDocument/2006/relationships/tags" Target="../tags/tag303.xml"/><Relationship Id="rId17" Type="http://schemas.openxmlformats.org/officeDocument/2006/relationships/tags" Target="../tags/tag302.xml"/><Relationship Id="rId16" Type="http://schemas.openxmlformats.org/officeDocument/2006/relationships/tags" Target="../tags/tag301.xml"/><Relationship Id="rId15" Type="http://schemas.openxmlformats.org/officeDocument/2006/relationships/tags" Target="../tags/tag300.xml"/><Relationship Id="rId14" Type="http://schemas.openxmlformats.org/officeDocument/2006/relationships/tags" Target="../tags/tag299.xml"/><Relationship Id="rId13" Type="http://schemas.openxmlformats.org/officeDocument/2006/relationships/tags" Target="../tags/tag298.xml"/><Relationship Id="rId12" Type="http://schemas.openxmlformats.org/officeDocument/2006/relationships/tags" Target="../tags/tag297.xml"/><Relationship Id="rId11" Type="http://schemas.openxmlformats.org/officeDocument/2006/relationships/tags" Target="../tags/tag296.xml"/><Relationship Id="rId10" Type="http://schemas.openxmlformats.org/officeDocument/2006/relationships/tags" Target="../tags/tag295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37.xml"/><Relationship Id="rId8" Type="http://schemas.openxmlformats.org/officeDocument/2006/relationships/tags" Target="../tags/tag36.xml"/><Relationship Id="rId7" Type="http://schemas.openxmlformats.org/officeDocument/2006/relationships/tags" Target="../tags/tag35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7" Type="http://schemas.openxmlformats.org/officeDocument/2006/relationships/image" Target="../media/image2.png"/><Relationship Id="rId16" Type="http://schemas.openxmlformats.org/officeDocument/2006/relationships/tags" Target="../tags/tag43.xml"/><Relationship Id="rId15" Type="http://schemas.openxmlformats.org/officeDocument/2006/relationships/tags" Target="../tags/tag42.xml"/><Relationship Id="rId14" Type="http://schemas.openxmlformats.org/officeDocument/2006/relationships/tags" Target="../tags/tag41.xml"/><Relationship Id="rId13" Type="http://schemas.openxmlformats.org/officeDocument/2006/relationships/tags" Target="../tags/tag40.xml"/><Relationship Id="rId12" Type="http://schemas.openxmlformats.org/officeDocument/2006/relationships/image" Target="../media/image1.png"/><Relationship Id="rId11" Type="http://schemas.openxmlformats.org/officeDocument/2006/relationships/tags" Target="../tags/tag39.xml"/><Relationship Id="rId10" Type="http://schemas.openxmlformats.org/officeDocument/2006/relationships/tags" Target="../tags/tag38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4" Type="http://schemas.openxmlformats.org/officeDocument/2006/relationships/tags" Target="../tags/tag308.xml"/><Relationship Id="rId3" Type="http://schemas.openxmlformats.org/officeDocument/2006/relationships/tags" Target="../tags/tag307.xml"/><Relationship Id="rId2" Type="http://schemas.openxmlformats.org/officeDocument/2006/relationships/tags" Target="../tags/tag306.xml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6" Type="http://schemas.openxmlformats.org/officeDocument/2006/relationships/tags" Target="../tags/tag313.xml"/><Relationship Id="rId5" Type="http://schemas.openxmlformats.org/officeDocument/2006/relationships/tags" Target="../tags/tag312.xml"/><Relationship Id="rId4" Type="http://schemas.openxmlformats.org/officeDocument/2006/relationships/tags" Target="../tags/tag311.xml"/><Relationship Id="rId3" Type="http://schemas.openxmlformats.org/officeDocument/2006/relationships/tags" Target="../tags/tag310.xml"/><Relationship Id="rId2" Type="http://schemas.openxmlformats.org/officeDocument/2006/relationships/tags" Target="../tags/tag309.xml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4" Type="http://schemas.openxmlformats.org/officeDocument/2006/relationships/tags" Target="../tags/tag316.xml"/><Relationship Id="rId3" Type="http://schemas.openxmlformats.org/officeDocument/2006/relationships/tags" Target="../tags/tag315.xml"/><Relationship Id="rId2" Type="http://schemas.openxmlformats.org/officeDocument/2006/relationships/tags" Target="../tags/tag314.xml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tags" Target="../tags/tag317.xml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4" Type="http://schemas.openxmlformats.org/officeDocument/2006/relationships/tags" Target="../tags/tag320.xml"/><Relationship Id="rId3" Type="http://schemas.openxmlformats.org/officeDocument/2006/relationships/tags" Target="../tags/tag319.xml"/><Relationship Id="rId2" Type="http://schemas.openxmlformats.org/officeDocument/2006/relationships/tags" Target="../tags/tag318.xml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7" Type="http://schemas.openxmlformats.org/officeDocument/2006/relationships/tags" Target="../tags/tag326.xml"/><Relationship Id="rId6" Type="http://schemas.openxmlformats.org/officeDocument/2006/relationships/tags" Target="../tags/tag325.xml"/><Relationship Id="rId5" Type="http://schemas.openxmlformats.org/officeDocument/2006/relationships/tags" Target="../tags/tag324.xml"/><Relationship Id="rId4" Type="http://schemas.openxmlformats.org/officeDocument/2006/relationships/tags" Target="../tags/tag323.xml"/><Relationship Id="rId3" Type="http://schemas.openxmlformats.org/officeDocument/2006/relationships/tags" Target="../tags/tag322.xml"/><Relationship Id="rId2" Type="http://schemas.openxmlformats.org/officeDocument/2006/relationships/tags" Target="../tags/tag321.xml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4" Type="http://schemas.openxmlformats.org/officeDocument/2006/relationships/tags" Target="../tags/tag329.xml"/><Relationship Id="rId3" Type="http://schemas.openxmlformats.org/officeDocument/2006/relationships/tags" Target="../tags/tag328.xml"/><Relationship Id="rId2" Type="http://schemas.openxmlformats.org/officeDocument/2006/relationships/tags" Target="../tags/tag327.xml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4" Type="http://schemas.openxmlformats.org/officeDocument/2006/relationships/tags" Target="../tags/tag332.xml"/><Relationship Id="rId3" Type="http://schemas.openxmlformats.org/officeDocument/2006/relationships/tags" Target="../tags/tag331.xml"/><Relationship Id="rId2" Type="http://schemas.openxmlformats.org/officeDocument/2006/relationships/tags" Target="../tags/tag330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51.xml"/><Relationship Id="rId8" Type="http://schemas.openxmlformats.org/officeDocument/2006/relationships/tags" Target="../tags/tag50.xml"/><Relationship Id="rId7" Type="http://schemas.openxmlformats.org/officeDocument/2006/relationships/tags" Target="../tags/tag49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7" Type="http://schemas.openxmlformats.org/officeDocument/2006/relationships/image" Target="../media/image2.png"/><Relationship Id="rId16" Type="http://schemas.openxmlformats.org/officeDocument/2006/relationships/tags" Target="../tags/tag57.xml"/><Relationship Id="rId15" Type="http://schemas.openxmlformats.org/officeDocument/2006/relationships/tags" Target="../tags/tag56.xml"/><Relationship Id="rId14" Type="http://schemas.openxmlformats.org/officeDocument/2006/relationships/tags" Target="../tags/tag55.xml"/><Relationship Id="rId13" Type="http://schemas.openxmlformats.org/officeDocument/2006/relationships/tags" Target="../tags/tag54.xml"/><Relationship Id="rId12" Type="http://schemas.openxmlformats.org/officeDocument/2006/relationships/image" Target="../media/image1.png"/><Relationship Id="rId11" Type="http://schemas.openxmlformats.org/officeDocument/2006/relationships/tags" Target="../tags/tag53.xml"/><Relationship Id="rId10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7" Type="http://schemas.openxmlformats.org/officeDocument/2006/relationships/image" Target="../media/image20.png"/><Relationship Id="rId6" Type="http://schemas.openxmlformats.org/officeDocument/2006/relationships/tags" Target="../tags/tag337.xml"/><Relationship Id="rId5" Type="http://schemas.openxmlformats.org/officeDocument/2006/relationships/tags" Target="../tags/tag336.xml"/><Relationship Id="rId4" Type="http://schemas.openxmlformats.org/officeDocument/2006/relationships/tags" Target="../tags/tag335.xml"/><Relationship Id="rId3" Type="http://schemas.openxmlformats.org/officeDocument/2006/relationships/tags" Target="../tags/tag334.xml"/><Relationship Id="rId2" Type="http://schemas.openxmlformats.org/officeDocument/2006/relationships/tags" Target="../tags/tag333.xml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343.xml"/><Relationship Id="rId7" Type="http://schemas.openxmlformats.org/officeDocument/2006/relationships/image" Target="../media/image21.png"/><Relationship Id="rId6" Type="http://schemas.openxmlformats.org/officeDocument/2006/relationships/tags" Target="../tags/tag342.xml"/><Relationship Id="rId5" Type="http://schemas.openxmlformats.org/officeDocument/2006/relationships/tags" Target="../tags/tag341.xml"/><Relationship Id="rId4" Type="http://schemas.openxmlformats.org/officeDocument/2006/relationships/tags" Target="../tags/tag340.xml"/><Relationship Id="rId3" Type="http://schemas.openxmlformats.org/officeDocument/2006/relationships/tags" Target="../tags/tag339.xml"/><Relationship Id="rId2" Type="http://schemas.openxmlformats.org/officeDocument/2006/relationships/tags" Target="../tags/tag338.xml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349.xml"/><Relationship Id="rId7" Type="http://schemas.openxmlformats.org/officeDocument/2006/relationships/image" Target="../media/image22.png"/><Relationship Id="rId6" Type="http://schemas.openxmlformats.org/officeDocument/2006/relationships/tags" Target="../tags/tag348.xml"/><Relationship Id="rId5" Type="http://schemas.openxmlformats.org/officeDocument/2006/relationships/tags" Target="../tags/tag347.xml"/><Relationship Id="rId4" Type="http://schemas.openxmlformats.org/officeDocument/2006/relationships/tags" Target="../tags/tag346.xml"/><Relationship Id="rId3" Type="http://schemas.openxmlformats.org/officeDocument/2006/relationships/tags" Target="../tags/tag345.xml"/><Relationship Id="rId2" Type="http://schemas.openxmlformats.org/officeDocument/2006/relationships/tags" Target="../tags/tag344.xml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355.xml"/><Relationship Id="rId7" Type="http://schemas.openxmlformats.org/officeDocument/2006/relationships/image" Target="../media/image23.png"/><Relationship Id="rId6" Type="http://schemas.openxmlformats.org/officeDocument/2006/relationships/tags" Target="../tags/tag354.xml"/><Relationship Id="rId5" Type="http://schemas.openxmlformats.org/officeDocument/2006/relationships/tags" Target="../tags/tag353.xml"/><Relationship Id="rId4" Type="http://schemas.openxmlformats.org/officeDocument/2006/relationships/tags" Target="../tags/tag352.xml"/><Relationship Id="rId3" Type="http://schemas.openxmlformats.org/officeDocument/2006/relationships/tags" Target="../tags/tag351.xml"/><Relationship Id="rId2" Type="http://schemas.openxmlformats.org/officeDocument/2006/relationships/tags" Target="../tags/tag350.xml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9" Type="http://schemas.openxmlformats.org/officeDocument/2006/relationships/tags" Target="../tags/tag363.xml"/><Relationship Id="rId8" Type="http://schemas.openxmlformats.org/officeDocument/2006/relationships/tags" Target="../tags/tag362.xml"/><Relationship Id="rId7" Type="http://schemas.openxmlformats.org/officeDocument/2006/relationships/tags" Target="../tags/tag361.xml"/><Relationship Id="rId6" Type="http://schemas.openxmlformats.org/officeDocument/2006/relationships/tags" Target="../tags/tag360.xml"/><Relationship Id="rId5" Type="http://schemas.openxmlformats.org/officeDocument/2006/relationships/tags" Target="../tags/tag359.xml"/><Relationship Id="rId4" Type="http://schemas.openxmlformats.org/officeDocument/2006/relationships/tags" Target="../tags/tag358.xml"/><Relationship Id="rId3" Type="http://schemas.openxmlformats.org/officeDocument/2006/relationships/tags" Target="../tags/tag357.xml"/><Relationship Id="rId2" Type="http://schemas.openxmlformats.org/officeDocument/2006/relationships/tags" Target="../tags/tag356.xml"/><Relationship Id="rId16" Type="http://schemas.openxmlformats.org/officeDocument/2006/relationships/tags" Target="../tags/tag369.xml"/><Relationship Id="rId15" Type="http://schemas.openxmlformats.org/officeDocument/2006/relationships/tags" Target="../tags/tag368.xml"/><Relationship Id="rId14" Type="http://schemas.openxmlformats.org/officeDocument/2006/relationships/tags" Target="../tags/tag367.xml"/><Relationship Id="rId13" Type="http://schemas.openxmlformats.org/officeDocument/2006/relationships/tags" Target="../tags/tag366.xml"/><Relationship Id="rId12" Type="http://schemas.openxmlformats.org/officeDocument/2006/relationships/tags" Target="../tags/tag365.xml"/><Relationship Id="rId11" Type="http://schemas.openxmlformats.org/officeDocument/2006/relationships/image" Target="../media/image24.png"/><Relationship Id="rId10" Type="http://schemas.openxmlformats.org/officeDocument/2006/relationships/tags" Target="../tags/tag364.xml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7" Type="http://schemas.openxmlformats.org/officeDocument/2006/relationships/image" Target="../media/image25.png"/><Relationship Id="rId6" Type="http://schemas.openxmlformats.org/officeDocument/2006/relationships/tags" Target="../tags/tag374.xml"/><Relationship Id="rId5" Type="http://schemas.openxmlformats.org/officeDocument/2006/relationships/tags" Target="../tags/tag373.xml"/><Relationship Id="rId4" Type="http://schemas.openxmlformats.org/officeDocument/2006/relationships/tags" Target="../tags/tag372.xml"/><Relationship Id="rId3" Type="http://schemas.openxmlformats.org/officeDocument/2006/relationships/tags" Target="../tags/tag371.xml"/><Relationship Id="rId2" Type="http://schemas.openxmlformats.org/officeDocument/2006/relationships/tags" Target="../tags/tag370.xml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9" Type="http://schemas.openxmlformats.org/officeDocument/2006/relationships/tags" Target="../tags/tag382.xml"/><Relationship Id="rId8" Type="http://schemas.openxmlformats.org/officeDocument/2006/relationships/tags" Target="../tags/tag381.xml"/><Relationship Id="rId7" Type="http://schemas.openxmlformats.org/officeDocument/2006/relationships/tags" Target="../tags/tag380.xml"/><Relationship Id="rId6" Type="http://schemas.openxmlformats.org/officeDocument/2006/relationships/tags" Target="../tags/tag379.xml"/><Relationship Id="rId5" Type="http://schemas.openxmlformats.org/officeDocument/2006/relationships/tags" Target="../tags/tag378.xml"/><Relationship Id="rId4" Type="http://schemas.openxmlformats.org/officeDocument/2006/relationships/tags" Target="../tags/tag377.xml"/><Relationship Id="rId3" Type="http://schemas.openxmlformats.org/officeDocument/2006/relationships/tags" Target="../tags/tag376.xml"/><Relationship Id="rId2" Type="http://schemas.openxmlformats.org/officeDocument/2006/relationships/tags" Target="../tags/tag375.xml"/><Relationship Id="rId11" Type="http://schemas.openxmlformats.org/officeDocument/2006/relationships/tags" Target="../tags/tag384.xml"/><Relationship Id="rId10" Type="http://schemas.openxmlformats.org/officeDocument/2006/relationships/tags" Target="../tags/tag383.xml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9" Type="http://schemas.openxmlformats.org/officeDocument/2006/relationships/tags" Target="../tags/tag392.xml"/><Relationship Id="rId8" Type="http://schemas.openxmlformats.org/officeDocument/2006/relationships/tags" Target="../tags/tag391.xml"/><Relationship Id="rId7" Type="http://schemas.openxmlformats.org/officeDocument/2006/relationships/tags" Target="../tags/tag390.xml"/><Relationship Id="rId6" Type="http://schemas.openxmlformats.org/officeDocument/2006/relationships/tags" Target="../tags/tag389.xml"/><Relationship Id="rId5" Type="http://schemas.openxmlformats.org/officeDocument/2006/relationships/tags" Target="../tags/tag388.xml"/><Relationship Id="rId4" Type="http://schemas.openxmlformats.org/officeDocument/2006/relationships/tags" Target="../tags/tag387.xml"/><Relationship Id="rId3" Type="http://schemas.openxmlformats.org/officeDocument/2006/relationships/tags" Target="../tags/tag386.xml"/><Relationship Id="rId2" Type="http://schemas.openxmlformats.org/officeDocument/2006/relationships/tags" Target="../tags/tag385.xml"/><Relationship Id="rId13" Type="http://schemas.openxmlformats.org/officeDocument/2006/relationships/tags" Target="../tags/tag396.xml"/><Relationship Id="rId12" Type="http://schemas.openxmlformats.org/officeDocument/2006/relationships/tags" Target="../tags/tag395.xml"/><Relationship Id="rId11" Type="http://schemas.openxmlformats.org/officeDocument/2006/relationships/tags" Target="../tags/tag394.xml"/><Relationship Id="rId10" Type="http://schemas.openxmlformats.org/officeDocument/2006/relationships/tags" Target="../tags/tag393.xml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9" Type="http://schemas.openxmlformats.org/officeDocument/2006/relationships/tags" Target="../tags/tag404.xml"/><Relationship Id="rId8" Type="http://schemas.openxmlformats.org/officeDocument/2006/relationships/tags" Target="../tags/tag403.xml"/><Relationship Id="rId7" Type="http://schemas.openxmlformats.org/officeDocument/2006/relationships/tags" Target="../tags/tag402.xml"/><Relationship Id="rId6" Type="http://schemas.openxmlformats.org/officeDocument/2006/relationships/tags" Target="../tags/tag401.xml"/><Relationship Id="rId5" Type="http://schemas.openxmlformats.org/officeDocument/2006/relationships/tags" Target="../tags/tag400.xml"/><Relationship Id="rId4" Type="http://schemas.openxmlformats.org/officeDocument/2006/relationships/tags" Target="../tags/tag399.xml"/><Relationship Id="rId3" Type="http://schemas.openxmlformats.org/officeDocument/2006/relationships/tags" Target="../tags/tag398.xml"/><Relationship Id="rId2" Type="http://schemas.openxmlformats.org/officeDocument/2006/relationships/tags" Target="../tags/tag397.xml"/><Relationship Id="rId11" Type="http://schemas.openxmlformats.org/officeDocument/2006/relationships/image" Target="../media/image27.jpeg"/><Relationship Id="rId10" Type="http://schemas.openxmlformats.org/officeDocument/2006/relationships/tags" Target="../tags/tag405.xml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png"/><Relationship Id="rId8" Type="http://schemas.openxmlformats.org/officeDocument/2006/relationships/tags" Target="../tags/tag410.xml"/><Relationship Id="rId7" Type="http://schemas.openxmlformats.org/officeDocument/2006/relationships/image" Target="../media/image29.png"/><Relationship Id="rId6" Type="http://schemas.openxmlformats.org/officeDocument/2006/relationships/tags" Target="../tags/tag409.xml"/><Relationship Id="rId5" Type="http://schemas.openxmlformats.org/officeDocument/2006/relationships/image" Target="../media/image28.png"/><Relationship Id="rId4" Type="http://schemas.openxmlformats.org/officeDocument/2006/relationships/tags" Target="../tags/tag408.xml"/><Relationship Id="rId3" Type="http://schemas.openxmlformats.org/officeDocument/2006/relationships/tags" Target="../tags/tag407.xml"/><Relationship Id="rId2" Type="http://schemas.openxmlformats.org/officeDocument/2006/relationships/tags" Target="../tags/tag40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7" Type="http://schemas.openxmlformats.org/officeDocument/2006/relationships/image" Target="../media/image2.png"/><Relationship Id="rId16" Type="http://schemas.openxmlformats.org/officeDocument/2006/relationships/tags" Target="../tags/tag71.xml"/><Relationship Id="rId15" Type="http://schemas.openxmlformats.org/officeDocument/2006/relationships/tags" Target="../tags/tag70.xml"/><Relationship Id="rId14" Type="http://schemas.openxmlformats.org/officeDocument/2006/relationships/tags" Target="../tags/tag69.xml"/><Relationship Id="rId13" Type="http://schemas.openxmlformats.org/officeDocument/2006/relationships/tags" Target="../tags/tag68.xml"/><Relationship Id="rId12" Type="http://schemas.openxmlformats.org/officeDocument/2006/relationships/image" Target="../media/image1.png"/><Relationship Id="rId11" Type="http://schemas.openxmlformats.org/officeDocument/2006/relationships/tags" Target="../tags/tag67.xml"/><Relationship Id="rId10" Type="http://schemas.openxmlformats.org/officeDocument/2006/relationships/tags" Target="../tags/tag66.xml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9" Type="http://schemas.openxmlformats.org/officeDocument/2006/relationships/tags" Target="../tags/tag417.xml"/><Relationship Id="rId8" Type="http://schemas.openxmlformats.org/officeDocument/2006/relationships/tags" Target="../tags/tag416.xml"/><Relationship Id="rId7" Type="http://schemas.openxmlformats.org/officeDocument/2006/relationships/tags" Target="../tags/tag415.xml"/><Relationship Id="rId6" Type="http://schemas.openxmlformats.org/officeDocument/2006/relationships/tags" Target="../tags/tag414.xml"/><Relationship Id="rId5" Type="http://schemas.openxmlformats.org/officeDocument/2006/relationships/tags" Target="../tags/tag413.xml"/><Relationship Id="rId4" Type="http://schemas.openxmlformats.org/officeDocument/2006/relationships/tags" Target="../tags/tag412.xml"/><Relationship Id="rId3" Type="http://schemas.openxmlformats.org/officeDocument/2006/relationships/image" Target="../media/image31.png"/><Relationship Id="rId2" Type="http://schemas.openxmlformats.org/officeDocument/2006/relationships/tags" Target="../tags/tag411.xml"/><Relationship Id="rId13" Type="http://schemas.openxmlformats.org/officeDocument/2006/relationships/image" Target="../media/image32.jpeg"/><Relationship Id="rId12" Type="http://schemas.openxmlformats.org/officeDocument/2006/relationships/tags" Target="../tags/tag420.xml"/><Relationship Id="rId11" Type="http://schemas.openxmlformats.org/officeDocument/2006/relationships/tags" Target="../tags/tag419.xml"/><Relationship Id="rId10" Type="http://schemas.openxmlformats.org/officeDocument/2006/relationships/tags" Target="../tags/tag418.xml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5" Type="http://schemas.openxmlformats.org/officeDocument/2006/relationships/image" Target="../media/image34.png"/><Relationship Id="rId4" Type="http://schemas.openxmlformats.org/officeDocument/2006/relationships/tags" Target="../tags/tag422.xml"/><Relationship Id="rId3" Type="http://schemas.openxmlformats.org/officeDocument/2006/relationships/image" Target="../media/image33.png"/><Relationship Id="rId2" Type="http://schemas.openxmlformats.org/officeDocument/2006/relationships/tags" Target="../tags/tag421.xml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7" Type="http://schemas.openxmlformats.org/officeDocument/2006/relationships/tags" Target="../tags/tag428.xml"/><Relationship Id="rId6" Type="http://schemas.openxmlformats.org/officeDocument/2006/relationships/tags" Target="../tags/tag427.xml"/><Relationship Id="rId5" Type="http://schemas.openxmlformats.org/officeDocument/2006/relationships/tags" Target="../tags/tag426.xml"/><Relationship Id="rId4" Type="http://schemas.openxmlformats.org/officeDocument/2006/relationships/tags" Target="../tags/tag425.xml"/><Relationship Id="rId3" Type="http://schemas.openxmlformats.org/officeDocument/2006/relationships/tags" Target="../tags/tag424.xml"/><Relationship Id="rId2" Type="http://schemas.openxmlformats.org/officeDocument/2006/relationships/tags" Target="../tags/tag423.xml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9" Type="http://schemas.openxmlformats.org/officeDocument/2006/relationships/tags" Target="../tags/tag435.xml"/><Relationship Id="rId8" Type="http://schemas.openxmlformats.org/officeDocument/2006/relationships/tags" Target="../tags/tag434.xml"/><Relationship Id="rId7" Type="http://schemas.openxmlformats.org/officeDocument/2006/relationships/tags" Target="../tags/tag433.xml"/><Relationship Id="rId6" Type="http://schemas.openxmlformats.org/officeDocument/2006/relationships/tags" Target="../tags/tag432.xml"/><Relationship Id="rId5" Type="http://schemas.openxmlformats.org/officeDocument/2006/relationships/tags" Target="../tags/tag431.xml"/><Relationship Id="rId4" Type="http://schemas.openxmlformats.org/officeDocument/2006/relationships/image" Target="../media/image35.png"/><Relationship Id="rId3" Type="http://schemas.openxmlformats.org/officeDocument/2006/relationships/tags" Target="../tags/tag430.xml"/><Relationship Id="rId2" Type="http://schemas.openxmlformats.org/officeDocument/2006/relationships/tags" Target="../tags/tag429.xml"/><Relationship Id="rId10" Type="http://schemas.openxmlformats.org/officeDocument/2006/relationships/tags" Target="../tags/tag436.xml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7" Type="http://schemas.openxmlformats.org/officeDocument/2006/relationships/tags" Target="../tags/tag442.xml"/><Relationship Id="rId6" Type="http://schemas.openxmlformats.org/officeDocument/2006/relationships/tags" Target="../tags/tag441.xml"/><Relationship Id="rId5" Type="http://schemas.openxmlformats.org/officeDocument/2006/relationships/tags" Target="../tags/tag440.xml"/><Relationship Id="rId4" Type="http://schemas.openxmlformats.org/officeDocument/2006/relationships/tags" Target="../tags/tag439.xml"/><Relationship Id="rId3" Type="http://schemas.openxmlformats.org/officeDocument/2006/relationships/tags" Target="../tags/tag438.xml"/><Relationship Id="rId2" Type="http://schemas.openxmlformats.org/officeDocument/2006/relationships/tags" Target="../tags/tag437.xml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9" Type="http://schemas.openxmlformats.org/officeDocument/2006/relationships/tags" Target="../tags/tag448.xml"/><Relationship Id="rId8" Type="http://schemas.openxmlformats.org/officeDocument/2006/relationships/tags" Target="../tags/tag447.xml"/><Relationship Id="rId7" Type="http://schemas.openxmlformats.org/officeDocument/2006/relationships/tags" Target="../tags/tag446.xml"/><Relationship Id="rId6" Type="http://schemas.openxmlformats.org/officeDocument/2006/relationships/image" Target="../media/image37.png"/><Relationship Id="rId5" Type="http://schemas.openxmlformats.org/officeDocument/2006/relationships/tags" Target="../tags/tag445.xml"/><Relationship Id="rId4" Type="http://schemas.openxmlformats.org/officeDocument/2006/relationships/image" Target="../media/image36.png"/><Relationship Id="rId3" Type="http://schemas.openxmlformats.org/officeDocument/2006/relationships/tags" Target="../tags/tag444.xml"/><Relationship Id="rId2" Type="http://schemas.openxmlformats.org/officeDocument/2006/relationships/tags" Target="../tags/tag443.xml"/><Relationship Id="rId11" Type="http://schemas.openxmlformats.org/officeDocument/2006/relationships/tags" Target="../tags/tag450.xml"/><Relationship Id="rId10" Type="http://schemas.openxmlformats.org/officeDocument/2006/relationships/tags" Target="../tags/tag449.xml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7" Type="http://schemas.openxmlformats.org/officeDocument/2006/relationships/tags" Target="../tags/tag456.xml"/><Relationship Id="rId6" Type="http://schemas.openxmlformats.org/officeDocument/2006/relationships/tags" Target="../tags/tag455.xml"/><Relationship Id="rId5" Type="http://schemas.openxmlformats.org/officeDocument/2006/relationships/tags" Target="../tags/tag454.xml"/><Relationship Id="rId4" Type="http://schemas.openxmlformats.org/officeDocument/2006/relationships/tags" Target="../tags/tag453.xml"/><Relationship Id="rId3" Type="http://schemas.openxmlformats.org/officeDocument/2006/relationships/tags" Target="../tags/tag452.xml"/><Relationship Id="rId2" Type="http://schemas.openxmlformats.org/officeDocument/2006/relationships/tags" Target="../tags/tag451.xml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7" Type="http://schemas.openxmlformats.org/officeDocument/2006/relationships/tags" Target="../tags/tag462.xml"/><Relationship Id="rId6" Type="http://schemas.openxmlformats.org/officeDocument/2006/relationships/tags" Target="../tags/tag461.xml"/><Relationship Id="rId5" Type="http://schemas.openxmlformats.org/officeDocument/2006/relationships/tags" Target="../tags/tag460.xml"/><Relationship Id="rId4" Type="http://schemas.openxmlformats.org/officeDocument/2006/relationships/tags" Target="../tags/tag459.xml"/><Relationship Id="rId3" Type="http://schemas.openxmlformats.org/officeDocument/2006/relationships/tags" Target="../tags/tag458.xml"/><Relationship Id="rId2" Type="http://schemas.openxmlformats.org/officeDocument/2006/relationships/tags" Target="../tags/tag457.xml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9" Type="http://schemas.openxmlformats.org/officeDocument/2006/relationships/tags" Target="../tags/tag468.xml"/><Relationship Id="rId8" Type="http://schemas.openxmlformats.org/officeDocument/2006/relationships/tags" Target="../tags/tag467.xml"/><Relationship Id="rId7" Type="http://schemas.openxmlformats.org/officeDocument/2006/relationships/tags" Target="../tags/tag466.xml"/><Relationship Id="rId6" Type="http://schemas.openxmlformats.org/officeDocument/2006/relationships/image" Target="../media/image34.png"/><Relationship Id="rId5" Type="http://schemas.openxmlformats.org/officeDocument/2006/relationships/tags" Target="../tags/tag465.xml"/><Relationship Id="rId4" Type="http://schemas.openxmlformats.org/officeDocument/2006/relationships/image" Target="../media/image35.png"/><Relationship Id="rId3" Type="http://schemas.openxmlformats.org/officeDocument/2006/relationships/tags" Target="../tags/tag464.xml"/><Relationship Id="rId2" Type="http://schemas.openxmlformats.org/officeDocument/2006/relationships/tags" Target="../tags/tag463.xml"/><Relationship Id="rId12" Type="http://schemas.openxmlformats.org/officeDocument/2006/relationships/tags" Target="../tags/tag471.xml"/><Relationship Id="rId11" Type="http://schemas.openxmlformats.org/officeDocument/2006/relationships/tags" Target="../tags/tag470.xml"/><Relationship Id="rId10" Type="http://schemas.openxmlformats.org/officeDocument/2006/relationships/tags" Target="../tags/tag469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79.xml"/><Relationship Id="rId8" Type="http://schemas.openxmlformats.org/officeDocument/2006/relationships/tags" Target="../tags/tag78.xml"/><Relationship Id="rId7" Type="http://schemas.openxmlformats.org/officeDocument/2006/relationships/tags" Target="../tags/tag77.xml"/><Relationship Id="rId6" Type="http://schemas.openxmlformats.org/officeDocument/2006/relationships/tags" Target="../tags/tag76.xml"/><Relationship Id="rId5" Type="http://schemas.openxmlformats.org/officeDocument/2006/relationships/tags" Target="../tags/tag75.xml"/><Relationship Id="rId4" Type="http://schemas.openxmlformats.org/officeDocument/2006/relationships/tags" Target="../tags/tag74.xml"/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0" Type="http://schemas.openxmlformats.org/officeDocument/2006/relationships/tags" Target="../tags/tag80.xml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tags" Target="../tags/tag472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tags" Target="../tags/tag85.xml"/><Relationship Id="rId7" Type="http://schemas.openxmlformats.org/officeDocument/2006/relationships/image" Target="../media/image1.png"/><Relationship Id="rId6" Type="http://schemas.openxmlformats.org/officeDocument/2006/relationships/tags" Target="../tags/tag84.xml"/><Relationship Id="rId5" Type="http://schemas.openxmlformats.org/officeDocument/2006/relationships/image" Target="../media/image3.png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8" Type="http://schemas.openxmlformats.org/officeDocument/2006/relationships/tags" Target="../tags/tag91.xml"/><Relationship Id="rId17" Type="http://schemas.openxmlformats.org/officeDocument/2006/relationships/image" Target="../media/image6.png"/><Relationship Id="rId16" Type="http://schemas.openxmlformats.org/officeDocument/2006/relationships/tags" Target="../tags/tag90.xml"/><Relationship Id="rId15" Type="http://schemas.openxmlformats.org/officeDocument/2006/relationships/tags" Target="../tags/tag89.xml"/><Relationship Id="rId14" Type="http://schemas.openxmlformats.org/officeDocument/2006/relationships/tags" Target="../tags/tag88.xml"/><Relationship Id="rId13" Type="http://schemas.openxmlformats.org/officeDocument/2006/relationships/image" Target="../media/image5.png"/><Relationship Id="rId12" Type="http://schemas.openxmlformats.org/officeDocument/2006/relationships/tags" Target="../tags/tag87.xml"/><Relationship Id="rId11" Type="http://schemas.openxmlformats.org/officeDocument/2006/relationships/image" Target="../media/image2.png"/><Relationship Id="rId10" Type="http://schemas.openxmlformats.org/officeDocument/2006/relationships/tags" Target="../tags/tag86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6" Type="http://schemas.openxmlformats.org/officeDocument/2006/relationships/tags" Target="../tags/tag96.xml"/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4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66" name="任意多边形: 形状 65"/>
          <p:cNvSpPr/>
          <p:nvPr userDrawn="1">
            <p:custDataLst>
              <p:tags r:id="rId11"/>
            </p:custDataLst>
          </p:nvPr>
        </p:nvSpPr>
        <p:spPr>
          <a:xfrm>
            <a:off x="1" y="1"/>
            <a:ext cx="1103575" cy="2417361"/>
          </a:xfrm>
          <a:custGeom>
            <a:avLst/>
            <a:gdLst>
              <a:gd name="connsiteX0" fmla="*/ 1015705 w 1103575"/>
              <a:gd name="connsiteY0" fmla="*/ 0 h 2417361"/>
              <a:gd name="connsiteX1" fmla="*/ 1103575 w 1103575"/>
              <a:gd name="connsiteY1" fmla="*/ 0 h 2417361"/>
              <a:gd name="connsiteX2" fmla="*/ 0 w 1103575"/>
              <a:gd name="connsiteY2" fmla="*/ 2417361 h 2417361"/>
              <a:gd name="connsiteX3" fmla="*/ 0 w 1103575"/>
              <a:gd name="connsiteY3" fmla="*/ 2224883 h 2417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3575" h="2417361">
                <a:moveTo>
                  <a:pt x="1015705" y="0"/>
                </a:moveTo>
                <a:lnTo>
                  <a:pt x="1103575" y="0"/>
                </a:lnTo>
                <a:lnTo>
                  <a:pt x="0" y="2417361"/>
                </a:lnTo>
                <a:lnTo>
                  <a:pt x="0" y="2224883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1" name="平行四边形 60"/>
          <p:cNvSpPr/>
          <p:nvPr userDrawn="1">
            <p:custDataLst>
              <p:tags r:id="rId12"/>
            </p:custDataLst>
          </p:nvPr>
        </p:nvSpPr>
        <p:spPr>
          <a:xfrm>
            <a:off x="6578600" y="0"/>
            <a:ext cx="3218689" cy="6858000"/>
          </a:xfrm>
          <a:prstGeom prst="parallelogram">
            <a:avLst>
              <a:gd name="adj" fmla="val 93597"/>
            </a:avLst>
          </a:prstGeom>
          <a:pattFill prst="zigZag">
            <a:fgClr>
              <a:schemeClr val="accent3">
                <a:lumMod val="20000"/>
                <a:lumOff val="80000"/>
              </a:schemeClr>
            </a:fgClr>
            <a:bgClr>
              <a:schemeClr val="accent1">
                <a:lumMod val="40000"/>
                <a:lumOff val="6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0" name="平行四边形 39"/>
          <p:cNvSpPr/>
          <p:nvPr userDrawn="1">
            <p:custDataLst>
              <p:tags r:id="rId13"/>
            </p:custDataLst>
          </p:nvPr>
        </p:nvSpPr>
        <p:spPr>
          <a:xfrm>
            <a:off x="7183372" y="0"/>
            <a:ext cx="4495800" cy="6858000"/>
          </a:xfrm>
          <a:prstGeom prst="parallelogram">
            <a:avLst>
              <a:gd name="adj" fmla="val 65395"/>
            </a:avLst>
          </a:prstGeom>
          <a:pattFill prst="zigZag">
            <a:fgClr>
              <a:schemeClr val="accent1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5" name="矩形 14"/>
          <p:cNvSpPr/>
          <p:nvPr userDrawn="1">
            <p:custDataLst>
              <p:tags r:id="rId14"/>
            </p:custDataLst>
          </p:nvPr>
        </p:nvSpPr>
        <p:spPr>
          <a:xfrm>
            <a:off x="669882" y="6387797"/>
            <a:ext cx="10852237" cy="165403"/>
          </a:xfrm>
          <a:prstGeom prst="rect">
            <a:avLst/>
          </a:prstGeom>
          <a:solidFill>
            <a:schemeClr val="accent1">
              <a:lumMod val="60000"/>
              <a:lumOff val="4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6" name="矩形 15"/>
          <p:cNvSpPr/>
          <p:nvPr userDrawn="1">
            <p:custDataLst>
              <p:tags r:id="rId15"/>
            </p:custDataLst>
          </p:nvPr>
        </p:nvSpPr>
        <p:spPr>
          <a:xfrm>
            <a:off x="513080" y="514350"/>
            <a:ext cx="11166475" cy="5909945"/>
          </a:xfrm>
          <a:prstGeom prst="rect">
            <a:avLst/>
          </a:prstGeom>
          <a:solidFill>
            <a:schemeClr val="bg1"/>
          </a:solidFill>
          <a:ln w="50800">
            <a:solidFill>
              <a:schemeClr val="accent1">
                <a:alpha val="5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 userDrawn="1">
            <p:custDataLst>
              <p:tags r:id="rId16"/>
            </p:custDataLst>
          </p:nvPr>
        </p:nvSpPr>
        <p:spPr>
          <a:xfrm>
            <a:off x="513080" y="478155"/>
            <a:ext cx="2466975" cy="73660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lstStyle/>
          <a:p>
            <a:pPr marL="0" indent="-285750" algn="l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>
                <a:schemeClr val="tx1">
                  <a:lumMod val="65000"/>
                  <a:lumOff val="35000"/>
                </a:schemeClr>
              </a:buClr>
              <a:buSzTx/>
              <a:buFont typeface="Wingdings" panose="05000000000000000000" pitchFamily="2" charset="2"/>
              <a:buNone/>
            </a:pPr>
            <a:r>
              <a:rPr lang="zh-CN" altLang="en-US" sz="3600" spc="28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新课导入</a:t>
            </a:r>
            <a:endParaRPr lang="zh-CN" altLang="en-US" sz="3600" spc="28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6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4931584" y="183551"/>
            <a:ext cx="2328832" cy="596721"/>
            <a:chOff x="2703768" y="3673387"/>
            <a:chExt cx="2328832" cy="596721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3277801" y="3704504"/>
              <a:ext cx="1754799" cy="56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AA66CC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典例精讲</a:t>
              </a:r>
              <a:endParaRPr lang="zh-CN" altLang="en-US" sz="2800" b="1">
                <a:solidFill>
                  <a:srgbClr val="AA66C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2703768" y="3673387"/>
              <a:ext cx="585455" cy="585455"/>
            </a:xfrm>
            <a:prstGeom prst="rect">
              <a:avLst/>
            </a:prstGeom>
          </p:spPr>
        </p:pic>
        <p:cxnSp>
          <p:nvCxnSpPr>
            <p:cNvPr id="6" name="直接连接符 5"/>
            <p:cNvCxnSpPr/>
            <p:nvPr>
              <p:custDataLst>
                <p:tags r:id="rId8"/>
              </p:custDataLst>
            </p:nvPr>
          </p:nvCxnSpPr>
          <p:spPr>
            <a:xfrm flipH="1">
              <a:off x="3299310" y="3792493"/>
              <a:ext cx="0" cy="435231"/>
            </a:xfrm>
            <a:prstGeom prst="line">
              <a:avLst/>
            </a:prstGeom>
            <a:ln w="28575">
              <a:solidFill>
                <a:srgbClr val="AA66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矩形 10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3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4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15" name="日期占位符 1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9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419840" y="5534660"/>
            <a:ext cx="772160" cy="126238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13"/>
            </p:custDataLst>
          </p:nvPr>
        </p:nvGrpSpPr>
        <p:grpSpPr>
          <a:xfrm>
            <a:off x="210820" y="0"/>
            <a:ext cx="3242945" cy="804545"/>
            <a:chOff x="332" y="0"/>
            <a:chExt cx="5107" cy="1267"/>
          </a:xfrm>
        </p:grpSpPr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710" y="268"/>
              <a:ext cx="372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典例精讲</a:t>
              </a:r>
              <a:endPara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endParaRPr>
            </a:p>
          </p:txBody>
        </p:sp>
        <p:pic>
          <p:nvPicPr>
            <p:cNvPr id="29" name="图片 28" descr="6752823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332" y="0"/>
              <a:ext cx="885" cy="126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6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931584" y="200006"/>
            <a:ext cx="2328832" cy="565348"/>
            <a:chOff x="2703768" y="4483248"/>
            <a:chExt cx="2328832" cy="565348"/>
          </a:xfrm>
        </p:grpSpPr>
        <p:sp>
          <p:nvSpPr>
            <p:cNvPr id="9" name="文本框 8"/>
            <p:cNvSpPr txBox="1"/>
            <p:nvPr>
              <p:custDataLst>
                <p:tags r:id="rId5"/>
              </p:custDataLst>
            </p:nvPr>
          </p:nvSpPr>
          <p:spPr>
            <a:xfrm>
              <a:off x="3277801" y="4483248"/>
              <a:ext cx="1754799" cy="565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FCBD5E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cs typeface="+mn-ea"/>
                  <a:sym typeface="+mn-lt"/>
                </a:rPr>
                <a:t>随堂演练</a:t>
              </a:r>
              <a:endParaRPr lang="zh-CN" altLang="en-US" sz="2800" b="1">
                <a:solidFill>
                  <a:srgbClr val="FCBD5E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cs typeface="+mn-ea"/>
                <a:sym typeface="+mn-lt"/>
              </a:endParaRPr>
            </a:p>
          </p:txBody>
        </p:sp>
        <p:pic>
          <p:nvPicPr>
            <p:cNvPr id="10" name="图片 9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2703768" y="4502311"/>
              <a:ext cx="483549" cy="485094"/>
            </a:xfrm>
            <a:prstGeom prst="rect">
              <a:avLst/>
            </a:prstGeom>
          </p:spPr>
        </p:pic>
        <p:cxnSp>
          <p:nvCxnSpPr>
            <p:cNvPr id="11" name="直接连接符 10"/>
            <p:cNvCxnSpPr/>
            <p:nvPr>
              <p:custDataLst>
                <p:tags r:id="rId8"/>
              </p:custDataLst>
            </p:nvPr>
          </p:nvCxnSpPr>
          <p:spPr>
            <a:xfrm flipH="1">
              <a:off x="3299310" y="4571237"/>
              <a:ext cx="0" cy="435231"/>
            </a:xfrm>
            <a:prstGeom prst="line">
              <a:avLst/>
            </a:prstGeom>
            <a:ln w="28575">
              <a:solidFill>
                <a:srgbClr val="FCBD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布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sp>
        <p:nvSpPr>
          <p:cNvPr id="8" name="长方形 7"/>
          <p:cNvSpPr/>
          <p:nvPr userDrawn="1">
            <p:custDataLst>
              <p:tags r:id="rId3"/>
            </p:custDataLst>
          </p:nvPr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0" name="图片 9" descr="包含软体动物、昆虫的图片  说明已自动生成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381000" y="381000"/>
            <a:ext cx="11430000" cy="1325563"/>
          </a:xfrm>
        </p:spPr>
        <p:txBody>
          <a:bodyPr rtlCol="0"/>
          <a:lstStyle>
            <a:lvl1pPr algn="ctr">
              <a:defRPr lang="zh-CN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  <p:custDataLst>
              <p:tags r:id="rId7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r>
              <a:rPr lang="zh-CN"/>
              <a:t>演示文稿标题</a:t>
            </a:r>
            <a:endParaRPr 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  <p:custDataLst>
              <p:tags r:id="rId8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fld id="{294A09A9-5501-47C1-A89A-A340965A2BE2}" type="slidenum">
              <a:rPr lang="en-US" altLang="zh-CN" smtClean="0"/>
            </a:fld>
            <a:endParaRPr lang="zh-CN"/>
          </a:p>
        </p:txBody>
      </p:sp>
      <p:sp>
        <p:nvSpPr>
          <p:cNvPr id="12" name="内容占位符 11"/>
          <p:cNvSpPr>
            <a:spLocks noGrp="1"/>
          </p:cNvSpPr>
          <p:nvPr>
            <p:ph sz="quarter" idx="12"/>
            <p:custDataLst>
              <p:tags r:id="rId9"/>
            </p:custDataLst>
          </p:nvPr>
        </p:nvSpPr>
        <p:spPr>
          <a:xfrm>
            <a:off x="975360" y="2615184"/>
            <a:ext cx="10241280" cy="3319272"/>
          </a:xfrm>
        </p:spPr>
        <p:txBody>
          <a:bodyPr rtlCol="0"/>
          <a:lstStyle>
            <a:defPPr>
              <a:defRPr lang="zh-CN"/>
            </a:def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  <a:p>
            <a:pPr lvl="1" rtl="0"/>
            <a:r>
              <a:rPr lang="zh-CN" altLang="en-US"/>
              <a:t>二级</a:t>
            </a:r>
            <a:endParaRPr lang="zh-CN" altLang="en-US"/>
          </a:p>
          <a:p>
            <a:pPr lvl="2" rtl="0"/>
            <a:r>
              <a:rPr lang="zh-CN" altLang="en-US"/>
              <a:t>三级</a:t>
            </a:r>
            <a:endParaRPr lang="zh-CN" altLang="en-US"/>
          </a:p>
          <a:p>
            <a:pPr lvl="3" rtl="0"/>
            <a:r>
              <a:rPr lang="zh-CN" altLang="en-US"/>
              <a:t>四级</a:t>
            </a:r>
            <a:endParaRPr lang="zh-CN" altLang="en-US"/>
          </a:p>
          <a:p>
            <a:pPr lvl="4" rtl="0"/>
            <a:r>
              <a:rPr lang="zh-CN" altLang="en-US"/>
              <a:t>五级</a:t>
            </a:r>
            <a:endParaRPr lang="zh-CN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>
            <p:custDataLst>
              <p:tags r:id="rId3"/>
            </p:custDataLst>
          </p:nvPr>
        </p:nvGrpSpPr>
        <p:grpSpPr>
          <a:xfrm>
            <a:off x="4931584" y="220062"/>
            <a:ext cx="2372374" cy="565604"/>
            <a:chOff x="2703768" y="5321451"/>
            <a:chExt cx="2372374" cy="565604"/>
          </a:xfrm>
        </p:grpSpPr>
        <p:sp>
          <p:nvSpPr>
            <p:cNvPr id="3" name="文本框 2"/>
            <p:cNvSpPr txBox="1"/>
            <p:nvPr>
              <p:custDataLst>
                <p:tags r:id="rId4"/>
              </p:custDataLst>
            </p:nvPr>
          </p:nvSpPr>
          <p:spPr>
            <a:xfrm>
              <a:off x="3321343" y="5321451"/>
              <a:ext cx="1754799" cy="56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2BA3DD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拓展延伸</a:t>
              </a:r>
              <a:endParaRPr lang="zh-CN" altLang="en-US" sz="2800" b="1">
                <a:solidFill>
                  <a:srgbClr val="2BA3DD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2703768" y="5341287"/>
              <a:ext cx="483549" cy="483549"/>
            </a:xfrm>
            <a:prstGeom prst="rect">
              <a:avLst/>
            </a:prstGeom>
          </p:spPr>
        </p:pic>
        <p:cxnSp>
          <p:nvCxnSpPr>
            <p:cNvPr id="5" name="直接连接符 4"/>
            <p:cNvCxnSpPr/>
            <p:nvPr>
              <p:custDataLst>
                <p:tags r:id="rId7"/>
              </p:custDataLst>
            </p:nvPr>
          </p:nvCxnSpPr>
          <p:spPr>
            <a:xfrm flipH="1">
              <a:off x="3299310" y="5389605"/>
              <a:ext cx="0" cy="435231"/>
            </a:xfrm>
            <a:prstGeom prst="line">
              <a:avLst/>
            </a:prstGeom>
            <a:ln w="28575">
              <a:solidFill>
                <a:srgbClr val="2AA0D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矩形: 圆角 5"/>
          <p:cNvSpPr/>
          <p:nvPr userDrawn="1">
            <p:custDataLst>
              <p:tags r:id="rId8"/>
            </p:custDataLst>
          </p:nvPr>
        </p:nvSpPr>
        <p:spPr>
          <a:xfrm>
            <a:off x="4202566" y="865258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2"/>
            </p:custDataLst>
          </p:nvPr>
        </p:nvSpPr>
        <p:spPr>
          <a:xfrm>
            <a:off x="609600" y="274640"/>
            <a:ext cx="10972800" cy="5851525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3" name="Rectangle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4" name="Rectangle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92C0BD6D-5D30-4A87-B528-668DE8C75CCA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sp>
        <p:nvSpPr>
          <p:cNvPr id="8" name="长方形 7"/>
          <p:cNvSpPr/>
          <p:nvPr userDrawn="1">
            <p:custDataLst>
              <p:tags r:id="rId3"/>
            </p:custDataLst>
          </p:nvPr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0" name="图片 9" descr="包含软体动物、昆虫的图片  说明已自动生成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 rtlCol="0"/>
          <a:lstStyle>
            <a:lvl1pPr algn="ctr">
              <a:defRPr lang="zh-CN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22" name="图片占位符 17"/>
          <p:cNvSpPr>
            <a:spLocks noGrp="1" noChangeAspect="1"/>
          </p:cNvSpPr>
          <p:nvPr>
            <p:ph type="pic" sz="quarter" idx="12"/>
            <p:custDataLst>
              <p:tags r:id="rId7"/>
            </p:custDataLst>
          </p:nvPr>
        </p:nvSpPr>
        <p:spPr>
          <a:xfrm>
            <a:off x="168136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1106424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1" name="文本占位符 19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1106424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6" name="图片占位符 17"/>
          <p:cNvSpPr>
            <a:spLocks noGrp="1" noChangeAspect="1"/>
          </p:cNvSpPr>
          <p:nvPr>
            <p:ph type="pic" sz="quarter" idx="26"/>
            <p:custDataLst>
              <p:tags r:id="rId10"/>
            </p:custDataLst>
          </p:nvPr>
        </p:nvSpPr>
        <p:spPr>
          <a:xfrm>
            <a:off x="168136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45" name="文本占位符 19"/>
          <p:cNvSpPr>
            <a:spLocks noGrp="1"/>
          </p:cNvSpPr>
          <p:nvPr>
            <p:ph type="body" sz="quarter" idx="25"/>
            <p:custDataLst>
              <p:tags r:id="rId11"/>
            </p:custDataLst>
          </p:nvPr>
        </p:nvSpPr>
        <p:spPr>
          <a:xfrm>
            <a:off x="1106424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4" name="文本占位符 19"/>
          <p:cNvSpPr>
            <a:spLocks noGrp="1"/>
          </p:cNvSpPr>
          <p:nvPr>
            <p:ph type="body" sz="quarter" idx="24"/>
            <p:custDataLst>
              <p:tags r:id="rId12"/>
            </p:custDataLst>
          </p:nvPr>
        </p:nvSpPr>
        <p:spPr>
          <a:xfrm>
            <a:off x="1106424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1" name="图片占位符 17"/>
          <p:cNvSpPr>
            <a:spLocks noGrp="1" noChangeAspect="1"/>
          </p:cNvSpPr>
          <p:nvPr>
            <p:ph type="pic" sz="quarter" idx="17"/>
            <p:custDataLst>
              <p:tags r:id="rId13"/>
            </p:custDataLst>
          </p:nvPr>
        </p:nvSpPr>
        <p:spPr>
          <a:xfrm>
            <a:off x="422675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3" name="文本占位符 19"/>
          <p:cNvSpPr>
            <a:spLocks noGrp="1"/>
          </p:cNvSpPr>
          <p:nvPr>
            <p:ph type="body" sz="quarter" idx="19"/>
            <p:custDataLst>
              <p:tags r:id="rId14"/>
            </p:custDataLst>
          </p:nvPr>
        </p:nvSpPr>
        <p:spPr>
          <a:xfrm>
            <a:off x="3639312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2" name="文本占位符 19"/>
          <p:cNvSpPr>
            <a:spLocks noGrp="1"/>
          </p:cNvSpPr>
          <p:nvPr>
            <p:ph type="body" sz="quarter" idx="18"/>
            <p:custDataLst>
              <p:tags r:id="rId15"/>
            </p:custDataLst>
          </p:nvPr>
        </p:nvSpPr>
        <p:spPr>
          <a:xfrm>
            <a:off x="3639312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6" name="图片占位符 17"/>
          <p:cNvSpPr>
            <a:spLocks noGrp="1" noChangeAspect="1"/>
          </p:cNvSpPr>
          <p:nvPr>
            <p:ph type="pic" sz="quarter" idx="29"/>
            <p:custDataLst>
              <p:tags r:id="rId16"/>
            </p:custDataLst>
          </p:nvPr>
        </p:nvSpPr>
        <p:spPr>
          <a:xfrm>
            <a:off x="422675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3" name="文本占位符 19"/>
          <p:cNvSpPr>
            <a:spLocks noGrp="1"/>
          </p:cNvSpPr>
          <p:nvPr>
            <p:ph type="body" sz="quarter" idx="31"/>
            <p:custDataLst>
              <p:tags r:id="rId17"/>
            </p:custDataLst>
          </p:nvPr>
        </p:nvSpPr>
        <p:spPr>
          <a:xfrm>
            <a:off x="3639312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8" name="文本占位符 19"/>
          <p:cNvSpPr>
            <a:spLocks noGrp="1"/>
          </p:cNvSpPr>
          <p:nvPr>
            <p:ph type="body" sz="quarter" idx="30"/>
            <p:custDataLst>
              <p:tags r:id="rId18"/>
            </p:custDataLst>
          </p:nvPr>
        </p:nvSpPr>
        <p:spPr>
          <a:xfrm>
            <a:off x="3639312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0" name="图片占位符 17"/>
          <p:cNvSpPr>
            <a:spLocks noGrp="1" noChangeAspect="1"/>
          </p:cNvSpPr>
          <p:nvPr>
            <p:ph type="pic" sz="quarter" idx="16"/>
            <p:custDataLst>
              <p:tags r:id="rId19"/>
            </p:custDataLst>
          </p:nvPr>
        </p:nvSpPr>
        <p:spPr>
          <a:xfrm>
            <a:off x="677214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5" name="文本占位符 19"/>
          <p:cNvSpPr>
            <a:spLocks noGrp="1"/>
          </p:cNvSpPr>
          <p:nvPr>
            <p:ph type="body" sz="quarter" idx="21"/>
            <p:custDataLst>
              <p:tags r:id="rId20"/>
            </p:custDataLst>
          </p:nvPr>
        </p:nvSpPr>
        <p:spPr>
          <a:xfrm>
            <a:off x="6172200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4" name="文本占位符 19"/>
          <p:cNvSpPr>
            <a:spLocks noGrp="1"/>
          </p:cNvSpPr>
          <p:nvPr>
            <p:ph type="body" sz="quarter" idx="20"/>
            <p:custDataLst>
              <p:tags r:id="rId21"/>
            </p:custDataLst>
          </p:nvPr>
        </p:nvSpPr>
        <p:spPr>
          <a:xfrm>
            <a:off x="6172200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4" name="图片占位符 17"/>
          <p:cNvSpPr>
            <a:spLocks noGrp="1" noChangeAspect="1"/>
          </p:cNvSpPr>
          <p:nvPr>
            <p:ph type="pic" sz="quarter" idx="28"/>
            <p:custDataLst>
              <p:tags r:id="rId22"/>
            </p:custDataLst>
          </p:nvPr>
        </p:nvSpPr>
        <p:spPr>
          <a:xfrm>
            <a:off x="677214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7" name="文本占位符 19"/>
          <p:cNvSpPr>
            <a:spLocks noGrp="1"/>
          </p:cNvSpPr>
          <p:nvPr>
            <p:ph type="body" sz="quarter" idx="33"/>
            <p:custDataLst>
              <p:tags r:id="rId23"/>
            </p:custDataLst>
          </p:nvPr>
        </p:nvSpPr>
        <p:spPr>
          <a:xfrm>
            <a:off x="6172200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5" name="文本占位符 19"/>
          <p:cNvSpPr>
            <a:spLocks noGrp="1"/>
          </p:cNvSpPr>
          <p:nvPr>
            <p:ph type="body" sz="quarter" idx="32"/>
            <p:custDataLst>
              <p:tags r:id="rId24"/>
            </p:custDataLst>
          </p:nvPr>
        </p:nvSpPr>
        <p:spPr>
          <a:xfrm>
            <a:off x="6172200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9" name="图片占位符 17"/>
          <p:cNvSpPr>
            <a:spLocks noGrp="1" noChangeAspect="1"/>
          </p:cNvSpPr>
          <p:nvPr>
            <p:ph type="pic" sz="quarter" idx="15"/>
            <p:custDataLst>
              <p:tags r:id="rId25"/>
            </p:custDataLst>
          </p:nvPr>
        </p:nvSpPr>
        <p:spPr>
          <a:xfrm>
            <a:off x="9317533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7" name="文本占位符 19"/>
          <p:cNvSpPr>
            <a:spLocks noGrp="1"/>
          </p:cNvSpPr>
          <p:nvPr>
            <p:ph type="body" sz="quarter" idx="23"/>
            <p:custDataLst>
              <p:tags r:id="rId26"/>
            </p:custDataLst>
          </p:nvPr>
        </p:nvSpPr>
        <p:spPr>
          <a:xfrm>
            <a:off x="8705088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6" name="文本占位符 19"/>
          <p:cNvSpPr>
            <a:spLocks noGrp="1"/>
          </p:cNvSpPr>
          <p:nvPr>
            <p:ph type="body" sz="quarter" idx="22"/>
            <p:custDataLst>
              <p:tags r:id="rId27"/>
            </p:custDataLst>
          </p:nvPr>
        </p:nvSpPr>
        <p:spPr>
          <a:xfrm>
            <a:off x="8705088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7" name="图片占位符 17"/>
          <p:cNvSpPr>
            <a:spLocks noGrp="1" noChangeAspect="1"/>
          </p:cNvSpPr>
          <p:nvPr>
            <p:ph type="pic" sz="quarter" idx="27"/>
            <p:custDataLst>
              <p:tags r:id="rId28"/>
            </p:custDataLst>
          </p:nvPr>
        </p:nvSpPr>
        <p:spPr>
          <a:xfrm>
            <a:off x="9317533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42" name="文本占位符 19"/>
          <p:cNvSpPr>
            <a:spLocks noGrp="1"/>
          </p:cNvSpPr>
          <p:nvPr>
            <p:ph type="body" sz="quarter" idx="35"/>
            <p:custDataLst>
              <p:tags r:id="rId29"/>
            </p:custDataLst>
          </p:nvPr>
        </p:nvSpPr>
        <p:spPr>
          <a:xfrm>
            <a:off x="8705088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1" name="文本占位符 19"/>
          <p:cNvSpPr>
            <a:spLocks noGrp="1"/>
          </p:cNvSpPr>
          <p:nvPr>
            <p:ph type="body" sz="quarter" idx="34"/>
            <p:custDataLst>
              <p:tags r:id="rId30"/>
            </p:custDataLst>
          </p:nvPr>
        </p:nvSpPr>
        <p:spPr>
          <a:xfrm>
            <a:off x="8705088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  <p:custDataLst>
              <p:tags r:id="rId31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r>
              <a:rPr lang="zh-CN"/>
              <a:t>演示文稿标题</a:t>
            </a:r>
            <a:endParaRPr 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  <p:custDataLst>
              <p:tags r:id="rId32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fld id="{294A09A9-5501-47C1-A89A-A340965A2BE2}" type="slidenum">
              <a:rPr lang="en-US" altLang="zh-CN" smtClean="0"/>
            </a:fld>
            <a:endParaRPr lang="zh-CN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4861851" y="188185"/>
            <a:ext cx="2468299" cy="577391"/>
            <a:chOff x="4927165" y="188185"/>
            <a:chExt cx="2468299" cy="577391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5648724" y="194206"/>
              <a:ext cx="1746740" cy="565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lnSpc>
                  <a:spcPct val="120000"/>
                </a:lnSpc>
                <a:defRPr sz="3600" b="1">
                  <a:cs typeface="+mn-ea"/>
                </a:defRPr>
              </a:lvl1pPr>
            </a:lstStyle>
            <a:p>
              <a:pPr algn="l"/>
              <a:r>
                <a:rPr lang="zh-CN" altLang="en-US" sz="2800">
                  <a:solidFill>
                    <a:srgbClr val="30A07D"/>
                  </a:solidFill>
                  <a:sym typeface="+mn-lt"/>
                </a:rPr>
                <a:t>新课导入</a:t>
              </a:r>
              <a:endParaRPr lang="zh-CN" altLang="en-US" sz="2800">
                <a:solidFill>
                  <a:srgbClr val="30A07D"/>
                </a:solidFill>
                <a:sym typeface="+mn-lt"/>
              </a:endParaRPr>
            </a:p>
          </p:txBody>
        </p:sp>
        <p:grpSp>
          <p:nvGrpSpPr>
            <p:cNvPr id="5" name="组合 4" descr="本素材由iSlide™ 提供 iSlide™尊重知识产权并注重保护用户享有的各项权利。郑重提醒您： iSlide™插件中提供的任何信息内容的所有权、知识产权归其原始权利人或权利受让人所有，您免费/购买获得的是信息内容的使用权，并受下述条款的约束； 1. 您仅可以个人非商业用途使用该等信息内容，不可将信息内容的全部或部分用于出售，或以出租、出借、转让、分销、发布等其他任何方式供他人使用； 2. 禁止在接入互联网或移动互联网的任何网站、平台、应用或程序上以任何方式为他人提供iSlide™插件资源内容的下载。 The resource is supplied by iSlide™. iSlide™ respects all intellectual property rights and protects all the rights its users acquired.Solemnly remind you: The ownership and intellectual property of the resources supplied in iSlide Add-in belongs to its owner or the assignee of this ownership.you only acquired the usage of the resources supplied in iSlide Add-in, as well as respected the following restrain terms: 1.You are only allowed to use such resource for personal and non-commercial aim, not allowed to use such resource or part of it for the sale; or rent, lend, transfer to others; or distribution or release it in any way. 2.You are not permitted to provide the resource of iSlide Add-in in any website, platform, application access to the Internet or mobile Internet." title="iSlide™ 版权声明  COPYRIGHT NOTICE"/>
            <p:cNvGrpSpPr/>
            <p:nvPr>
              <p:custDataLst>
                <p:tags r:id="rId6"/>
              </p:custDataLst>
            </p:nvPr>
          </p:nvGrpSpPr>
          <p:grpSpPr>
            <a:xfrm>
              <a:off x="4927165" y="188185"/>
              <a:ext cx="586295" cy="577391"/>
              <a:chOff x="3896662" y="1657699"/>
              <a:chExt cx="4398676" cy="4331872"/>
            </a:xfrm>
          </p:grpSpPr>
          <p:sp>
            <p:nvSpPr>
              <p:cNvPr id="7" name="íšļiḑe"/>
              <p:cNvSpPr/>
              <p:nvPr>
                <p:custDataLst>
                  <p:tags r:id="rId7"/>
                </p:custDataLst>
              </p:nvPr>
            </p:nvSpPr>
            <p:spPr bwMode="auto">
              <a:xfrm>
                <a:off x="3896662" y="3836482"/>
                <a:ext cx="4398676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8" name="îṩ1îḋê"/>
              <p:cNvSpPr/>
              <p:nvPr>
                <p:custDataLst>
                  <p:tags r:id="rId8"/>
                </p:custDataLst>
              </p:nvPr>
            </p:nvSpPr>
            <p:spPr bwMode="auto">
              <a:xfrm>
                <a:off x="4852449" y="2001986"/>
                <a:ext cx="2492242" cy="3740930"/>
              </a:xfrm>
              <a:custGeom>
                <a:avLst/>
                <a:gdLst>
                  <a:gd name="T0" fmla="*/ 12 w 485"/>
                  <a:gd name="T1" fmla="*/ 728 h 728"/>
                  <a:gd name="T2" fmla="*/ 0 w 485"/>
                  <a:gd name="T3" fmla="*/ 720 h 728"/>
                  <a:gd name="T4" fmla="*/ 473 w 485"/>
                  <a:gd name="T5" fmla="*/ 0 h 728"/>
                  <a:gd name="T6" fmla="*/ 485 w 485"/>
                  <a:gd name="T7" fmla="*/ 8 h 728"/>
                  <a:gd name="T8" fmla="*/ 12 w 485"/>
                  <a:gd name="T9" fmla="*/ 728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5" h="728">
                    <a:moveTo>
                      <a:pt x="12" y="728"/>
                    </a:moveTo>
                    <a:lnTo>
                      <a:pt x="0" y="720"/>
                    </a:lnTo>
                    <a:lnTo>
                      <a:pt x="473" y="0"/>
                    </a:lnTo>
                    <a:lnTo>
                      <a:pt x="485" y="8"/>
                    </a:lnTo>
                    <a:lnTo>
                      <a:pt x="12" y="7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9" name="íṧļîďé"/>
              <p:cNvSpPr/>
              <p:nvPr>
                <p:custDataLst>
                  <p:tags r:id="rId9"/>
                </p:custDataLst>
              </p:nvPr>
            </p:nvSpPr>
            <p:spPr bwMode="auto">
              <a:xfrm>
                <a:off x="4852449" y="2001986"/>
                <a:ext cx="2492242" cy="3740930"/>
              </a:xfrm>
              <a:custGeom>
                <a:avLst/>
                <a:gdLst>
                  <a:gd name="T0" fmla="*/ 473 w 485"/>
                  <a:gd name="T1" fmla="*/ 728 h 728"/>
                  <a:gd name="T2" fmla="*/ 0 w 485"/>
                  <a:gd name="T3" fmla="*/ 8 h 728"/>
                  <a:gd name="T4" fmla="*/ 12 w 485"/>
                  <a:gd name="T5" fmla="*/ 0 h 728"/>
                  <a:gd name="T6" fmla="*/ 485 w 485"/>
                  <a:gd name="T7" fmla="*/ 720 h 728"/>
                  <a:gd name="T8" fmla="*/ 473 w 485"/>
                  <a:gd name="T9" fmla="*/ 728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5" h="728">
                    <a:moveTo>
                      <a:pt x="473" y="728"/>
                    </a:moveTo>
                    <a:lnTo>
                      <a:pt x="0" y="8"/>
                    </a:lnTo>
                    <a:lnTo>
                      <a:pt x="12" y="0"/>
                    </a:lnTo>
                    <a:lnTo>
                      <a:pt x="485" y="720"/>
                    </a:lnTo>
                    <a:lnTo>
                      <a:pt x="473" y="7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0" name="ïṥḷïḍe"/>
              <p:cNvSpPr/>
              <p:nvPr>
                <p:custDataLst>
                  <p:tags r:id="rId10"/>
                </p:custDataLst>
              </p:nvPr>
            </p:nvSpPr>
            <p:spPr bwMode="auto">
              <a:xfrm>
                <a:off x="4364280" y="1919768"/>
                <a:ext cx="3473721" cy="3905366"/>
              </a:xfrm>
              <a:custGeom>
                <a:avLst/>
                <a:gdLst>
                  <a:gd name="T0" fmla="*/ 0 w 676"/>
                  <a:gd name="T1" fmla="*/ 190 h 760"/>
                  <a:gd name="T2" fmla="*/ 338 w 676"/>
                  <a:gd name="T3" fmla="*/ 0 h 760"/>
                  <a:gd name="T4" fmla="*/ 676 w 676"/>
                  <a:gd name="T5" fmla="*/ 190 h 760"/>
                  <a:gd name="T6" fmla="*/ 676 w 676"/>
                  <a:gd name="T7" fmla="*/ 570 h 760"/>
                  <a:gd name="T8" fmla="*/ 338 w 676"/>
                  <a:gd name="T9" fmla="*/ 760 h 760"/>
                  <a:gd name="T10" fmla="*/ 0 w 676"/>
                  <a:gd name="T11" fmla="*/ 570 h 760"/>
                  <a:gd name="T12" fmla="*/ 0 w 676"/>
                  <a:gd name="T13" fmla="*/ 190 h 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6" h="760">
                    <a:moveTo>
                      <a:pt x="0" y="190"/>
                    </a:moveTo>
                    <a:lnTo>
                      <a:pt x="338" y="0"/>
                    </a:lnTo>
                    <a:lnTo>
                      <a:pt x="676" y="190"/>
                    </a:lnTo>
                    <a:lnTo>
                      <a:pt x="676" y="570"/>
                    </a:lnTo>
                    <a:lnTo>
                      <a:pt x="338" y="760"/>
                    </a:lnTo>
                    <a:lnTo>
                      <a:pt x="0" y="570"/>
                    </a:lnTo>
                    <a:lnTo>
                      <a:pt x="0" y="1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1" name="îślïḍé"/>
              <p:cNvSpPr/>
              <p:nvPr>
                <p:custDataLst>
                  <p:tags r:id="rId11"/>
                </p:custDataLst>
              </p:nvPr>
            </p:nvSpPr>
            <p:spPr bwMode="auto">
              <a:xfrm>
                <a:off x="4595517" y="2181840"/>
                <a:ext cx="3011243" cy="3381225"/>
              </a:xfrm>
              <a:custGeom>
                <a:avLst/>
                <a:gdLst>
                  <a:gd name="T0" fmla="*/ 0 w 586"/>
                  <a:gd name="T1" fmla="*/ 164 h 658"/>
                  <a:gd name="T2" fmla="*/ 293 w 586"/>
                  <a:gd name="T3" fmla="*/ 0 h 658"/>
                  <a:gd name="T4" fmla="*/ 586 w 586"/>
                  <a:gd name="T5" fmla="*/ 164 h 658"/>
                  <a:gd name="T6" fmla="*/ 586 w 586"/>
                  <a:gd name="T7" fmla="*/ 494 h 658"/>
                  <a:gd name="T8" fmla="*/ 293 w 586"/>
                  <a:gd name="T9" fmla="*/ 658 h 658"/>
                  <a:gd name="T10" fmla="*/ 0 w 586"/>
                  <a:gd name="T11" fmla="*/ 494 h 658"/>
                  <a:gd name="T12" fmla="*/ 0 w 586"/>
                  <a:gd name="T13" fmla="*/ 164 h 6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86" h="658">
                    <a:moveTo>
                      <a:pt x="0" y="164"/>
                    </a:moveTo>
                    <a:lnTo>
                      <a:pt x="293" y="0"/>
                    </a:lnTo>
                    <a:lnTo>
                      <a:pt x="586" y="164"/>
                    </a:lnTo>
                    <a:lnTo>
                      <a:pt x="586" y="494"/>
                    </a:lnTo>
                    <a:lnTo>
                      <a:pt x="293" y="658"/>
                    </a:lnTo>
                    <a:lnTo>
                      <a:pt x="0" y="494"/>
                    </a:lnTo>
                    <a:lnTo>
                      <a:pt x="0" y="164"/>
                    </a:lnTo>
                    <a:close/>
                  </a:path>
                </a:pathLst>
              </a:custGeom>
              <a:solidFill>
                <a:srgbClr val="FBD7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2" name="ïṩ1ïdê"/>
              <p:cNvSpPr/>
              <p:nvPr>
                <p:custDataLst>
                  <p:tags r:id="rId12"/>
                </p:custDataLst>
              </p:nvPr>
            </p:nvSpPr>
            <p:spPr bwMode="auto">
              <a:xfrm>
                <a:off x="5638663" y="3178736"/>
                <a:ext cx="924955" cy="2774866"/>
              </a:xfrm>
              <a:custGeom>
                <a:avLst/>
                <a:gdLst>
                  <a:gd name="T0" fmla="*/ 0 w 256"/>
                  <a:gd name="T1" fmla="*/ 0 h 768"/>
                  <a:gd name="T2" fmla="*/ 0 w 256"/>
                  <a:gd name="T3" fmla="*/ 640 h 768"/>
                  <a:gd name="T4" fmla="*/ 128 w 256"/>
                  <a:gd name="T5" fmla="*/ 768 h 768"/>
                  <a:gd name="T6" fmla="*/ 256 w 256"/>
                  <a:gd name="T7" fmla="*/ 640 h 768"/>
                  <a:gd name="T8" fmla="*/ 256 w 256"/>
                  <a:gd name="T9" fmla="*/ 0 h 768"/>
                  <a:gd name="T10" fmla="*/ 0 w 256"/>
                  <a:gd name="T11" fmla="*/ 0 h 7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768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0"/>
                      <a:pt x="57" y="768"/>
                      <a:pt x="128" y="768"/>
                    </a:cubicBezTo>
                    <a:cubicBezTo>
                      <a:pt x="198" y="768"/>
                      <a:pt x="256" y="710"/>
                      <a:pt x="256" y="640"/>
                    </a:cubicBezTo>
                    <a:cubicBezTo>
                      <a:pt x="256" y="0"/>
                      <a:pt x="256" y="0"/>
                      <a:pt x="25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A0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3" name="îṣľîďé"/>
              <p:cNvSpPr/>
              <p:nvPr>
                <p:custDataLst>
                  <p:tags r:id="rId13"/>
                </p:custDataLst>
              </p:nvPr>
            </p:nvSpPr>
            <p:spPr bwMode="auto">
              <a:xfrm>
                <a:off x="5602691" y="3142764"/>
                <a:ext cx="996896" cy="2846807"/>
              </a:xfrm>
              <a:custGeom>
                <a:avLst/>
                <a:gdLst>
                  <a:gd name="T0" fmla="*/ 138 w 276"/>
                  <a:gd name="T1" fmla="*/ 788 h 788"/>
                  <a:gd name="T2" fmla="*/ 0 w 276"/>
                  <a:gd name="T3" fmla="*/ 650 h 788"/>
                  <a:gd name="T4" fmla="*/ 0 w 276"/>
                  <a:gd name="T5" fmla="*/ 0 h 788"/>
                  <a:gd name="T6" fmla="*/ 276 w 276"/>
                  <a:gd name="T7" fmla="*/ 0 h 788"/>
                  <a:gd name="T8" fmla="*/ 276 w 276"/>
                  <a:gd name="T9" fmla="*/ 650 h 788"/>
                  <a:gd name="T10" fmla="*/ 138 w 276"/>
                  <a:gd name="T11" fmla="*/ 788 h 788"/>
                  <a:gd name="T12" fmla="*/ 20 w 276"/>
                  <a:gd name="T13" fmla="*/ 20 h 788"/>
                  <a:gd name="T14" fmla="*/ 20 w 276"/>
                  <a:gd name="T15" fmla="*/ 650 h 788"/>
                  <a:gd name="T16" fmla="*/ 138 w 276"/>
                  <a:gd name="T17" fmla="*/ 768 h 788"/>
                  <a:gd name="T18" fmla="*/ 256 w 276"/>
                  <a:gd name="T19" fmla="*/ 650 h 788"/>
                  <a:gd name="T20" fmla="*/ 256 w 276"/>
                  <a:gd name="T21" fmla="*/ 20 h 788"/>
                  <a:gd name="T22" fmla="*/ 20 w 276"/>
                  <a:gd name="T23" fmla="*/ 20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6" h="788">
                    <a:moveTo>
                      <a:pt x="138" y="788"/>
                    </a:moveTo>
                    <a:cubicBezTo>
                      <a:pt x="62" y="788"/>
                      <a:pt x="0" y="726"/>
                      <a:pt x="0" y="65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6" y="0"/>
                      <a:pt x="276" y="0"/>
                      <a:pt x="276" y="0"/>
                    </a:cubicBezTo>
                    <a:cubicBezTo>
                      <a:pt x="276" y="650"/>
                      <a:pt x="276" y="650"/>
                      <a:pt x="276" y="650"/>
                    </a:cubicBezTo>
                    <a:cubicBezTo>
                      <a:pt x="276" y="726"/>
                      <a:pt x="214" y="788"/>
                      <a:pt x="138" y="788"/>
                    </a:cubicBezTo>
                    <a:close/>
                    <a:moveTo>
                      <a:pt x="20" y="20"/>
                    </a:moveTo>
                    <a:cubicBezTo>
                      <a:pt x="20" y="650"/>
                      <a:pt x="20" y="650"/>
                      <a:pt x="20" y="650"/>
                    </a:cubicBezTo>
                    <a:cubicBezTo>
                      <a:pt x="20" y="715"/>
                      <a:pt x="73" y="768"/>
                      <a:pt x="138" y="768"/>
                    </a:cubicBezTo>
                    <a:cubicBezTo>
                      <a:pt x="203" y="768"/>
                      <a:pt x="256" y="715"/>
                      <a:pt x="256" y="650"/>
                    </a:cubicBezTo>
                    <a:cubicBezTo>
                      <a:pt x="256" y="20"/>
                      <a:pt x="256" y="20"/>
                      <a:pt x="256" y="20"/>
                    </a:cubicBezTo>
                    <a:lnTo>
                      <a:pt x="20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4" name="íŝḷïde"/>
              <p:cNvSpPr/>
              <p:nvPr>
                <p:custDataLst>
                  <p:tags r:id="rId14"/>
                </p:custDataLst>
              </p:nvPr>
            </p:nvSpPr>
            <p:spPr bwMode="auto">
              <a:xfrm>
                <a:off x="5602691" y="3142764"/>
                <a:ext cx="996896" cy="2846807"/>
              </a:xfrm>
              <a:custGeom>
                <a:avLst/>
                <a:gdLst>
                  <a:gd name="T0" fmla="*/ 138 w 276"/>
                  <a:gd name="T1" fmla="*/ 788 h 788"/>
                  <a:gd name="T2" fmla="*/ 0 w 276"/>
                  <a:gd name="T3" fmla="*/ 650 h 788"/>
                  <a:gd name="T4" fmla="*/ 0 w 276"/>
                  <a:gd name="T5" fmla="*/ 0 h 788"/>
                  <a:gd name="T6" fmla="*/ 276 w 276"/>
                  <a:gd name="T7" fmla="*/ 0 h 788"/>
                  <a:gd name="T8" fmla="*/ 276 w 276"/>
                  <a:gd name="T9" fmla="*/ 650 h 788"/>
                  <a:gd name="T10" fmla="*/ 138 w 276"/>
                  <a:gd name="T11" fmla="*/ 788 h 788"/>
                  <a:gd name="T12" fmla="*/ 20 w 276"/>
                  <a:gd name="T13" fmla="*/ 20 h 788"/>
                  <a:gd name="T14" fmla="*/ 20 w 276"/>
                  <a:gd name="T15" fmla="*/ 650 h 788"/>
                  <a:gd name="T16" fmla="*/ 138 w 276"/>
                  <a:gd name="T17" fmla="*/ 768 h 788"/>
                  <a:gd name="T18" fmla="*/ 256 w 276"/>
                  <a:gd name="T19" fmla="*/ 650 h 788"/>
                  <a:gd name="T20" fmla="*/ 256 w 276"/>
                  <a:gd name="T21" fmla="*/ 20 h 788"/>
                  <a:gd name="T22" fmla="*/ 20 w 276"/>
                  <a:gd name="T23" fmla="*/ 20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6" h="788">
                    <a:moveTo>
                      <a:pt x="138" y="788"/>
                    </a:moveTo>
                    <a:cubicBezTo>
                      <a:pt x="62" y="788"/>
                      <a:pt x="0" y="726"/>
                      <a:pt x="0" y="65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6" y="0"/>
                      <a:pt x="276" y="0"/>
                      <a:pt x="276" y="0"/>
                    </a:cubicBezTo>
                    <a:cubicBezTo>
                      <a:pt x="276" y="650"/>
                      <a:pt x="276" y="650"/>
                      <a:pt x="276" y="650"/>
                    </a:cubicBezTo>
                    <a:cubicBezTo>
                      <a:pt x="276" y="726"/>
                      <a:pt x="214" y="788"/>
                      <a:pt x="138" y="788"/>
                    </a:cubicBezTo>
                    <a:close/>
                    <a:moveTo>
                      <a:pt x="20" y="20"/>
                    </a:moveTo>
                    <a:cubicBezTo>
                      <a:pt x="20" y="650"/>
                      <a:pt x="20" y="650"/>
                      <a:pt x="20" y="650"/>
                    </a:cubicBezTo>
                    <a:cubicBezTo>
                      <a:pt x="20" y="715"/>
                      <a:pt x="73" y="768"/>
                      <a:pt x="138" y="768"/>
                    </a:cubicBezTo>
                    <a:cubicBezTo>
                      <a:pt x="203" y="768"/>
                      <a:pt x="256" y="715"/>
                      <a:pt x="256" y="650"/>
                    </a:cubicBezTo>
                    <a:cubicBezTo>
                      <a:pt x="256" y="20"/>
                      <a:pt x="256" y="20"/>
                      <a:pt x="256" y="20"/>
                    </a:cubicBezTo>
                    <a:lnTo>
                      <a:pt x="20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5" name="iṧḻiďè"/>
              <p:cNvSpPr/>
              <p:nvPr>
                <p:custDataLst>
                  <p:tags r:id="rId15"/>
                </p:custDataLst>
              </p:nvPr>
            </p:nvSpPr>
            <p:spPr bwMode="auto">
              <a:xfrm>
                <a:off x="5407422" y="2947496"/>
                <a:ext cx="1387433" cy="2312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6" name="ïṥļíḑè"/>
              <p:cNvSpPr/>
              <p:nvPr>
                <p:custDataLst>
                  <p:tags r:id="rId16"/>
                </p:custDataLst>
              </p:nvPr>
            </p:nvSpPr>
            <p:spPr bwMode="auto">
              <a:xfrm>
                <a:off x="5366313" y="2911527"/>
                <a:ext cx="1464514" cy="303181"/>
              </a:xfrm>
              <a:custGeom>
                <a:avLst/>
                <a:gdLst>
                  <a:gd name="T0" fmla="*/ 285 w 285"/>
                  <a:gd name="T1" fmla="*/ 59 h 59"/>
                  <a:gd name="T2" fmla="*/ 0 w 285"/>
                  <a:gd name="T3" fmla="*/ 59 h 59"/>
                  <a:gd name="T4" fmla="*/ 0 w 285"/>
                  <a:gd name="T5" fmla="*/ 0 h 59"/>
                  <a:gd name="T6" fmla="*/ 285 w 285"/>
                  <a:gd name="T7" fmla="*/ 0 h 59"/>
                  <a:gd name="T8" fmla="*/ 285 w 285"/>
                  <a:gd name="T9" fmla="*/ 59 h 59"/>
                  <a:gd name="T10" fmla="*/ 15 w 285"/>
                  <a:gd name="T11" fmla="*/ 45 h 59"/>
                  <a:gd name="T12" fmla="*/ 271 w 285"/>
                  <a:gd name="T13" fmla="*/ 45 h 59"/>
                  <a:gd name="T14" fmla="*/ 271 w 285"/>
                  <a:gd name="T15" fmla="*/ 14 h 59"/>
                  <a:gd name="T16" fmla="*/ 15 w 285"/>
                  <a:gd name="T17" fmla="*/ 14 h 59"/>
                  <a:gd name="T18" fmla="*/ 15 w 285"/>
                  <a:gd name="T19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5" h="59">
                    <a:moveTo>
                      <a:pt x="285" y="59"/>
                    </a:moveTo>
                    <a:lnTo>
                      <a:pt x="0" y="59"/>
                    </a:lnTo>
                    <a:lnTo>
                      <a:pt x="0" y="0"/>
                    </a:lnTo>
                    <a:lnTo>
                      <a:pt x="285" y="0"/>
                    </a:lnTo>
                    <a:lnTo>
                      <a:pt x="285" y="59"/>
                    </a:lnTo>
                    <a:close/>
                    <a:moveTo>
                      <a:pt x="15" y="45"/>
                    </a:moveTo>
                    <a:lnTo>
                      <a:pt x="271" y="45"/>
                    </a:lnTo>
                    <a:lnTo>
                      <a:pt x="271" y="14"/>
                    </a:lnTo>
                    <a:lnTo>
                      <a:pt x="15" y="14"/>
                    </a:lnTo>
                    <a:lnTo>
                      <a:pt x="15" y="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7" name="ïṥ1íḓê"/>
              <p:cNvSpPr/>
              <p:nvPr>
                <p:custDataLst>
                  <p:tags r:id="rId17"/>
                </p:custDataLst>
              </p:nvPr>
            </p:nvSpPr>
            <p:spPr bwMode="auto">
              <a:xfrm>
                <a:off x="5638663" y="522391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8" name="ïśļïde"/>
              <p:cNvSpPr/>
              <p:nvPr>
                <p:custDataLst>
                  <p:tags r:id="rId18"/>
                </p:custDataLst>
              </p:nvPr>
            </p:nvSpPr>
            <p:spPr bwMode="auto">
              <a:xfrm>
                <a:off x="5638663" y="499267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9" name="í$ḷïḍé"/>
              <p:cNvSpPr/>
              <p:nvPr>
                <p:custDataLst>
                  <p:tags r:id="rId19"/>
                </p:custDataLst>
              </p:nvPr>
            </p:nvSpPr>
            <p:spPr bwMode="auto">
              <a:xfrm>
                <a:off x="5638663" y="4761438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0" name="íṧ1iḓé"/>
              <p:cNvSpPr/>
              <p:nvPr>
                <p:custDataLst>
                  <p:tags r:id="rId20"/>
                </p:custDataLst>
              </p:nvPr>
            </p:nvSpPr>
            <p:spPr bwMode="auto">
              <a:xfrm>
                <a:off x="5638663" y="4530197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1" name="îṥľïdé"/>
              <p:cNvSpPr/>
              <p:nvPr>
                <p:custDataLst>
                  <p:tags r:id="rId21"/>
                </p:custDataLst>
              </p:nvPr>
            </p:nvSpPr>
            <p:spPr bwMode="auto">
              <a:xfrm>
                <a:off x="5638663" y="4298960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2" name="íS1iďè"/>
              <p:cNvSpPr/>
              <p:nvPr>
                <p:custDataLst>
                  <p:tags r:id="rId22"/>
                </p:custDataLst>
              </p:nvPr>
            </p:nvSpPr>
            <p:spPr bwMode="auto">
              <a:xfrm>
                <a:off x="5638663" y="4067720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3" name="îšḻïdê"/>
              <p:cNvSpPr/>
              <p:nvPr>
                <p:custDataLst>
                  <p:tags r:id="rId23"/>
                </p:custDataLst>
              </p:nvPr>
            </p:nvSpPr>
            <p:spPr bwMode="auto">
              <a:xfrm>
                <a:off x="5638663" y="3836482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4" name="íṡļîďê"/>
              <p:cNvSpPr/>
              <p:nvPr>
                <p:custDataLst>
                  <p:tags r:id="rId24"/>
                </p:custDataLst>
              </p:nvPr>
            </p:nvSpPr>
            <p:spPr bwMode="auto">
              <a:xfrm>
                <a:off x="5638659" y="3605242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5" name="îṧ1ïdê"/>
              <p:cNvSpPr/>
              <p:nvPr>
                <p:custDataLst>
                  <p:tags r:id="rId25"/>
                </p:custDataLst>
              </p:nvPr>
            </p:nvSpPr>
            <p:spPr bwMode="auto">
              <a:xfrm>
                <a:off x="5638659" y="337400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6" name="iṣḷíḓe"/>
              <p:cNvSpPr/>
              <p:nvPr>
                <p:custDataLst>
                  <p:tags r:id="rId26"/>
                </p:custDataLst>
              </p:nvPr>
            </p:nvSpPr>
            <p:spPr bwMode="auto">
              <a:xfrm>
                <a:off x="5499918" y="1894076"/>
                <a:ext cx="287764" cy="287764"/>
              </a:xfrm>
              <a:custGeom>
                <a:avLst/>
                <a:gdLst>
                  <a:gd name="T0" fmla="*/ 0 w 56"/>
                  <a:gd name="T1" fmla="*/ 56 h 56"/>
                  <a:gd name="T2" fmla="*/ 56 w 56"/>
                  <a:gd name="T3" fmla="*/ 0 h 56"/>
                  <a:gd name="T4" fmla="*/ 0 w 56"/>
                  <a:gd name="T5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56">
                    <a:moveTo>
                      <a:pt x="0" y="56"/>
                    </a:moveTo>
                    <a:lnTo>
                      <a:pt x="56" y="0"/>
                    </a:lnTo>
                    <a:lnTo>
                      <a:pt x="0" y="56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7" name="íS1iḍe"/>
              <p:cNvSpPr/>
              <p:nvPr>
                <p:custDataLst>
                  <p:tags r:id="rId27"/>
                </p:custDataLst>
              </p:nvPr>
            </p:nvSpPr>
            <p:spPr bwMode="auto">
              <a:xfrm>
                <a:off x="5499918" y="1894076"/>
                <a:ext cx="287764" cy="287764"/>
              </a:xfrm>
              <a:custGeom>
                <a:avLst/>
                <a:gdLst>
                  <a:gd name="T0" fmla="*/ 0 w 56"/>
                  <a:gd name="T1" fmla="*/ 0 h 56"/>
                  <a:gd name="T2" fmla="*/ 56 w 56"/>
                  <a:gd name="T3" fmla="*/ 56 h 56"/>
                  <a:gd name="T4" fmla="*/ 0 w 56"/>
                  <a:gd name="T5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56">
                    <a:moveTo>
                      <a:pt x="0" y="0"/>
                    </a:moveTo>
                    <a:lnTo>
                      <a:pt x="56" y="56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8" name="i$líḋé"/>
              <p:cNvSpPr/>
              <p:nvPr>
                <p:custDataLst>
                  <p:tags r:id="rId28"/>
                </p:custDataLst>
              </p:nvPr>
            </p:nvSpPr>
            <p:spPr bwMode="auto">
              <a:xfrm>
                <a:off x="5541027" y="1935186"/>
                <a:ext cx="205546" cy="205546"/>
              </a:xfrm>
              <a:custGeom>
                <a:avLst/>
                <a:gdLst>
                  <a:gd name="T0" fmla="*/ 40 w 40"/>
                  <a:gd name="T1" fmla="*/ 20 h 40"/>
                  <a:gd name="T2" fmla="*/ 20 w 40"/>
                  <a:gd name="T3" fmla="*/ 40 h 40"/>
                  <a:gd name="T4" fmla="*/ 0 w 40"/>
                  <a:gd name="T5" fmla="*/ 20 h 40"/>
                  <a:gd name="T6" fmla="*/ 20 w 40"/>
                  <a:gd name="T7" fmla="*/ 0 h 40"/>
                  <a:gd name="T8" fmla="*/ 40 w 40"/>
                  <a:gd name="T9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40">
                    <a:moveTo>
                      <a:pt x="40" y="20"/>
                    </a:moveTo>
                    <a:lnTo>
                      <a:pt x="20" y="40"/>
                    </a:lnTo>
                    <a:lnTo>
                      <a:pt x="0" y="20"/>
                    </a:lnTo>
                    <a:lnTo>
                      <a:pt x="20" y="0"/>
                    </a:lnTo>
                    <a:lnTo>
                      <a:pt x="40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9" name="îṥḷíḓè"/>
              <p:cNvSpPr/>
              <p:nvPr>
                <p:custDataLst>
                  <p:tags r:id="rId29"/>
                </p:custDataLst>
              </p:nvPr>
            </p:nvSpPr>
            <p:spPr bwMode="auto">
              <a:xfrm>
                <a:off x="6414596" y="1657699"/>
                <a:ext cx="380259" cy="380259"/>
              </a:xfrm>
              <a:custGeom>
                <a:avLst/>
                <a:gdLst>
                  <a:gd name="T0" fmla="*/ 0 w 74"/>
                  <a:gd name="T1" fmla="*/ 74 h 74"/>
                  <a:gd name="T2" fmla="*/ 74 w 74"/>
                  <a:gd name="T3" fmla="*/ 0 h 74"/>
                  <a:gd name="T4" fmla="*/ 0 w 74"/>
                  <a:gd name="T5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74">
                    <a:moveTo>
                      <a:pt x="0" y="74"/>
                    </a:moveTo>
                    <a:lnTo>
                      <a:pt x="74" y="0"/>
                    </a:lnTo>
                    <a:lnTo>
                      <a:pt x="0" y="74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0" name="iSļîḋè"/>
              <p:cNvSpPr/>
              <p:nvPr>
                <p:custDataLst>
                  <p:tags r:id="rId30"/>
                </p:custDataLst>
              </p:nvPr>
            </p:nvSpPr>
            <p:spPr bwMode="auto">
              <a:xfrm>
                <a:off x="6414596" y="1657699"/>
                <a:ext cx="380259" cy="380259"/>
              </a:xfrm>
              <a:custGeom>
                <a:avLst/>
                <a:gdLst>
                  <a:gd name="T0" fmla="*/ 0 w 74"/>
                  <a:gd name="T1" fmla="*/ 0 h 74"/>
                  <a:gd name="T2" fmla="*/ 74 w 74"/>
                  <a:gd name="T3" fmla="*/ 74 h 74"/>
                  <a:gd name="T4" fmla="*/ 0 w 74"/>
                  <a:gd name="T5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74">
                    <a:moveTo>
                      <a:pt x="0" y="0"/>
                    </a:moveTo>
                    <a:lnTo>
                      <a:pt x="74" y="7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1" name="íṥḻíḓè"/>
              <p:cNvSpPr/>
              <p:nvPr>
                <p:custDataLst>
                  <p:tags r:id="rId31"/>
                </p:custDataLst>
              </p:nvPr>
            </p:nvSpPr>
            <p:spPr bwMode="auto">
              <a:xfrm>
                <a:off x="6471119" y="1714222"/>
                <a:ext cx="267209" cy="267209"/>
              </a:xfrm>
              <a:custGeom>
                <a:avLst/>
                <a:gdLst>
                  <a:gd name="T0" fmla="*/ 52 w 52"/>
                  <a:gd name="T1" fmla="*/ 26 h 52"/>
                  <a:gd name="T2" fmla="*/ 26 w 52"/>
                  <a:gd name="T3" fmla="*/ 52 h 52"/>
                  <a:gd name="T4" fmla="*/ 0 w 52"/>
                  <a:gd name="T5" fmla="*/ 26 h 52"/>
                  <a:gd name="T6" fmla="*/ 26 w 52"/>
                  <a:gd name="T7" fmla="*/ 0 h 52"/>
                  <a:gd name="T8" fmla="*/ 52 w 52"/>
                  <a:gd name="T9" fmla="*/ 2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2">
                    <a:moveTo>
                      <a:pt x="52" y="26"/>
                    </a:moveTo>
                    <a:lnTo>
                      <a:pt x="26" y="52"/>
                    </a:lnTo>
                    <a:lnTo>
                      <a:pt x="0" y="26"/>
                    </a:lnTo>
                    <a:lnTo>
                      <a:pt x="26" y="0"/>
                    </a:lnTo>
                    <a:lnTo>
                      <a:pt x="52" y="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2" name="îṡ1ïḍe"/>
              <p:cNvSpPr/>
              <p:nvPr>
                <p:custDataLst>
                  <p:tags r:id="rId32"/>
                </p:custDataLst>
              </p:nvPr>
            </p:nvSpPr>
            <p:spPr bwMode="auto">
              <a:xfrm>
                <a:off x="6173078" y="2371968"/>
                <a:ext cx="143882" cy="143882"/>
              </a:xfrm>
              <a:custGeom>
                <a:avLst/>
                <a:gdLst>
                  <a:gd name="T0" fmla="*/ 0 w 28"/>
                  <a:gd name="T1" fmla="*/ 28 h 28"/>
                  <a:gd name="T2" fmla="*/ 28 w 28"/>
                  <a:gd name="T3" fmla="*/ 0 h 28"/>
                  <a:gd name="T4" fmla="*/ 0 w 28"/>
                  <a:gd name="T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28">
                    <a:moveTo>
                      <a:pt x="0" y="28"/>
                    </a:moveTo>
                    <a:lnTo>
                      <a:pt x="28" y="0"/>
                    </a:lnTo>
                    <a:lnTo>
                      <a:pt x="0" y="28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3" name="îṡḻîḑê"/>
              <p:cNvSpPr/>
              <p:nvPr>
                <p:custDataLst>
                  <p:tags r:id="rId33"/>
                </p:custDataLst>
              </p:nvPr>
            </p:nvSpPr>
            <p:spPr bwMode="auto">
              <a:xfrm>
                <a:off x="6173078" y="2371968"/>
                <a:ext cx="143882" cy="143882"/>
              </a:xfrm>
              <a:custGeom>
                <a:avLst/>
                <a:gdLst>
                  <a:gd name="T0" fmla="*/ 0 w 28"/>
                  <a:gd name="T1" fmla="*/ 0 h 28"/>
                  <a:gd name="T2" fmla="*/ 28 w 28"/>
                  <a:gd name="T3" fmla="*/ 28 h 28"/>
                  <a:gd name="T4" fmla="*/ 0 w 28"/>
                  <a:gd name="T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28">
                    <a:moveTo>
                      <a:pt x="0" y="0"/>
                    </a:moveTo>
                    <a:lnTo>
                      <a:pt x="28" y="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4" name="îsļîdé"/>
              <p:cNvSpPr/>
              <p:nvPr>
                <p:custDataLst>
                  <p:tags r:id="rId34"/>
                </p:custDataLst>
              </p:nvPr>
            </p:nvSpPr>
            <p:spPr bwMode="auto">
              <a:xfrm>
                <a:off x="6193633" y="2392523"/>
                <a:ext cx="102773" cy="102773"/>
              </a:xfrm>
              <a:custGeom>
                <a:avLst/>
                <a:gdLst>
                  <a:gd name="T0" fmla="*/ 20 w 20"/>
                  <a:gd name="T1" fmla="*/ 10 h 20"/>
                  <a:gd name="T2" fmla="*/ 10 w 20"/>
                  <a:gd name="T3" fmla="*/ 20 h 20"/>
                  <a:gd name="T4" fmla="*/ 0 w 20"/>
                  <a:gd name="T5" fmla="*/ 10 h 20"/>
                  <a:gd name="T6" fmla="*/ 10 w 20"/>
                  <a:gd name="T7" fmla="*/ 0 h 20"/>
                  <a:gd name="T8" fmla="*/ 20 w 20"/>
                  <a:gd name="T9" fmla="*/ 1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10"/>
                    </a:moveTo>
                    <a:lnTo>
                      <a:pt x="10" y="20"/>
                    </a:lnTo>
                    <a:lnTo>
                      <a:pt x="0" y="10"/>
                    </a:lnTo>
                    <a:lnTo>
                      <a:pt x="10" y="0"/>
                    </a:lnTo>
                    <a:lnTo>
                      <a:pt x="20" y="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5" name="işḻíḋé"/>
              <p:cNvSpPr/>
              <p:nvPr>
                <p:custDataLst>
                  <p:tags r:id="rId35"/>
                </p:custDataLst>
              </p:nvPr>
            </p:nvSpPr>
            <p:spPr bwMode="auto">
              <a:xfrm>
                <a:off x="5921286" y="2567237"/>
                <a:ext cx="107913" cy="107913"/>
              </a:xfrm>
              <a:prstGeom prst="ellipse">
                <a:avLst/>
              </a:pr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6" name="îṣḷïḑê"/>
              <p:cNvSpPr/>
              <p:nvPr>
                <p:custDataLst>
                  <p:tags r:id="rId36"/>
                </p:custDataLst>
              </p:nvPr>
            </p:nvSpPr>
            <p:spPr bwMode="auto">
              <a:xfrm>
                <a:off x="6049751" y="2053373"/>
                <a:ext cx="143882" cy="143882"/>
              </a:xfrm>
              <a:prstGeom prst="ellipse">
                <a:avLst/>
              </a:pr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</p:grpSp>
        <p:cxnSp>
          <p:nvCxnSpPr>
            <p:cNvPr id="6" name="直接连接符 5"/>
            <p:cNvCxnSpPr/>
            <p:nvPr>
              <p:custDataLst>
                <p:tags r:id="rId37"/>
              </p:custDataLst>
            </p:nvPr>
          </p:nvCxnSpPr>
          <p:spPr>
            <a:xfrm flipH="1">
              <a:off x="5643214" y="259265"/>
              <a:ext cx="0" cy="435231"/>
            </a:xfrm>
            <a:prstGeom prst="line">
              <a:avLst/>
            </a:prstGeom>
            <a:ln w="28575">
              <a:solidFill>
                <a:srgbClr val="30A07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教学分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4" descr="F:\0PPT素材\背景及图片\白麻子.jpg"/>
          <p:cNvPicPr>
            <a:picLocks noChangeAspect="1" noChangeArrowheads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478"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ln>
            <a:solidFill>
              <a:srgbClr val="1F497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直接连接符 25"/>
          <p:cNvCxnSpPr/>
          <p:nvPr userDrawn="1">
            <p:custDataLst>
              <p:tags r:id="rId5"/>
            </p:custDataLst>
          </p:nvPr>
        </p:nvCxnSpPr>
        <p:spPr>
          <a:xfrm flipV="1">
            <a:off x="1270837" y="872085"/>
            <a:ext cx="9530501" cy="1"/>
          </a:xfrm>
          <a:prstGeom prst="line">
            <a:avLst/>
          </a:prstGeom>
          <a:noFill/>
          <a:ln w="15875" cap="flat" cmpd="sng" algn="ctr">
            <a:solidFill>
              <a:srgbClr val="118C3B"/>
            </a:solidFill>
            <a:prstDash val="solid"/>
          </a:ln>
          <a:effectLst/>
        </p:spPr>
      </p:cxnSp>
      <p:sp>
        <p:nvSpPr>
          <p:cNvPr id="41" name="KSO_Shape"/>
          <p:cNvSpPr/>
          <p:nvPr userDrawn="1">
            <p:custDataLst>
              <p:tags r:id="rId6"/>
            </p:custDataLst>
          </p:nvPr>
        </p:nvSpPr>
        <p:spPr bwMode="auto">
          <a:xfrm>
            <a:off x="10940516" y="400672"/>
            <a:ext cx="292789" cy="537255"/>
          </a:xfrm>
          <a:custGeom>
            <a:avLst/>
            <a:gdLst>
              <a:gd name="T0" fmla="*/ 982546 w 2361"/>
              <a:gd name="T1" fmla="*/ 83198 h 4328"/>
              <a:gd name="T2" fmla="*/ 914296 w 2361"/>
              <a:gd name="T3" fmla="*/ 41599 h 4328"/>
              <a:gd name="T4" fmla="*/ 684994 w 2361"/>
              <a:gd name="T5" fmla="*/ 256249 h 4328"/>
              <a:gd name="T6" fmla="*/ 620490 w 2361"/>
              <a:gd name="T7" fmla="*/ 383125 h 4328"/>
              <a:gd name="T8" fmla="*/ 579706 w 2361"/>
              <a:gd name="T9" fmla="*/ 479218 h 4328"/>
              <a:gd name="T10" fmla="*/ 56597 w 2361"/>
              <a:gd name="T11" fmla="*/ 1501301 h 4328"/>
              <a:gd name="T12" fmla="*/ 32876 w 2361"/>
              <a:gd name="T13" fmla="*/ 1601555 h 4328"/>
              <a:gd name="T14" fmla="*/ 20392 w 2361"/>
              <a:gd name="T15" fmla="*/ 1676017 h 4328"/>
              <a:gd name="T16" fmla="*/ 0 w 2361"/>
              <a:gd name="T17" fmla="*/ 1792493 h 4328"/>
              <a:gd name="T18" fmla="*/ 7907 w 2361"/>
              <a:gd name="T19" fmla="*/ 1800397 h 4328"/>
              <a:gd name="T20" fmla="*/ 58262 w 2361"/>
              <a:gd name="T21" fmla="*/ 1700976 h 4328"/>
              <a:gd name="T22" fmla="*/ 120685 w 2361"/>
              <a:gd name="T23" fmla="*/ 1654801 h 4328"/>
              <a:gd name="T24" fmla="*/ 191848 w 2361"/>
              <a:gd name="T25" fmla="*/ 1569524 h 4328"/>
              <a:gd name="T26" fmla="*/ 727026 w 2361"/>
              <a:gd name="T27" fmla="*/ 582799 h 4328"/>
              <a:gd name="T28" fmla="*/ 747417 w 2361"/>
              <a:gd name="T29" fmla="*/ 563248 h 4328"/>
              <a:gd name="T30" fmla="*/ 936353 w 2361"/>
              <a:gd name="T31" fmla="*/ 195930 h 4328"/>
              <a:gd name="T32" fmla="*/ 799853 w 2361"/>
              <a:gd name="T33" fmla="*/ 475475 h 4328"/>
              <a:gd name="T34" fmla="*/ 802350 w 2361"/>
              <a:gd name="T35" fmla="*/ 501266 h 4328"/>
              <a:gd name="T36" fmla="*/ 980049 w 2361"/>
              <a:gd name="T37" fmla="*/ 158907 h 4328"/>
              <a:gd name="T38" fmla="*/ 963819 w 2361"/>
              <a:gd name="T39" fmla="*/ 141852 h 4328"/>
              <a:gd name="T40" fmla="*/ 982546 w 2361"/>
              <a:gd name="T41" fmla="*/ 104829 h 4328"/>
              <a:gd name="T42" fmla="*/ 210159 w 2361"/>
              <a:gd name="T43" fmla="*/ 1549140 h 4328"/>
              <a:gd name="T44" fmla="*/ 84896 w 2361"/>
              <a:gd name="T45" fmla="*/ 1493398 h 4328"/>
              <a:gd name="T46" fmla="*/ 412827 w 2361"/>
              <a:gd name="T47" fmla="*/ 849032 h 4328"/>
              <a:gd name="T48" fmla="*/ 598017 w 2361"/>
              <a:gd name="T49" fmla="*/ 488786 h 4328"/>
              <a:gd name="T50" fmla="*/ 627564 w 2361"/>
              <a:gd name="T51" fmla="*/ 503762 h 4328"/>
              <a:gd name="T52" fmla="*/ 720783 w 2361"/>
              <a:gd name="T53" fmla="*/ 552848 h 4328"/>
              <a:gd name="T54" fmla="*/ 741175 w 2361"/>
              <a:gd name="T55" fmla="*/ 530385 h 4328"/>
              <a:gd name="T56" fmla="*/ 733268 w 2361"/>
              <a:gd name="T57" fmla="*/ 532465 h 4328"/>
              <a:gd name="T58" fmla="*/ 601763 w 2361"/>
              <a:gd name="T59" fmla="*/ 465075 h 4328"/>
              <a:gd name="T60" fmla="*/ 829816 w 2361"/>
              <a:gd name="T61" fmla="*/ 25791 h 4328"/>
              <a:gd name="T62" fmla="*/ 962154 w 2361"/>
              <a:gd name="T63" fmla="*/ 99421 h 432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361" h="4328">
                <a:moveTo>
                  <a:pt x="2361" y="252"/>
                </a:moveTo>
                <a:cubicBezTo>
                  <a:pt x="2361" y="200"/>
                  <a:pt x="2361" y="200"/>
                  <a:pt x="2361" y="200"/>
                </a:cubicBezTo>
                <a:cubicBezTo>
                  <a:pt x="2293" y="156"/>
                  <a:pt x="2293" y="156"/>
                  <a:pt x="2293" y="156"/>
                </a:cubicBezTo>
                <a:cubicBezTo>
                  <a:pt x="2197" y="100"/>
                  <a:pt x="2197" y="100"/>
                  <a:pt x="2197" y="100"/>
                </a:cubicBezTo>
                <a:cubicBezTo>
                  <a:pt x="2103" y="55"/>
                  <a:pt x="2024" y="21"/>
                  <a:pt x="1960" y="0"/>
                </a:cubicBezTo>
                <a:cubicBezTo>
                  <a:pt x="1646" y="616"/>
                  <a:pt x="1646" y="616"/>
                  <a:pt x="1646" y="616"/>
                </a:cubicBezTo>
                <a:cubicBezTo>
                  <a:pt x="1621" y="661"/>
                  <a:pt x="1621" y="661"/>
                  <a:pt x="1621" y="661"/>
                </a:cubicBezTo>
                <a:cubicBezTo>
                  <a:pt x="1491" y="921"/>
                  <a:pt x="1491" y="921"/>
                  <a:pt x="1491" y="921"/>
                </a:cubicBezTo>
                <a:cubicBezTo>
                  <a:pt x="1375" y="1143"/>
                  <a:pt x="1375" y="1143"/>
                  <a:pt x="1375" y="1143"/>
                </a:cubicBezTo>
                <a:cubicBezTo>
                  <a:pt x="1393" y="1152"/>
                  <a:pt x="1393" y="1152"/>
                  <a:pt x="1393" y="1152"/>
                </a:cubicBezTo>
                <a:cubicBezTo>
                  <a:pt x="1375" y="1186"/>
                  <a:pt x="1375" y="1186"/>
                  <a:pt x="1375" y="1186"/>
                </a:cubicBezTo>
                <a:cubicBezTo>
                  <a:pt x="136" y="3609"/>
                  <a:pt x="136" y="3609"/>
                  <a:pt x="136" y="3609"/>
                </a:cubicBezTo>
                <a:cubicBezTo>
                  <a:pt x="187" y="3632"/>
                  <a:pt x="187" y="3632"/>
                  <a:pt x="187" y="3632"/>
                </a:cubicBezTo>
                <a:cubicBezTo>
                  <a:pt x="79" y="3850"/>
                  <a:pt x="79" y="3850"/>
                  <a:pt x="79" y="3850"/>
                </a:cubicBezTo>
                <a:cubicBezTo>
                  <a:pt x="121" y="3886"/>
                  <a:pt x="121" y="3886"/>
                  <a:pt x="121" y="3886"/>
                </a:cubicBezTo>
                <a:cubicBezTo>
                  <a:pt x="49" y="4029"/>
                  <a:pt x="49" y="4029"/>
                  <a:pt x="49" y="4029"/>
                </a:cubicBezTo>
                <a:cubicBezTo>
                  <a:pt x="115" y="4078"/>
                  <a:pt x="115" y="4078"/>
                  <a:pt x="115" y="4078"/>
                </a:cubicBezTo>
                <a:cubicBezTo>
                  <a:pt x="0" y="4309"/>
                  <a:pt x="0" y="4309"/>
                  <a:pt x="0" y="4309"/>
                </a:cubicBezTo>
                <a:cubicBezTo>
                  <a:pt x="0" y="4309"/>
                  <a:pt x="0" y="4309"/>
                  <a:pt x="0" y="4309"/>
                </a:cubicBezTo>
                <a:cubicBezTo>
                  <a:pt x="19" y="4328"/>
                  <a:pt x="19" y="4328"/>
                  <a:pt x="19" y="4328"/>
                </a:cubicBezTo>
                <a:cubicBezTo>
                  <a:pt x="25" y="4321"/>
                  <a:pt x="25" y="4321"/>
                  <a:pt x="25" y="4321"/>
                </a:cubicBezTo>
                <a:cubicBezTo>
                  <a:pt x="140" y="4089"/>
                  <a:pt x="140" y="4089"/>
                  <a:pt x="140" y="4089"/>
                </a:cubicBezTo>
                <a:cubicBezTo>
                  <a:pt x="140" y="4095"/>
                  <a:pt x="167" y="4103"/>
                  <a:pt x="221" y="4114"/>
                </a:cubicBezTo>
                <a:cubicBezTo>
                  <a:pt x="234" y="4096"/>
                  <a:pt x="257" y="4050"/>
                  <a:pt x="290" y="3978"/>
                </a:cubicBezTo>
                <a:cubicBezTo>
                  <a:pt x="352" y="3989"/>
                  <a:pt x="352" y="3989"/>
                  <a:pt x="352" y="3989"/>
                </a:cubicBezTo>
                <a:cubicBezTo>
                  <a:pt x="461" y="3773"/>
                  <a:pt x="461" y="3773"/>
                  <a:pt x="461" y="3773"/>
                </a:cubicBezTo>
                <a:cubicBezTo>
                  <a:pt x="520" y="3805"/>
                  <a:pt x="520" y="3805"/>
                  <a:pt x="520" y="3805"/>
                </a:cubicBezTo>
                <a:cubicBezTo>
                  <a:pt x="1747" y="1401"/>
                  <a:pt x="1747" y="1401"/>
                  <a:pt x="1747" y="1401"/>
                </a:cubicBezTo>
                <a:cubicBezTo>
                  <a:pt x="1779" y="1346"/>
                  <a:pt x="1779" y="1346"/>
                  <a:pt x="1779" y="1346"/>
                </a:cubicBezTo>
                <a:cubicBezTo>
                  <a:pt x="1796" y="1354"/>
                  <a:pt x="1796" y="1354"/>
                  <a:pt x="1796" y="1354"/>
                </a:cubicBezTo>
                <a:cubicBezTo>
                  <a:pt x="2169" y="621"/>
                  <a:pt x="2169" y="621"/>
                  <a:pt x="2169" y="621"/>
                </a:cubicBezTo>
                <a:cubicBezTo>
                  <a:pt x="2250" y="471"/>
                  <a:pt x="2250" y="471"/>
                  <a:pt x="2250" y="471"/>
                </a:cubicBezTo>
                <a:cubicBezTo>
                  <a:pt x="2263" y="480"/>
                  <a:pt x="2263" y="480"/>
                  <a:pt x="2263" y="480"/>
                </a:cubicBezTo>
                <a:cubicBezTo>
                  <a:pt x="1922" y="1143"/>
                  <a:pt x="1922" y="1143"/>
                  <a:pt x="1922" y="1143"/>
                </a:cubicBezTo>
                <a:cubicBezTo>
                  <a:pt x="1904" y="1173"/>
                  <a:pt x="1899" y="1192"/>
                  <a:pt x="1904" y="1201"/>
                </a:cubicBezTo>
                <a:cubicBezTo>
                  <a:pt x="1904" y="1207"/>
                  <a:pt x="1912" y="1208"/>
                  <a:pt x="1928" y="1205"/>
                </a:cubicBezTo>
                <a:cubicBezTo>
                  <a:pt x="1939" y="1196"/>
                  <a:pt x="1939" y="1196"/>
                  <a:pt x="1939" y="1196"/>
                </a:cubicBezTo>
                <a:cubicBezTo>
                  <a:pt x="2355" y="382"/>
                  <a:pt x="2355" y="382"/>
                  <a:pt x="2355" y="382"/>
                </a:cubicBezTo>
                <a:cubicBezTo>
                  <a:pt x="2360" y="368"/>
                  <a:pt x="2359" y="357"/>
                  <a:pt x="2350" y="350"/>
                </a:cubicBezTo>
                <a:cubicBezTo>
                  <a:pt x="2335" y="350"/>
                  <a:pt x="2323" y="347"/>
                  <a:pt x="2316" y="341"/>
                </a:cubicBezTo>
                <a:cubicBezTo>
                  <a:pt x="2316" y="333"/>
                  <a:pt x="2316" y="333"/>
                  <a:pt x="2316" y="333"/>
                </a:cubicBezTo>
                <a:cubicBezTo>
                  <a:pt x="2361" y="252"/>
                  <a:pt x="2361" y="252"/>
                  <a:pt x="2361" y="252"/>
                </a:cubicBezTo>
                <a:close/>
                <a:moveTo>
                  <a:pt x="1672" y="1438"/>
                </a:moveTo>
                <a:cubicBezTo>
                  <a:pt x="505" y="3724"/>
                  <a:pt x="505" y="3724"/>
                  <a:pt x="505" y="3724"/>
                </a:cubicBezTo>
                <a:cubicBezTo>
                  <a:pt x="504" y="3736"/>
                  <a:pt x="500" y="3740"/>
                  <a:pt x="492" y="3737"/>
                </a:cubicBezTo>
                <a:cubicBezTo>
                  <a:pt x="488" y="3728"/>
                  <a:pt x="392" y="3679"/>
                  <a:pt x="204" y="3590"/>
                </a:cubicBezTo>
                <a:cubicBezTo>
                  <a:pt x="204" y="3583"/>
                  <a:pt x="204" y="3583"/>
                  <a:pt x="204" y="3583"/>
                </a:cubicBezTo>
                <a:cubicBezTo>
                  <a:pt x="733" y="2560"/>
                  <a:pt x="996" y="2045"/>
                  <a:pt x="992" y="2041"/>
                </a:cubicBezTo>
                <a:cubicBezTo>
                  <a:pt x="1192" y="1661"/>
                  <a:pt x="1192" y="1661"/>
                  <a:pt x="1192" y="1661"/>
                </a:cubicBezTo>
                <a:cubicBezTo>
                  <a:pt x="1437" y="1175"/>
                  <a:pt x="1437" y="1175"/>
                  <a:pt x="1437" y="1175"/>
                </a:cubicBezTo>
                <a:cubicBezTo>
                  <a:pt x="1446" y="1175"/>
                  <a:pt x="1446" y="1175"/>
                  <a:pt x="1446" y="1175"/>
                </a:cubicBezTo>
                <a:cubicBezTo>
                  <a:pt x="1508" y="1211"/>
                  <a:pt x="1508" y="1211"/>
                  <a:pt x="1508" y="1211"/>
                </a:cubicBezTo>
                <a:cubicBezTo>
                  <a:pt x="1719" y="1316"/>
                  <a:pt x="1719" y="1316"/>
                  <a:pt x="1719" y="1316"/>
                </a:cubicBezTo>
                <a:cubicBezTo>
                  <a:pt x="1727" y="1317"/>
                  <a:pt x="1732" y="1322"/>
                  <a:pt x="1732" y="1329"/>
                </a:cubicBezTo>
                <a:cubicBezTo>
                  <a:pt x="1672" y="1438"/>
                  <a:pt x="1672" y="1438"/>
                  <a:pt x="1672" y="1438"/>
                </a:cubicBezTo>
                <a:close/>
                <a:moveTo>
                  <a:pt x="1781" y="1275"/>
                </a:moveTo>
                <a:cubicBezTo>
                  <a:pt x="1770" y="1288"/>
                  <a:pt x="1770" y="1288"/>
                  <a:pt x="1770" y="1288"/>
                </a:cubicBezTo>
                <a:cubicBezTo>
                  <a:pt x="1762" y="1280"/>
                  <a:pt x="1762" y="1280"/>
                  <a:pt x="1762" y="1280"/>
                </a:cubicBezTo>
                <a:cubicBezTo>
                  <a:pt x="1448" y="1122"/>
                  <a:pt x="1448" y="1122"/>
                  <a:pt x="1448" y="1122"/>
                </a:cubicBezTo>
                <a:cubicBezTo>
                  <a:pt x="1446" y="1118"/>
                  <a:pt x="1446" y="1118"/>
                  <a:pt x="1446" y="1118"/>
                </a:cubicBezTo>
                <a:cubicBezTo>
                  <a:pt x="1986" y="62"/>
                  <a:pt x="1986" y="62"/>
                  <a:pt x="1986" y="62"/>
                </a:cubicBezTo>
                <a:cubicBezTo>
                  <a:pt x="1994" y="62"/>
                  <a:pt x="1994" y="62"/>
                  <a:pt x="1994" y="62"/>
                </a:cubicBezTo>
                <a:cubicBezTo>
                  <a:pt x="2115" y="114"/>
                  <a:pt x="2220" y="169"/>
                  <a:pt x="2310" y="226"/>
                </a:cubicBezTo>
                <a:cubicBezTo>
                  <a:pt x="2312" y="239"/>
                  <a:pt x="2312" y="239"/>
                  <a:pt x="2312" y="239"/>
                </a:cubicBezTo>
                <a:cubicBezTo>
                  <a:pt x="1781" y="1275"/>
                  <a:pt x="1781" y="1275"/>
                  <a:pt x="1781" y="1275"/>
                </a:cubicBezTo>
                <a:close/>
              </a:path>
            </a:pathLst>
          </a:custGeom>
          <a:solidFill>
            <a:srgbClr val="1F2123"/>
          </a:solidFill>
          <a:ln>
            <a:noFill/>
          </a:ln>
        </p:spPr>
        <p:txBody>
          <a:bodyPr anchor="ctr" anchorCtr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2" name="MH_Other_4"/>
          <p:cNvSpPr/>
          <p:nvPr userDrawn="1">
            <p:custDataLst>
              <p:tags r:id="rId7"/>
            </p:custDataLst>
          </p:nvPr>
        </p:nvSpPr>
        <p:spPr>
          <a:xfrm>
            <a:off x="314063" y="220781"/>
            <a:ext cx="554864" cy="554864"/>
          </a:xfrm>
          <a:prstGeom prst="ellipse">
            <a:avLst/>
          </a:prstGeom>
          <a:solidFill>
            <a:schemeClr val="accent2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43" name="MH_Other_4"/>
          <p:cNvSpPr/>
          <p:nvPr userDrawn="1">
            <p:custDataLst>
              <p:tags r:id="rId8"/>
            </p:custDataLst>
          </p:nvPr>
        </p:nvSpPr>
        <p:spPr>
          <a:xfrm>
            <a:off x="-91413" y="674336"/>
            <a:ext cx="362583" cy="362583"/>
          </a:xfrm>
          <a:prstGeom prst="ellipse">
            <a:avLst/>
          </a:prstGeom>
          <a:solidFill>
            <a:schemeClr val="accent1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44" name="椭圆 43"/>
          <p:cNvSpPr/>
          <p:nvPr userDrawn="1">
            <p:custDataLst>
              <p:tags r:id="rId9"/>
            </p:custDataLst>
          </p:nvPr>
        </p:nvSpPr>
        <p:spPr>
          <a:xfrm>
            <a:off x="780124" y="417420"/>
            <a:ext cx="432000" cy="432000"/>
          </a:xfrm>
          <a:prstGeom prst="ellipse">
            <a:avLst/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  <a:gs pos="0">
                <a:schemeClr val="bg1"/>
              </a:gs>
            </a:gsLst>
            <a:lin ang="18900000" scaled="0"/>
          </a:gradFill>
          <a:ln w="952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45" name="MH_Other_4"/>
          <p:cNvSpPr/>
          <p:nvPr userDrawn="1">
            <p:custDataLst>
              <p:tags r:id="rId10"/>
            </p:custDataLst>
          </p:nvPr>
        </p:nvSpPr>
        <p:spPr>
          <a:xfrm>
            <a:off x="211608" y="15873"/>
            <a:ext cx="204908" cy="204908"/>
          </a:xfrm>
          <a:prstGeom prst="ellipse">
            <a:avLst/>
          </a:prstGeom>
          <a:solidFill>
            <a:schemeClr val="accent1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64" name="矩形 3"/>
          <p:cNvSpPr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>
            <a:off x="1445277" y="515725"/>
            <a:ext cx="2172335" cy="378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none" lIns="91442" tIns="45722" rIns="91442" bIns="45722">
            <a:spAutoFit/>
          </a:bodyPr>
          <a:lstStyle/>
          <a:p>
            <a:pPr marL="0" lvl="1" algn="ctr"/>
            <a:r>
              <a:rPr lang="en-US" altLang="zh-CN" sz="1865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Teaching Analysis</a:t>
            </a:r>
            <a:endParaRPr lang="zh-CN" altLang="en-US" sz="1865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5" name="标题 1"/>
          <p:cNvSpPr txBox="1"/>
          <p:nvPr userDrawn="1">
            <p:custDataLst>
              <p:tags r:id="rId12"/>
            </p:custDataLst>
          </p:nvPr>
        </p:nvSpPr>
        <p:spPr>
          <a:xfrm>
            <a:off x="1433391" y="90204"/>
            <a:ext cx="153924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vert="horz" wrap="none" lIns="91442" tIns="45722" rIns="91442" bIns="45722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b="0" kern="12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zh-CN" altLang="en-US" sz="2665" b="1" kern="0">
                <a:solidFill>
                  <a:schemeClr val="accent1">
                    <a:lumMod val="75000"/>
                  </a:schemeClr>
                </a:solidFill>
              </a:rPr>
              <a:t>教学分析</a:t>
            </a:r>
            <a:endParaRPr lang="zh-CN" altLang="en-US" sz="2665" b="1" kern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601" r="1"/>
          <a:stretch>
            <a:fillRect/>
          </a:stretch>
        </p:blipFill>
        <p:spPr>
          <a:xfrm flipH="1">
            <a:off x="10838851" y="5752592"/>
            <a:ext cx="2016073" cy="189848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6"/>
          <p:cNvSpPr/>
          <p:nvPr userDrawn="1">
            <p:custDataLst>
              <p:tags r:id="rId3"/>
            </p:custDataLst>
          </p:nvPr>
        </p:nvSpPr>
        <p:spPr>
          <a:xfrm>
            <a:off x="4202566" y="865258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976827" y="307747"/>
            <a:ext cx="2238347" cy="565604"/>
            <a:chOff x="4921404" y="1807328"/>
            <a:chExt cx="2238347" cy="565604"/>
          </a:xfrm>
        </p:grpSpPr>
        <p:grpSp>
          <p:nvGrpSpPr>
            <p:cNvPr id="9" name="组合 8"/>
            <p:cNvGrpSpPr/>
            <p:nvPr>
              <p:custDataLst>
                <p:tags r:id="rId5"/>
              </p:custDataLst>
            </p:nvPr>
          </p:nvGrpSpPr>
          <p:grpSpPr>
            <a:xfrm>
              <a:off x="4921404" y="1858301"/>
              <a:ext cx="421274" cy="421274"/>
              <a:chOff x="5578186" y="3034798"/>
              <a:chExt cx="1030070" cy="1030070"/>
            </a:xfrm>
          </p:grpSpPr>
          <p:sp>
            <p:nvSpPr>
              <p:cNvPr id="12" name="椭圆 11"/>
              <p:cNvSpPr/>
              <p:nvPr>
                <p:custDataLst>
                  <p:tags r:id="rId6"/>
                </p:custDataLst>
              </p:nvPr>
            </p:nvSpPr>
            <p:spPr>
              <a:xfrm>
                <a:off x="5578186" y="3034798"/>
                <a:ext cx="1030070" cy="1030070"/>
              </a:xfrm>
              <a:prstGeom prst="ellipse">
                <a:avLst/>
              </a:prstGeom>
              <a:solidFill>
                <a:srgbClr val="377D8D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/>
              </a:p>
            </p:txBody>
          </p:sp>
          <p:grpSp>
            <p:nvGrpSpPr>
              <p:cNvPr id="13" name="PA-testtube-56785"/>
              <p:cNvGrpSpPr>
                <a:grpSpLocks noChangeAspect="1"/>
              </p:cNvGrpSpPr>
              <p:nvPr>
                <p:custDataLst>
                  <p:tags r:id="rId7"/>
                </p:custDataLst>
              </p:nvPr>
            </p:nvGrpSpPr>
            <p:grpSpPr>
              <a:xfrm>
                <a:off x="5757830" y="3127674"/>
                <a:ext cx="673563" cy="767006"/>
                <a:chOff x="3252" y="1469"/>
                <a:chExt cx="1211" cy="1379"/>
              </a:xfrm>
            </p:grpSpPr>
            <p:sp>
              <p:nvSpPr>
                <p:cNvPr id="14" name="PA_任意多边形 1241"/>
                <p:cNvSpPr>
                  <a:spLocks noEditPoints="1"/>
                </p:cNvSpPr>
                <p:nvPr>
                  <p:custDataLst>
                    <p:tags r:id="rId8"/>
                  </p:custDataLst>
                </p:nvPr>
              </p:nvSpPr>
              <p:spPr bwMode="auto">
                <a:xfrm>
                  <a:off x="3375" y="1796"/>
                  <a:ext cx="1088" cy="1052"/>
                </a:xfrm>
                <a:custGeom>
                  <a:avLst/>
                  <a:gdLst>
                    <a:gd name="T0" fmla="*/ 2509 w 2882"/>
                    <a:gd name="T1" fmla="*/ 1154 h 2788"/>
                    <a:gd name="T2" fmla="*/ 1359 w 2882"/>
                    <a:gd name="T3" fmla="*/ 997 h 2788"/>
                    <a:gd name="T4" fmla="*/ 657 w 2882"/>
                    <a:gd name="T5" fmla="*/ 296 h 2788"/>
                    <a:gd name="T6" fmla="*/ 657 w 2882"/>
                    <a:gd name="T7" fmla="*/ 296 h 2788"/>
                    <a:gd name="T8" fmla="*/ 386 w 2882"/>
                    <a:gd name="T9" fmla="*/ 25 h 2788"/>
                    <a:gd name="T10" fmla="*/ 296 w 2882"/>
                    <a:gd name="T11" fmla="*/ 25 h 2788"/>
                    <a:gd name="T12" fmla="*/ 296 w 2882"/>
                    <a:gd name="T13" fmla="*/ 115 h 2788"/>
                    <a:gd name="T14" fmla="*/ 489 w 2882"/>
                    <a:gd name="T15" fmla="*/ 308 h 2788"/>
                    <a:gd name="T16" fmla="*/ 205 w 2882"/>
                    <a:gd name="T17" fmla="*/ 385 h 2788"/>
                    <a:gd name="T18" fmla="*/ 115 w 2882"/>
                    <a:gd name="T19" fmla="*/ 296 h 2788"/>
                    <a:gd name="T20" fmla="*/ 25 w 2882"/>
                    <a:gd name="T21" fmla="*/ 296 h 2788"/>
                    <a:gd name="T22" fmla="*/ 25 w 2882"/>
                    <a:gd name="T23" fmla="*/ 386 h 2788"/>
                    <a:gd name="T24" fmla="*/ 139 w 2882"/>
                    <a:gd name="T25" fmla="*/ 500 h 2788"/>
                    <a:gd name="T26" fmla="*/ 140 w 2882"/>
                    <a:gd name="T27" fmla="*/ 502 h 2788"/>
                    <a:gd name="T28" fmla="*/ 998 w 2882"/>
                    <a:gd name="T29" fmla="*/ 1359 h 2788"/>
                    <a:gd name="T30" fmla="*/ 1154 w 2882"/>
                    <a:gd name="T31" fmla="*/ 2508 h 2788"/>
                    <a:gd name="T32" fmla="*/ 1831 w 2882"/>
                    <a:gd name="T33" fmla="*/ 2788 h 2788"/>
                    <a:gd name="T34" fmla="*/ 2509 w 2882"/>
                    <a:gd name="T35" fmla="*/ 2508 h 2788"/>
                    <a:gd name="T36" fmla="*/ 2509 w 2882"/>
                    <a:gd name="T37" fmla="*/ 1154 h 2788"/>
                    <a:gd name="T38" fmla="*/ 2418 w 2882"/>
                    <a:gd name="T39" fmla="*/ 2418 h 2788"/>
                    <a:gd name="T40" fmla="*/ 1244 w 2882"/>
                    <a:gd name="T41" fmla="*/ 2418 h 2788"/>
                    <a:gd name="T42" fmla="*/ 1132 w 2882"/>
                    <a:gd name="T43" fmla="*/ 1383 h 2788"/>
                    <a:gd name="T44" fmla="*/ 1123 w 2882"/>
                    <a:gd name="T45" fmla="*/ 1304 h 2788"/>
                    <a:gd name="T46" fmla="*/ 454 w 2882"/>
                    <a:gd name="T47" fmla="*/ 635 h 2788"/>
                    <a:gd name="T48" fmla="*/ 454 w 2882"/>
                    <a:gd name="T49" fmla="*/ 634 h 2788"/>
                    <a:gd name="T50" fmla="*/ 309 w 2882"/>
                    <a:gd name="T51" fmla="*/ 489 h 2788"/>
                    <a:gd name="T52" fmla="*/ 593 w 2882"/>
                    <a:gd name="T53" fmla="*/ 412 h 2788"/>
                    <a:gd name="T54" fmla="*/ 635 w 2882"/>
                    <a:gd name="T55" fmla="*/ 454 h 2788"/>
                    <a:gd name="T56" fmla="*/ 635 w 2882"/>
                    <a:gd name="T57" fmla="*/ 454 h 2788"/>
                    <a:gd name="T58" fmla="*/ 1304 w 2882"/>
                    <a:gd name="T59" fmla="*/ 1123 h 2788"/>
                    <a:gd name="T60" fmla="*/ 1384 w 2882"/>
                    <a:gd name="T61" fmla="*/ 1132 h 2788"/>
                    <a:gd name="T62" fmla="*/ 2418 w 2882"/>
                    <a:gd name="T63" fmla="*/ 1244 h 2788"/>
                    <a:gd name="T64" fmla="*/ 2418 w 2882"/>
                    <a:gd name="T65" fmla="*/ 2418 h 27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2" h="2788">
                      <a:moveTo>
                        <a:pt x="2509" y="1154"/>
                      </a:moveTo>
                      <a:cubicBezTo>
                        <a:pt x="2205" y="850"/>
                        <a:pt x="1729" y="788"/>
                        <a:pt x="1359" y="997"/>
                      </a:cubicBezTo>
                      <a:lnTo>
                        <a:pt x="657" y="296"/>
                      </a:lnTo>
                      <a:cubicBezTo>
                        <a:pt x="657" y="296"/>
                        <a:pt x="657" y="296"/>
                        <a:pt x="657" y="296"/>
                      </a:cubicBezTo>
                      <a:lnTo>
                        <a:pt x="386" y="25"/>
                      </a:lnTo>
                      <a:cubicBezTo>
                        <a:pt x="361" y="0"/>
                        <a:pt x="321" y="0"/>
                        <a:pt x="296" y="25"/>
                      </a:cubicBezTo>
                      <a:cubicBezTo>
                        <a:pt x="271" y="50"/>
                        <a:pt x="271" y="90"/>
                        <a:pt x="296" y="115"/>
                      </a:cubicBezTo>
                      <a:lnTo>
                        <a:pt x="489" y="308"/>
                      </a:lnTo>
                      <a:lnTo>
                        <a:pt x="205" y="385"/>
                      </a:lnTo>
                      <a:lnTo>
                        <a:pt x="115" y="296"/>
                      </a:lnTo>
                      <a:cubicBezTo>
                        <a:pt x="90" y="271"/>
                        <a:pt x="50" y="271"/>
                        <a:pt x="25" y="296"/>
                      </a:cubicBezTo>
                      <a:cubicBezTo>
                        <a:pt x="0" y="321"/>
                        <a:pt x="0" y="361"/>
                        <a:pt x="25" y="386"/>
                      </a:cubicBezTo>
                      <a:lnTo>
                        <a:pt x="139" y="500"/>
                      </a:lnTo>
                      <a:cubicBezTo>
                        <a:pt x="140" y="501"/>
                        <a:pt x="140" y="501"/>
                        <a:pt x="140" y="502"/>
                      </a:cubicBezTo>
                      <a:lnTo>
                        <a:pt x="998" y="1359"/>
                      </a:lnTo>
                      <a:cubicBezTo>
                        <a:pt x="788" y="1729"/>
                        <a:pt x="850" y="2205"/>
                        <a:pt x="1154" y="2508"/>
                      </a:cubicBezTo>
                      <a:cubicBezTo>
                        <a:pt x="1341" y="2695"/>
                        <a:pt x="1586" y="2788"/>
                        <a:pt x="1831" y="2788"/>
                      </a:cubicBezTo>
                      <a:cubicBezTo>
                        <a:pt x="2077" y="2788"/>
                        <a:pt x="2322" y="2695"/>
                        <a:pt x="2509" y="2508"/>
                      </a:cubicBezTo>
                      <a:cubicBezTo>
                        <a:pt x="2882" y="2135"/>
                        <a:pt x="2882" y="1527"/>
                        <a:pt x="2509" y="1154"/>
                      </a:cubicBezTo>
                      <a:close/>
                      <a:moveTo>
                        <a:pt x="2418" y="2418"/>
                      </a:moveTo>
                      <a:cubicBezTo>
                        <a:pt x="2095" y="2742"/>
                        <a:pt x="1568" y="2742"/>
                        <a:pt x="1244" y="2418"/>
                      </a:cubicBezTo>
                      <a:cubicBezTo>
                        <a:pt x="970" y="2144"/>
                        <a:pt x="923" y="1709"/>
                        <a:pt x="1132" y="1383"/>
                      </a:cubicBezTo>
                      <a:cubicBezTo>
                        <a:pt x="1148" y="1358"/>
                        <a:pt x="1145" y="1325"/>
                        <a:pt x="1123" y="1304"/>
                      </a:cubicBezTo>
                      <a:lnTo>
                        <a:pt x="454" y="635"/>
                      </a:lnTo>
                      <a:cubicBezTo>
                        <a:pt x="454" y="635"/>
                        <a:pt x="454" y="635"/>
                        <a:pt x="454" y="634"/>
                      </a:cubicBezTo>
                      <a:lnTo>
                        <a:pt x="309" y="489"/>
                      </a:lnTo>
                      <a:lnTo>
                        <a:pt x="593" y="412"/>
                      </a:lnTo>
                      <a:lnTo>
                        <a:pt x="635" y="454"/>
                      </a:lnTo>
                      <a:lnTo>
                        <a:pt x="635" y="454"/>
                      </a:lnTo>
                      <a:lnTo>
                        <a:pt x="1304" y="1123"/>
                      </a:lnTo>
                      <a:cubicBezTo>
                        <a:pt x="1325" y="1144"/>
                        <a:pt x="1358" y="1148"/>
                        <a:pt x="1384" y="1132"/>
                      </a:cubicBezTo>
                      <a:cubicBezTo>
                        <a:pt x="1709" y="923"/>
                        <a:pt x="2144" y="970"/>
                        <a:pt x="2418" y="1244"/>
                      </a:cubicBezTo>
                      <a:cubicBezTo>
                        <a:pt x="2742" y="1568"/>
                        <a:pt x="2742" y="2094"/>
                        <a:pt x="2418" y="2418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5" name="PA_椭圆 1242"/>
                <p:cNvSpPr>
                  <a:spLocks noChangeArrowheads="1"/>
                </p:cNvSpPr>
                <p:nvPr>
                  <p:custDataLst>
                    <p:tags r:id="rId9"/>
                  </p:custDataLst>
                </p:nvPr>
              </p:nvSpPr>
              <p:spPr bwMode="auto">
                <a:xfrm>
                  <a:off x="4048" y="2275"/>
                  <a:ext cx="48" cy="49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6" name="PA_椭圆 1243"/>
                <p:cNvSpPr>
                  <a:spLocks noChangeArrowheads="1"/>
                </p:cNvSpPr>
                <p:nvPr>
                  <p:custDataLst>
                    <p:tags r:id="rId10"/>
                  </p:custDataLst>
                </p:nvPr>
              </p:nvSpPr>
              <p:spPr bwMode="auto">
                <a:xfrm>
                  <a:off x="3903" y="2372"/>
                  <a:ext cx="48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7" name="PA_任意多边形 1244"/>
                <p:cNvSpPr>
                  <a:spLocks noEditPoints="1"/>
                </p:cNvSpPr>
                <p:nvPr>
                  <p:custDataLst>
                    <p:tags r:id="rId11"/>
                  </p:custDataLst>
                </p:nvPr>
              </p:nvSpPr>
              <p:spPr bwMode="auto">
                <a:xfrm>
                  <a:off x="3492" y="1952"/>
                  <a:ext cx="919" cy="879"/>
                </a:xfrm>
                <a:custGeom>
                  <a:avLst/>
                  <a:gdLst>
                    <a:gd name="T0" fmla="*/ 2109 w 2433"/>
                    <a:gd name="T1" fmla="*/ 832 h 2330"/>
                    <a:gd name="T2" fmla="*/ 1075 w 2433"/>
                    <a:gd name="T3" fmla="*/ 720 h 2330"/>
                    <a:gd name="T4" fmla="*/ 995 w 2433"/>
                    <a:gd name="T5" fmla="*/ 711 h 2330"/>
                    <a:gd name="T6" fmla="*/ 326 w 2433"/>
                    <a:gd name="T7" fmla="*/ 42 h 2330"/>
                    <a:gd name="T8" fmla="*/ 326 w 2433"/>
                    <a:gd name="T9" fmla="*/ 42 h 2330"/>
                    <a:gd name="T10" fmla="*/ 284 w 2433"/>
                    <a:gd name="T11" fmla="*/ 0 h 2330"/>
                    <a:gd name="T12" fmla="*/ 0 w 2433"/>
                    <a:gd name="T13" fmla="*/ 77 h 2330"/>
                    <a:gd name="T14" fmla="*/ 145 w 2433"/>
                    <a:gd name="T15" fmla="*/ 222 h 2330"/>
                    <a:gd name="T16" fmla="*/ 145 w 2433"/>
                    <a:gd name="T17" fmla="*/ 223 h 2330"/>
                    <a:gd name="T18" fmla="*/ 814 w 2433"/>
                    <a:gd name="T19" fmla="*/ 892 h 2330"/>
                    <a:gd name="T20" fmla="*/ 823 w 2433"/>
                    <a:gd name="T21" fmla="*/ 971 h 2330"/>
                    <a:gd name="T22" fmla="*/ 935 w 2433"/>
                    <a:gd name="T23" fmla="*/ 2006 h 2330"/>
                    <a:gd name="T24" fmla="*/ 2109 w 2433"/>
                    <a:gd name="T25" fmla="*/ 2006 h 2330"/>
                    <a:gd name="T26" fmla="*/ 2109 w 2433"/>
                    <a:gd name="T27" fmla="*/ 832 h 2330"/>
                    <a:gd name="T28" fmla="*/ 962 w 2433"/>
                    <a:gd name="T29" fmla="*/ 1178 h 2330"/>
                    <a:gd name="T30" fmla="*/ 1153 w 2433"/>
                    <a:gd name="T31" fmla="*/ 986 h 2330"/>
                    <a:gd name="T32" fmla="*/ 1345 w 2433"/>
                    <a:gd name="T33" fmla="*/ 1178 h 2330"/>
                    <a:gd name="T34" fmla="*/ 1153 w 2433"/>
                    <a:gd name="T35" fmla="*/ 1369 h 2330"/>
                    <a:gd name="T36" fmla="*/ 962 w 2433"/>
                    <a:gd name="T37" fmla="*/ 1178 h 2330"/>
                    <a:gd name="T38" fmla="*/ 1409 w 2433"/>
                    <a:gd name="T39" fmla="*/ 2136 h 2330"/>
                    <a:gd name="T40" fmla="*/ 1217 w 2433"/>
                    <a:gd name="T41" fmla="*/ 1944 h 2330"/>
                    <a:gd name="T42" fmla="*/ 1409 w 2433"/>
                    <a:gd name="T43" fmla="*/ 1752 h 2330"/>
                    <a:gd name="T44" fmla="*/ 1600 w 2433"/>
                    <a:gd name="T45" fmla="*/ 1944 h 2330"/>
                    <a:gd name="T46" fmla="*/ 1409 w 2433"/>
                    <a:gd name="T47" fmla="*/ 2136 h 2330"/>
                    <a:gd name="T48" fmla="*/ 1536 w 2433"/>
                    <a:gd name="T49" fmla="*/ 1114 h 2330"/>
                    <a:gd name="T50" fmla="*/ 1345 w 2433"/>
                    <a:gd name="T51" fmla="*/ 922 h 2330"/>
                    <a:gd name="T52" fmla="*/ 1536 w 2433"/>
                    <a:gd name="T53" fmla="*/ 731 h 2330"/>
                    <a:gd name="T54" fmla="*/ 1728 w 2433"/>
                    <a:gd name="T55" fmla="*/ 922 h 2330"/>
                    <a:gd name="T56" fmla="*/ 1536 w 2433"/>
                    <a:gd name="T57" fmla="*/ 1114 h 2330"/>
                    <a:gd name="T58" fmla="*/ 2015 w 2433"/>
                    <a:gd name="T59" fmla="*/ 1497 h 2330"/>
                    <a:gd name="T60" fmla="*/ 1792 w 2433"/>
                    <a:gd name="T61" fmla="*/ 1274 h 2330"/>
                    <a:gd name="T62" fmla="*/ 2015 w 2433"/>
                    <a:gd name="T63" fmla="*/ 1050 h 2330"/>
                    <a:gd name="T64" fmla="*/ 2239 w 2433"/>
                    <a:gd name="T65" fmla="*/ 1274 h 2330"/>
                    <a:gd name="T66" fmla="*/ 2015 w 2433"/>
                    <a:gd name="T67" fmla="*/ 1497 h 23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2433" h="2330">
                      <a:moveTo>
                        <a:pt x="2109" y="832"/>
                      </a:moveTo>
                      <a:cubicBezTo>
                        <a:pt x="1835" y="558"/>
                        <a:pt x="1400" y="511"/>
                        <a:pt x="1075" y="720"/>
                      </a:cubicBezTo>
                      <a:cubicBezTo>
                        <a:pt x="1049" y="736"/>
                        <a:pt x="1016" y="732"/>
                        <a:pt x="995" y="711"/>
                      </a:cubicBezTo>
                      <a:lnTo>
                        <a:pt x="326" y="42"/>
                      </a:lnTo>
                      <a:lnTo>
                        <a:pt x="326" y="42"/>
                      </a:lnTo>
                      <a:lnTo>
                        <a:pt x="284" y="0"/>
                      </a:lnTo>
                      <a:lnTo>
                        <a:pt x="0" y="77"/>
                      </a:lnTo>
                      <a:lnTo>
                        <a:pt x="145" y="222"/>
                      </a:lnTo>
                      <a:cubicBezTo>
                        <a:pt x="145" y="223"/>
                        <a:pt x="145" y="223"/>
                        <a:pt x="145" y="223"/>
                      </a:cubicBezTo>
                      <a:lnTo>
                        <a:pt x="814" y="892"/>
                      </a:lnTo>
                      <a:cubicBezTo>
                        <a:pt x="836" y="913"/>
                        <a:pt x="839" y="946"/>
                        <a:pt x="823" y="971"/>
                      </a:cubicBezTo>
                      <a:cubicBezTo>
                        <a:pt x="614" y="1297"/>
                        <a:pt x="661" y="1732"/>
                        <a:pt x="935" y="2006"/>
                      </a:cubicBezTo>
                      <a:cubicBezTo>
                        <a:pt x="1259" y="2330"/>
                        <a:pt x="1786" y="2330"/>
                        <a:pt x="2109" y="2006"/>
                      </a:cubicBezTo>
                      <a:cubicBezTo>
                        <a:pt x="2433" y="1682"/>
                        <a:pt x="2433" y="1156"/>
                        <a:pt x="2109" y="832"/>
                      </a:cubicBezTo>
                      <a:close/>
                      <a:moveTo>
                        <a:pt x="962" y="1178"/>
                      </a:moveTo>
                      <a:cubicBezTo>
                        <a:pt x="962" y="1072"/>
                        <a:pt x="1048" y="986"/>
                        <a:pt x="1153" y="986"/>
                      </a:cubicBezTo>
                      <a:cubicBezTo>
                        <a:pt x="1259" y="986"/>
                        <a:pt x="1345" y="1072"/>
                        <a:pt x="1345" y="1178"/>
                      </a:cubicBezTo>
                      <a:cubicBezTo>
                        <a:pt x="1345" y="1283"/>
                        <a:pt x="1259" y="1369"/>
                        <a:pt x="1153" y="1369"/>
                      </a:cubicBezTo>
                      <a:cubicBezTo>
                        <a:pt x="1048" y="1369"/>
                        <a:pt x="962" y="1283"/>
                        <a:pt x="962" y="1178"/>
                      </a:cubicBezTo>
                      <a:close/>
                      <a:moveTo>
                        <a:pt x="1409" y="2136"/>
                      </a:moveTo>
                      <a:cubicBezTo>
                        <a:pt x="1303" y="2136"/>
                        <a:pt x="1217" y="2050"/>
                        <a:pt x="1217" y="1944"/>
                      </a:cubicBezTo>
                      <a:cubicBezTo>
                        <a:pt x="1217" y="1838"/>
                        <a:pt x="1303" y="1752"/>
                        <a:pt x="1409" y="1752"/>
                      </a:cubicBezTo>
                      <a:cubicBezTo>
                        <a:pt x="1514" y="1752"/>
                        <a:pt x="1600" y="1838"/>
                        <a:pt x="1600" y="1944"/>
                      </a:cubicBezTo>
                      <a:cubicBezTo>
                        <a:pt x="1600" y="2050"/>
                        <a:pt x="1514" y="2136"/>
                        <a:pt x="1409" y="2136"/>
                      </a:cubicBezTo>
                      <a:close/>
                      <a:moveTo>
                        <a:pt x="1536" y="1114"/>
                      </a:moveTo>
                      <a:cubicBezTo>
                        <a:pt x="1431" y="1114"/>
                        <a:pt x="1345" y="1028"/>
                        <a:pt x="1345" y="922"/>
                      </a:cubicBezTo>
                      <a:cubicBezTo>
                        <a:pt x="1345" y="817"/>
                        <a:pt x="1431" y="731"/>
                        <a:pt x="1536" y="731"/>
                      </a:cubicBezTo>
                      <a:cubicBezTo>
                        <a:pt x="1642" y="731"/>
                        <a:pt x="1728" y="817"/>
                        <a:pt x="1728" y="922"/>
                      </a:cubicBezTo>
                      <a:cubicBezTo>
                        <a:pt x="1728" y="1028"/>
                        <a:pt x="1642" y="1114"/>
                        <a:pt x="1536" y="1114"/>
                      </a:cubicBezTo>
                      <a:close/>
                      <a:moveTo>
                        <a:pt x="2015" y="1497"/>
                      </a:moveTo>
                      <a:cubicBezTo>
                        <a:pt x="1892" y="1497"/>
                        <a:pt x="1792" y="1397"/>
                        <a:pt x="1792" y="1274"/>
                      </a:cubicBezTo>
                      <a:cubicBezTo>
                        <a:pt x="1792" y="1150"/>
                        <a:pt x="1892" y="1050"/>
                        <a:pt x="2015" y="1050"/>
                      </a:cubicBezTo>
                      <a:cubicBezTo>
                        <a:pt x="2139" y="1050"/>
                        <a:pt x="2239" y="1150"/>
                        <a:pt x="2239" y="1274"/>
                      </a:cubicBezTo>
                      <a:cubicBezTo>
                        <a:pt x="2239" y="1397"/>
                        <a:pt x="2139" y="1497"/>
                        <a:pt x="2015" y="1497"/>
                      </a:cubicBezTo>
                      <a:close/>
                    </a:path>
                  </a:pathLst>
                </a:cu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8" name="PA_椭圆 1245"/>
                <p:cNvSpPr>
                  <a:spLocks noChangeArrowheads="1"/>
                </p:cNvSpPr>
                <p:nvPr>
                  <p:custDataLst>
                    <p:tags r:id="rId12"/>
                  </p:custDataLst>
                </p:nvPr>
              </p:nvSpPr>
              <p:spPr bwMode="auto">
                <a:xfrm>
                  <a:off x="4217" y="2396"/>
                  <a:ext cx="72" cy="72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9" name="PA_椭圆 1246"/>
                <p:cNvSpPr>
                  <a:spLocks noChangeArrowheads="1"/>
                </p:cNvSpPr>
                <p:nvPr>
                  <p:custDataLst>
                    <p:tags r:id="rId13"/>
                  </p:custDataLst>
                </p:nvPr>
              </p:nvSpPr>
              <p:spPr bwMode="auto">
                <a:xfrm>
                  <a:off x="4000" y="2661"/>
                  <a:ext cx="48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0" name="PA_任意多边形 1247"/>
                <p:cNvSpPr>
                  <a:spLocks noEditPoints="1"/>
                </p:cNvSpPr>
                <p:nvPr>
                  <p:custDataLst>
                    <p:tags r:id="rId14"/>
                  </p:custDataLst>
                </p:nvPr>
              </p:nvSpPr>
              <p:spPr bwMode="auto">
                <a:xfrm>
                  <a:off x="4169" y="2348"/>
                  <a:ext cx="168" cy="169"/>
                </a:xfrm>
                <a:custGeom>
                  <a:avLst/>
                  <a:gdLst>
                    <a:gd name="T0" fmla="*/ 223 w 447"/>
                    <a:gd name="T1" fmla="*/ 0 h 447"/>
                    <a:gd name="T2" fmla="*/ 0 w 447"/>
                    <a:gd name="T3" fmla="*/ 224 h 447"/>
                    <a:gd name="T4" fmla="*/ 223 w 447"/>
                    <a:gd name="T5" fmla="*/ 447 h 447"/>
                    <a:gd name="T6" fmla="*/ 447 w 447"/>
                    <a:gd name="T7" fmla="*/ 224 h 447"/>
                    <a:gd name="T8" fmla="*/ 223 w 447"/>
                    <a:gd name="T9" fmla="*/ 0 h 447"/>
                    <a:gd name="T10" fmla="*/ 223 w 447"/>
                    <a:gd name="T11" fmla="*/ 319 h 447"/>
                    <a:gd name="T12" fmla="*/ 128 w 447"/>
                    <a:gd name="T13" fmla="*/ 224 h 447"/>
                    <a:gd name="T14" fmla="*/ 223 w 447"/>
                    <a:gd name="T15" fmla="*/ 128 h 447"/>
                    <a:gd name="T16" fmla="*/ 319 w 447"/>
                    <a:gd name="T17" fmla="*/ 224 h 447"/>
                    <a:gd name="T18" fmla="*/ 223 w 447"/>
                    <a:gd name="T19" fmla="*/ 319 h 4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7" h="447">
                      <a:moveTo>
                        <a:pt x="223" y="0"/>
                      </a:moveTo>
                      <a:cubicBezTo>
                        <a:pt x="100" y="0"/>
                        <a:pt x="0" y="100"/>
                        <a:pt x="0" y="224"/>
                      </a:cubicBezTo>
                      <a:cubicBezTo>
                        <a:pt x="0" y="347"/>
                        <a:pt x="100" y="447"/>
                        <a:pt x="223" y="447"/>
                      </a:cubicBezTo>
                      <a:cubicBezTo>
                        <a:pt x="347" y="447"/>
                        <a:pt x="447" y="347"/>
                        <a:pt x="447" y="224"/>
                      </a:cubicBezTo>
                      <a:cubicBezTo>
                        <a:pt x="447" y="100"/>
                        <a:pt x="347" y="0"/>
                        <a:pt x="223" y="0"/>
                      </a:cubicBezTo>
                      <a:close/>
                      <a:moveTo>
                        <a:pt x="223" y="319"/>
                      </a:moveTo>
                      <a:cubicBezTo>
                        <a:pt x="171" y="319"/>
                        <a:pt x="128" y="276"/>
                        <a:pt x="128" y="224"/>
                      </a:cubicBezTo>
                      <a:cubicBezTo>
                        <a:pt x="128" y="171"/>
                        <a:pt x="171" y="128"/>
                        <a:pt x="223" y="128"/>
                      </a:cubicBezTo>
                      <a:cubicBezTo>
                        <a:pt x="276" y="128"/>
                        <a:pt x="319" y="171"/>
                        <a:pt x="319" y="224"/>
                      </a:cubicBezTo>
                      <a:cubicBezTo>
                        <a:pt x="319" y="276"/>
                        <a:pt x="276" y="319"/>
                        <a:pt x="223" y="319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1" name="PA_任意多边形 1248"/>
                <p:cNvSpPr>
                  <a:spLocks noEditPoints="1"/>
                </p:cNvSpPr>
                <p:nvPr>
                  <p:custDataLst>
                    <p:tags r:id="rId15"/>
                  </p:custDataLst>
                </p:nvPr>
              </p:nvSpPr>
              <p:spPr bwMode="auto">
                <a:xfrm>
                  <a:off x="3951" y="2613"/>
                  <a:ext cx="145" cy="145"/>
                </a:xfrm>
                <a:custGeom>
                  <a:avLst/>
                  <a:gdLst>
                    <a:gd name="T0" fmla="*/ 192 w 383"/>
                    <a:gd name="T1" fmla="*/ 0 h 384"/>
                    <a:gd name="T2" fmla="*/ 0 w 383"/>
                    <a:gd name="T3" fmla="*/ 192 h 384"/>
                    <a:gd name="T4" fmla="*/ 192 w 383"/>
                    <a:gd name="T5" fmla="*/ 384 h 384"/>
                    <a:gd name="T6" fmla="*/ 383 w 383"/>
                    <a:gd name="T7" fmla="*/ 192 h 384"/>
                    <a:gd name="T8" fmla="*/ 192 w 383"/>
                    <a:gd name="T9" fmla="*/ 0 h 384"/>
                    <a:gd name="T10" fmla="*/ 192 w 383"/>
                    <a:gd name="T11" fmla="*/ 256 h 384"/>
                    <a:gd name="T12" fmla="*/ 128 w 383"/>
                    <a:gd name="T13" fmla="*/ 192 h 384"/>
                    <a:gd name="T14" fmla="*/ 192 w 383"/>
                    <a:gd name="T15" fmla="*/ 128 h 384"/>
                    <a:gd name="T16" fmla="*/ 256 w 383"/>
                    <a:gd name="T17" fmla="*/ 192 h 384"/>
                    <a:gd name="T18" fmla="*/ 192 w 383"/>
                    <a:gd name="T19" fmla="*/ 256 h 3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4">
                      <a:moveTo>
                        <a:pt x="192" y="0"/>
                      </a:moveTo>
                      <a:cubicBezTo>
                        <a:pt x="86" y="0"/>
                        <a:pt x="0" y="86"/>
                        <a:pt x="0" y="192"/>
                      </a:cubicBezTo>
                      <a:cubicBezTo>
                        <a:pt x="0" y="298"/>
                        <a:pt x="86" y="384"/>
                        <a:pt x="192" y="384"/>
                      </a:cubicBezTo>
                      <a:cubicBezTo>
                        <a:pt x="297" y="384"/>
                        <a:pt x="383" y="298"/>
                        <a:pt x="383" y="192"/>
                      </a:cubicBezTo>
                      <a:cubicBezTo>
                        <a:pt x="383" y="86"/>
                        <a:pt x="297" y="0"/>
                        <a:pt x="192" y="0"/>
                      </a:cubicBezTo>
                      <a:close/>
                      <a:moveTo>
                        <a:pt x="192" y="256"/>
                      </a:moveTo>
                      <a:cubicBezTo>
                        <a:pt x="157" y="256"/>
                        <a:pt x="128" y="227"/>
                        <a:pt x="128" y="192"/>
                      </a:cubicBezTo>
                      <a:cubicBezTo>
                        <a:pt x="128" y="157"/>
                        <a:pt x="157" y="128"/>
                        <a:pt x="192" y="128"/>
                      </a:cubicBezTo>
                      <a:cubicBezTo>
                        <a:pt x="227" y="128"/>
                        <a:pt x="256" y="157"/>
                        <a:pt x="256" y="192"/>
                      </a:cubicBezTo>
                      <a:cubicBezTo>
                        <a:pt x="256" y="227"/>
                        <a:pt x="227" y="256"/>
                        <a:pt x="192" y="256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2" name="PA_任意多边形 1249"/>
                <p:cNvSpPr>
                  <a:spLocks noEditPoints="1"/>
                </p:cNvSpPr>
                <p:nvPr>
                  <p:custDataLst>
                    <p:tags r:id="rId16"/>
                  </p:custDataLst>
                </p:nvPr>
              </p:nvSpPr>
              <p:spPr bwMode="auto">
                <a:xfrm>
                  <a:off x="3855" y="2324"/>
                  <a:ext cx="145" cy="144"/>
                </a:xfrm>
                <a:custGeom>
                  <a:avLst/>
                  <a:gdLst>
                    <a:gd name="T0" fmla="*/ 383 w 383"/>
                    <a:gd name="T1" fmla="*/ 192 h 383"/>
                    <a:gd name="T2" fmla="*/ 191 w 383"/>
                    <a:gd name="T3" fmla="*/ 0 h 383"/>
                    <a:gd name="T4" fmla="*/ 0 w 383"/>
                    <a:gd name="T5" fmla="*/ 192 h 383"/>
                    <a:gd name="T6" fmla="*/ 191 w 383"/>
                    <a:gd name="T7" fmla="*/ 383 h 383"/>
                    <a:gd name="T8" fmla="*/ 383 w 383"/>
                    <a:gd name="T9" fmla="*/ 192 h 383"/>
                    <a:gd name="T10" fmla="*/ 191 w 383"/>
                    <a:gd name="T11" fmla="*/ 256 h 383"/>
                    <a:gd name="T12" fmla="*/ 127 w 383"/>
                    <a:gd name="T13" fmla="*/ 192 h 383"/>
                    <a:gd name="T14" fmla="*/ 191 w 383"/>
                    <a:gd name="T15" fmla="*/ 128 h 383"/>
                    <a:gd name="T16" fmla="*/ 255 w 383"/>
                    <a:gd name="T17" fmla="*/ 192 h 383"/>
                    <a:gd name="T18" fmla="*/ 191 w 383"/>
                    <a:gd name="T19" fmla="*/ 256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3">
                      <a:moveTo>
                        <a:pt x="383" y="192"/>
                      </a:moveTo>
                      <a:cubicBezTo>
                        <a:pt x="383" y="86"/>
                        <a:pt x="297" y="0"/>
                        <a:pt x="191" y="0"/>
                      </a:cubicBezTo>
                      <a:cubicBezTo>
                        <a:pt x="86" y="0"/>
                        <a:pt x="0" y="86"/>
                        <a:pt x="0" y="192"/>
                      </a:cubicBezTo>
                      <a:cubicBezTo>
                        <a:pt x="0" y="297"/>
                        <a:pt x="86" y="383"/>
                        <a:pt x="191" y="383"/>
                      </a:cubicBezTo>
                      <a:cubicBezTo>
                        <a:pt x="297" y="383"/>
                        <a:pt x="383" y="297"/>
                        <a:pt x="383" y="192"/>
                      </a:cubicBezTo>
                      <a:close/>
                      <a:moveTo>
                        <a:pt x="191" y="256"/>
                      </a:moveTo>
                      <a:cubicBezTo>
                        <a:pt x="156" y="256"/>
                        <a:pt x="127" y="227"/>
                        <a:pt x="127" y="192"/>
                      </a:cubicBezTo>
                      <a:cubicBezTo>
                        <a:pt x="127" y="157"/>
                        <a:pt x="156" y="128"/>
                        <a:pt x="191" y="128"/>
                      </a:cubicBezTo>
                      <a:cubicBezTo>
                        <a:pt x="226" y="128"/>
                        <a:pt x="255" y="157"/>
                        <a:pt x="255" y="192"/>
                      </a:cubicBezTo>
                      <a:cubicBezTo>
                        <a:pt x="255" y="227"/>
                        <a:pt x="226" y="256"/>
                        <a:pt x="191" y="256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3" name="PA_任意多边形 1250"/>
                <p:cNvSpPr>
                  <a:spLocks noEditPoints="1"/>
                </p:cNvSpPr>
                <p:nvPr>
                  <p:custDataLst>
                    <p:tags r:id="rId17"/>
                  </p:custDataLst>
                </p:nvPr>
              </p:nvSpPr>
              <p:spPr bwMode="auto">
                <a:xfrm>
                  <a:off x="4000" y="2228"/>
                  <a:ext cx="144" cy="144"/>
                </a:xfrm>
                <a:custGeom>
                  <a:avLst/>
                  <a:gdLst>
                    <a:gd name="T0" fmla="*/ 191 w 383"/>
                    <a:gd name="T1" fmla="*/ 0 h 383"/>
                    <a:gd name="T2" fmla="*/ 0 w 383"/>
                    <a:gd name="T3" fmla="*/ 191 h 383"/>
                    <a:gd name="T4" fmla="*/ 191 w 383"/>
                    <a:gd name="T5" fmla="*/ 383 h 383"/>
                    <a:gd name="T6" fmla="*/ 383 w 383"/>
                    <a:gd name="T7" fmla="*/ 191 h 383"/>
                    <a:gd name="T8" fmla="*/ 191 w 383"/>
                    <a:gd name="T9" fmla="*/ 0 h 383"/>
                    <a:gd name="T10" fmla="*/ 191 w 383"/>
                    <a:gd name="T11" fmla="*/ 255 h 383"/>
                    <a:gd name="T12" fmla="*/ 128 w 383"/>
                    <a:gd name="T13" fmla="*/ 191 h 383"/>
                    <a:gd name="T14" fmla="*/ 191 w 383"/>
                    <a:gd name="T15" fmla="*/ 127 h 383"/>
                    <a:gd name="T16" fmla="*/ 255 w 383"/>
                    <a:gd name="T17" fmla="*/ 191 h 383"/>
                    <a:gd name="T18" fmla="*/ 191 w 383"/>
                    <a:gd name="T19" fmla="*/ 255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3">
                      <a:moveTo>
                        <a:pt x="191" y="0"/>
                      </a:moveTo>
                      <a:cubicBezTo>
                        <a:pt x="86" y="0"/>
                        <a:pt x="0" y="86"/>
                        <a:pt x="0" y="191"/>
                      </a:cubicBezTo>
                      <a:cubicBezTo>
                        <a:pt x="0" y="297"/>
                        <a:pt x="86" y="383"/>
                        <a:pt x="191" y="383"/>
                      </a:cubicBezTo>
                      <a:cubicBezTo>
                        <a:pt x="297" y="383"/>
                        <a:pt x="383" y="297"/>
                        <a:pt x="383" y="191"/>
                      </a:cubicBezTo>
                      <a:cubicBezTo>
                        <a:pt x="383" y="86"/>
                        <a:pt x="297" y="0"/>
                        <a:pt x="191" y="0"/>
                      </a:cubicBezTo>
                      <a:close/>
                      <a:moveTo>
                        <a:pt x="191" y="255"/>
                      </a:moveTo>
                      <a:cubicBezTo>
                        <a:pt x="156" y="255"/>
                        <a:pt x="128" y="227"/>
                        <a:pt x="128" y="191"/>
                      </a:cubicBezTo>
                      <a:cubicBezTo>
                        <a:pt x="128" y="156"/>
                        <a:pt x="156" y="127"/>
                        <a:pt x="191" y="127"/>
                      </a:cubicBezTo>
                      <a:cubicBezTo>
                        <a:pt x="227" y="127"/>
                        <a:pt x="255" y="156"/>
                        <a:pt x="255" y="191"/>
                      </a:cubicBezTo>
                      <a:cubicBezTo>
                        <a:pt x="255" y="227"/>
                        <a:pt x="227" y="255"/>
                        <a:pt x="191" y="255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4" name="PA_任意多边形 1251"/>
                <p:cNvSpPr>
                  <a:spLocks noEditPoints="1"/>
                </p:cNvSpPr>
                <p:nvPr>
                  <p:custDataLst>
                    <p:tags r:id="rId18"/>
                  </p:custDataLst>
                </p:nvPr>
              </p:nvSpPr>
              <p:spPr bwMode="auto">
                <a:xfrm>
                  <a:off x="3252" y="2035"/>
                  <a:ext cx="145" cy="144"/>
                </a:xfrm>
                <a:custGeom>
                  <a:avLst/>
                  <a:gdLst>
                    <a:gd name="T0" fmla="*/ 192 w 383"/>
                    <a:gd name="T1" fmla="*/ 0 h 383"/>
                    <a:gd name="T2" fmla="*/ 0 w 383"/>
                    <a:gd name="T3" fmla="*/ 191 h 383"/>
                    <a:gd name="T4" fmla="*/ 192 w 383"/>
                    <a:gd name="T5" fmla="*/ 383 h 383"/>
                    <a:gd name="T6" fmla="*/ 383 w 383"/>
                    <a:gd name="T7" fmla="*/ 191 h 383"/>
                    <a:gd name="T8" fmla="*/ 192 w 383"/>
                    <a:gd name="T9" fmla="*/ 0 h 383"/>
                    <a:gd name="T10" fmla="*/ 192 w 383"/>
                    <a:gd name="T11" fmla="*/ 255 h 383"/>
                    <a:gd name="T12" fmla="*/ 128 w 383"/>
                    <a:gd name="T13" fmla="*/ 191 h 383"/>
                    <a:gd name="T14" fmla="*/ 192 w 383"/>
                    <a:gd name="T15" fmla="*/ 128 h 383"/>
                    <a:gd name="T16" fmla="*/ 256 w 383"/>
                    <a:gd name="T17" fmla="*/ 191 h 383"/>
                    <a:gd name="T18" fmla="*/ 192 w 383"/>
                    <a:gd name="T19" fmla="*/ 255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3">
                      <a:moveTo>
                        <a:pt x="192" y="0"/>
                      </a:moveTo>
                      <a:cubicBezTo>
                        <a:pt x="86" y="0"/>
                        <a:pt x="0" y="86"/>
                        <a:pt x="0" y="191"/>
                      </a:cubicBezTo>
                      <a:cubicBezTo>
                        <a:pt x="0" y="297"/>
                        <a:pt x="86" y="383"/>
                        <a:pt x="192" y="383"/>
                      </a:cubicBezTo>
                      <a:cubicBezTo>
                        <a:pt x="297" y="383"/>
                        <a:pt x="383" y="297"/>
                        <a:pt x="383" y="191"/>
                      </a:cubicBezTo>
                      <a:cubicBezTo>
                        <a:pt x="383" y="86"/>
                        <a:pt x="297" y="0"/>
                        <a:pt x="192" y="0"/>
                      </a:cubicBezTo>
                      <a:close/>
                      <a:moveTo>
                        <a:pt x="192" y="255"/>
                      </a:moveTo>
                      <a:cubicBezTo>
                        <a:pt x="157" y="255"/>
                        <a:pt x="128" y="227"/>
                        <a:pt x="128" y="191"/>
                      </a:cubicBezTo>
                      <a:cubicBezTo>
                        <a:pt x="128" y="156"/>
                        <a:pt x="157" y="128"/>
                        <a:pt x="192" y="128"/>
                      </a:cubicBezTo>
                      <a:cubicBezTo>
                        <a:pt x="227" y="128"/>
                        <a:pt x="256" y="156"/>
                        <a:pt x="256" y="191"/>
                      </a:cubicBezTo>
                      <a:cubicBezTo>
                        <a:pt x="256" y="227"/>
                        <a:pt x="227" y="255"/>
                        <a:pt x="192" y="255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5" name="PA_任意多边形 1252"/>
                <p:cNvSpPr>
                  <a:spLocks noEditPoints="1"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3252" y="2275"/>
                  <a:ext cx="145" cy="145"/>
                </a:xfrm>
                <a:custGeom>
                  <a:avLst/>
                  <a:gdLst>
                    <a:gd name="T0" fmla="*/ 192 w 383"/>
                    <a:gd name="T1" fmla="*/ 0 h 384"/>
                    <a:gd name="T2" fmla="*/ 0 w 383"/>
                    <a:gd name="T3" fmla="*/ 192 h 384"/>
                    <a:gd name="T4" fmla="*/ 192 w 383"/>
                    <a:gd name="T5" fmla="*/ 384 h 384"/>
                    <a:gd name="T6" fmla="*/ 383 w 383"/>
                    <a:gd name="T7" fmla="*/ 192 h 384"/>
                    <a:gd name="T8" fmla="*/ 192 w 383"/>
                    <a:gd name="T9" fmla="*/ 0 h 384"/>
                    <a:gd name="T10" fmla="*/ 192 w 383"/>
                    <a:gd name="T11" fmla="*/ 256 h 384"/>
                    <a:gd name="T12" fmla="*/ 128 w 383"/>
                    <a:gd name="T13" fmla="*/ 192 h 384"/>
                    <a:gd name="T14" fmla="*/ 192 w 383"/>
                    <a:gd name="T15" fmla="*/ 128 h 384"/>
                    <a:gd name="T16" fmla="*/ 256 w 383"/>
                    <a:gd name="T17" fmla="*/ 192 h 384"/>
                    <a:gd name="T18" fmla="*/ 192 w 383"/>
                    <a:gd name="T19" fmla="*/ 256 h 3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4">
                      <a:moveTo>
                        <a:pt x="192" y="0"/>
                      </a:moveTo>
                      <a:cubicBezTo>
                        <a:pt x="86" y="0"/>
                        <a:pt x="0" y="86"/>
                        <a:pt x="0" y="192"/>
                      </a:cubicBezTo>
                      <a:cubicBezTo>
                        <a:pt x="0" y="298"/>
                        <a:pt x="86" y="384"/>
                        <a:pt x="192" y="384"/>
                      </a:cubicBezTo>
                      <a:cubicBezTo>
                        <a:pt x="297" y="384"/>
                        <a:pt x="383" y="298"/>
                        <a:pt x="383" y="192"/>
                      </a:cubicBezTo>
                      <a:cubicBezTo>
                        <a:pt x="383" y="86"/>
                        <a:pt x="297" y="0"/>
                        <a:pt x="192" y="0"/>
                      </a:cubicBezTo>
                      <a:close/>
                      <a:moveTo>
                        <a:pt x="192" y="256"/>
                      </a:moveTo>
                      <a:cubicBezTo>
                        <a:pt x="157" y="256"/>
                        <a:pt x="128" y="227"/>
                        <a:pt x="128" y="192"/>
                      </a:cubicBezTo>
                      <a:cubicBezTo>
                        <a:pt x="128" y="157"/>
                        <a:pt x="157" y="128"/>
                        <a:pt x="192" y="128"/>
                      </a:cubicBezTo>
                      <a:cubicBezTo>
                        <a:pt x="227" y="128"/>
                        <a:pt x="256" y="157"/>
                        <a:pt x="256" y="192"/>
                      </a:cubicBezTo>
                      <a:cubicBezTo>
                        <a:pt x="256" y="227"/>
                        <a:pt x="227" y="256"/>
                        <a:pt x="192" y="256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6" name="PA_任意多边形 1253"/>
                <p:cNvSpPr/>
                <p:nvPr>
                  <p:custDataLst>
                    <p:tags r:id="rId20"/>
                  </p:custDataLst>
                </p:nvPr>
              </p:nvSpPr>
              <p:spPr bwMode="auto">
                <a:xfrm>
                  <a:off x="3328" y="1469"/>
                  <a:ext cx="146" cy="329"/>
                </a:xfrm>
                <a:custGeom>
                  <a:avLst/>
                  <a:gdLst>
                    <a:gd name="T0" fmla="*/ 158 w 387"/>
                    <a:gd name="T1" fmla="*/ 842 h 871"/>
                    <a:gd name="T2" fmla="*/ 211 w 387"/>
                    <a:gd name="T3" fmla="*/ 871 h 871"/>
                    <a:gd name="T4" fmla="*/ 246 w 387"/>
                    <a:gd name="T5" fmla="*/ 861 h 871"/>
                    <a:gd name="T6" fmla="*/ 265 w 387"/>
                    <a:gd name="T7" fmla="*/ 772 h 871"/>
                    <a:gd name="T8" fmla="*/ 244 w 387"/>
                    <a:gd name="T9" fmla="*/ 472 h 871"/>
                    <a:gd name="T10" fmla="*/ 236 w 387"/>
                    <a:gd name="T11" fmla="*/ 37 h 871"/>
                    <a:gd name="T12" fmla="*/ 148 w 387"/>
                    <a:gd name="T13" fmla="*/ 19 h 871"/>
                    <a:gd name="T14" fmla="*/ 129 w 387"/>
                    <a:gd name="T15" fmla="*/ 107 h 871"/>
                    <a:gd name="T16" fmla="*/ 146 w 387"/>
                    <a:gd name="T17" fmla="*/ 390 h 871"/>
                    <a:gd name="T18" fmla="*/ 158 w 387"/>
                    <a:gd name="T19" fmla="*/ 842 h 8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7" h="871">
                      <a:moveTo>
                        <a:pt x="158" y="842"/>
                      </a:moveTo>
                      <a:cubicBezTo>
                        <a:pt x="170" y="861"/>
                        <a:pt x="191" y="871"/>
                        <a:pt x="211" y="871"/>
                      </a:cubicBezTo>
                      <a:cubicBezTo>
                        <a:pt x="223" y="871"/>
                        <a:pt x="236" y="868"/>
                        <a:pt x="246" y="861"/>
                      </a:cubicBezTo>
                      <a:cubicBezTo>
                        <a:pt x="276" y="841"/>
                        <a:pt x="284" y="802"/>
                        <a:pt x="265" y="772"/>
                      </a:cubicBezTo>
                      <a:cubicBezTo>
                        <a:pt x="145" y="590"/>
                        <a:pt x="187" y="541"/>
                        <a:pt x="244" y="472"/>
                      </a:cubicBezTo>
                      <a:cubicBezTo>
                        <a:pt x="326" y="374"/>
                        <a:pt x="387" y="267"/>
                        <a:pt x="236" y="37"/>
                      </a:cubicBezTo>
                      <a:cubicBezTo>
                        <a:pt x="217" y="8"/>
                        <a:pt x="177" y="0"/>
                        <a:pt x="148" y="19"/>
                      </a:cubicBezTo>
                      <a:cubicBezTo>
                        <a:pt x="118" y="38"/>
                        <a:pt x="110" y="78"/>
                        <a:pt x="129" y="107"/>
                      </a:cubicBezTo>
                      <a:cubicBezTo>
                        <a:pt x="240" y="277"/>
                        <a:pt x="203" y="322"/>
                        <a:pt x="146" y="390"/>
                      </a:cubicBezTo>
                      <a:cubicBezTo>
                        <a:pt x="62" y="491"/>
                        <a:pt x="0" y="601"/>
                        <a:pt x="158" y="842"/>
                      </a:cubicBezTo>
                    </a:path>
                  </a:pathLst>
                </a:cu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7" name="PA_椭圆 1254"/>
                <p:cNvSpPr>
                  <a:spLocks noChangeArrowheads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3300" y="2083"/>
                  <a:ext cx="49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8" name="PA_椭圆 1255"/>
                <p:cNvSpPr>
                  <a:spLocks noChangeArrowheads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3300" y="2324"/>
                  <a:ext cx="49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</p:grpSp>
        </p:grpSp>
        <p:sp>
          <p:nvSpPr>
            <p:cNvPr id="10" name="文本框 9"/>
            <p:cNvSpPr txBox="1"/>
            <p:nvPr>
              <p:custDataLst>
                <p:tags r:id="rId23"/>
              </p:custDataLst>
            </p:nvPr>
          </p:nvSpPr>
          <p:spPr>
            <a:xfrm>
              <a:off x="5404952" y="1807328"/>
              <a:ext cx="1754799" cy="56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377D8D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课堂小结</a:t>
              </a:r>
              <a:endParaRPr lang="zh-CN" altLang="en-US" sz="2800" b="1">
                <a:solidFill>
                  <a:srgbClr val="377D8D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11" name="直接连接符 10"/>
            <p:cNvCxnSpPr/>
            <p:nvPr>
              <p:custDataLst>
                <p:tags r:id="rId24"/>
              </p:custDataLst>
            </p:nvPr>
          </p:nvCxnSpPr>
          <p:spPr>
            <a:xfrm flipH="1">
              <a:off x="5409827" y="1851323"/>
              <a:ext cx="0" cy="435231"/>
            </a:xfrm>
            <a:prstGeom prst="line">
              <a:avLst/>
            </a:prstGeom>
            <a:ln w="28575">
              <a:solidFill>
                <a:srgbClr val="377D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0" y="1533950"/>
            <a:ext cx="12192000" cy="379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8" name="图片 7" descr="包含织物的图片  说明已自动生成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56236" y="-1772981"/>
            <a:ext cx="2147050" cy="6039669"/>
          </a:xfrm>
          <a:prstGeom prst="rect">
            <a:avLst/>
          </a:prstGeom>
        </p:spPr>
      </p:pic>
      <p:sp>
        <p:nvSpPr>
          <p:cNvPr id="12" name="长方形 11"/>
          <p:cNvSpPr/>
          <p:nvPr userDrawn="1">
            <p:custDataLst>
              <p:tags r:id="rId5"/>
            </p:custDataLst>
          </p:nvPr>
        </p:nvSpPr>
        <p:spPr>
          <a:xfrm>
            <a:off x="225552" y="1796143"/>
            <a:ext cx="11740896" cy="326571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6" name="图片 15" descr="包含花朵、植物的图片  说明已自动生成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07543" y="-287017"/>
            <a:ext cx="1051334" cy="3866771"/>
          </a:xfrm>
          <a:prstGeom prst="rect">
            <a:avLst/>
          </a:prstGeom>
        </p:spPr>
      </p:pic>
      <p:pic>
        <p:nvPicPr>
          <p:cNvPr id="19" name="图片 18" descr="包含软体动物、昆虫的图片  说明已自动生成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222" y="4923380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1743456" y="2404872"/>
            <a:ext cx="8705088" cy="2002536"/>
          </a:xfrm>
        </p:spPr>
        <p:txBody>
          <a:bodyPr rtlCol="0" anchor="t">
            <a:normAutofit/>
          </a:bodyPr>
          <a:lstStyle>
            <a:lvl1pPr algn="ctr">
              <a:defRPr lang="zh-CN" sz="4400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1"/>
            </p:custDataLst>
          </p:nvPr>
        </p:nvSpPr>
        <p:spPr>
          <a:xfrm>
            <a:off x="1743454" y="3964517"/>
            <a:ext cx="8705089" cy="457200"/>
          </a:xfrm>
        </p:spPr>
        <p:txBody>
          <a:bodyPr rtlCol="0" anchor="ctr"/>
          <a:lstStyle>
            <a:lvl1pPr marL="0" indent="0" algn="ctr">
              <a:buNone/>
              <a:defRPr lang="zh-CN" sz="2400">
                <a:solidFill>
                  <a:schemeClr val="accent3"/>
                </a:solidFill>
              </a:defRPr>
            </a:lvl1pPr>
            <a:lvl2pPr marL="457200" indent="0">
              <a:buNone/>
              <a:defRPr lang="zh-CN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zh-CN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7" name="文本占位符 24"/>
          <p:cNvSpPr>
            <a:spLocks noGrp="1"/>
          </p:cNvSpPr>
          <p:nvPr>
            <p:ph type="body" sz="quarter" idx="11" hasCustomPrompt="1"/>
            <p:custDataLst>
              <p:tags r:id="rId12"/>
            </p:custDataLst>
          </p:nvPr>
        </p:nvSpPr>
        <p:spPr>
          <a:xfrm>
            <a:off x="10149667" y="3189069"/>
            <a:ext cx="945473" cy="1936750"/>
          </a:xfrm>
        </p:spPr>
        <p:txBody>
          <a:bodyPr rtlCol="0">
            <a:noAutofit/>
          </a:bodyPr>
          <a:lstStyle>
            <a:lvl1pPr marL="0" indent="0">
              <a:buNone/>
              <a:defRPr lang="zh-CN" sz="14000" b="1">
                <a:solidFill>
                  <a:schemeClr val="tx2"/>
                </a:solidFill>
                <a:latin typeface="+mj-ea"/>
                <a:ea typeface="+mj-ea"/>
              </a:defRPr>
            </a:lvl1pPr>
          </a:lstStyle>
          <a:p>
            <a:pPr lvl="0" rtl="0"/>
            <a:r>
              <a:rPr lang="zh-CN"/>
              <a:t>”</a:t>
            </a:r>
            <a:endParaRPr lang="zh-CN"/>
          </a:p>
        </p:txBody>
      </p:sp>
      <p:sp>
        <p:nvSpPr>
          <p:cNvPr id="28" name="文本占位符 24"/>
          <p:cNvSpPr>
            <a:spLocks noGrp="1"/>
          </p:cNvSpPr>
          <p:nvPr>
            <p:ph type="body" sz="quarter" idx="10" hasCustomPrompt="1"/>
            <p:custDataLst>
              <p:tags r:id="rId13"/>
            </p:custDataLst>
          </p:nvPr>
        </p:nvSpPr>
        <p:spPr>
          <a:xfrm>
            <a:off x="1033184" y="2136567"/>
            <a:ext cx="941832" cy="1936750"/>
          </a:xfrm>
        </p:spPr>
        <p:txBody>
          <a:bodyPr rtlCol="0">
            <a:noAutofit/>
          </a:bodyPr>
          <a:lstStyle>
            <a:lvl1pPr marL="0" indent="0">
              <a:buNone/>
              <a:defRPr lang="zh-CN" sz="14000" b="1">
                <a:solidFill>
                  <a:schemeClr val="tx2"/>
                </a:solidFill>
                <a:latin typeface="+mj-ea"/>
                <a:ea typeface="+mj-ea"/>
              </a:defRPr>
            </a:lvl1pPr>
          </a:lstStyle>
          <a:p>
            <a:pPr lvl="0" rtl="0"/>
            <a:r>
              <a:rPr lang="zh-CN"/>
              <a:t>“</a:t>
            </a:r>
            <a:endParaRPr lang="zh-CN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布局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sp>
        <p:nvSpPr>
          <p:cNvPr id="8" name="长方形 7"/>
          <p:cNvSpPr/>
          <p:nvPr userDrawn="1">
            <p:custDataLst>
              <p:tags r:id="rId3"/>
            </p:custDataLst>
          </p:nvPr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0" name="图片 9" descr="包含软体动物、昆虫的图片  说明已自动生成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 rtlCol="0"/>
          <a:lstStyle>
            <a:lvl1pPr algn="ctr">
              <a:defRPr lang="zh-CN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22" name="图片占位符 17"/>
          <p:cNvSpPr>
            <a:spLocks noGrp="1" noChangeAspect="1"/>
          </p:cNvSpPr>
          <p:nvPr>
            <p:ph type="pic" sz="quarter" idx="12"/>
            <p:custDataLst>
              <p:tags r:id="rId7"/>
            </p:custDataLst>
          </p:nvPr>
        </p:nvSpPr>
        <p:spPr>
          <a:xfrm>
            <a:off x="1375868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1326173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1" name="文本占位符 19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1328309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1" name="图片占位符 17"/>
          <p:cNvSpPr>
            <a:spLocks noGrp="1" noChangeAspect="1"/>
          </p:cNvSpPr>
          <p:nvPr>
            <p:ph type="pic" sz="quarter" idx="17"/>
            <p:custDataLst>
              <p:tags r:id="rId10"/>
            </p:custDataLst>
          </p:nvPr>
        </p:nvSpPr>
        <p:spPr>
          <a:xfrm>
            <a:off x="3828270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3" name="文本占位符 19"/>
          <p:cNvSpPr>
            <a:spLocks noGrp="1"/>
          </p:cNvSpPr>
          <p:nvPr>
            <p:ph type="body" sz="quarter" idx="19"/>
            <p:custDataLst>
              <p:tags r:id="rId11"/>
            </p:custDataLst>
          </p:nvPr>
        </p:nvSpPr>
        <p:spPr>
          <a:xfrm>
            <a:off x="3763663" y="3926721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2" name="文本占位符 19"/>
          <p:cNvSpPr>
            <a:spLocks noGrp="1"/>
          </p:cNvSpPr>
          <p:nvPr>
            <p:ph type="body" sz="quarter" idx="18"/>
            <p:custDataLst>
              <p:tags r:id="rId12"/>
            </p:custDataLst>
          </p:nvPr>
        </p:nvSpPr>
        <p:spPr>
          <a:xfrm>
            <a:off x="3765799" y="4286611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0" name="图片占位符 17"/>
          <p:cNvSpPr>
            <a:spLocks noGrp="1" noChangeAspect="1"/>
          </p:cNvSpPr>
          <p:nvPr>
            <p:ph type="pic" sz="quarter" idx="16"/>
            <p:custDataLst>
              <p:tags r:id="rId13"/>
            </p:custDataLst>
          </p:nvPr>
        </p:nvSpPr>
        <p:spPr>
          <a:xfrm>
            <a:off x="6280672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5" name="文本占位符 19"/>
          <p:cNvSpPr>
            <a:spLocks noGrp="1"/>
          </p:cNvSpPr>
          <p:nvPr>
            <p:ph type="body" sz="quarter" idx="21"/>
            <p:custDataLst>
              <p:tags r:id="rId14"/>
            </p:custDataLst>
          </p:nvPr>
        </p:nvSpPr>
        <p:spPr>
          <a:xfrm>
            <a:off x="6216065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4" name="文本占位符 19"/>
          <p:cNvSpPr>
            <a:spLocks noGrp="1"/>
          </p:cNvSpPr>
          <p:nvPr>
            <p:ph type="body" sz="quarter" idx="20"/>
            <p:custDataLst>
              <p:tags r:id="rId15"/>
            </p:custDataLst>
          </p:nvPr>
        </p:nvSpPr>
        <p:spPr>
          <a:xfrm>
            <a:off x="6218201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9" name="图片占位符 17"/>
          <p:cNvSpPr>
            <a:spLocks noGrp="1" noChangeAspect="1"/>
          </p:cNvSpPr>
          <p:nvPr>
            <p:ph type="pic" sz="quarter" idx="15"/>
            <p:custDataLst>
              <p:tags r:id="rId16"/>
            </p:custDataLst>
          </p:nvPr>
        </p:nvSpPr>
        <p:spPr>
          <a:xfrm>
            <a:off x="8733074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7" name="文本占位符 19"/>
          <p:cNvSpPr>
            <a:spLocks noGrp="1"/>
          </p:cNvSpPr>
          <p:nvPr>
            <p:ph type="body" sz="quarter" idx="23"/>
            <p:custDataLst>
              <p:tags r:id="rId17"/>
            </p:custDataLst>
          </p:nvPr>
        </p:nvSpPr>
        <p:spPr>
          <a:xfrm>
            <a:off x="8666331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6" name="文本占位符 19"/>
          <p:cNvSpPr>
            <a:spLocks noGrp="1"/>
          </p:cNvSpPr>
          <p:nvPr>
            <p:ph type="body" sz="quarter" idx="22"/>
            <p:custDataLst>
              <p:tags r:id="rId18"/>
            </p:custDataLst>
          </p:nvPr>
        </p:nvSpPr>
        <p:spPr>
          <a:xfrm>
            <a:off x="8668467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  <p:custDataLst>
              <p:tags r:id="rId19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r>
              <a:rPr lang="zh-CN"/>
              <a:t>演示文稿标题</a:t>
            </a:r>
            <a:endParaRPr 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  <p:custDataLst>
              <p:tags r:id="rId20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fld id="{294A09A9-5501-47C1-A89A-A340965A2BE2}" type="slidenum">
              <a:rPr lang="en-US" altLang="zh-CN" smtClean="0"/>
            </a:fld>
            <a:endParaRPr lang="zh-CN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矩形 10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3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4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15" name="日期占位符 1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9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419840" y="5534660"/>
            <a:ext cx="772160" cy="126238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13"/>
            </p:custDataLst>
          </p:nvPr>
        </p:nvGrpSpPr>
        <p:grpSpPr>
          <a:xfrm>
            <a:off x="210820" y="0"/>
            <a:ext cx="3242945" cy="804545"/>
            <a:chOff x="332" y="0"/>
            <a:chExt cx="5107" cy="1267"/>
          </a:xfrm>
        </p:grpSpPr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710" y="268"/>
              <a:ext cx="372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探究课堂</a:t>
              </a:r>
              <a:endPara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endParaRPr>
            </a:p>
          </p:txBody>
        </p:sp>
        <p:pic>
          <p:nvPicPr>
            <p:cNvPr id="29" name="图片 28" descr="6752823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332" y="0"/>
              <a:ext cx="885" cy="126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21" y="6356351"/>
            <a:ext cx="2743271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705" y="6356351"/>
            <a:ext cx="4114907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824" y="6356351"/>
            <a:ext cx="2743271" cy="365125"/>
          </a:xfrm>
          <a:prstGeom prst="rect">
            <a:avLst/>
          </a:prstGeom>
        </p:spPr>
        <p:txBody>
          <a:bodyPr numCol="1" anchor="ctr" anchorCtr="0" compatLnSpc="1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 eaLnBrk="1" hangingPunct="1">
              <a:buFont typeface="Arial" panose="020B0604020202020204"/>
            </a:pPr>
            <a:fld id="{4CA3BA0E-FE86-4B47-B013-CAE3722BB9C1}" type="slidenum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9616" y="274638"/>
            <a:ext cx="1097308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  <p:custDataLst>
              <p:tags r:id="rId3"/>
            </p:custDataLst>
          </p:nvPr>
        </p:nvSpPr>
        <p:spPr>
          <a:xfrm>
            <a:off x="609616" y="1600201"/>
            <a:ext cx="10973085" cy="4525963"/>
          </a:xfrm>
          <a:prstGeom prst="rect">
            <a:avLst/>
          </a:prstGeom>
        </p:spPr>
        <p:txBody>
          <a:bodyPr/>
          <a:lstStyle/>
          <a:p>
            <a:endParaRPr lang="zh-CN" altLang="en-US" noProof="1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16" y="6245225"/>
            <a:ext cx="2844874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709" y="6245225"/>
            <a:ext cx="38609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827" y="6245225"/>
            <a:ext cx="2844874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A877C47-1C8F-40AF-99DF-F27E79029528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rand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21" y="6356351"/>
            <a:ext cx="2743271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705" y="6356351"/>
            <a:ext cx="4114907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824" y="6356351"/>
            <a:ext cx="2743271" cy="365125"/>
          </a:xfrm>
          <a:prstGeom prst="rect">
            <a:avLst/>
          </a:prstGeom>
        </p:spPr>
        <p:txBody>
          <a:bodyPr numCol="1" anchor="ctr" anchorCtr="0" compatLnSpc="1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 eaLnBrk="1" hangingPunct="1">
              <a:buFont typeface="Arial" panose="020B0604020202020204"/>
            </a:pPr>
            <a:fld id="{877257AB-5C1F-4832-8F8E-13145317B0C8}" type="slidenum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前引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6"/>
          <p:cNvSpPr txBox="1"/>
          <p:nvPr userDrawn="1">
            <p:custDataLst>
              <p:tags r:id="rId2"/>
            </p:custDataLst>
          </p:nvPr>
        </p:nvSpPr>
        <p:spPr>
          <a:xfrm>
            <a:off x="1162932" y="183304"/>
            <a:ext cx="2619359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、课前引入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精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>
            <p:custDataLst>
              <p:tags r:id="rId2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 userDrawn="1">
            <p:custDataLst>
              <p:tags r:id="rId3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10" name="TextBox 6"/>
          <p:cNvSpPr txBox="1"/>
          <p:nvPr userDrawn="1">
            <p:custDataLst>
              <p:tags r:id="rId4"/>
            </p:custDataLst>
          </p:nvPr>
        </p:nvSpPr>
        <p:spPr>
          <a:xfrm>
            <a:off x="1162932" y="183304"/>
            <a:ext cx="2602733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、知识精讲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14400" y="301625"/>
            <a:ext cx="10363200" cy="146208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  <p:custDataLst>
              <p:tags r:id="rId3"/>
            </p:custDataLst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zh-CN"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本节小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框 27"/>
          <p:cNvSpPr txBox="1"/>
          <p:nvPr userDrawn="1">
            <p:custDataLst>
              <p:tags r:id="rId2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 userDrawn="1">
            <p:custDataLst>
              <p:tags r:id="rId3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9" name="TextBox 6"/>
          <p:cNvSpPr txBox="1"/>
          <p:nvPr userDrawn="1">
            <p:custDataLst>
              <p:tags r:id="rId4"/>
            </p:custDataLst>
          </p:nvPr>
        </p:nvSpPr>
        <p:spPr>
          <a:xfrm>
            <a:off x="1162932" y="183304"/>
            <a:ext cx="2594421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、本节小结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本节检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框 27"/>
          <p:cNvSpPr txBox="1"/>
          <p:nvPr userDrawn="1">
            <p:custDataLst>
              <p:tags r:id="rId2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 userDrawn="1">
            <p:custDataLst>
              <p:tags r:id="rId3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9" name="TextBox 6"/>
          <p:cNvSpPr txBox="1"/>
          <p:nvPr userDrawn="1">
            <p:custDataLst>
              <p:tags r:id="rId4"/>
            </p:custDataLst>
          </p:nvPr>
        </p:nvSpPr>
        <p:spPr>
          <a:xfrm>
            <a:off x="1162932" y="183304"/>
            <a:ext cx="2611046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、本节检测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矩形 10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3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4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15" name="日期占位符 1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9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419840" y="5534660"/>
            <a:ext cx="772160" cy="126238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13"/>
            </p:custDataLst>
          </p:nvPr>
        </p:nvGrpSpPr>
        <p:grpSpPr>
          <a:xfrm>
            <a:off x="210820" y="0"/>
            <a:ext cx="3242945" cy="804545"/>
            <a:chOff x="332" y="0"/>
            <a:chExt cx="5107" cy="1267"/>
          </a:xfrm>
        </p:grpSpPr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710" y="268"/>
              <a:ext cx="372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知识拓展</a:t>
              </a:r>
              <a:endPara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pic>
          <p:nvPicPr>
            <p:cNvPr id="29" name="图片 28" descr="6752823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332" y="0"/>
              <a:ext cx="885" cy="126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1007971" y="6146561"/>
            <a:ext cx="1184027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903441" y="6569447"/>
            <a:ext cx="288559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34582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55160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14405" y="201930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0988351" y="6146561"/>
            <a:ext cx="1179298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880244" y="6569447"/>
            <a:ext cx="287406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13647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32162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13" name="图片 12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73644" y="332740"/>
            <a:ext cx="3486139" cy="705485"/>
          </a:xfrm>
          <a:prstGeom prst="rect">
            <a:avLst/>
          </a:prstGeom>
        </p:spPr>
      </p:pic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087612" y="318135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0988351" y="6146561"/>
            <a:ext cx="1179298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880244" y="6569447"/>
            <a:ext cx="287406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13647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32162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28" name="图片 27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01544" y="332740"/>
            <a:ext cx="4735770" cy="720000"/>
          </a:xfrm>
          <a:prstGeom prst="rect">
            <a:avLst/>
          </a:prstGeom>
        </p:spPr>
      </p:pic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237431" y="273685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0988351" y="6146561"/>
            <a:ext cx="1179298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880244" y="6569447"/>
            <a:ext cx="287406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13647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32162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2" name="图片 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73644" y="320675"/>
            <a:ext cx="4665051" cy="708660"/>
          </a:xfrm>
          <a:prstGeom prst="rect">
            <a:avLst/>
          </a:prstGeom>
        </p:spPr>
      </p:pic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163432" y="309245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>
            <p:custDataLst>
              <p:tags r:id="rId2"/>
            </p:custDataLst>
          </p:nvPr>
        </p:nvGrpSpPr>
        <p:grpSpPr>
          <a:xfrm>
            <a:off x="277856" y="155787"/>
            <a:ext cx="545772" cy="496111"/>
            <a:chOff x="871717" y="11189609"/>
            <a:chExt cx="380406" cy="345792"/>
          </a:xfrm>
        </p:grpSpPr>
        <p:grpSp>
          <p:nvGrpSpPr>
            <p:cNvPr id="10" name="图形 54"/>
            <p:cNvGrpSpPr/>
            <p:nvPr>
              <p:custDataLst>
                <p:tags r:id="rId3"/>
              </p:custDataLst>
            </p:nvPr>
          </p:nvGrpSpPr>
          <p:grpSpPr>
            <a:xfrm>
              <a:off x="901463" y="11189609"/>
              <a:ext cx="304843" cy="345792"/>
              <a:chOff x="901463" y="11189609"/>
              <a:chExt cx="304843" cy="345792"/>
            </a:xfrm>
          </p:grpSpPr>
          <p:sp>
            <p:nvSpPr>
              <p:cNvPr id="14" name="任意多边形: 形状 13"/>
              <p:cNvSpPr/>
              <p:nvPr>
                <p:custDataLst>
                  <p:tags r:id="rId4"/>
                </p:custDataLst>
              </p:nvPr>
            </p:nvSpPr>
            <p:spPr>
              <a:xfrm>
                <a:off x="995858" y="11189610"/>
                <a:ext cx="102407" cy="147237"/>
              </a:xfrm>
              <a:custGeom>
                <a:avLst/>
                <a:gdLst>
                  <a:gd name="connsiteX0" fmla="*/ 62597 w 90429"/>
                  <a:gd name="connsiteY0" fmla="*/ 104220 h 147237"/>
                  <a:gd name="connsiteX1" fmla="*/ 48305 w 90429"/>
                  <a:gd name="connsiteY1" fmla="*/ 104220 h 147237"/>
                  <a:gd name="connsiteX2" fmla="*/ 48305 w 90429"/>
                  <a:gd name="connsiteY2" fmla="*/ 93502 h 147237"/>
                  <a:gd name="connsiteX3" fmla="*/ 90429 w 90429"/>
                  <a:gd name="connsiteY3" fmla="*/ 51521 h 147237"/>
                  <a:gd name="connsiteX4" fmla="*/ 90429 w 90429"/>
                  <a:gd name="connsiteY4" fmla="*/ 65812 h 147237"/>
                  <a:gd name="connsiteX5" fmla="*/ 62597 w 90429"/>
                  <a:gd name="connsiteY5" fmla="*/ 93573 h 147237"/>
                  <a:gd name="connsiteX6" fmla="*/ 39837 w 90429"/>
                  <a:gd name="connsiteY6" fmla="*/ 147237 h 147237"/>
                  <a:gd name="connsiteX7" fmla="*/ 25546 w 90429"/>
                  <a:gd name="connsiteY7" fmla="*/ 147237 h 147237"/>
                  <a:gd name="connsiteX8" fmla="*/ 25546 w 90429"/>
                  <a:gd name="connsiteY8" fmla="*/ 39837 h 147237"/>
                  <a:gd name="connsiteX9" fmla="*/ 0 w 90429"/>
                  <a:gd name="connsiteY9" fmla="*/ 14291 h 147237"/>
                  <a:gd name="connsiteX10" fmla="*/ 0 w 90429"/>
                  <a:gd name="connsiteY10" fmla="*/ 0 h 147237"/>
                  <a:gd name="connsiteX11" fmla="*/ 39837 w 90429"/>
                  <a:gd name="connsiteY11" fmla="*/ 39837 h 147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0429" h="147237">
                    <a:moveTo>
                      <a:pt x="62597" y="104220"/>
                    </a:moveTo>
                    <a:lnTo>
                      <a:pt x="48305" y="104220"/>
                    </a:lnTo>
                    <a:lnTo>
                      <a:pt x="48305" y="93502"/>
                    </a:lnTo>
                    <a:cubicBezTo>
                      <a:pt x="48364" y="70285"/>
                      <a:pt x="67212" y="51501"/>
                      <a:pt x="90429" y="51521"/>
                    </a:cubicBezTo>
                    <a:lnTo>
                      <a:pt x="90429" y="65812"/>
                    </a:lnTo>
                    <a:cubicBezTo>
                      <a:pt x="75077" y="65792"/>
                      <a:pt x="62616" y="78221"/>
                      <a:pt x="62597" y="93573"/>
                    </a:cubicBezTo>
                    <a:close/>
                    <a:moveTo>
                      <a:pt x="39837" y="147237"/>
                    </a:moveTo>
                    <a:lnTo>
                      <a:pt x="25546" y="147237"/>
                    </a:lnTo>
                    <a:lnTo>
                      <a:pt x="25546" y="39837"/>
                    </a:lnTo>
                    <a:cubicBezTo>
                      <a:pt x="25546" y="25729"/>
                      <a:pt x="14109" y="14291"/>
                      <a:pt x="0" y="14291"/>
                    </a:cubicBezTo>
                    <a:lnTo>
                      <a:pt x="0" y="0"/>
                    </a:lnTo>
                    <a:cubicBezTo>
                      <a:pt x="21993" y="20"/>
                      <a:pt x="39818" y="17844"/>
                      <a:pt x="39837" y="39837"/>
                    </a:cubicBezTo>
                    <a:close/>
                  </a:path>
                </a:pathLst>
              </a:custGeom>
              <a:solidFill>
                <a:srgbClr val="282D33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5" name="任意多边形: 形状 14"/>
              <p:cNvSpPr/>
              <p:nvPr>
                <p:custDataLst>
                  <p:tags r:id="rId5"/>
                </p:custDataLst>
              </p:nvPr>
            </p:nvSpPr>
            <p:spPr>
              <a:xfrm>
                <a:off x="956700" y="11189609"/>
                <a:ext cx="186300" cy="174212"/>
              </a:xfrm>
              <a:custGeom>
                <a:avLst/>
                <a:gdLst>
                  <a:gd name="connsiteX0" fmla="*/ 83283 w 170889"/>
                  <a:gd name="connsiteY0" fmla="*/ 174212 h 174212"/>
                  <a:gd name="connsiteX1" fmla="*/ 64704 w 170889"/>
                  <a:gd name="connsiteY1" fmla="*/ 155634 h 174212"/>
                  <a:gd name="connsiteX2" fmla="*/ 64704 w 170889"/>
                  <a:gd name="connsiteY2" fmla="*/ 125372 h 174212"/>
                  <a:gd name="connsiteX3" fmla="*/ 78996 w 170889"/>
                  <a:gd name="connsiteY3" fmla="*/ 125372 h 174212"/>
                  <a:gd name="connsiteX4" fmla="*/ 78996 w 170889"/>
                  <a:gd name="connsiteY4" fmla="*/ 155634 h 174212"/>
                  <a:gd name="connsiteX5" fmla="*/ 83284 w 170889"/>
                  <a:gd name="connsiteY5" fmla="*/ 159920 h 174212"/>
                  <a:gd name="connsiteX6" fmla="*/ 87571 w 170889"/>
                  <a:gd name="connsiteY6" fmla="*/ 155634 h 174212"/>
                  <a:gd name="connsiteX7" fmla="*/ 87571 w 170889"/>
                  <a:gd name="connsiteY7" fmla="*/ 102434 h 174212"/>
                  <a:gd name="connsiteX8" fmla="*/ 101862 w 170889"/>
                  <a:gd name="connsiteY8" fmla="*/ 102434 h 174212"/>
                  <a:gd name="connsiteX9" fmla="*/ 101862 w 170889"/>
                  <a:gd name="connsiteY9" fmla="*/ 155634 h 174212"/>
                  <a:gd name="connsiteX10" fmla="*/ 83283 w 170889"/>
                  <a:gd name="connsiteY10" fmla="*/ 174212 h 174212"/>
                  <a:gd name="connsiteX11" fmla="*/ 14291 w 170889"/>
                  <a:gd name="connsiteY11" fmla="*/ 74708 h 174212"/>
                  <a:gd name="connsiteX12" fmla="*/ 0 w 170889"/>
                  <a:gd name="connsiteY12" fmla="*/ 74708 h 174212"/>
                  <a:gd name="connsiteX13" fmla="*/ 0 w 170889"/>
                  <a:gd name="connsiteY13" fmla="*/ 39837 h 174212"/>
                  <a:gd name="connsiteX14" fmla="*/ 39873 w 170889"/>
                  <a:gd name="connsiteY14" fmla="*/ 0 h 174212"/>
                  <a:gd name="connsiteX15" fmla="*/ 39873 w 170889"/>
                  <a:gd name="connsiteY15" fmla="*/ 14291 h 174212"/>
                  <a:gd name="connsiteX16" fmla="*/ 14291 w 170889"/>
                  <a:gd name="connsiteY16" fmla="*/ 39837 h 174212"/>
                  <a:gd name="connsiteX17" fmla="*/ 170890 w 170889"/>
                  <a:gd name="connsiteY17" fmla="*/ 130124 h 174212"/>
                  <a:gd name="connsiteX18" fmla="*/ 156598 w 170889"/>
                  <a:gd name="connsiteY18" fmla="*/ 130124 h 174212"/>
                  <a:gd name="connsiteX19" fmla="*/ 156598 w 170889"/>
                  <a:gd name="connsiteY19" fmla="*/ 93573 h 174212"/>
                  <a:gd name="connsiteX20" fmla="*/ 128837 w 170889"/>
                  <a:gd name="connsiteY20" fmla="*/ 65812 h 174212"/>
                  <a:gd name="connsiteX21" fmla="*/ 128837 w 170889"/>
                  <a:gd name="connsiteY21" fmla="*/ 51521 h 174212"/>
                  <a:gd name="connsiteX22" fmla="*/ 170890 w 170889"/>
                  <a:gd name="connsiteY22" fmla="*/ 93573 h 174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70889" h="174212">
                    <a:moveTo>
                      <a:pt x="83283" y="174212"/>
                    </a:moveTo>
                    <a:cubicBezTo>
                      <a:pt x="73031" y="174193"/>
                      <a:pt x="64724" y="165886"/>
                      <a:pt x="64704" y="155634"/>
                    </a:cubicBezTo>
                    <a:lnTo>
                      <a:pt x="64704" y="125372"/>
                    </a:lnTo>
                    <a:lnTo>
                      <a:pt x="78996" y="125372"/>
                    </a:lnTo>
                    <a:lnTo>
                      <a:pt x="78996" y="155634"/>
                    </a:lnTo>
                    <a:cubicBezTo>
                      <a:pt x="78996" y="158002"/>
                      <a:pt x="80916" y="159921"/>
                      <a:pt x="83284" y="159920"/>
                    </a:cubicBezTo>
                    <a:cubicBezTo>
                      <a:pt x="85651" y="159919"/>
                      <a:pt x="87570" y="158001"/>
                      <a:pt x="87571" y="155634"/>
                    </a:cubicBezTo>
                    <a:lnTo>
                      <a:pt x="87571" y="102434"/>
                    </a:lnTo>
                    <a:lnTo>
                      <a:pt x="101862" y="102434"/>
                    </a:lnTo>
                    <a:lnTo>
                      <a:pt x="101862" y="155634"/>
                    </a:lnTo>
                    <a:cubicBezTo>
                      <a:pt x="101843" y="165886"/>
                      <a:pt x="93536" y="174193"/>
                      <a:pt x="83283" y="174212"/>
                    </a:cubicBezTo>
                    <a:close/>
                    <a:moveTo>
                      <a:pt x="14291" y="74708"/>
                    </a:moveTo>
                    <a:lnTo>
                      <a:pt x="0" y="74708"/>
                    </a:lnTo>
                    <a:lnTo>
                      <a:pt x="0" y="39837"/>
                    </a:lnTo>
                    <a:cubicBezTo>
                      <a:pt x="39" y="17838"/>
                      <a:pt x="17874" y="20"/>
                      <a:pt x="39873" y="0"/>
                    </a:cubicBezTo>
                    <a:lnTo>
                      <a:pt x="39873" y="14291"/>
                    </a:lnTo>
                    <a:cubicBezTo>
                      <a:pt x="25758" y="14291"/>
                      <a:pt x="14311" y="25723"/>
                      <a:pt x="14291" y="39837"/>
                    </a:cubicBezTo>
                    <a:close/>
                    <a:moveTo>
                      <a:pt x="170890" y="130124"/>
                    </a:moveTo>
                    <a:lnTo>
                      <a:pt x="156598" y="130124"/>
                    </a:lnTo>
                    <a:lnTo>
                      <a:pt x="156598" y="93573"/>
                    </a:lnTo>
                    <a:cubicBezTo>
                      <a:pt x="156579" y="78249"/>
                      <a:pt x="144161" y="65832"/>
                      <a:pt x="128837" y="65812"/>
                    </a:cubicBezTo>
                    <a:lnTo>
                      <a:pt x="128837" y="51521"/>
                    </a:lnTo>
                    <a:cubicBezTo>
                      <a:pt x="152054" y="51540"/>
                      <a:pt x="170870" y="70356"/>
                      <a:pt x="170890" y="93573"/>
                    </a:cubicBezTo>
                    <a:close/>
                  </a:path>
                </a:pathLst>
              </a:custGeom>
              <a:solidFill>
                <a:srgbClr val="282D33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6" name="任意多边形: 形状 15"/>
              <p:cNvSpPr/>
              <p:nvPr>
                <p:custDataLst>
                  <p:tags r:id="rId6"/>
                </p:custDataLst>
              </p:nvPr>
            </p:nvSpPr>
            <p:spPr>
              <a:xfrm>
                <a:off x="901463" y="11447641"/>
                <a:ext cx="121477" cy="55593"/>
              </a:xfrm>
              <a:custGeom>
                <a:avLst/>
                <a:gdLst>
                  <a:gd name="connsiteX0" fmla="*/ 60739 w 121477"/>
                  <a:gd name="connsiteY0" fmla="*/ 55594 h 55593"/>
                  <a:gd name="connsiteX1" fmla="*/ 0 w 121477"/>
                  <a:gd name="connsiteY1" fmla="*/ 0 h 55593"/>
                  <a:gd name="connsiteX2" fmla="*/ 121477 w 121477"/>
                  <a:gd name="connsiteY2" fmla="*/ 0 h 55593"/>
                  <a:gd name="connsiteX3" fmla="*/ 60739 w 121477"/>
                  <a:gd name="connsiteY3" fmla="*/ 55594 h 55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1477" h="55593">
                    <a:moveTo>
                      <a:pt x="60739" y="55594"/>
                    </a:moveTo>
                    <a:cubicBezTo>
                      <a:pt x="29157" y="55571"/>
                      <a:pt x="2811" y="31456"/>
                      <a:pt x="0" y="0"/>
                    </a:cubicBezTo>
                    <a:lnTo>
                      <a:pt x="121477" y="0"/>
                    </a:lnTo>
                    <a:cubicBezTo>
                      <a:pt x="118650" y="31448"/>
                      <a:pt x="92314" y="55554"/>
                      <a:pt x="60739" y="55594"/>
                    </a:cubicBezTo>
                    <a:close/>
                  </a:path>
                </a:pathLst>
              </a:custGeom>
              <a:solidFill>
                <a:srgbClr val="F8C44F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7" name="任意多边形: 形状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1061929" y="11328201"/>
                <a:ext cx="144377" cy="207200"/>
              </a:xfrm>
              <a:custGeom>
                <a:avLst/>
                <a:gdLst>
                  <a:gd name="connsiteX0" fmla="*/ 128551 w 144377"/>
                  <a:gd name="connsiteY0" fmla="*/ 207190 h 207200"/>
                  <a:gd name="connsiteX1" fmla="*/ 15899 w 144377"/>
                  <a:gd name="connsiteY1" fmla="*/ 207190 h 207200"/>
                  <a:gd name="connsiteX2" fmla="*/ 2322 w 144377"/>
                  <a:gd name="connsiteY2" fmla="*/ 200044 h 207200"/>
                  <a:gd name="connsiteX3" fmla="*/ 2322 w 144377"/>
                  <a:gd name="connsiteY3" fmla="*/ 182430 h 207200"/>
                  <a:gd name="connsiteX4" fmla="*/ 45196 w 144377"/>
                  <a:gd name="connsiteY4" fmla="*/ 95431 h 207200"/>
                  <a:gd name="connsiteX5" fmla="*/ 45196 w 144377"/>
                  <a:gd name="connsiteY5" fmla="*/ 44339 h 207200"/>
                  <a:gd name="connsiteX6" fmla="*/ 41373 w 144377"/>
                  <a:gd name="connsiteY6" fmla="*/ 44339 h 207200"/>
                  <a:gd name="connsiteX7" fmla="*/ 41373 w 144377"/>
                  <a:gd name="connsiteY7" fmla="*/ 0 h 207200"/>
                  <a:gd name="connsiteX8" fmla="*/ 103112 w 144377"/>
                  <a:gd name="connsiteY8" fmla="*/ 0 h 207200"/>
                  <a:gd name="connsiteX9" fmla="*/ 103112 w 144377"/>
                  <a:gd name="connsiteY9" fmla="*/ 44339 h 207200"/>
                  <a:gd name="connsiteX10" fmla="*/ 99182 w 144377"/>
                  <a:gd name="connsiteY10" fmla="*/ 44339 h 207200"/>
                  <a:gd name="connsiteX11" fmla="*/ 99182 w 144377"/>
                  <a:gd name="connsiteY11" fmla="*/ 95645 h 207200"/>
                  <a:gd name="connsiteX12" fmla="*/ 142056 w 144377"/>
                  <a:gd name="connsiteY12" fmla="*/ 182609 h 207200"/>
                  <a:gd name="connsiteX13" fmla="*/ 142056 w 144377"/>
                  <a:gd name="connsiteY13" fmla="*/ 200223 h 207200"/>
                  <a:gd name="connsiteX14" fmla="*/ 128551 w 144377"/>
                  <a:gd name="connsiteY14" fmla="*/ 207190 h 207200"/>
                  <a:gd name="connsiteX15" fmla="*/ 55665 w 144377"/>
                  <a:gd name="connsiteY15" fmla="*/ 30048 h 207200"/>
                  <a:gd name="connsiteX16" fmla="*/ 59666 w 144377"/>
                  <a:gd name="connsiteY16" fmla="*/ 30048 h 207200"/>
                  <a:gd name="connsiteX17" fmla="*/ 59666 w 144377"/>
                  <a:gd name="connsiteY17" fmla="*/ 98968 h 207200"/>
                  <a:gd name="connsiteX18" fmla="*/ 15291 w 144377"/>
                  <a:gd name="connsiteY18" fmla="*/ 188933 h 207200"/>
                  <a:gd name="connsiteX19" fmla="*/ 14434 w 144377"/>
                  <a:gd name="connsiteY19" fmla="*/ 192506 h 207200"/>
                  <a:gd name="connsiteX20" fmla="*/ 15899 w 144377"/>
                  <a:gd name="connsiteY20" fmla="*/ 192720 h 207200"/>
                  <a:gd name="connsiteX21" fmla="*/ 128551 w 144377"/>
                  <a:gd name="connsiteY21" fmla="*/ 192720 h 207200"/>
                  <a:gd name="connsiteX22" fmla="*/ 130051 w 144377"/>
                  <a:gd name="connsiteY22" fmla="*/ 192434 h 207200"/>
                  <a:gd name="connsiteX23" fmla="*/ 129194 w 144377"/>
                  <a:gd name="connsiteY23" fmla="*/ 188861 h 207200"/>
                  <a:gd name="connsiteX24" fmla="*/ 84890 w 144377"/>
                  <a:gd name="connsiteY24" fmla="*/ 98968 h 207200"/>
                  <a:gd name="connsiteX25" fmla="*/ 84890 w 144377"/>
                  <a:gd name="connsiteY25" fmla="*/ 30048 h 207200"/>
                  <a:gd name="connsiteX26" fmla="*/ 88821 w 144377"/>
                  <a:gd name="connsiteY26" fmla="*/ 30048 h 207200"/>
                  <a:gd name="connsiteX27" fmla="*/ 88821 w 144377"/>
                  <a:gd name="connsiteY27" fmla="*/ 14291 h 207200"/>
                  <a:gd name="connsiteX28" fmla="*/ 55665 w 144377"/>
                  <a:gd name="connsiteY28" fmla="*/ 14291 h 20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44377" h="207200">
                    <a:moveTo>
                      <a:pt x="128551" y="207190"/>
                    </a:moveTo>
                    <a:lnTo>
                      <a:pt x="15899" y="207190"/>
                    </a:lnTo>
                    <a:cubicBezTo>
                      <a:pt x="10426" y="207386"/>
                      <a:pt x="5259" y="204666"/>
                      <a:pt x="2322" y="200044"/>
                    </a:cubicBezTo>
                    <a:cubicBezTo>
                      <a:pt x="-774" y="194581"/>
                      <a:pt x="-774" y="187894"/>
                      <a:pt x="2322" y="182430"/>
                    </a:cubicBezTo>
                    <a:lnTo>
                      <a:pt x="45196" y="95431"/>
                    </a:lnTo>
                    <a:lnTo>
                      <a:pt x="45196" y="44339"/>
                    </a:lnTo>
                    <a:lnTo>
                      <a:pt x="41373" y="44339"/>
                    </a:lnTo>
                    <a:lnTo>
                      <a:pt x="41373" y="0"/>
                    </a:lnTo>
                    <a:lnTo>
                      <a:pt x="103112" y="0"/>
                    </a:lnTo>
                    <a:lnTo>
                      <a:pt x="103112" y="44339"/>
                    </a:lnTo>
                    <a:lnTo>
                      <a:pt x="99182" y="44339"/>
                    </a:lnTo>
                    <a:lnTo>
                      <a:pt x="99182" y="95645"/>
                    </a:lnTo>
                    <a:lnTo>
                      <a:pt x="142056" y="182609"/>
                    </a:lnTo>
                    <a:cubicBezTo>
                      <a:pt x="145152" y="188072"/>
                      <a:pt x="145152" y="194760"/>
                      <a:pt x="142056" y="200223"/>
                    </a:cubicBezTo>
                    <a:cubicBezTo>
                      <a:pt x="139084" y="204751"/>
                      <a:pt x="133962" y="207393"/>
                      <a:pt x="128551" y="207190"/>
                    </a:cubicBezTo>
                    <a:close/>
                    <a:moveTo>
                      <a:pt x="55665" y="30048"/>
                    </a:moveTo>
                    <a:lnTo>
                      <a:pt x="59666" y="30048"/>
                    </a:lnTo>
                    <a:lnTo>
                      <a:pt x="59666" y="98968"/>
                    </a:lnTo>
                    <a:lnTo>
                      <a:pt x="15291" y="188933"/>
                    </a:lnTo>
                    <a:cubicBezTo>
                      <a:pt x="14618" y="189996"/>
                      <a:pt x="14316" y="191253"/>
                      <a:pt x="14434" y="192506"/>
                    </a:cubicBezTo>
                    <a:cubicBezTo>
                      <a:pt x="14907" y="192657"/>
                      <a:pt x="15402" y="192729"/>
                      <a:pt x="15899" y="192720"/>
                    </a:cubicBezTo>
                    <a:lnTo>
                      <a:pt x="128551" y="192720"/>
                    </a:lnTo>
                    <a:cubicBezTo>
                      <a:pt x="129068" y="192768"/>
                      <a:pt x="129588" y="192669"/>
                      <a:pt x="130051" y="192434"/>
                    </a:cubicBezTo>
                    <a:cubicBezTo>
                      <a:pt x="130159" y="191182"/>
                      <a:pt x="129858" y="189929"/>
                      <a:pt x="129194" y="188861"/>
                    </a:cubicBezTo>
                    <a:lnTo>
                      <a:pt x="84890" y="98968"/>
                    </a:lnTo>
                    <a:lnTo>
                      <a:pt x="84890" y="30048"/>
                    </a:lnTo>
                    <a:lnTo>
                      <a:pt x="88821" y="30048"/>
                    </a:lnTo>
                    <a:lnTo>
                      <a:pt x="88821" y="14291"/>
                    </a:lnTo>
                    <a:lnTo>
                      <a:pt x="55665" y="14291"/>
                    </a:lnTo>
                    <a:close/>
                  </a:path>
                </a:pathLst>
              </a:custGeom>
              <a:solidFill>
                <a:srgbClr val="282D33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8" name="任意多边形: 形状 17"/>
              <p:cNvSpPr/>
              <p:nvPr>
                <p:custDataLst>
                  <p:tags r:id="rId8"/>
                </p:custDataLst>
              </p:nvPr>
            </p:nvSpPr>
            <p:spPr>
              <a:xfrm>
                <a:off x="1098265" y="11433957"/>
                <a:ext cx="71814" cy="72850"/>
              </a:xfrm>
              <a:custGeom>
                <a:avLst/>
                <a:gdLst>
                  <a:gd name="connsiteX0" fmla="*/ 0 w 71814"/>
                  <a:gd name="connsiteY0" fmla="*/ 72851 h 72850"/>
                  <a:gd name="connsiteX1" fmla="*/ 35907 w 71814"/>
                  <a:gd name="connsiteY1" fmla="*/ 0 h 72850"/>
                  <a:gd name="connsiteX2" fmla="*/ 71814 w 71814"/>
                  <a:gd name="connsiteY2" fmla="*/ 72851 h 72850"/>
                  <a:gd name="connsiteX3" fmla="*/ 0 w 71814"/>
                  <a:gd name="connsiteY3" fmla="*/ 72851 h 72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814" h="72850">
                    <a:moveTo>
                      <a:pt x="0" y="72851"/>
                    </a:moveTo>
                    <a:lnTo>
                      <a:pt x="35907" y="0"/>
                    </a:lnTo>
                    <a:lnTo>
                      <a:pt x="71814" y="72851"/>
                    </a:lnTo>
                    <a:lnTo>
                      <a:pt x="0" y="72851"/>
                    </a:lnTo>
                    <a:close/>
                  </a:path>
                </a:pathLst>
              </a:custGeom>
              <a:solidFill>
                <a:srgbClr val="34CA9D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</p:grpSp>
        <p:grpSp>
          <p:nvGrpSpPr>
            <p:cNvPr id="11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871717" y="11213443"/>
              <a:ext cx="380406" cy="318140"/>
              <a:chOff x="6369506" y="11232130"/>
              <a:chExt cx="5656826" cy="4730906"/>
            </a:xfrm>
          </p:grpSpPr>
          <p:pic>
            <p:nvPicPr>
              <p:cNvPr id="12" name="图片 11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11"/>
              <a:srcRect l="75956" b="74628"/>
              <a:stretch>
                <a:fillRect/>
              </a:stretch>
            </p:blipFill>
            <p:spPr>
              <a:xfrm>
                <a:off x="10850704" y="11276711"/>
                <a:ext cx="1175628" cy="1200318"/>
              </a:xfrm>
              <a:prstGeom prst="rect">
                <a:avLst/>
              </a:prstGeom>
            </p:spPr>
          </p:pic>
          <p:pic>
            <p:nvPicPr>
              <p:cNvPr id="13" name="图片 12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11"/>
              <a:srcRect r="25584"/>
              <a:stretch>
                <a:fillRect/>
              </a:stretch>
            </p:blipFill>
            <p:spPr>
              <a:xfrm>
                <a:off x="6369506" y="11232130"/>
                <a:ext cx="3638482" cy="4730906"/>
              </a:xfrm>
              <a:prstGeom prst="rect">
                <a:avLst/>
              </a:prstGeom>
            </p:spPr>
          </p:pic>
        </p:grpSp>
      </p:grpSp>
      <p:grpSp>
        <p:nvGrpSpPr>
          <p:cNvPr id="5" name="组合 4"/>
          <p:cNvGrpSpPr/>
          <p:nvPr>
            <p:custDataLst>
              <p:tags r:id="rId13"/>
            </p:custDataLst>
          </p:nvPr>
        </p:nvGrpSpPr>
        <p:grpSpPr>
          <a:xfrm>
            <a:off x="276416" y="193647"/>
            <a:ext cx="11915903" cy="591315"/>
            <a:chOff x="32649" y="149542"/>
            <a:chExt cx="25820132" cy="1904101"/>
          </a:xfrm>
        </p:grpSpPr>
        <p:cxnSp>
          <p:nvCxnSpPr>
            <p:cNvPr id="7" name="直接连接符 6"/>
            <p:cNvCxnSpPr/>
            <p:nvPr>
              <p:custDataLst>
                <p:tags r:id="rId14"/>
              </p:custDataLst>
            </p:nvPr>
          </p:nvCxnSpPr>
          <p:spPr>
            <a:xfrm>
              <a:off x="32649" y="2053643"/>
              <a:ext cx="25820132" cy="0"/>
            </a:xfrm>
            <a:prstGeom prst="line">
              <a:avLst/>
            </a:prstGeom>
            <a:ln w="41275">
              <a:gradFill>
                <a:gsLst>
                  <a:gs pos="0">
                    <a:srgbClr val="34CA9D"/>
                  </a:gs>
                  <a:gs pos="35000">
                    <a:srgbClr val="34CA9D"/>
                  </a:gs>
                  <a:gs pos="88000">
                    <a:srgbClr val="34CA9D"/>
                  </a:gs>
                  <a:gs pos="64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1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34CA9D"/>
                  </a:gs>
                  <a:gs pos="37000">
                    <a:srgbClr val="34CA9D"/>
                  </a:gs>
                  <a:gs pos="60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文本框 9"/>
          <p:cNvSpPr txBox="1"/>
          <p:nvPr userDrawn="1">
            <p:custDataLst>
              <p:tags r:id="rId16"/>
            </p:custDataLst>
          </p:nvPr>
        </p:nvSpPr>
        <p:spPr>
          <a:xfrm>
            <a:off x="1018644" y="300670"/>
            <a:ext cx="4589842" cy="3942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just"/>
            <a:endParaRPr lang="zh-CN" altLang="en-US" sz="23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276415" y="193647"/>
            <a:ext cx="11670152" cy="591315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8" y="494170"/>
              <a:ext cx="3934847" cy="12694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just"/>
              <a:endParaRPr lang="zh-CN" altLang="en-US" sz="2300" b="1" kern="10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41275">
              <a:gradFill>
                <a:gsLst>
                  <a:gs pos="0">
                    <a:srgbClr val="00B0F0"/>
                  </a:gs>
                  <a:gs pos="27000">
                    <a:srgbClr val="00B0F0"/>
                  </a:gs>
                  <a:gs pos="76000">
                    <a:srgbClr val="00B0F0"/>
                  </a:gs>
                  <a:gs pos="47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00B0F0"/>
                  </a:gs>
                  <a:gs pos="37000">
                    <a:srgbClr val="00B0F0"/>
                  </a:gs>
                  <a:gs pos="60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图形 2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6419" y="162172"/>
            <a:ext cx="577774" cy="577764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276415" y="193647"/>
            <a:ext cx="11670152" cy="591315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8" y="494170"/>
              <a:ext cx="3934847" cy="12694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just"/>
              <a:endParaRPr lang="zh-CN" altLang="en-US" sz="2300" kern="10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41275">
              <a:gradFill>
                <a:gsLst>
                  <a:gs pos="0">
                    <a:srgbClr val="FF0000"/>
                  </a:gs>
                  <a:gs pos="27000">
                    <a:srgbClr val="FF0000"/>
                  </a:gs>
                  <a:gs pos="76000">
                    <a:srgbClr val="FF0000"/>
                  </a:gs>
                  <a:gs pos="47000">
                    <a:srgbClr val="FF000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FF0000"/>
                  </a:gs>
                  <a:gs pos="37000">
                    <a:srgbClr val="FF0000"/>
                  </a:gs>
                  <a:gs pos="60000">
                    <a:srgbClr val="FF000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组合 8"/>
          <p:cNvGrpSpPr/>
          <p:nvPr userDrawn="1">
            <p:custDataLst>
              <p:tags r:id="rId6"/>
            </p:custDataLst>
          </p:nvPr>
        </p:nvGrpSpPr>
        <p:grpSpPr>
          <a:xfrm>
            <a:off x="316194" y="138881"/>
            <a:ext cx="529279" cy="538141"/>
            <a:chOff x="10650482" y="11659034"/>
            <a:chExt cx="658776" cy="725411"/>
          </a:xfrm>
        </p:grpSpPr>
        <p:sp>
          <p:nvSpPr>
            <p:cNvPr id="10" name="Freeform 711"/>
            <p:cNvSpPr/>
            <p:nvPr>
              <p:custDataLst>
                <p:tags r:id="rId7"/>
              </p:custDataLst>
            </p:nvPr>
          </p:nvSpPr>
          <p:spPr bwMode="auto">
            <a:xfrm>
              <a:off x="10663941" y="12201200"/>
              <a:ext cx="124134" cy="183245"/>
            </a:xfrm>
            <a:custGeom>
              <a:avLst/>
              <a:gdLst>
                <a:gd name="T0" fmla="*/ 40 w 160"/>
                <a:gd name="T1" fmla="*/ 0 h 236"/>
                <a:gd name="T2" fmla="*/ 0 w 160"/>
                <a:gd name="T3" fmla="*/ 40 h 236"/>
                <a:gd name="T4" fmla="*/ 0 w 160"/>
                <a:gd name="T5" fmla="*/ 196 h 236"/>
                <a:gd name="T6" fmla="*/ 40 w 160"/>
                <a:gd name="T7" fmla="*/ 236 h 236"/>
                <a:gd name="T8" fmla="*/ 120 w 160"/>
                <a:gd name="T9" fmla="*/ 236 h 236"/>
                <a:gd name="T10" fmla="*/ 160 w 160"/>
                <a:gd name="T11" fmla="*/ 196 h 236"/>
                <a:gd name="T12" fmla="*/ 160 w 160"/>
                <a:gd name="T13" fmla="*/ 40 h 236"/>
                <a:gd name="T14" fmla="*/ 120 w 160"/>
                <a:gd name="T15" fmla="*/ 0 h 236"/>
                <a:gd name="T16" fmla="*/ 40 w 160"/>
                <a:gd name="T17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23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218"/>
                    <a:pt x="18" y="236"/>
                    <a:pt x="40" y="236"/>
                  </a:cubicBezTo>
                  <a:cubicBezTo>
                    <a:pt x="120" y="236"/>
                    <a:pt x="120" y="236"/>
                    <a:pt x="120" y="236"/>
                  </a:cubicBezTo>
                  <a:cubicBezTo>
                    <a:pt x="142" y="236"/>
                    <a:pt x="160" y="218"/>
                    <a:pt x="160" y="19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E133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1" name="Freeform 712"/>
            <p:cNvSpPr/>
            <p:nvPr>
              <p:custDataLst>
                <p:tags r:id="rId8"/>
              </p:custDataLst>
            </p:nvPr>
          </p:nvSpPr>
          <p:spPr bwMode="auto">
            <a:xfrm>
              <a:off x="10837668" y="12139133"/>
              <a:ext cx="124134" cy="245312"/>
            </a:xfrm>
            <a:custGeom>
              <a:avLst/>
              <a:gdLst>
                <a:gd name="T0" fmla="*/ 40 w 160"/>
                <a:gd name="T1" fmla="*/ 0 h 316"/>
                <a:gd name="T2" fmla="*/ 0 w 160"/>
                <a:gd name="T3" fmla="*/ 40 h 316"/>
                <a:gd name="T4" fmla="*/ 0 w 160"/>
                <a:gd name="T5" fmla="*/ 276 h 316"/>
                <a:gd name="T6" fmla="*/ 40 w 160"/>
                <a:gd name="T7" fmla="*/ 316 h 316"/>
                <a:gd name="T8" fmla="*/ 120 w 160"/>
                <a:gd name="T9" fmla="*/ 316 h 316"/>
                <a:gd name="T10" fmla="*/ 160 w 160"/>
                <a:gd name="T11" fmla="*/ 276 h 316"/>
                <a:gd name="T12" fmla="*/ 160 w 160"/>
                <a:gd name="T13" fmla="*/ 40 h 316"/>
                <a:gd name="T14" fmla="*/ 120 w 160"/>
                <a:gd name="T15" fmla="*/ 0 h 316"/>
                <a:gd name="T16" fmla="*/ 40 w 160"/>
                <a:gd name="T1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31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0" y="298"/>
                    <a:pt x="18" y="316"/>
                    <a:pt x="40" y="316"/>
                  </a:cubicBezTo>
                  <a:cubicBezTo>
                    <a:pt x="120" y="316"/>
                    <a:pt x="120" y="316"/>
                    <a:pt x="120" y="316"/>
                  </a:cubicBezTo>
                  <a:cubicBezTo>
                    <a:pt x="142" y="316"/>
                    <a:pt x="160" y="298"/>
                    <a:pt x="160" y="27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F4BD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2" name="Freeform 713"/>
            <p:cNvSpPr/>
            <p:nvPr>
              <p:custDataLst>
                <p:tags r:id="rId9"/>
              </p:custDataLst>
            </p:nvPr>
          </p:nvSpPr>
          <p:spPr bwMode="auto">
            <a:xfrm>
              <a:off x="11011397" y="12077066"/>
              <a:ext cx="124134" cy="307379"/>
            </a:xfrm>
            <a:custGeom>
              <a:avLst/>
              <a:gdLst>
                <a:gd name="T0" fmla="*/ 40 w 160"/>
                <a:gd name="T1" fmla="*/ 0 h 396"/>
                <a:gd name="T2" fmla="*/ 0 w 160"/>
                <a:gd name="T3" fmla="*/ 40 h 396"/>
                <a:gd name="T4" fmla="*/ 0 w 160"/>
                <a:gd name="T5" fmla="*/ 356 h 396"/>
                <a:gd name="T6" fmla="*/ 40 w 160"/>
                <a:gd name="T7" fmla="*/ 396 h 396"/>
                <a:gd name="T8" fmla="*/ 120 w 160"/>
                <a:gd name="T9" fmla="*/ 396 h 396"/>
                <a:gd name="T10" fmla="*/ 160 w 160"/>
                <a:gd name="T11" fmla="*/ 356 h 396"/>
                <a:gd name="T12" fmla="*/ 160 w 160"/>
                <a:gd name="T13" fmla="*/ 40 h 396"/>
                <a:gd name="T14" fmla="*/ 120 w 160"/>
                <a:gd name="T15" fmla="*/ 0 h 396"/>
                <a:gd name="T16" fmla="*/ 40 w 160"/>
                <a:gd name="T17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39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0" y="378"/>
                    <a:pt x="18" y="396"/>
                    <a:pt x="40" y="396"/>
                  </a:cubicBezTo>
                  <a:cubicBezTo>
                    <a:pt x="120" y="396"/>
                    <a:pt x="120" y="396"/>
                    <a:pt x="120" y="396"/>
                  </a:cubicBezTo>
                  <a:cubicBezTo>
                    <a:pt x="142" y="396"/>
                    <a:pt x="160" y="378"/>
                    <a:pt x="160" y="35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575D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3" name="Freeform 714"/>
            <p:cNvSpPr/>
            <p:nvPr>
              <p:custDataLst>
                <p:tags r:id="rId10"/>
              </p:custDataLst>
            </p:nvPr>
          </p:nvSpPr>
          <p:spPr bwMode="auto">
            <a:xfrm>
              <a:off x="11185124" y="11984129"/>
              <a:ext cx="124134" cy="400316"/>
            </a:xfrm>
            <a:custGeom>
              <a:avLst/>
              <a:gdLst>
                <a:gd name="T0" fmla="*/ 40 w 160"/>
                <a:gd name="T1" fmla="*/ 0 h 516"/>
                <a:gd name="T2" fmla="*/ 0 w 160"/>
                <a:gd name="T3" fmla="*/ 40 h 516"/>
                <a:gd name="T4" fmla="*/ 0 w 160"/>
                <a:gd name="T5" fmla="*/ 476 h 516"/>
                <a:gd name="T6" fmla="*/ 40 w 160"/>
                <a:gd name="T7" fmla="*/ 516 h 516"/>
                <a:gd name="T8" fmla="*/ 120 w 160"/>
                <a:gd name="T9" fmla="*/ 516 h 516"/>
                <a:gd name="T10" fmla="*/ 160 w 160"/>
                <a:gd name="T11" fmla="*/ 476 h 516"/>
                <a:gd name="T12" fmla="*/ 160 w 160"/>
                <a:gd name="T13" fmla="*/ 40 h 516"/>
                <a:gd name="T14" fmla="*/ 120 w 160"/>
                <a:gd name="T15" fmla="*/ 0 h 516"/>
                <a:gd name="T16" fmla="*/ 40 w 160"/>
                <a:gd name="T17" fmla="*/ 0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51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476"/>
                    <a:pt x="0" y="476"/>
                    <a:pt x="0" y="476"/>
                  </a:cubicBezTo>
                  <a:cubicBezTo>
                    <a:pt x="0" y="498"/>
                    <a:pt x="18" y="516"/>
                    <a:pt x="40" y="516"/>
                  </a:cubicBezTo>
                  <a:cubicBezTo>
                    <a:pt x="120" y="516"/>
                    <a:pt x="120" y="516"/>
                    <a:pt x="120" y="516"/>
                  </a:cubicBezTo>
                  <a:cubicBezTo>
                    <a:pt x="142" y="516"/>
                    <a:pt x="160" y="498"/>
                    <a:pt x="160" y="47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3CAE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4" name="Freeform 715"/>
            <p:cNvSpPr/>
            <p:nvPr>
              <p:custDataLst>
                <p:tags r:id="rId11"/>
              </p:custDataLst>
            </p:nvPr>
          </p:nvSpPr>
          <p:spPr bwMode="auto">
            <a:xfrm>
              <a:off x="10650482" y="11659034"/>
              <a:ext cx="638732" cy="476505"/>
            </a:xfrm>
            <a:custGeom>
              <a:avLst/>
              <a:gdLst>
                <a:gd name="T0" fmla="*/ 764 w 823"/>
                <a:gd name="T1" fmla="*/ 281 h 614"/>
                <a:gd name="T2" fmla="*/ 782 w 823"/>
                <a:gd name="T3" fmla="*/ 274 h 614"/>
                <a:gd name="T4" fmla="*/ 821 w 823"/>
                <a:gd name="T5" fmla="*/ 17 h 614"/>
                <a:gd name="T6" fmla="*/ 805 w 823"/>
                <a:gd name="T7" fmla="*/ 2 h 614"/>
                <a:gd name="T8" fmla="*/ 555 w 823"/>
                <a:gd name="T9" fmla="*/ 63 h 614"/>
                <a:gd name="T10" fmla="*/ 550 w 823"/>
                <a:gd name="T11" fmla="*/ 82 h 614"/>
                <a:gd name="T12" fmla="*/ 596 w 823"/>
                <a:gd name="T13" fmla="*/ 128 h 614"/>
                <a:gd name="T14" fmla="*/ 597 w 823"/>
                <a:gd name="T15" fmla="*/ 156 h 614"/>
                <a:gd name="T16" fmla="*/ 448 w 823"/>
                <a:gd name="T17" fmla="*/ 308 h 614"/>
                <a:gd name="T18" fmla="*/ 420 w 823"/>
                <a:gd name="T19" fmla="*/ 308 h 614"/>
                <a:gd name="T20" fmla="*/ 328 w 823"/>
                <a:gd name="T21" fmla="*/ 217 h 614"/>
                <a:gd name="T22" fmla="*/ 299 w 823"/>
                <a:gd name="T23" fmla="*/ 217 h 614"/>
                <a:gd name="T24" fmla="*/ 7 w 823"/>
                <a:gd name="T25" fmla="*/ 512 h 614"/>
                <a:gd name="T26" fmla="*/ 8 w 823"/>
                <a:gd name="T27" fmla="*/ 541 h 614"/>
                <a:gd name="T28" fmla="*/ 74 w 823"/>
                <a:gd name="T29" fmla="*/ 606 h 614"/>
                <a:gd name="T30" fmla="*/ 102 w 823"/>
                <a:gd name="T31" fmla="*/ 606 h 614"/>
                <a:gd name="T32" fmla="*/ 305 w 823"/>
                <a:gd name="T33" fmla="*/ 401 h 614"/>
                <a:gd name="T34" fmla="*/ 333 w 823"/>
                <a:gd name="T35" fmla="*/ 401 h 614"/>
                <a:gd name="T36" fmla="*/ 424 w 823"/>
                <a:gd name="T37" fmla="*/ 494 h 614"/>
                <a:gd name="T38" fmla="*/ 452 w 823"/>
                <a:gd name="T39" fmla="*/ 494 h 614"/>
                <a:gd name="T40" fmla="*/ 697 w 823"/>
                <a:gd name="T41" fmla="*/ 247 h 614"/>
                <a:gd name="T42" fmla="*/ 726 w 823"/>
                <a:gd name="T43" fmla="*/ 246 h 614"/>
                <a:gd name="T44" fmla="*/ 764 w 823"/>
                <a:gd name="T45" fmla="*/ 281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23" h="614">
                  <a:moveTo>
                    <a:pt x="764" y="281"/>
                  </a:moveTo>
                  <a:cubicBezTo>
                    <a:pt x="772" y="288"/>
                    <a:pt x="780" y="285"/>
                    <a:pt x="782" y="274"/>
                  </a:cubicBezTo>
                  <a:cubicBezTo>
                    <a:pt x="821" y="17"/>
                    <a:pt x="821" y="17"/>
                    <a:pt x="821" y="17"/>
                  </a:cubicBezTo>
                  <a:cubicBezTo>
                    <a:pt x="823" y="6"/>
                    <a:pt x="815" y="0"/>
                    <a:pt x="805" y="2"/>
                  </a:cubicBezTo>
                  <a:cubicBezTo>
                    <a:pt x="555" y="63"/>
                    <a:pt x="555" y="63"/>
                    <a:pt x="555" y="63"/>
                  </a:cubicBezTo>
                  <a:cubicBezTo>
                    <a:pt x="544" y="65"/>
                    <a:pt x="542" y="74"/>
                    <a:pt x="550" y="82"/>
                  </a:cubicBezTo>
                  <a:cubicBezTo>
                    <a:pt x="596" y="128"/>
                    <a:pt x="596" y="128"/>
                    <a:pt x="596" y="128"/>
                  </a:cubicBezTo>
                  <a:cubicBezTo>
                    <a:pt x="604" y="135"/>
                    <a:pt x="604" y="148"/>
                    <a:pt x="597" y="156"/>
                  </a:cubicBezTo>
                  <a:cubicBezTo>
                    <a:pt x="448" y="308"/>
                    <a:pt x="448" y="308"/>
                    <a:pt x="448" y="308"/>
                  </a:cubicBezTo>
                  <a:cubicBezTo>
                    <a:pt x="440" y="316"/>
                    <a:pt x="428" y="316"/>
                    <a:pt x="420" y="308"/>
                  </a:cubicBezTo>
                  <a:cubicBezTo>
                    <a:pt x="328" y="217"/>
                    <a:pt x="328" y="217"/>
                    <a:pt x="328" y="217"/>
                  </a:cubicBezTo>
                  <a:cubicBezTo>
                    <a:pt x="320" y="209"/>
                    <a:pt x="307" y="210"/>
                    <a:pt x="299" y="217"/>
                  </a:cubicBezTo>
                  <a:cubicBezTo>
                    <a:pt x="7" y="512"/>
                    <a:pt x="7" y="512"/>
                    <a:pt x="7" y="512"/>
                  </a:cubicBezTo>
                  <a:cubicBezTo>
                    <a:pt x="0" y="520"/>
                    <a:pt x="0" y="533"/>
                    <a:pt x="8" y="541"/>
                  </a:cubicBezTo>
                  <a:cubicBezTo>
                    <a:pt x="74" y="606"/>
                    <a:pt x="74" y="606"/>
                    <a:pt x="74" y="606"/>
                  </a:cubicBezTo>
                  <a:cubicBezTo>
                    <a:pt x="82" y="614"/>
                    <a:pt x="94" y="614"/>
                    <a:pt x="102" y="606"/>
                  </a:cubicBezTo>
                  <a:cubicBezTo>
                    <a:pt x="305" y="401"/>
                    <a:pt x="305" y="401"/>
                    <a:pt x="305" y="401"/>
                  </a:cubicBezTo>
                  <a:cubicBezTo>
                    <a:pt x="313" y="393"/>
                    <a:pt x="326" y="393"/>
                    <a:pt x="333" y="401"/>
                  </a:cubicBezTo>
                  <a:cubicBezTo>
                    <a:pt x="424" y="494"/>
                    <a:pt x="424" y="494"/>
                    <a:pt x="424" y="494"/>
                  </a:cubicBezTo>
                  <a:cubicBezTo>
                    <a:pt x="432" y="502"/>
                    <a:pt x="445" y="502"/>
                    <a:pt x="452" y="494"/>
                  </a:cubicBezTo>
                  <a:cubicBezTo>
                    <a:pt x="697" y="247"/>
                    <a:pt x="697" y="247"/>
                    <a:pt x="697" y="247"/>
                  </a:cubicBezTo>
                  <a:cubicBezTo>
                    <a:pt x="705" y="239"/>
                    <a:pt x="718" y="239"/>
                    <a:pt x="726" y="246"/>
                  </a:cubicBezTo>
                  <a:lnTo>
                    <a:pt x="764" y="28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</p:grp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276408" y="193639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8" y="494170"/>
              <a:ext cx="3934847" cy="12694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just"/>
              <a:endParaRPr lang="zh-CN" altLang="en-US" sz="2265" kern="10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41275">
              <a:gradFill>
                <a:gsLst>
                  <a:gs pos="0">
                    <a:srgbClr val="FFB724"/>
                  </a:gs>
                  <a:gs pos="27000">
                    <a:srgbClr val="FFB724"/>
                  </a:gs>
                  <a:gs pos="76000">
                    <a:srgbClr val="FFB724"/>
                  </a:gs>
                  <a:gs pos="47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FFB724"/>
                  </a:gs>
                  <a:gs pos="37000">
                    <a:srgbClr val="FFB724"/>
                  </a:gs>
                  <a:gs pos="60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组合 1"/>
          <p:cNvGrpSpPr/>
          <p:nvPr>
            <p:custDataLst>
              <p:tags r:id="rId6"/>
            </p:custDataLst>
          </p:nvPr>
        </p:nvGrpSpPr>
        <p:grpSpPr>
          <a:xfrm>
            <a:off x="353924" y="172413"/>
            <a:ext cx="443076" cy="522465"/>
            <a:chOff x="1576853" y="12791027"/>
            <a:chExt cx="287611" cy="339154"/>
          </a:xfrm>
        </p:grpSpPr>
        <p:sp>
          <p:nvSpPr>
            <p:cNvPr id="10" name="任意多边形: 形状 9"/>
            <p:cNvSpPr/>
            <p:nvPr userDrawn="1">
              <p:custDataLst>
                <p:tags r:id="rId7"/>
              </p:custDataLst>
            </p:nvPr>
          </p:nvSpPr>
          <p:spPr>
            <a:xfrm flipH="1">
              <a:off x="1576853" y="12791027"/>
              <a:ext cx="287611" cy="339154"/>
            </a:xfrm>
            <a:custGeom>
              <a:avLst/>
              <a:gdLst>
                <a:gd name="connsiteX0" fmla="*/ 210516 w 287611"/>
                <a:gd name="connsiteY0" fmla="*/ 339154 h 339154"/>
                <a:gd name="connsiteX1" fmla="*/ 99154 w 287611"/>
                <a:gd name="connsiteY1" fmla="*/ 339154 h 339154"/>
                <a:gd name="connsiteX2" fmla="*/ 90588 w 287611"/>
                <a:gd name="connsiteY2" fmla="*/ 331098 h 339154"/>
                <a:gd name="connsiteX3" fmla="*/ 90588 w 287611"/>
                <a:gd name="connsiteY3" fmla="*/ 274707 h 339154"/>
                <a:gd name="connsiteX4" fmla="*/ 47757 w 287611"/>
                <a:gd name="connsiteY4" fmla="*/ 274707 h 339154"/>
                <a:gd name="connsiteX5" fmla="*/ 39190 w 287611"/>
                <a:gd name="connsiteY5" fmla="*/ 266651 h 339154"/>
                <a:gd name="connsiteX6" fmla="*/ 39190 w 287611"/>
                <a:gd name="connsiteY6" fmla="*/ 209454 h 339154"/>
                <a:gd name="connsiteX7" fmla="*/ 4926 w 287611"/>
                <a:gd name="connsiteY7" fmla="*/ 194148 h 339154"/>
                <a:gd name="connsiteX8" fmla="*/ 642 w 287611"/>
                <a:gd name="connsiteY8" fmla="*/ 189314 h 339154"/>
                <a:gd name="connsiteX9" fmla="*/ 642 w 287611"/>
                <a:gd name="connsiteY9" fmla="*/ 182869 h 339154"/>
                <a:gd name="connsiteX10" fmla="*/ 22058 w 287611"/>
                <a:gd name="connsiteY10" fmla="*/ 139367 h 339154"/>
                <a:gd name="connsiteX11" fmla="*/ 22058 w 287611"/>
                <a:gd name="connsiteY11" fmla="*/ 136950 h 339154"/>
                <a:gd name="connsiteX12" fmla="*/ 154835 w 287611"/>
                <a:gd name="connsiteY12" fmla="*/ 0 h 339154"/>
                <a:gd name="connsiteX13" fmla="*/ 287612 w 287611"/>
                <a:gd name="connsiteY13" fmla="*/ 136950 h 339154"/>
                <a:gd name="connsiteX14" fmla="*/ 219082 w 287611"/>
                <a:gd name="connsiteY14" fmla="*/ 256984 h 339154"/>
                <a:gd name="connsiteX15" fmla="*/ 219082 w 287611"/>
                <a:gd name="connsiteY15" fmla="*/ 330292 h 339154"/>
                <a:gd name="connsiteX16" fmla="*/ 210516 w 287611"/>
                <a:gd name="connsiteY16" fmla="*/ 339154 h 339154"/>
                <a:gd name="connsiteX17" fmla="*/ 107721 w 287611"/>
                <a:gd name="connsiteY17" fmla="*/ 323042 h 339154"/>
                <a:gd name="connsiteX18" fmla="*/ 201949 w 287611"/>
                <a:gd name="connsiteY18" fmla="*/ 323042 h 339154"/>
                <a:gd name="connsiteX19" fmla="*/ 201949 w 287611"/>
                <a:gd name="connsiteY19" fmla="*/ 252956 h 339154"/>
                <a:gd name="connsiteX20" fmla="*/ 206232 w 287611"/>
                <a:gd name="connsiteY20" fmla="*/ 245705 h 339154"/>
                <a:gd name="connsiteX21" fmla="*/ 210516 w 287611"/>
                <a:gd name="connsiteY21" fmla="*/ 243289 h 339154"/>
                <a:gd name="connsiteX22" fmla="*/ 270479 w 287611"/>
                <a:gd name="connsiteY22" fmla="*/ 136950 h 339154"/>
                <a:gd name="connsiteX23" fmla="*/ 154835 w 287611"/>
                <a:gd name="connsiteY23" fmla="*/ 16112 h 339154"/>
                <a:gd name="connsiteX24" fmla="*/ 39190 w 287611"/>
                <a:gd name="connsiteY24" fmla="*/ 136950 h 339154"/>
                <a:gd name="connsiteX25" fmla="*/ 39190 w 287611"/>
                <a:gd name="connsiteY25" fmla="*/ 140979 h 339154"/>
                <a:gd name="connsiteX26" fmla="*/ 38334 w 287611"/>
                <a:gd name="connsiteY26" fmla="*/ 144201 h 339154"/>
                <a:gd name="connsiteX27" fmla="*/ 19488 w 287611"/>
                <a:gd name="connsiteY27" fmla="*/ 182064 h 339154"/>
                <a:gd name="connsiteX28" fmla="*/ 51183 w 287611"/>
                <a:gd name="connsiteY28" fmla="*/ 195759 h 339154"/>
                <a:gd name="connsiteX29" fmla="*/ 56323 w 287611"/>
                <a:gd name="connsiteY29" fmla="*/ 203009 h 339154"/>
                <a:gd name="connsiteX30" fmla="*/ 56323 w 287611"/>
                <a:gd name="connsiteY30" fmla="*/ 256984 h 339154"/>
                <a:gd name="connsiteX31" fmla="*/ 99154 w 287611"/>
                <a:gd name="connsiteY31" fmla="*/ 256984 h 339154"/>
                <a:gd name="connsiteX32" fmla="*/ 107721 w 287611"/>
                <a:gd name="connsiteY32" fmla="*/ 265040 h 339154"/>
                <a:gd name="connsiteX33" fmla="*/ 107721 w 287611"/>
                <a:gd name="connsiteY33" fmla="*/ 323042 h 339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87611" h="339154">
                  <a:moveTo>
                    <a:pt x="210516" y="339154"/>
                  </a:moveTo>
                  <a:lnTo>
                    <a:pt x="99154" y="339154"/>
                  </a:lnTo>
                  <a:cubicBezTo>
                    <a:pt x="94014" y="339154"/>
                    <a:pt x="90588" y="335932"/>
                    <a:pt x="90588" y="331098"/>
                  </a:cubicBezTo>
                  <a:lnTo>
                    <a:pt x="90588" y="274707"/>
                  </a:lnTo>
                  <a:lnTo>
                    <a:pt x="47757" y="274707"/>
                  </a:lnTo>
                  <a:cubicBezTo>
                    <a:pt x="42617" y="274707"/>
                    <a:pt x="39190" y="271484"/>
                    <a:pt x="39190" y="266651"/>
                  </a:cubicBezTo>
                  <a:lnTo>
                    <a:pt x="39190" y="209454"/>
                  </a:lnTo>
                  <a:lnTo>
                    <a:pt x="4926" y="194148"/>
                  </a:lnTo>
                  <a:cubicBezTo>
                    <a:pt x="3212" y="193342"/>
                    <a:pt x="1499" y="191731"/>
                    <a:pt x="642" y="189314"/>
                  </a:cubicBezTo>
                  <a:cubicBezTo>
                    <a:pt x="-214" y="187703"/>
                    <a:pt x="-214" y="185286"/>
                    <a:pt x="642" y="182869"/>
                  </a:cubicBezTo>
                  <a:lnTo>
                    <a:pt x="22058" y="139367"/>
                  </a:lnTo>
                  <a:lnTo>
                    <a:pt x="22058" y="136950"/>
                  </a:lnTo>
                  <a:cubicBezTo>
                    <a:pt x="22058" y="61225"/>
                    <a:pt x="82022" y="0"/>
                    <a:pt x="154835" y="0"/>
                  </a:cubicBezTo>
                  <a:cubicBezTo>
                    <a:pt x="227648" y="0"/>
                    <a:pt x="287612" y="61225"/>
                    <a:pt x="287612" y="136950"/>
                  </a:cubicBezTo>
                  <a:cubicBezTo>
                    <a:pt x="287612" y="186897"/>
                    <a:pt x="261056" y="232816"/>
                    <a:pt x="219082" y="256984"/>
                  </a:cubicBezTo>
                  <a:lnTo>
                    <a:pt x="219082" y="330292"/>
                  </a:lnTo>
                  <a:cubicBezTo>
                    <a:pt x="219082" y="335932"/>
                    <a:pt x="215655" y="339154"/>
                    <a:pt x="210516" y="339154"/>
                  </a:cubicBezTo>
                  <a:close/>
                  <a:moveTo>
                    <a:pt x="107721" y="323042"/>
                  </a:moveTo>
                  <a:lnTo>
                    <a:pt x="201949" y="323042"/>
                  </a:lnTo>
                  <a:lnTo>
                    <a:pt x="201949" y="252956"/>
                  </a:lnTo>
                  <a:cubicBezTo>
                    <a:pt x="201949" y="250539"/>
                    <a:pt x="203662" y="247317"/>
                    <a:pt x="206232" y="245705"/>
                  </a:cubicBezTo>
                  <a:lnTo>
                    <a:pt x="210516" y="243289"/>
                  </a:lnTo>
                  <a:cubicBezTo>
                    <a:pt x="247350" y="222343"/>
                    <a:pt x="270479" y="181258"/>
                    <a:pt x="270479" y="136950"/>
                  </a:cubicBezTo>
                  <a:cubicBezTo>
                    <a:pt x="270479" y="70087"/>
                    <a:pt x="218225" y="16112"/>
                    <a:pt x="154835" y="16112"/>
                  </a:cubicBezTo>
                  <a:cubicBezTo>
                    <a:pt x="91444" y="16112"/>
                    <a:pt x="39190" y="70087"/>
                    <a:pt x="39190" y="136950"/>
                  </a:cubicBezTo>
                  <a:lnTo>
                    <a:pt x="39190" y="140979"/>
                  </a:lnTo>
                  <a:cubicBezTo>
                    <a:pt x="39190" y="142590"/>
                    <a:pt x="39190" y="143395"/>
                    <a:pt x="38334" y="144201"/>
                  </a:cubicBezTo>
                  <a:lnTo>
                    <a:pt x="19488" y="182064"/>
                  </a:lnTo>
                  <a:lnTo>
                    <a:pt x="51183" y="195759"/>
                  </a:lnTo>
                  <a:cubicBezTo>
                    <a:pt x="54610" y="197370"/>
                    <a:pt x="56323" y="199787"/>
                    <a:pt x="56323" y="203009"/>
                  </a:cubicBezTo>
                  <a:lnTo>
                    <a:pt x="56323" y="256984"/>
                  </a:lnTo>
                  <a:lnTo>
                    <a:pt x="99154" y="256984"/>
                  </a:lnTo>
                  <a:cubicBezTo>
                    <a:pt x="104294" y="256984"/>
                    <a:pt x="107721" y="260206"/>
                    <a:pt x="107721" y="265040"/>
                  </a:cubicBezTo>
                  <a:lnTo>
                    <a:pt x="107721" y="323042"/>
                  </a:ln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1" name="任意多边形: 形状 10"/>
            <p:cNvSpPr/>
            <p:nvPr userDrawn="1">
              <p:custDataLst>
                <p:tags r:id="rId8"/>
              </p:custDataLst>
            </p:nvPr>
          </p:nvSpPr>
          <p:spPr>
            <a:xfrm flipH="1">
              <a:off x="1628526" y="12832917"/>
              <a:ext cx="153036" cy="161118"/>
            </a:xfrm>
            <a:custGeom>
              <a:avLst/>
              <a:gdLst>
                <a:gd name="connsiteX0" fmla="*/ 138750 w 153036"/>
                <a:gd name="connsiteY0" fmla="*/ 85393 h 161118"/>
                <a:gd name="connsiteX1" fmla="*/ 109625 w 153036"/>
                <a:gd name="connsiteY1" fmla="*/ 62031 h 161118"/>
                <a:gd name="connsiteX2" fmla="*/ 76216 w 153036"/>
                <a:gd name="connsiteY2" fmla="*/ 0 h 161118"/>
                <a:gd name="connsiteX3" fmla="*/ 47948 w 153036"/>
                <a:gd name="connsiteY3" fmla="*/ 33835 h 161118"/>
                <a:gd name="connsiteX4" fmla="*/ 2547 w 153036"/>
                <a:gd name="connsiteY4" fmla="*/ 40280 h 161118"/>
                <a:gd name="connsiteX5" fmla="*/ 43665 w 153036"/>
                <a:gd name="connsiteY5" fmla="*/ 99088 h 161118"/>
                <a:gd name="connsiteX6" fmla="*/ 77073 w 153036"/>
                <a:gd name="connsiteY6" fmla="*/ 161118 h 161118"/>
                <a:gd name="connsiteX7" fmla="*/ 105342 w 153036"/>
                <a:gd name="connsiteY7" fmla="*/ 127284 h 161118"/>
                <a:gd name="connsiteX8" fmla="*/ 113051 w 153036"/>
                <a:gd name="connsiteY8" fmla="*/ 128895 h 161118"/>
                <a:gd name="connsiteX9" fmla="*/ 128470 w 153036"/>
                <a:gd name="connsiteY9" fmla="*/ 130506 h 161118"/>
                <a:gd name="connsiteX10" fmla="*/ 151599 w 153036"/>
                <a:gd name="connsiteY10" fmla="*/ 120839 h 161118"/>
                <a:gd name="connsiteX11" fmla="*/ 138750 w 153036"/>
                <a:gd name="connsiteY11" fmla="*/ 85393 h 161118"/>
                <a:gd name="connsiteX12" fmla="*/ 93349 w 153036"/>
                <a:gd name="connsiteY12" fmla="*/ 79754 h 161118"/>
                <a:gd name="connsiteX13" fmla="*/ 91636 w 153036"/>
                <a:gd name="connsiteY13" fmla="*/ 104727 h 161118"/>
                <a:gd name="connsiteX14" fmla="*/ 67650 w 153036"/>
                <a:gd name="connsiteY14" fmla="*/ 93449 h 161118"/>
                <a:gd name="connsiteX15" fmla="*/ 59084 w 153036"/>
                <a:gd name="connsiteY15" fmla="*/ 88615 h 161118"/>
                <a:gd name="connsiteX16" fmla="*/ 59084 w 153036"/>
                <a:gd name="connsiteY16" fmla="*/ 79754 h 161118"/>
                <a:gd name="connsiteX17" fmla="*/ 60797 w 153036"/>
                <a:gd name="connsiteY17" fmla="*/ 54780 h 161118"/>
                <a:gd name="connsiteX18" fmla="*/ 84783 w 153036"/>
                <a:gd name="connsiteY18" fmla="*/ 66058 h 161118"/>
                <a:gd name="connsiteX19" fmla="*/ 93349 w 153036"/>
                <a:gd name="connsiteY19" fmla="*/ 70892 h 161118"/>
                <a:gd name="connsiteX20" fmla="*/ 93349 w 153036"/>
                <a:gd name="connsiteY20" fmla="*/ 79754 h 161118"/>
                <a:gd name="connsiteX21" fmla="*/ 76216 w 153036"/>
                <a:gd name="connsiteY21" fmla="*/ 15306 h 161118"/>
                <a:gd name="connsiteX22" fmla="*/ 90779 w 153036"/>
                <a:gd name="connsiteY22" fmla="*/ 50752 h 161118"/>
                <a:gd name="connsiteX23" fmla="*/ 63367 w 153036"/>
                <a:gd name="connsiteY23" fmla="*/ 38668 h 161118"/>
                <a:gd name="connsiteX24" fmla="*/ 76216 w 153036"/>
                <a:gd name="connsiteY24" fmla="*/ 15306 h 161118"/>
                <a:gd name="connsiteX25" fmla="*/ 17109 w 153036"/>
                <a:gd name="connsiteY25" fmla="*/ 47530 h 161118"/>
                <a:gd name="connsiteX26" fmla="*/ 23962 w 153036"/>
                <a:gd name="connsiteY26" fmla="*/ 45919 h 161118"/>
                <a:gd name="connsiteX27" fmla="*/ 44521 w 153036"/>
                <a:gd name="connsiteY27" fmla="*/ 49141 h 161118"/>
                <a:gd name="connsiteX28" fmla="*/ 41951 w 153036"/>
                <a:gd name="connsiteY28" fmla="*/ 77337 h 161118"/>
                <a:gd name="connsiteX29" fmla="*/ 17109 w 153036"/>
                <a:gd name="connsiteY29" fmla="*/ 47530 h 161118"/>
                <a:gd name="connsiteX30" fmla="*/ 76216 w 153036"/>
                <a:gd name="connsiteY30" fmla="*/ 144201 h 161118"/>
                <a:gd name="connsiteX31" fmla="*/ 61654 w 153036"/>
                <a:gd name="connsiteY31" fmla="*/ 108755 h 161118"/>
                <a:gd name="connsiteX32" fmla="*/ 89066 w 153036"/>
                <a:gd name="connsiteY32" fmla="*/ 120839 h 161118"/>
                <a:gd name="connsiteX33" fmla="*/ 76216 w 153036"/>
                <a:gd name="connsiteY33" fmla="*/ 144201 h 161118"/>
                <a:gd name="connsiteX34" fmla="*/ 135324 w 153036"/>
                <a:gd name="connsiteY34" fmla="*/ 111977 h 161118"/>
                <a:gd name="connsiteX35" fmla="*/ 115621 w 153036"/>
                <a:gd name="connsiteY35" fmla="*/ 111977 h 161118"/>
                <a:gd name="connsiteX36" fmla="*/ 107911 w 153036"/>
                <a:gd name="connsiteY36" fmla="*/ 110366 h 161118"/>
                <a:gd name="connsiteX37" fmla="*/ 110481 w 153036"/>
                <a:gd name="connsiteY37" fmla="*/ 82170 h 161118"/>
                <a:gd name="connsiteX38" fmla="*/ 125901 w 153036"/>
                <a:gd name="connsiteY38" fmla="*/ 95866 h 161118"/>
                <a:gd name="connsiteX39" fmla="*/ 135324 w 153036"/>
                <a:gd name="connsiteY39" fmla="*/ 111977 h 16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3036" h="161118">
                  <a:moveTo>
                    <a:pt x="138750" y="85393"/>
                  </a:moveTo>
                  <a:cubicBezTo>
                    <a:pt x="131040" y="77337"/>
                    <a:pt x="120761" y="69281"/>
                    <a:pt x="109625" y="62031"/>
                  </a:cubicBezTo>
                  <a:cubicBezTo>
                    <a:pt x="107055" y="29807"/>
                    <a:pt x="95919" y="0"/>
                    <a:pt x="76216" y="0"/>
                  </a:cubicBezTo>
                  <a:cubicBezTo>
                    <a:pt x="62510" y="0"/>
                    <a:pt x="53088" y="14501"/>
                    <a:pt x="47948" y="33835"/>
                  </a:cubicBezTo>
                  <a:cubicBezTo>
                    <a:pt x="27389" y="28196"/>
                    <a:pt x="9400" y="29001"/>
                    <a:pt x="2547" y="40280"/>
                  </a:cubicBezTo>
                  <a:cubicBezTo>
                    <a:pt x="-7733" y="56391"/>
                    <a:pt x="14539" y="79754"/>
                    <a:pt x="43665" y="99088"/>
                  </a:cubicBezTo>
                  <a:cubicBezTo>
                    <a:pt x="46234" y="131311"/>
                    <a:pt x="57370" y="161118"/>
                    <a:pt x="77073" y="161118"/>
                  </a:cubicBezTo>
                  <a:cubicBezTo>
                    <a:pt x="90779" y="161118"/>
                    <a:pt x="100202" y="146618"/>
                    <a:pt x="105342" y="127284"/>
                  </a:cubicBezTo>
                  <a:cubicBezTo>
                    <a:pt x="107911" y="128089"/>
                    <a:pt x="110481" y="128895"/>
                    <a:pt x="113051" y="128895"/>
                  </a:cubicBezTo>
                  <a:cubicBezTo>
                    <a:pt x="119047" y="129700"/>
                    <a:pt x="124187" y="130506"/>
                    <a:pt x="128470" y="130506"/>
                  </a:cubicBezTo>
                  <a:cubicBezTo>
                    <a:pt x="142176" y="130506"/>
                    <a:pt x="148173" y="125672"/>
                    <a:pt x="151599" y="120839"/>
                  </a:cubicBezTo>
                  <a:cubicBezTo>
                    <a:pt x="154169" y="113588"/>
                    <a:pt x="155026" y="102310"/>
                    <a:pt x="138750" y="85393"/>
                  </a:cubicBezTo>
                  <a:close/>
                  <a:moveTo>
                    <a:pt x="93349" y="79754"/>
                  </a:moveTo>
                  <a:cubicBezTo>
                    <a:pt x="93349" y="89421"/>
                    <a:pt x="92492" y="97476"/>
                    <a:pt x="91636" y="104727"/>
                  </a:cubicBezTo>
                  <a:cubicBezTo>
                    <a:pt x="83926" y="101505"/>
                    <a:pt x="75360" y="98282"/>
                    <a:pt x="67650" y="93449"/>
                  </a:cubicBezTo>
                  <a:cubicBezTo>
                    <a:pt x="65080" y="91837"/>
                    <a:pt x="61654" y="90226"/>
                    <a:pt x="59084" y="88615"/>
                  </a:cubicBezTo>
                  <a:lnTo>
                    <a:pt x="59084" y="79754"/>
                  </a:lnTo>
                  <a:cubicBezTo>
                    <a:pt x="59084" y="70086"/>
                    <a:pt x="59940" y="62031"/>
                    <a:pt x="60797" y="54780"/>
                  </a:cubicBezTo>
                  <a:cubicBezTo>
                    <a:pt x="68507" y="58003"/>
                    <a:pt x="76216" y="61225"/>
                    <a:pt x="84783" y="66058"/>
                  </a:cubicBezTo>
                  <a:cubicBezTo>
                    <a:pt x="87352" y="67670"/>
                    <a:pt x="90779" y="69281"/>
                    <a:pt x="93349" y="70892"/>
                  </a:cubicBezTo>
                  <a:lnTo>
                    <a:pt x="93349" y="79754"/>
                  </a:lnTo>
                  <a:close/>
                  <a:moveTo>
                    <a:pt x="76216" y="15306"/>
                  </a:moveTo>
                  <a:cubicBezTo>
                    <a:pt x="79643" y="15306"/>
                    <a:pt x="87352" y="27390"/>
                    <a:pt x="90779" y="50752"/>
                  </a:cubicBezTo>
                  <a:cubicBezTo>
                    <a:pt x="82213" y="45919"/>
                    <a:pt x="72790" y="41891"/>
                    <a:pt x="63367" y="38668"/>
                  </a:cubicBezTo>
                  <a:cubicBezTo>
                    <a:pt x="67650" y="23362"/>
                    <a:pt x="73647" y="15306"/>
                    <a:pt x="76216" y="15306"/>
                  </a:cubicBezTo>
                  <a:close/>
                  <a:moveTo>
                    <a:pt x="17109" y="47530"/>
                  </a:moveTo>
                  <a:cubicBezTo>
                    <a:pt x="17966" y="46724"/>
                    <a:pt x="20536" y="45919"/>
                    <a:pt x="23962" y="45919"/>
                  </a:cubicBezTo>
                  <a:cubicBezTo>
                    <a:pt x="28245" y="45919"/>
                    <a:pt x="35955" y="46724"/>
                    <a:pt x="44521" y="49141"/>
                  </a:cubicBezTo>
                  <a:cubicBezTo>
                    <a:pt x="42808" y="58003"/>
                    <a:pt x="41951" y="67670"/>
                    <a:pt x="41951" y="77337"/>
                  </a:cubicBezTo>
                  <a:cubicBezTo>
                    <a:pt x="22249" y="62836"/>
                    <a:pt x="15396" y="49947"/>
                    <a:pt x="17109" y="47530"/>
                  </a:cubicBezTo>
                  <a:close/>
                  <a:moveTo>
                    <a:pt x="76216" y="144201"/>
                  </a:moveTo>
                  <a:cubicBezTo>
                    <a:pt x="72790" y="144201"/>
                    <a:pt x="65080" y="132117"/>
                    <a:pt x="61654" y="108755"/>
                  </a:cubicBezTo>
                  <a:cubicBezTo>
                    <a:pt x="71077" y="113588"/>
                    <a:pt x="79643" y="117617"/>
                    <a:pt x="89066" y="120839"/>
                  </a:cubicBezTo>
                  <a:cubicBezTo>
                    <a:pt x="84783" y="136145"/>
                    <a:pt x="78786" y="144201"/>
                    <a:pt x="76216" y="144201"/>
                  </a:cubicBezTo>
                  <a:close/>
                  <a:moveTo>
                    <a:pt x="135324" y="111977"/>
                  </a:moveTo>
                  <a:cubicBezTo>
                    <a:pt x="135324" y="112783"/>
                    <a:pt x="130184" y="115200"/>
                    <a:pt x="115621" y="111977"/>
                  </a:cubicBezTo>
                  <a:cubicBezTo>
                    <a:pt x="113051" y="111172"/>
                    <a:pt x="110481" y="110366"/>
                    <a:pt x="107911" y="110366"/>
                  </a:cubicBezTo>
                  <a:cubicBezTo>
                    <a:pt x="109625" y="101505"/>
                    <a:pt x="110481" y="91837"/>
                    <a:pt x="110481" y="82170"/>
                  </a:cubicBezTo>
                  <a:cubicBezTo>
                    <a:pt x="116478" y="87004"/>
                    <a:pt x="121617" y="91032"/>
                    <a:pt x="125901" y="95866"/>
                  </a:cubicBezTo>
                  <a:cubicBezTo>
                    <a:pt x="136180" y="106338"/>
                    <a:pt x="136180" y="111172"/>
                    <a:pt x="135324" y="111977"/>
                  </a:cubicBezTo>
                  <a:close/>
                </a:path>
              </a:pathLst>
            </a:custGeom>
            <a:solidFill>
              <a:srgbClr val="FFB724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>
                <a:solidFill>
                  <a:srgbClr val="FF0000"/>
                </a:solidFill>
              </a:endParaRPr>
            </a:p>
          </p:txBody>
        </p:sp>
        <p:sp>
          <p:nvSpPr>
            <p:cNvPr id="12" name="任意多边形: 形状 11"/>
            <p:cNvSpPr/>
            <p:nvPr userDrawn="1">
              <p:custDataLst>
                <p:tags r:id="rId9"/>
              </p:custDataLst>
            </p:nvPr>
          </p:nvSpPr>
          <p:spPr>
            <a:xfrm flipH="1">
              <a:off x="1629191" y="12863403"/>
              <a:ext cx="153070" cy="100096"/>
            </a:xfrm>
            <a:custGeom>
              <a:avLst/>
              <a:gdLst>
                <a:gd name="connsiteX0" fmla="*/ 4959 w 153070"/>
                <a:gd name="connsiteY0" fmla="*/ 66185 h 100096"/>
                <a:gd name="connsiteX1" fmla="*/ 13525 w 153070"/>
                <a:gd name="connsiteY1" fmla="*/ 54907 h 100096"/>
                <a:gd name="connsiteX2" fmla="*/ 58926 w 153070"/>
                <a:gd name="connsiteY2" fmla="*/ 21878 h 100096"/>
                <a:gd name="connsiteX3" fmla="*/ 150585 w 153070"/>
                <a:gd name="connsiteY3" fmla="*/ 9794 h 100096"/>
                <a:gd name="connsiteX4" fmla="*/ 93191 w 153070"/>
                <a:gd name="connsiteY4" fmla="*/ 78269 h 100096"/>
                <a:gd name="connsiteX5" fmla="*/ 39224 w 153070"/>
                <a:gd name="connsiteY5" fmla="*/ 98409 h 100096"/>
                <a:gd name="connsiteX6" fmla="*/ 1532 w 153070"/>
                <a:gd name="connsiteY6" fmla="*/ 90353 h 100096"/>
                <a:gd name="connsiteX7" fmla="*/ 4959 w 153070"/>
                <a:gd name="connsiteY7" fmla="*/ 66185 h 100096"/>
                <a:gd name="connsiteX8" fmla="*/ 134309 w 153070"/>
                <a:gd name="connsiteY8" fmla="*/ 23489 h 100096"/>
                <a:gd name="connsiteX9" fmla="*/ 136023 w 153070"/>
                <a:gd name="connsiteY9" fmla="*/ 17044 h 100096"/>
                <a:gd name="connsiteX10" fmla="*/ 68349 w 153070"/>
                <a:gd name="connsiteY10" fmla="*/ 35573 h 100096"/>
                <a:gd name="connsiteX11" fmla="*/ 27231 w 153070"/>
                <a:gd name="connsiteY11" fmla="*/ 65380 h 100096"/>
                <a:gd name="connsiteX12" fmla="*/ 17808 w 153070"/>
                <a:gd name="connsiteY12" fmla="*/ 81491 h 100096"/>
                <a:gd name="connsiteX13" fmla="*/ 37510 w 153070"/>
                <a:gd name="connsiteY13" fmla="*/ 81491 h 100096"/>
                <a:gd name="connsiteX14" fmla="*/ 86338 w 153070"/>
                <a:gd name="connsiteY14" fmla="*/ 62963 h 100096"/>
                <a:gd name="connsiteX15" fmla="*/ 134309 w 153070"/>
                <a:gd name="connsiteY15" fmla="*/ 23489 h 100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3070" h="100096">
                  <a:moveTo>
                    <a:pt x="4959" y="66185"/>
                  </a:moveTo>
                  <a:cubicBezTo>
                    <a:pt x="6672" y="62963"/>
                    <a:pt x="10099" y="58935"/>
                    <a:pt x="13525" y="54907"/>
                  </a:cubicBezTo>
                  <a:cubicBezTo>
                    <a:pt x="24661" y="43629"/>
                    <a:pt x="40080" y="31545"/>
                    <a:pt x="58926" y="21878"/>
                  </a:cubicBezTo>
                  <a:cubicBezTo>
                    <a:pt x="94905" y="2544"/>
                    <a:pt x="138592" y="-9540"/>
                    <a:pt x="150585" y="9794"/>
                  </a:cubicBezTo>
                  <a:cubicBezTo>
                    <a:pt x="162578" y="29128"/>
                    <a:pt x="129169" y="58935"/>
                    <a:pt x="93191" y="78269"/>
                  </a:cubicBezTo>
                  <a:cubicBezTo>
                    <a:pt x="74346" y="88742"/>
                    <a:pt x="55500" y="95992"/>
                    <a:pt x="39224" y="98409"/>
                  </a:cubicBezTo>
                  <a:cubicBezTo>
                    <a:pt x="15238" y="103242"/>
                    <a:pt x="4959" y="96798"/>
                    <a:pt x="1532" y="90353"/>
                  </a:cubicBezTo>
                  <a:cubicBezTo>
                    <a:pt x="-181" y="84714"/>
                    <a:pt x="-1894" y="77464"/>
                    <a:pt x="4959" y="66185"/>
                  </a:cubicBezTo>
                  <a:close/>
                  <a:moveTo>
                    <a:pt x="134309" y="23489"/>
                  </a:moveTo>
                  <a:cubicBezTo>
                    <a:pt x="136023" y="20267"/>
                    <a:pt x="136879" y="17850"/>
                    <a:pt x="136023" y="17044"/>
                  </a:cubicBezTo>
                  <a:cubicBezTo>
                    <a:pt x="133453" y="13822"/>
                    <a:pt x="106897" y="13822"/>
                    <a:pt x="68349" y="35573"/>
                  </a:cubicBezTo>
                  <a:cubicBezTo>
                    <a:pt x="51217" y="44434"/>
                    <a:pt x="36654" y="55713"/>
                    <a:pt x="27231" y="65380"/>
                  </a:cubicBezTo>
                  <a:cubicBezTo>
                    <a:pt x="17808" y="75852"/>
                    <a:pt x="17808" y="80686"/>
                    <a:pt x="17808" y="81491"/>
                  </a:cubicBezTo>
                  <a:cubicBezTo>
                    <a:pt x="17808" y="82297"/>
                    <a:pt x="22948" y="84714"/>
                    <a:pt x="37510" y="81491"/>
                  </a:cubicBezTo>
                  <a:cubicBezTo>
                    <a:pt x="52073" y="79075"/>
                    <a:pt x="69206" y="71824"/>
                    <a:pt x="86338" y="62963"/>
                  </a:cubicBezTo>
                  <a:cubicBezTo>
                    <a:pt x="113750" y="47657"/>
                    <a:pt x="129169" y="32350"/>
                    <a:pt x="134309" y="23489"/>
                  </a:cubicBez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3" name="任意多边形: 形状 12"/>
            <p:cNvSpPr/>
            <p:nvPr userDrawn="1">
              <p:custDataLst>
                <p:tags r:id="rId10"/>
              </p:custDataLst>
            </p:nvPr>
          </p:nvSpPr>
          <p:spPr>
            <a:xfrm flipH="1">
              <a:off x="1628250" y="12936839"/>
              <a:ext cx="17132" cy="16111"/>
            </a:xfrm>
            <a:custGeom>
              <a:avLst/>
              <a:gdLst>
                <a:gd name="connsiteX0" fmla="*/ 0 w 17132"/>
                <a:gd name="connsiteY0" fmla="*/ 8056 h 16111"/>
                <a:gd name="connsiteX1" fmla="*/ 8566 w 17132"/>
                <a:gd name="connsiteY1" fmla="*/ 16112 h 16111"/>
                <a:gd name="connsiteX2" fmla="*/ 17133 w 17132"/>
                <a:gd name="connsiteY2" fmla="*/ 8056 h 16111"/>
                <a:gd name="connsiteX3" fmla="*/ 8566 w 17132"/>
                <a:gd name="connsiteY3" fmla="*/ 0 h 16111"/>
                <a:gd name="connsiteX4" fmla="*/ 0 w 17132"/>
                <a:gd name="connsiteY4" fmla="*/ 8056 h 16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32" h="16111">
                  <a:moveTo>
                    <a:pt x="0" y="8056"/>
                  </a:moveTo>
                  <a:cubicBezTo>
                    <a:pt x="0" y="12505"/>
                    <a:pt x="3835" y="16112"/>
                    <a:pt x="8566" y="16112"/>
                  </a:cubicBezTo>
                  <a:cubicBezTo>
                    <a:pt x="13297" y="16112"/>
                    <a:pt x="17133" y="12505"/>
                    <a:pt x="17133" y="8056"/>
                  </a:cubicBezTo>
                  <a:cubicBezTo>
                    <a:pt x="17133" y="3607"/>
                    <a:pt x="13297" y="0"/>
                    <a:pt x="8566" y="0"/>
                  </a:cubicBezTo>
                  <a:cubicBezTo>
                    <a:pt x="3835" y="0"/>
                    <a:pt x="0" y="3607"/>
                    <a:pt x="0" y="8056"/>
                  </a:cubicBez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4" name="任意多边形: 形状 13"/>
            <p:cNvSpPr/>
            <p:nvPr userDrawn="1">
              <p:custDataLst>
                <p:tags r:id="rId11"/>
              </p:custDataLst>
            </p:nvPr>
          </p:nvSpPr>
          <p:spPr>
            <a:xfrm flipH="1">
              <a:off x="1696780" y="12832112"/>
              <a:ext cx="17132" cy="16111"/>
            </a:xfrm>
            <a:custGeom>
              <a:avLst/>
              <a:gdLst>
                <a:gd name="connsiteX0" fmla="*/ 0 w 17132"/>
                <a:gd name="connsiteY0" fmla="*/ 8056 h 16111"/>
                <a:gd name="connsiteX1" fmla="*/ 8567 w 17132"/>
                <a:gd name="connsiteY1" fmla="*/ 16112 h 16111"/>
                <a:gd name="connsiteX2" fmla="*/ 17133 w 17132"/>
                <a:gd name="connsiteY2" fmla="*/ 8056 h 16111"/>
                <a:gd name="connsiteX3" fmla="*/ 8567 w 17132"/>
                <a:gd name="connsiteY3" fmla="*/ 0 h 16111"/>
                <a:gd name="connsiteX4" fmla="*/ 0 w 17132"/>
                <a:gd name="connsiteY4" fmla="*/ 8056 h 16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32" h="16111">
                  <a:moveTo>
                    <a:pt x="0" y="8056"/>
                  </a:moveTo>
                  <a:cubicBezTo>
                    <a:pt x="0" y="12505"/>
                    <a:pt x="3836" y="16112"/>
                    <a:pt x="8567" y="16112"/>
                  </a:cubicBezTo>
                  <a:cubicBezTo>
                    <a:pt x="13297" y="16112"/>
                    <a:pt x="17133" y="12505"/>
                    <a:pt x="17133" y="8056"/>
                  </a:cubicBezTo>
                  <a:cubicBezTo>
                    <a:pt x="17133" y="3607"/>
                    <a:pt x="13297" y="0"/>
                    <a:pt x="8567" y="0"/>
                  </a:cubicBezTo>
                  <a:cubicBezTo>
                    <a:pt x="3836" y="0"/>
                    <a:pt x="0" y="3607"/>
                    <a:pt x="0" y="8056"/>
                  </a:cubicBez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5" name="任意多边形: 形状 14"/>
            <p:cNvSpPr/>
            <p:nvPr userDrawn="1">
              <p:custDataLst>
                <p:tags r:id="rId12"/>
              </p:custDataLst>
            </p:nvPr>
          </p:nvSpPr>
          <p:spPr>
            <a:xfrm flipH="1">
              <a:off x="1765310" y="12936839"/>
              <a:ext cx="17132" cy="16111"/>
            </a:xfrm>
            <a:custGeom>
              <a:avLst/>
              <a:gdLst>
                <a:gd name="connsiteX0" fmla="*/ 0 w 17132"/>
                <a:gd name="connsiteY0" fmla="*/ 8056 h 16111"/>
                <a:gd name="connsiteX1" fmla="*/ 8566 w 17132"/>
                <a:gd name="connsiteY1" fmla="*/ 16112 h 16111"/>
                <a:gd name="connsiteX2" fmla="*/ 17132 w 17132"/>
                <a:gd name="connsiteY2" fmla="*/ 8056 h 16111"/>
                <a:gd name="connsiteX3" fmla="*/ 8566 w 17132"/>
                <a:gd name="connsiteY3" fmla="*/ 0 h 16111"/>
                <a:gd name="connsiteX4" fmla="*/ 0 w 17132"/>
                <a:gd name="connsiteY4" fmla="*/ 8056 h 16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32" h="16111">
                  <a:moveTo>
                    <a:pt x="0" y="8056"/>
                  </a:moveTo>
                  <a:cubicBezTo>
                    <a:pt x="0" y="12505"/>
                    <a:pt x="3835" y="16112"/>
                    <a:pt x="8566" y="16112"/>
                  </a:cubicBezTo>
                  <a:cubicBezTo>
                    <a:pt x="13297" y="16112"/>
                    <a:pt x="17132" y="12505"/>
                    <a:pt x="17132" y="8056"/>
                  </a:cubicBezTo>
                  <a:cubicBezTo>
                    <a:pt x="17132" y="3607"/>
                    <a:pt x="13297" y="0"/>
                    <a:pt x="8566" y="0"/>
                  </a:cubicBezTo>
                  <a:cubicBezTo>
                    <a:pt x="3835" y="0"/>
                    <a:pt x="0" y="3607"/>
                    <a:pt x="0" y="8056"/>
                  </a:cubicBezTo>
                  <a:close/>
                </a:path>
              </a:pathLst>
            </a:custGeom>
            <a:solidFill>
              <a:srgbClr val="FFB724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</p:grpSp>
      <p:sp>
        <p:nvSpPr>
          <p:cNvPr id="4" name="文本占位符 3"/>
          <p:cNvSpPr>
            <a:spLocks noGrp="1"/>
          </p:cNvSpPr>
          <p:nvPr>
            <p:ph type="body" sz="quarter" idx="10"/>
            <p:custDataLst>
              <p:tags r:id="rId13"/>
            </p:custDataLst>
          </p:nvPr>
        </p:nvSpPr>
        <p:spPr>
          <a:xfrm>
            <a:off x="564517" y="1108841"/>
            <a:ext cx="10899435" cy="141796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265"/>
            </a:lvl1pPr>
            <a:lvl2pPr marL="457200" indent="0">
              <a:buFontTx/>
              <a:buNone/>
              <a:defRPr sz="2535"/>
            </a:lvl2pPr>
            <a:lvl3pPr marL="914400" indent="0">
              <a:buFontTx/>
              <a:buNone/>
              <a:defRPr sz="2535"/>
            </a:lvl3pPr>
            <a:lvl4pPr marL="1371600" indent="0">
              <a:buFontTx/>
              <a:buNone/>
              <a:defRPr sz="2535"/>
            </a:lvl4pPr>
            <a:lvl5pPr marL="1828800" indent="0">
              <a:buFontTx/>
              <a:buNone/>
              <a:defRPr sz="2535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1007971" y="6146561"/>
            <a:ext cx="1184027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903441" y="6569447"/>
            <a:ext cx="288559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34582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55160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85134" y="6349833"/>
            <a:ext cx="2689215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23909" y="6349833"/>
            <a:ext cx="3944182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5992" y="6349833"/>
            <a:ext cx="2689215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内容占位符 1"/>
          <p:cNvSpPr txBox="1"/>
          <p:nvPr userDrawn="1">
            <p:custDataLst>
              <p:tags r:id="rId9"/>
            </p:custDataLst>
          </p:nvPr>
        </p:nvSpPr>
        <p:spPr>
          <a:xfrm>
            <a:off x="643215" y="-40005"/>
            <a:ext cx="4838346" cy="852805"/>
          </a:xfrm>
          <a:prstGeom prst="rect">
            <a:avLst/>
          </a:prstGeom>
        </p:spPr>
        <p:txBody>
          <a:bodyPr vert="horz" lIns="89623" tIns="46604" rIns="89623" bIns="46604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kumimoji="0" lang="zh-CN" altLang="en-US" sz="24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185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</a:rPr>
              <a:t>总结</a:t>
            </a:r>
            <a:endParaRPr lang="zh-CN" altLang="en-US" sz="3185" b="1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</a:endParaRPr>
          </a:p>
        </p:txBody>
      </p:sp>
      <p:pic>
        <p:nvPicPr>
          <p:cNvPr id="7" name="图片 6" descr="微信图片_20230525151119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>
            <a:clrChange>
              <a:clrFrom>
                <a:srgbClr val="F8F8F8">
                  <a:alpha val="100000"/>
                </a:srgbClr>
              </a:clrFrom>
              <a:clrTo>
                <a:srgbClr val="F8F8F8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25321" y="188595"/>
            <a:ext cx="2236391" cy="72517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7A8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 userDrawn="1">
            <p:custDataLst>
              <p:tags r:id="rId3"/>
            </p:custDataLst>
          </p:nvPr>
        </p:nvSpPr>
        <p:spPr>
          <a:xfrm>
            <a:off x="167475" y="176725"/>
            <a:ext cx="11857050" cy="6528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7" b="1397"/>
          <a:stretch>
            <a:fillRect/>
          </a:stretch>
        </p:blipFill>
        <p:spPr>
          <a:xfrm>
            <a:off x="219299" y="249359"/>
            <a:ext cx="927330" cy="90142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7886" y="5782568"/>
            <a:ext cx="2997014" cy="90125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999"/>
          <a:stretch>
            <a:fillRect/>
          </a:stretch>
        </p:blipFill>
        <p:spPr>
          <a:xfrm>
            <a:off x="11480799" y="282575"/>
            <a:ext cx="543725" cy="688245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矩形 10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3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4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15" name="日期占位符 1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9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419840" y="5534660"/>
            <a:ext cx="772160" cy="126238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13"/>
            </p:custDataLst>
          </p:nvPr>
        </p:nvGrpSpPr>
        <p:grpSpPr>
          <a:xfrm>
            <a:off x="210820" y="0"/>
            <a:ext cx="3242310" cy="803910"/>
            <a:chOff x="332" y="0"/>
            <a:chExt cx="5106" cy="1266"/>
          </a:xfrm>
        </p:grpSpPr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710" y="268"/>
              <a:ext cx="372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学习评价</a:t>
              </a:r>
              <a:endPara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endParaRPr>
            </a:p>
          </p:txBody>
        </p:sp>
        <p:pic>
          <p:nvPicPr>
            <p:cNvPr id="29" name="图片 28" descr="6752823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332" y="0"/>
              <a:ext cx="885" cy="126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21" y="0"/>
            <a:ext cx="12191239" cy="6857572"/>
          </a:xfrm>
          <a:prstGeom prst="rect">
            <a:avLst/>
          </a:prstGeom>
        </p:spPr>
      </p:pic>
      <p:sp>
        <p:nvSpPr>
          <p:cNvPr id="4" name="AutoShape 23"/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auto">
          <a:xfrm>
            <a:off x="588712" y="653468"/>
            <a:ext cx="356701" cy="334116"/>
          </a:xfrm>
          <a:prstGeom prst="chevron">
            <a:avLst>
              <a:gd name="adj" fmla="val 56250"/>
            </a:avLst>
          </a:prstGeom>
          <a:gradFill rotWithShape="1">
            <a:gsLst>
              <a:gs pos="0">
                <a:srgbClr val="0F6FC6"/>
              </a:gs>
              <a:gs pos="100000">
                <a:srgbClr val="009DD9">
                  <a:alpha val="89999"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90500" dir="5400000" algn="ctr" rotWithShape="0">
                    <a:schemeClr val="bg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665"/>
          </a:p>
        </p:txBody>
      </p:sp>
      <p:sp>
        <p:nvSpPr>
          <p:cNvPr id="5" name="AutoShape 23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847580" y="653468"/>
            <a:ext cx="356701" cy="334116"/>
          </a:xfrm>
          <a:prstGeom prst="chevron">
            <a:avLst>
              <a:gd name="adj" fmla="val 56250"/>
            </a:avLst>
          </a:prstGeom>
          <a:gradFill rotWithShape="1">
            <a:gsLst>
              <a:gs pos="0">
                <a:srgbClr val="0F6FC6"/>
              </a:gs>
              <a:gs pos="100000">
                <a:srgbClr val="009DD9">
                  <a:alpha val="89999"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90500" dir="5400000" algn="ctr" rotWithShape="0">
                    <a:schemeClr val="bg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665"/>
          </a:p>
        </p:txBody>
      </p:sp>
      <p:sp>
        <p:nvSpPr>
          <p:cNvPr id="6" name="TextBox 33"/>
          <p:cNvSpPr txBox="1"/>
          <p:nvPr userDrawn="1">
            <p:custDataLst>
              <p:tags r:id="rId6"/>
            </p:custDataLst>
          </p:nvPr>
        </p:nvSpPr>
        <p:spPr>
          <a:xfrm>
            <a:off x="1196715" y="461446"/>
            <a:ext cx="2371162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265" b="1">
                <a:ln w="6350">
                  <a:noFill/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4265" b="1">
              <a:ln w="6350">
                <a:noFill/>
              </a:ln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path path="circle">
                  <a:fillToRect l="100000" b="100000"/>
                </a:path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TextBox 34"/>
          <p:cNvSpPr txBox="1"/>
          <p:nvPr userDrawn="1">
            <p:custDataLst>
              <p:tags r:id="rId7"/>
            </p:custDataLst>
          </p:nvPr>
        </p:nvSpPr>
        <p:spPr>
          <a:xfrm>
            <a:off x="1328922" y="1131491"/>
            <a:ext cx="2080826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865">
                <a:ln w="12700">
                  <a:noFill/>
                </a:ln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XUE XI MU BIAO</a:t>
            </a:r>
            <a:endParaRPr lang="zh-CN" altLang="en-US" sz="1865">
              <a:ln w="12700">
                <a:noFill/>
              </a:ln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" name="组合 7"/>
          <p:cNvGrpSpPr/>
          <p:nvPr userDrawn="1">
            <p:custDataLst>
              <p:tags r:id="rId8"/>
            </p:custDataLst>
          </p:nvPr>
        </p:nvGrpSpPr>
        <p:grpSpPr>
          <a:xfrm>
            <a:off x="799523" y="1969642"/>
            <a:ext cx="3550530" cy="3550530"/>
            <a:chOff x="799523" y="1969642"/>
            <a:chExt cx="3550530" cy="3550530"/>
          </a:xfrm>
        </p:grpSpPr>
        <p:grpSp>
          <p:nvGrpSpPr>
            <p:cNvPr id="9" name="组合 8"/>
            <p:cNvGrpSpPr/>
            <p:nvPr>
              <p:custDataLst>
                <p:tags r:id="rId9"/>
              </p:custDataLst>
            </p:nvPr>
          </p:nvGrpSpPr>
          <p:grpSpPr>
            <a:xfrm>
              <a:off x="799523" y="1969642"/>
              <a:ext cx="3550530" cy="3550530"/>
              <a:chOff x="1411977" y="1399232"/>
              <a:chExt cx="3550992" cy="3550992"/>
            </a:xfrm>
          </p:grpSpPr>
          <p:sp>
            <p:nvSpPr>
              <p:cNvPr id="11" name="空心弧 10"/>
              <p:cNvSpPr/>
              <p:nvPr>
                <p:custDataLst>
                  <p:tags r:id="rId10"/>
                </p:custDataLst>
              </p:nvPr>
            </p:nvSpPr>
            <p:spPr>
              <a:xfrm rot="16200000">
                <a:off x="1411977" y="1399232"/>
                <a:ext cx="3550992" cy="3550992"/>
              </a:xfrm>
              <a:prstGeom prst="blockArc">
                <a:avLst>
                  <a:gd name="adj1" fmla="val 4719989"/>
                  <a:gd name="adj2" fmla="val 21446483"/>
                  <a:gd name="adj3" fmla="val 5649"/>
                </a:avLst>
              </a:prstGeom>
              <a:solidFill>
                <a:srgbClr val="30B9EC"/>
              </a:soli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400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3200" kern="0">
                  <a:solidFill>
                    <a:srgbClr val="000000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12" name="椭圆 11"/>
              <p:cNvSpPr/>
              <p:nvPr>
                <p:custDataLst>
                  <p:tags r:id="rId11"/>
                </p:custDataLst>
              </p:nvPr>
            </p:nvSpPr>
            <p:spPr>
              <a:xfrm>
                <a:off x="1497110" y="1484364"/>
                <a:ext cx="3380729" cy="3380729"/>
              </a:xfrm>
              <a:prstGeom prst="ellipse">
                <a:avLst/>
              </a:prstGeom>
              <a:noFill/>
              <a:ln w="38100" cap="flat" cmpd="sng" algn="ctr">
                <a:solidFill>
                  <a:srgbClr val="30B9EC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400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3200" kern="0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pic>
          <p:nvPicPr>
            <p:cNvPr id="10" name="Picture 235115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3"/>
            <a:srcRect l="8856" t="60315" r="53928" b="13362"/>
            <a:stretch>
              <a:fillRect/>
            </a:stretch>
          </p:blipFill>
          <p:spPr>
            <a:xfrm>
              <a:off x="1102171" y="2272290"/>
              <a:ext cx="2927816" cy="2927816"/>
            </a:xfrm>
            <a:prstGeom prst="ellipse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50"/>
                            </p:stCondLst>
                            <p:childTnLst>
                              <p:par>
                                <p:cTn id="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0" dur="2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12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00"/>
                            </p:stCondLst>
                            <p:childTnLst>
                              <p:par>
                                <p:cTn id="2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349"/>
                            </p:stCondLst>
                            <p:childTnLst>
                              <p:par>
                                <p:cTn id="2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349"/>
                            </p:stCondLst>
                            <p:childTnLst>
                              <p:par>
                                <p:cTn id="3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6" grpId="0"/>
      <p:bldP spid="6" grpId="1"/>
      <p:bldP spid="7" grpId="0"/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e7aa21a2587be28c3bd39b0c1bf6fd1e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 flipV="1">
            <a:off x="10271125" y="5059680"/>
            <a:ext cx="1881505" cy="1798320"/>
          </a:xfrm>
          <a:prstGeom prst="rect">
            <a:avLst/>
          </a:prstGeom>
        </p:spPr>
      </p:pic>
      <p:pic>
        <p:nvPicPr>
          <p:cNvPr id="6" name="图片 5" descr="1_pic_quater_left_u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本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8" y="193637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9" y="494171"/>
              <a:ext cx="2662488" cy="12694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ko-KR"/>
              </a:defPPr>
              <a:lvl1pPr algn="just">
                <a:defRPr sz="2260" kern="100">
                  <a:effectLst/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defRPr>
              </a:lvl1pPr>
            </a:lstStyle>
            <a:p>
              <a:pPr lvl="0"/>
              <a:r>
                <a:rPr lang="zh-CN" altLang="en-US"/>
                <a:t>本节小结</a:t>
              </a:r>
              <a:endParaRPr lang="zh-CN" altLang="en-US"/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19050">
              <a:gradFill>
                <a:gsLst>
                  <a:gs pos="0">
                    <a:srgbClr val="FFB724"/>
                  </a:gs>
                  <a:gs pos="27000">
                    <a:srgbClr val="FFB724"/>
                  </a:gs>
                  <a:gs pos="76000">
                    <a:srgbClr val="FFB724"/>
                  </a:gs>
                  <a:gs pos="47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FFB724"/>
                  </a:gs>
                  <a:gs pos="37000">
                    <a:srgbClr val="FFB724"/>
                  </a:gs>
                  <a:gs pos="60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文本框 15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17" name="文本框 16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0" y="0"/>
            <a:ext cx="4824095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 descr="0_pic_quater_right_down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471275" y="0"/>
            <a:ext cx="720090" cy="6731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 anchorCtr="0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单击编辑标题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对点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8" y="193637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9" y="494171"/>
              <a:ext cx="2662488" cy="126949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lIns="0" tIns="0" rIns="0" bIns="0" rtlCol="0">
              <a:noAutofit/>
            </a:bodyPr>
            <a:lstStyle>
              <a:defPPr>
                <a:defRPr lang="ko-KR"/>
              </a:defPPr>
              <a:lvl1pPr algn="just">
                <a:defRPr sz="2260" kern="100">
                  <a:effectLst/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defRPr>
              </a:lvl1pPr>
            </a:lstStyle>
            <a:p>
              <a:pPr lvl="0"/>
              <a:r>
                <a:rPr lang="zh-CN" altLang="en-US"/>
                <a:t>对点训练</a:t>
              </a:r>
              <a:endParaRPr lang="zh-CN" altLang="en-US"/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27000">
                    <a:srgbClr val="00B0F0"/>
                  </a:gs>
                  <a:gs pos="76000">
                    <a:srgbClr val="00B0F0"/>
                  </a:gs>
                  <a:gs pos="47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37000">
                    <a:srgbClr val="00B0F0"/>
                  </a:gs>
                  <a:gs pos="60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文本框 18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0" name="文本框 19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0" y="953135"/>
            <a:ext cx="12192000" cy="495109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0_pic_quater_left_u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19885" cy="1515110"/>
          </a:xfrm>
          <a:prstGeom prst="rect">
            <a:avLst/>
          </a:prstGeom>
        </p:spPr>
      </p:pic>
      <p:pic>
        <p:nvPicPr>
          <p:cNvPr id="6" name="图片 5" descr="1_pic_quater_right_down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0571480" y="0"/>
            <a:ext cx="1619885" cy="161988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实验演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9" y="193637"/>
            <a:ext cx="11915592" cy="591288"/>
            <a:chOff x="32649" y="149542"/>
            <a:chExt cx="25820132" cy="1904101"/>
          </a:xfrm>
        </p:grpSpPr>
        <p:cxnSp>
          <p:nvCxnSpPr>
            <p:cNvPr id="7" name="直接连接符 6"/>
            <p:cNvCxnSpPr/>
            <p:nvPr>
              <p:custDataLst>
                <p:tags r:id="rId3"/>
              </p:custDataLst>
            </p:nvPr>
          </p:nvCxnSpPr>
          <p:spPr>
            <a:xfrm>
              <a:off x="32649" y="2053643"/>
              <a:ext cx="25820132" cy="0"/>
            </a:xfrm>
            <a:prstGeom prst="line">
              <a:avLst/>
            </a:prstGeom>
            <a:ln w="19050">
              <a:gradFill>
                <a:gsLst>
                  <a:gs pos="0">
                    <a:srgbClr val="34CA9D"/>
                  </a:gs>
                  <a:gs pos="35000">
                    <a:srgbClr val="34CA9D"/>
                  </a:gs>
                  <a:gs pos="88000">
                    <a:srgbClr val="34CA9D"/>
                  </a:gs>
                  <a:gs pos="64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4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34CA9D"/>
                  </a:gs>
                  <a:gs pos="37000">
                    <a:srgbClr val="34CA9D"/>
                  </a:gs>
                  <a:gs pos="60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文本框 9"/>
          <p:cNvSpPr txBox="1"/>
          <p:nvPr userDrawn="1">
            <p:custDataLst>
              <p:tags r:id="rId5"/>
            </p:custDataLst>
          </p:nvPr>
        </p:nvSpPr>
        <p:spPr>
          <a:xfrm>
            <a:off x="1018619" y="300655"/>
            <a:ext cx="1228698" cy="39422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ko-KR"/>
            </a:defPPr>
            <a:lvl1pPr algn="just">
              <a:defRPr sz="2260" kern="100">
                <a:effectLst/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defRPr>
            </a:lvl1pPr>
          </a:lstStyle>
          <a:p>
            <a:pPr lvl="0"/>
            <a:r>
              <a:rPr lang="zh-CN" altLang="en-US" smtClean="0"/>
              <a:t>实验演示</a:t>
            </a:r>
            <a:endParaRPr lang="zh-CN" altLang="en-US"/>
          </a:p>
        </p:txBody>
      </p:sp>
      <p:sp>
        <p:nvSpPr>
          <p:cNvPr id="28" name="文本框 27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情境再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8" y="193637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9" y="494171"/>
              <a:ext cx="2662488" cy="12694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ko-KR"/>
              </a:defPPr>
              <a:lvl1pPr algn="just">
                <a:defRPr sz="2260" kern="100">
                  <a:effectLst/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defRPr>
              </a:lvl1pPr>
            </a:lstStyle>
            <a:p>
              <a:pPr lvl="0"/>
              <a:r>
                <a:rPr lang="zh-CN" altLang="en-US" smtClean="0"/>
                <a:t>情境再现</a:t>
              </a:r>
              <a:endParaRPr lang="zh-CN" altLang="en-US"/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27000">
                    <a:srgbClr val="00B0F0"/>
                  </a:gs>
                  <a:gs pos="76000">
                    <a:srgbClr val="00B0F0"/>
                  </a:gs>
                  <a:gs pos="47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37000">
                    <a:srgbClr val="00B0F0"/>
                  </a:gs>
                  <a:gs pos="60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文本框 18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0" name="文本框 19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5028565"/>
            <a:ext cx="12192000" cy="182943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0_pic_quater_left_u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720090" cy="673100"/>
          </a:xfrm>
          <a:prstGeom prst="rect">
            <a:avLst/>
          </a:prstGeom>
        </p:spPr>
      </p:pic>
      <p:pic>
        <p:nvPicPr>
          <p:cNvPr id="6" name="图片 5" descr="1_pic_quater_right_down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471275" y="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 anchorCtr="0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1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2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6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0"/>
            <p:custDataLst>
              <p:tags r:id="rId2"/>
            </p:custDataLst>
          </p:nvPr>
        </p:nvSpPr>
        <p:spPr>
          <a:xfrm>
            <a:off x="7153490" y="2070101"/>
            <a:ext cx="4238409" cy="24892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23" name="图片 22" descr="图层 03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268855" y="5848985"/>
            <a:ext cx="1259205" cy="848995"/>
          </a:xfrm>
          <a:prstGeom prst="rect">
            <a:avLst/>
          </a:prstGeom>
        </p:spPr>
      </p:pic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8740" y="4422775"/>
            <a:ext cx="1355725" cy="2216785"/>
          </a:xfrm>
          <a:prstGeom prst="rect">
            <a:avLst/>
          </a:prstGeom>
        </p:spPr>
      </p:pic>
      <p:pic>
        <p:nvPicPr>
          <p:cNvPr id="9" name="图片 8" descr="6759306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0852785" y="99060"/>
            <a:ext cx="1141095" cy="1325245"/>
          </a:xfrm>
          <a:prstGeom prst="rect">
            <a:avLst/>
          </a:prstGeom>
        </p:spPr>
      </p:pic>
      <p:pic>
        <p:nvPicPr>
          <p:cNvPr id="29" name="图片 28" descr="67528232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391920" y="5300980"/>
            <a:ext cx="859155" cy="1397000"/>
          </a:xfrm>
          <a:prstGeom prst="rect">
            <a:avLst/>
          </a:prstGeom>
        </p:spPr>
      </p:pic>
      <p:pic>
        <p:nvPicPr>
          <p:cNvPr id="14" name="图片 13" descr="66765246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1426190" y="6203950"/>
            <a:ext cx="640080" cy="555625"/>
          </a:xfrm>
          <a:prstGeom prst="rect">
            <a:avLst/>
          </a:prstGeom>
        </p:spPr>
      </p:pic>
      <p:sp>
        <p:nvSpPr>
          <p:cNvPr id="10" name="文本框 9"/>
          <p:cNvSpPr txBox="1"/>
          <p:nvPr userDrawn="1">
            <p:custDataLst>
              <p:tags r:id="rId14"/>
            </p:custDataLst>
          </p:nvPr>
        </p:nvSpPr>
        <p:spPr>
          <a:xfrm>
            <a:off x="1085850" y="170180"/>
            <a:ext cx="23679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课堂小结</a:t>
            </a:r>
            <a:endParaRPr lang="zh-CN" altLang="en-US" sz="3200" smtClean="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ea"/>
            </a:endParaRPr>
          </a:p>
        </p:txBody>
      </p:sp>
      <p:grpSp>
        <p:nvGrpSpPr>
          <p:cNvPr id="13" name="组合 12"/>
          <p:cNvGrpSpPr/>
          <p:nvPr userDrawn="1">
            <p:custDataLst>
              <p:tags r:id="rId15"/>
            </p:custDataLst>
          </p:nvPr>
        </p:nvGrpSpPr>
        <p:grpSpPr>
          <a:xfrm>
            <a:off x="311150" y="17780"/>
            <a:ext cx="2837815" cy="735965"/>
            <a:chOff x="490" y="28"/>
            <a:chExt cx="4469" cy="1159"/>
          </a:xfrm>
        </p:grpSpPr>
        <p:pic>
          <p:nvPicPr>
            <p:cNvPr id="52" name="图片 51" descr="67528233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490" y="28"/>
              <a:ext cx="983" cy="1159"/>
            </a:xfrm>
            <a:prstGeom prst="rect">
              <a:avLst/>
            </a:prstGeom>
          </p:spPr>
        </p:pic>
        <p:cxnSp>
          <p:nvCxnSpPr>
            <p:cNvPr id="12" name="直接连接符 11"/>
            <p:cNvCxnSpPr/>
            <p:nvPr>
              <p:custDataLst>
                <p:tags r:id="rId18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9" Type="http://schemas.openxmlformats.org/officeDocument/2006/relationships/theme" Target="../theme/theme1.xml"/><Relationship Id="rId68" Type="http://schemas.openxmlformats.org/officeDocument/2006/relationships/image" Target="file:///D:\qq&#25991;&#20214;\712321467\Image\C2C\Image2\%7b75232B38-A165-1FB7-499C-2E1C792CACB5%7d.png" TargetMode="External"/><Relationship Id="rId67" Type="http://schemas.openxmlformats.org/officeDocument/2006/relationships/image" Target="../media/image38.png"/><Relationship Id="rId66" Type="http://schemas.openxmlformats.org/officeDocument/2006/relationships/tags" Target="../tags/tag478.xml"/><Relationship Id="rId65" Type="http://schemas.openxmlformats.org/officeDocument/2006/relationships/tags" Target="../tags/tag477.xml"/><Relationship Id="rId64" Type="http://schemas.openxmlformats.org/officeDocument/2006/relationships/tags" Target="../tags/tag476.xml"/><Relationship Id="rId63" Type="http://schemas.openxmlformats.org/officeDocument/2006/relationships/tags" Target="../tags/tag475.xml"/><Relationship Id="rId62" Type="http://schemas.openxmlformats.org/officeDocument/2006/relationships/tags" Target="../tags/tag474.xml"/><Relationship Id="rId61" Type="http://schemas.openxmlformats.org/officeDocument/2006/relationships/tags" Target="../tags/tag473.xml"/><Relationship Id="rId60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.xml"/><Relationship Id="rId59" Type="http://schemas.openxmlformats.org/officeDocument/2006/relationships/slideLayout" Target="../slideLayouts/slideLayout59.xml"/><Relationship Id="rId58" Type="http://schemas.openxmlformats.org/officeDocument/2006/relationships/slideLayout" Target="../slideLayouts/slideLayout58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55.xml"/><Relationship Id="rId54" Type="http://schemas.openxmlformats.org/officeDocument/2006/relationships/slideLayout" Target="../slideLayouts/slideLayout54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.xml"/><Relationship Id="rId49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61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62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63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64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5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66"/>
            </p:custDataLst>
          </p:nvPr>
        </p:nvPicPr>
        <p:blipFill>
          <a:blip r:embed="rId67" r:link="rId6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486.xml"/><Relationship Id="rId8" Type="http://schemas.openxmlformats.org/officeDocument/2006/relationships/tags" Target="../tags/tag485.xml"/><Relationship Id="rId7" Type="http://schemas.openxmlformats.org/officeDocument/2006/relationships/tags" Target="../tags/tag484.xml"/><Relationship Id="rId6" Type="http://schemas.openxmlformats.org/officeDocument/2006/relationships/image" Target="../media/image39.png"/><Relationship Id="rId5" Type="http://schemas.openxmlformats.org/officeDocument/2006/relationships/tags" Target="../tags/tag483.xml"/><Relationship Id="rId4" Type="http://schemas.openxmlformats.org/officeDocument/2006/relationships/tags" Target="../tags/tag482.xml"/><Relationship Id="rId3" Type="http://schemas.openxmlformats.org/officeDocument/2006/relationships/tags" Target="../tags/tag481.xml"/><Relationship Id="rId2" Type="http://schemas.openxmlformats.org/officeDocument/2006/relationships/tags" Target="../tags/tag480.xml"/><Relationship Id="rId11" Type="http://schemas.openxmlformats.org/officeDocument/2006/relationships/slideLayout" Target="../slideLayouts/slideLayout8.xml"/><Relationship Id="rId10" Type="http://schemas.openxmlformats.org/officeDocument/2006/relationships/image" Target="../media/image40.png"/><Relationship Id="rId1" Type="http://schemas.openxmlformats.org/officeDocument/2006/relationships/tags" Target="../tags/tag479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52.png"/><Relationship Id="rId8" Type="http://schemas.openxmlformats.org/officeDocument/2006/relationships/tags" Target="../tags/tag743.xml"/><Relationship Id="rId7" Type="http://schemas.openxmlformats.org/officeDocument/2006/relationships/tags" Target="../tags/tag742.xml"/><Relationship Id="rId6" Type="http://schemas.openxmlformats.org/officeDocument/2006/relationships/tags" Target="../tags/tag741.xml"/><Relationship Id="rId5" Type="http://schemas.openxmlformats.org/officeDocument/2006/relationships/tags" Target="../tags/tag740.xml"/><Relationship Id="rId4" Type="http://schemas.openxmlformats.org/officeDocument/2006/relationships/tags" Target="../tags/tag739.xml"/><Relationship Id="rId3" Type="http://schemas.openxmlformats.org/officeDocument/2006/relationships/tags" Target="../tags/tag738.xml"/><Relationship Id="rId24" Type="http://schemas.openxmlformats.org/officeDocument/2006/relationships/slideLayout" Target="../slideLayouts/slideLayout6.xml"/><Relationship Id="rId23" Type="http://schemas.openxmlformats.org/officeDocument/2006/relationships/tags" Target="../tags/tag756.xml"/><Relationship Id="rId22" Type="http://schemas.openxmlformats.org/officeDocument/2006/relationships/tags" Target="../tags/tag755.xml"/><Relationship Id="rId21" Type="http://schemas.openxmlformats.org/officeDocument/2006/relationships/tags" Target="../tags/tag754.xml"/><Relationship Id="rId20" Type="http://schemas.openxmlformats.org/officeDocument/2006/relationships/tags" Target="../tags/tag753.xml"/><Relationship Id="rId2" Type="http://schemas.openxmlformats.org/officeDocument/2006/relationships/tags" Target="../tags/tag737.xml"/><Relationship Id="rId19" Type="http://schemas.openxmlformats.org/officeDocument/2006/relationships/tags" Target="../tags/tag752.xml"/><Relationship Id="rId18" Type="http://schemas.openxmlformats.org/officeDocument/2006/relationships/tags" Target="../tags/tag751.xml"/><Relationship Id="rId17" Type="http://schemas.openxmlformats.org/officeDocument/2006/relationships/tags" Target="../tags/tag750.xml"/><Relationship Id="rId16" Type="http://schemas.openxmlformats.org/officeDocument/2006/relationships/image" Target="../media/image57.png"/><Relationship Id="rId15" Type="http://schemas.openxmlformats.org/officeDocument/2006/relationships/tags" Target="../tags/tag749.xml"/><Relationship Id="rId14" Type="http://schemas.openxmlformats.org/officeDocument/2006/relationships/tags" Target="../tags/tag748.xml"/><Relationship Id="rId13" Type="http://schemas.openxmlformats.org/officeDocument/2006/relationships/tags" Target="../tags/tag747.xml"/><Relationship Id="rId12" Type="http://schemas.openxmlformats.org/officeDocument/2006/relationships/tags" Target="../tags/tag746.xml"/><Relationship Id="rId11" Type="http://schemas.openxmlformats.org/officeDocument/2006/relationships/tags" Target="../tags/tag745.xml"/><Relationship Id="rId10" Type="http://schemas.openxmlformats.org/officeDocument/2006/relationships/tags" Target="../tags/tag744.xml"/><Relationship Id="rId1" Type="http://schemas.openxmlformats.org/officeDocument/2006/relationships/tags" Target="../tags/tag736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765.xml"/><Relationship Id="rId8" Type="http://schemas.openxmlformats.org/officeDocument/2006/relationships/tags" Target="../tags/tag764.xml"/><Relationship Id="rId7" Type="http://schemas.openxmlformats.org/officeDocument/2006/relationships/tags" Target="../tags/tag763.xml"/><Relationship Id="rId6" Type="http://schemas.openxmlformats.org/officeDocument/2006/relationships/tags" Target="../tags/tag762.xml"/><Relationship Id="rId5" Type="http://schemas.openxmlformats.org/officeDocument/2006/relationships/tags" Target="../tags/tag761.xml"/><Relationship Id="rId4" Type="http://schemas.openxmlformats.org/officeDocument/2006/relationships/tags" Target="../tags/tag760.xml"/><Relationship Id="rId3" Type="http://schemas.openxmlformats.org/officeDocument/2006/relationships/tags" Target="../tags/tag759.xml"/><Relationship Id="rId2" Type="http://schemas.openxmlformats.org/officeDocument/2006/relationships/tags" Target="../tags/tag758.xml"/><Relationship Id="rId19" Type="http://schemas.openxmlformats.org/officeDocument/2006/relationships/slideLayout" Target="../slideLayouts/slideLayout6.xml"/><Relationship Id="rId18" Type="http://schemas.openxmlformats.org/officeDocument/2006/relationships/tags" Target="../tags/tag773.xml"/><Relationship Id="rId17" Type="http://schemas.openxmlformats.org/officeDocument/2006/relationships/image" Target="../media/image58.png"/><Relationship Id="rId16" Type="http://schemas.openxmlformats.org/officeDocument/2006/relationships/tags" Target="../tags/tag772.xml"/><Relationship Id="rId15" Type="http://schemas.openxmlformats.org/officeDocument/2006/relationships/tags" Target="../tags/tag771.xml"/><Relationship Id="rId14" Type="http://schemas.openxmlformats.org/officeDocument/2006/relationships/tags" Target="../tags/tag770.xml"/><Relationship Id="rId13" Type="http://schemas.openxmlformats.org/officeDocument/2006/relationships/tags" Target="../tags/tag769.xml"/><Relationship Id="rId12" Type="http://schemas.openxmlformats.org/officeDocument/2006/relationships/tags" Target="../tags/tag768.xml"/><Relationship Id="rId11" Type="http://schemas.openxmlformats.org/officeDocument/2006/relationships/tags" Target="../tags/tag767.xml"/><Relationship Id="rId10" Type="http://schemas.openxmlformats.org/officeDocument/2006/relationships/tags" Target="../tags/tag766.xml"/><Relationship Id="rId1" Type="http://schemas.openxmlformats.org/officeDocument/2006/relationships/tags" Target="../tags/tag757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781.xml"/><Relationship Id="rId8" Type="http://schemas.openxmlformats.org/officeDocument/2006/relationships/tags" Target="../tags/tag780.xml"/><Relationship Id="rId7" Type="http://schemas.openxmlformats.org/officeDocument/2006/relationships/tags" Target="../tags/tag779.xml"/><Relationship Id="rId6" Type="http://schemas.openxmlformats.org/officeDocument/2006/relationships/tags" Target="../tags/tag778.xml"/><Relationship Id="rId5" Type="http://schemas.openxmlformats.org/officeDocument/2006/relationships/image" Target="../media/image59.jpeg"/><Relationship Id="rId4" Type="http://schemas.openxmlformats.org/officeDocument/2006/relationships/tags" Target="../tags/tag777.xml"/><Relationship Id="rId3" Type="http://schemas.openxmlformats.org/officeDocument/2006/relationships/tags" Target="../tags/tag776.xml"/><Relationship Id="rId2" Type="http://schemas.openxmlformats.org/officeDocument/2006/relationships/tags" Target="../tags/tag775.xml"/><Relationship Id="rId11" Type="http://schemas.openxmlformats.org/officeDocument/2006/relationships/slideLayout" Target="../slideLayouts/slideLayout4.xml"/><Relationship Id="rId10" Type="http://schemas.openxmlformats.org/officeDocument/2006/relationships/tags" Target="../tags/tag782.xml"/><Relationship Id="rId1" Type="http://schemas.openxmlformats.org/officeDocument/2006/relationships/tags" Target="../tags/tag774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791.xml"/><Relationship Id="rId8" Type="http://schemas.openxmlformats.org/officeDocument/2006/relationships/tags" Target="../tags/tag790.xml"/><Relationship Id="rId7" Type="http://schemas.openxmlformats.org/officeDocument/2006/relationships/tags" Target="../tags/tag789.xml"/><Relationship Id="rId6" Type="http://schemas.openxmlformats.org/officeDocument/2006/relationships/tags" Target="../tags/tag788.xml"/><Relationship Id="rId5" Type="http://schemas.openxmlformats.org/officeDocument/2006/relationships/tags" Target="../tags/tag787.xml"/><Relationship Id="rId4" Type="http://schemas.openxmlformats.org/officeDocument/2006/relationships/tags" Target="../tags/tag786.xml"/><Relationship Id="rId30" Type="http://schemas.openxmlformats.org/officeDocument/2006/relationships/slideLayout" Target="../slideLayouts/slideLayout6.xml"/><Relationship Id="rId3" Type="http://schemas.openxmlformats.org/officeDocument/2006/relationships/tags" Target="../tags/tag785.xml"/><Relationship Id="rId29" Type="http://schemas.openxmlformats.org/officeDocument/2006/relationships/image" Target="../media/image60.png"/><Relationship Id="rId28" Type="http://schemas.openxmlformats.org/officeDocument/2006/relationships/tags" Target="../tags/tag810.xml"/><Relationship Id="rId27" Type="http://schemas.openxmlformats.org/officeDocument/2006/relationships/tags" Target="../tags/tag809.xml"/><Relationship Id="rId26" Type="http://schemas.openxmlformats.org/officeDocument/2006/relationships/tags" Target="../tags/tag808.xml"/><Relationship Id="rId25" Type="http://schemas.openxmlformats.org/officeDocument/2006/relationships/tags" Target="../tags/tag807.xml"/><Relationship Id="rId24" Type="http://schemas.openxmlformats.org/officeDocument/2006/relationships/tags" Target="../tags/tag806.xml"/><Relationship Id="rId23" Type="http://schemas.openxmlformats.org/officeDocument/2006/relationships/tags" Target="../tags/tag805.xml"/><Relationship Id="rId22" Type="http://schemas.openxmlformats.org/officeDocument/2006/relationships/tags" Target="../tags/tag804.xml"/><Relationship Id="rId21" Type="http://schemas.openxmlformats.org/officeDocument/2006/relationships/tags" Target="../tags/tag803.xml"/><Relationship Id="rId20" Type="http://schemas.openxmlformats.org/officeDocument/2006/relationships/tags" Target="../tags/tag802.xml"/><Relationship Id="rId2" Type="http://schemas.openxmlformats.org/officeDocument/2006/relationships/tags" Target="../tags/tag784.xml"/><Relationship Id="rId19" Type="http://schemas.openxmlformats.org/officeDocument/2006/relationships/tags" Target="../tags/tag801.xml"/><Relationship Id="rId18" Type="http://schemas.openxmlformats.org/officeDocument/2006/relationships/tags" Target="../tags/tag800.xml"/><Relationship Id="rId17" Type="http://schemas.openxmlformats.org/officeDocument/2006/relationships/tags" Target="../tags/tag799.xml"/><Relationship Id="rId16" Type="http://schemas.openxmlformats.org/officeDocument/2006/relationships/tags" Target="../tags/tag798.xml"/><Relationship Id="rId15" Type="http://schemas.openxmlformats.org/officeDocument/2006/relationships/tags" Target="../tags/tag797.xml"/><Relationship Id="rId14" Type="http://schemas.openxmlformats.org/officeDocument/2006/relationships/tags" Target="../tags/tag796.xml"/><Relationship Id="rId13" Type="http://schemas.openxmlformats.org/officeDocument/2006/relationships/tags" Target="../tags/tag795.xml"/><Relationship Id="rId12" Type="http://schemas.openxmlformats.org/officeDocument/2006/relationships/tags" Target="../tags/tag794.xml"/><Relationship Id="rId11" Type="http://schemas.openxmlformats.org/officeDocument/2006/relationships/tags" Target="../tags/tag793.xml"/><Relationship Id="rId10" Type="http://schemas.openxmlformats.org/officeDocument/2006/relationships/tags" Target="../tags/tag792.xml"/><Relationship Id="rId1" Type="http://schemas.openxmlformats.org/officeDocument/2006/relationships/tags" Target="../tags/tag783.xml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.xml"/><Relationship Id="rId6" Type="http://schemas.openxmlformats.org/officeDocument/2006/relationships/tags" Target="../tags/tag816.xml"/><Relationship Id="rId5" Type="http://schemas.openxmlformats.org/officeDocument/2006/relationships/tags" Target="../tags/tag815.xml"/><Relationship Id="rId4" Type="http://schemas.openxmlformats.org/officeDocument/2006/relationships/tags" Target="../tags/tag814.xml"/><Relationship Id="rId3" Type="http://schemas.openxmlformats.org/officeDocument/2006/relationships/tags" Target="../tags/tag813.xml"/><Relationship Id="rId2" Type="http://schemas.openxmlformats.org/officeDocument/2006/relationships/tags" Target="../tags/tag812.xml"/><Relationship Id="rId1" Type="http://schemas.openxmlformats.org/officeDocument/2006/relationships/tags" Target="../tags/tag811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825.xml"/><Relationship Id="rId8" Type="http://schemas.openxmlformats.org/officeDocument/2006/relationships/tags" Target="../tags/tag824.xml"/><Relationship Id="rId7" Type="http://schemas.openxmlformats.org/officeDocument/2006/relationships/tags" Target="../tags/tag823.xml"/><Relationship Id="rId6" Type="http://schemas.openxmlformats.org/officeDocument/2006/relationships/tags" Target="../tags/tag822.xml"/><Relationship Id="rId5" Type="http://schemas.openxmlformats.org/officeDocument/2006/relationships/tags" Target="../tags/tag821.xml"/><Relationship Id="rId4" Type="http://schemas.openxmlformats.org/officeDocument/2006/relationships/tags" Target="../tags/tag820.xml"/><Relationship Id="rId3" Type="http://schemas.openxmlformats.org/officeDocument/2006/relationships/tags" Target="../tags/tag819.xml"/><Relationship Id="rId20" Type="http://schemas.openxmlformats.org/officeDocument/2006/relationships/slideLayout" Target="../slideLayouts/slideLayout6.xml"/><Relationship Id="rId2" Type="http://schemas.openxmlformats.org/officeDocument/2006/relationships/tags" Target="../tags/tag818.xml"/><Relationship Id="rId19" Type="http://schemas.openxmlformats.org/officeDocument/2006/relationships/tags" Target="../tags/tag833.xml"/><Relationship Id="rId18" Type="http://schemas.openxmlformats.org/officeDocument/2006/relationships/tags" Target="../tags/tag832.xml"/><Relationship Id="rId17" Type="http://schemas.openxmlformats.org/officeDocument/2006/relationships/tags" Target="../tags/tag831.xml"/><Relationship Id="rId16" Type="http://schemas.openxmlformats.org/officeDocument/2006/relationships/tags" Target="../tags/tag830.xml"/><Relationship Id="rId15" Type="http://schemas.openxmlformats.org/officeDocument/2006/relationships/image" Target="../media/image62.png"/><Relationship Id="rId14" Type="http://schemas.openxmlformats.org/officeDocument/2006/relationships/tags" Target="../tags/tag829.xml"/><Relationship Id="rId13" Type="http://schemas.openxmlformats.org/officeDocument/2006/relationships/tags" Target="../tags/tag828.xml"/><Relationship Id="rId12" Type="http://schemas.openxmlformats.org/officeDocument/2006/relationships/tags" Target="../tags/tag827.xml"/><Relationship Id="rId11" Type="http://schemas.openxmlformats.org/officeDocument/2006/relationships/image" Target="../media/image61.png"/><Relationship Id="rId10" Type="http://schemas.openxmlformats.org/officeDocument/2006/relationships/tags" Target="../tags/tag826.xml"/><Relationship Id="rId1" Type="http://schemas.openxmlformats.org/officeDocument/2006/relationships/tags" Target="../tags/tag817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841.xml"/><Relationship Id="rId8" Type="http://schemas.openxmlformats.org/officeDocument/2006/relationships/tags" Target="../tags/tag840.xml"/><Relationship Id="rId7" Type="http://schemas.openxmlformats.org/officeDocument/2006/relationships/tags" Target="../tags/tag839.xml"/><Relationship Id="rId61" Type="http://schemas.openxmlformats.org/officeDocument/2006/relationships/slideLayout" Target="../slideLayouts/slideLayout4.xml"/><Relationship Id="rId60" Type="http://schemas.openxmlformats.org/officeDocument/2006/relationships/tags" Target="../tags/tag890.xml"/><Relationship Id="rId6" Type="http://schemas.openxmlformats.org/officeDocument/2006/relationships/tags" Target="../tags/tag838.xml"/><Relationship Id="rId59" Type="http://schemas.openxmlformats.org/officeDocument/2006/relationships/tags" Target="../tags/tag889.xml"/><Relationship Id="rId58" Type="http://schemas.openxmlformats.org/officeDocument/2006/relationships/tags" Target="../tags/tag888.xml"/><Relationship Id="rId57" Type="http://schemas.openxmlformats.org/officeDocument/2006/relationships/tags" Target="../tags/tag887.xml"/><Relationship Id="rId56" Type="http://schemas.openxmlformats.org/officeDocument/2006/relationships/tags" Target="../tags/tag886.xml"/><Relationship Id="rId55" Type="http://schemas.openxmlformats.org/officeDocument/2006/relationships/tags" Target="../tags/tag885.xml"/><Relationship Id="rId54" Type="http://schemas.openxmlformats.org/officeDocument/2006/relationships/tags" Target="../tags/tag884.xml"/><Relationship Id="rId53" Type="http://schemas.openxmlformats.org/officeDocument/2006/relationships/tags" Target="../tags/tag883.xml"/><Relationship Id="rId52" Type="http://schemas.openxmlformats.org/officeDocument/2006/relationships/tags" Target="../tags/tag882.xml"/><Relationship Id="rId51" Type="http://schemas.openxmlformats.org/officeDocument/2006/relationships/tags" Target="../tags/tag881.xml"/><Relationship Id="rId50" Type="http://schemas.openxmlformats.org/officeDocument/2006/relationships/tags" Target="../tags/tag880.xml"/><Relationship Id="rId5" Type="http://schemas.openxmlformats.org/officeDocument/2006/relationships/image" Target="../media/image48.png"/><Relationship Id="rId49" Type="http://schemas.openxmlformats.org/officeDocument/2006/relationships/tags" Target="../tags/tag879.xml"/><Relationship Id="rId48" Type="http://schemas.openxmlformats.org/officeDocument/2006/relationships/tags" Target="../tags/tag878.xml"/><Relationship Id="rId47" Type="http://schemas.openxmlformats.org/officeDocument/2006/relationships/tags" Target="../tags/tag877.xml"/><Relationship Id="rId46" Type="http://schemas.openxmlformats.org/officeDocument/2006/relationships/tags" Target="../tags/tag876.xml"/><Relationship Id="rId45" Type="http://schemas.openxmlformats.org/officeDocument/2006/relationships/tags" Target="../tags/tag875.xml"/><Relationship Id="rId44" Type="http://schemas.openxmlformats.org/officeDocument/2006/relationships/tags" Target="../tags/tag874.xml"/><Relationship Id="rId43" Type="http://schemas.openxmlformats.org/officeDocument/2006/relationships/tags" Target="../tags/tag873.xml"/><Relationship Id="rId42" Type="http://schemas.openxmlformats.org/officeDocument/2006/relationships/tags" Target="../tags/tag872.xml"/><Relationship Id="rId41" Type="http://schemas.openxmlformats.org/officeDocument/2006/relationships/tags" Target="../tags/tag871.xml"/><Relationship Id="rId40" Type="http://schemas.openxmlformats.org/officeDocument/2006/relationships/tags" Target="../tags/tag870.xml"/><Relationship Id="rId4" Type="http://schemas.openxmlformats.org/officeDocument/2006/relationships/tags" Target="../tags/tag837.xml"/><Relationship Id="rId39" Type="http://schemas.openxmlformats.org/officeDocument/2006/relationships/tags" Target="../tags/tag869.xml"/><Relationship Id="rId38" Type="http://schemas.openxmlformats.org/officeDocument/2006/relationships/tags" Target="../tags/tag868.xml"/><Relationship Id="rId37" Type="http://schemas.openxmlformats.org/officeDocument/2006/relationships/tags" Target="../tags/tag867.xml"/><Relationship Id="rId36" Type="http://schemas.openxmlformats.org/officeDocument/2006/relationships/tags" Target="../tags/tag866.xml"/><Relationship Id="rId35" Type="http://schemas.openxmlformats.org/officeDocument/2006/relationships/tags" Target="../tags/tag865.xml"/><Relationship Id="rId34" Type="http://schemas.openxmlformats.org/officeDocument/2006/relationships/tags" Target="../tags/tag864.xml"/><Relationship Id="rId33" Type="http://schemas.openxmlformats.org/officeDocument/2006/relationships/tags" Target="../tags/tag863.xml"/><Relationship Id="rId32" Type="http://schemas.openxmlformats.org/officeDocument/2006/relationships/tags" Target="../tags/tag862.xml"/><Relationship Id="rId31" Type="http://schemas.openxmlformats.org/officeDocument/2006/relationships/tags" Target="../tags/tag861.xml"/><Relationship Id="rId30" Type="http://schemas.openxmlformats.org/officeDocument/2006/relationships/tags" Target="../tags/tag860.xml"/><Relationship Id="rId3" Type="http://schemas.openxmlformats.org/officeDocument/2006/relationships/tags" Target="../tags/tag836.xml"/><Relationship Id="rId29" Type="http://schemas.openxmlformats.org/officeDocument/2006/relationships/tags" Target="../tags/tag859.xml"/><Relationship Id="rId28" Type="http://schemas.openxmlformats.org/officeDocument/2006/relationships/tags" Target="../tags/tag858.xml"/><Relationship Id="rId27" Type="http://schemas.openxmlformats.org/officeDocument/2006/relationships/tags" Target="../tags/tag857.xml"/><Relationship Id="rId26" Type="http://schemas.openxmlformats.org/officeDocument/2006/relationships/tags" Target="../tags/tag856.xml"/><Relationship Id="rId25" Type="http://schemas.openxmlformats.org/officeDocument/2006/relationships/tags" Target="../tags/tag855.xml"/><Relationship Id="rId24" Type="http://schemas.openxmlformats.org/officeDocument/2006/relationships/tags" Target="../tags/tag854.xml"/><Relationship Id="rId23" Type="http://schemas.openxmlformats.org/officeDocument/2006/relationships/tags" Target="../tags/tag853.xml"/><Relationship Id="rId22" Type="http://schemas.openxmlformats.org/officeDocument/2006/relationships/tags" Target="../tags/tag852.xml"/><Relationship Id="rId21" Type="http://schemas.openxmlformats.org/officeDocument/2006/relationships/tags" Target="../tags/tag851.xml"/><Relationship Id="rId20" Type="http://schemas.openxmlformats.org/officeDocument/2006/relationships/tags" Target="../tags/tag850.xml"/><Relationship Id="rId2" Type="http://schemas.openxmlformats.org/officeDocument/2006/relationships/tags" Target="../tags/tag835.xml"/><Relationship Id="rId19" Type="http://schemas.openxmlformats.org/officeDocument/2006/relationships/tags" Target="../tags/tag849.xml"/><Relationship Id="rId18" Type="http://schemas.openxmlformats.org/officeDocument/2006/relationships/tags" Target="../tags/tag848.xml"/><Relationship Id="rId17" Type="http://schemas.openxmlformats.org/officeDocument/2006/relationships/tags" Target="../tags/tag847.xml"/><Relationship Id="rId16" Type="http://schemas.openxmlformats.org/officeDocument/2006/relationships/image" Target="../media/image64.GIF"/><Relationship Id="rId15" Type="http://schemas.openxmlformats.org/officeDocument/2006/relationships/tags" Target="../tags/tag846.xml"/><Relationship Id="rId14" Type="http://schemas.openxmlformats.org/officeDocument/2006/relationships/tags" Target="../tags/tag845.xml"/><Relationship Id="rId13" Type="http://schemas.openxmlformats.org/officeDocument/2006/relationships/tags" Target="../tags/tag844.xml"/><Relationship Id="rId12" Type="http://schemas.openxmlformats.org/officeDocument/2006/relationships/tags" Target="../tags/tag843.xml"/><Relationship Id="rId11" Type="http://schemas.openxmlformats.org/officeDocument/2006/relationships/tags" Target="../tags/tag842.xml"/><Relationship Id="rId10" Type="http://schemas.openxmlformats.org/officeDocument/2006/relationships/image" Target="../media/image63.png"/><Relationship Id="rId1" Type="http://schemas.openxmlformats.org/officeDocument/2006/relationships/tags" Target="../tags/tag83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892.xml"/><Relationship Id="rId1" Type="http://schemas.openxmlformats.org/officeDocument/2006/relationships/tags" Target="../tags/tag89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894.xml"/><Relationship Id="rId1" Type="http://schemas.openxmlformats.org/officeDocument/2006/relationships/tags" Target="../tags/tag893.xml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.xml"/><Relationship Id="rId6" Type="http://schemas.openxmlformats.org/officeDocument/2006/relationships/tags" Target="../tags/tag899.xml"/><Relationship Id="rId5" Type="http://schemas.openxmlformats.org/officeDocument/2006/relationships/tags" Target="../tags/tag898.xml"/><Relationship Id="rId4" Type="http://schemas.openxmlformats.org/officeDocument/2006/relationships/tags" Target="../tags/tag897.xml"/><Relationship Id="rId3" Type="http://schemas.openxmlformats.org/officeDocument/2006/relationships/image" Target="../media/image65.png"/><Relationship Id="rId2" Type="http://schemas.openxmlformats.org/officeDocument/2006/relationships/tags" Target="../tags/tag896.xml"/><Relationship Id="rId1" Type="http://schemas.openxmlformats.org/officeDocument/2006/relationships/tags" Target="../tags/tag895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493.xml"/><Relationship Id="rId8" Type="http://schemas.openxmlformats.org/officeDocument/2006/relationships/image" Target="../media/image4.png"/><Relationship Id="rId7" Type="http://schemas.openxmlformats.org/officeDocument/2006/relationships/tags" Target="../tags/tag492.xml"/><Relationship Id="rId6" Type="http://schemas.openxmlformats.org/officeDocument/2006/relationships/image" Target="../media/image1.png"/><Relationship Id="rId5" Type="http://schemas.openxmlformats.org/officeDocument/2006/relationships/tags" Target="../tags/tag491.xml"/><Relationship Id="rId4" Type="http://schemas.openxmlformats.org/officeDocument/2006/relationships/tags" Target="../tags/tag490.xml"/><Relationship Id="rId3" Type="http://schemas.openxmlformats.org/officeDocument/2006/relationships/tags" Target="../tags/tag489.xml"/><Relationship Id="rId2" Type="http://schemas.openxmlformats.org/officeDocument/2006/relationships/tags" Target="../tags/tag488.xml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8.xml"/><Relationship Id="rId14" Type="http://schemas.openxmlformats.org/officeDocument/2006/relationships/tags" Target="../tags/tag498.xml"/><Relationship Id="rId13" Type="http://schemas.openxmlformats.org/officeDocument/2006/relationships/tags" Target="../tags/tag497.xml"/><Relationship Id="rId12" Type="http://schemas.openxmlformats.org/officeDocument/2006/relationships/tags" Target="../tags/tag496.xml"/><Relationship Id="rId11" Type="http://schemas.openxmlformats.org/officeDocument/2006/relationships/tags" Target="../tags/tag495.xml"/><Relationship Id="rId10" Type="http://schemas.openxmlformats.org/officeDocument/2006/relationships/tags" Target="../tags/tag494.xml"/><Relationship Id="rId1" Type="http://schemas.openxmlformats.org/officeDocument/2006/relationships/tags" Target="../tags/tag487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tags" Target="../tags/tag902.xml"/><Relationship Id="rId3" Type="http://schemas.openxmlformats.org/officeDocument/2006/relationships/tags" Target="../tags/tag901.xml"/><Relationship Id="rId2" Type="http://schemas.openxmlformats.org/officeDocument/2006/relationships/image" Target="../media/image66.png"/><Relationship Id="rId1" Type="http://schemas.openxmlformats.org/officeDocument/2006/relationships/tags" Target="../tags/tag900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911.xml"/><Relationship Id="rId8" Type="http://schemas.openxmlformats.org/officeDocument/2006/relationships/tags" Target="../tags/tag910.xml"/><Relationship Id="rId7" Type="http://schemas.openxmlformats.org/officeDocument/2006/relationships/tags" Target="../tags/tag909.xml"/><Relationship Id="rId6" Type="http://schemas.openxmlformats.org/officeDocument/2006/relationships/tags" Target="../tags/tag908.xml"/><Relationship Id="rId5" Type="http://schemas.openxmlformats.org/officeDocument/2006/relationships/tags" Target="../tags/tag907.xml"/><Relationship Id="rId4" Type="http://schemas.openxmlformats.org/officeDocument/2006/relationships/tags" Target="../tags/tag906.xml"/><Relationship Id="rId3" Type="http://schemas.openxmlformats.org/officeDocument/2006/relationships/tags" Target="../tags/tag905.xml"/><Relationship Id="rId24" Type="http://schemas.openxmlformats.org/officeDocument/2006/relationships/slideLayout" Target="../slideLayouts/slideLayout7.xml"/><Relationship Id="rId23" Type="http://schemas.openxmlformats.org/officeDocument/2006/relationships/tags" Target="../tags/tag925.xml"/><Relationship Id="rId22" Type="http://schemas.openxmlformats.org/officeDocument/2006/relationships/tags" Target="../tags/tag924.xml"/><Relationship Id="rId21" Type="http://schemas.openxmlformats.org/officeDocument/2006/relationships/tags" Target="../tags/tag923.xml"/><Relationship Id="rId20" Type="http://schemas.openxmlformats.org/officeDocument/2006/relationships/tags" Target="../tags/tag922.xml"/><Relationship Id="rId2" Type="http://schemas.openxmlformats.org/officeDocument/2006/relationships/tags" Target="../tags/tag904.xml"/><Relationship Id="rId19" Type="http://schemas.openxmlformats.org/officeDocument/2006/relationships/tags" Target="../tags/tag921.xml"/><Relationship Id="rId18" Type="http://schemas.openxmlformats.org/officeDocument/2006/relationships/tags" Target="../tags/tag920.xml"/><Relationship Id="rId17" Type="http://schemas.openxmlformats.org/officeDocument/2006/relationships/tags" Target="../tags/tag919.xml"/><Relationship Id="rId16" Type="http://schemas.openxmlformats.org/officeDocument/2006/relationships/tags" Target="../tags/tag918.xml"/><Relationship Id="rId15" Type="http://schemas.openxmlformats.org/officeDocument/2006/relationships/tags" Target="../tags/tag917.xml"/><Relationship Id="rId14" Type="http://schemas.openxmlformats.org/officeDocument/2006/relationships/tags" Target="../tags/tag916.xml"/><Relationship Id="rId13" Type="http://schemas.openxmlformats.org/officeDocument/2006/relationships/tags" Target="../tags/tag915.xml"/><Relationship Id="rId12" Type="http://schemas.openxmlformats.org/officeDocument/2006/relationships/tags" Target="../tags/tag914.xml"/><Relationship Id="rId11" Type="http://schemas.openxmlformats.org/officeDocument/2006/relationships/tags" Target="../tags/tag913.xml"/><Relationship Id="rId10" Type="http://schemas.openxmlformats.org/officeDocument/2006/relationships/tags" Target="../tags/tag912.xml"/><Relationship Id="rId1" Type="http://schemas.openxmlformats.org/officeDocument/2006/relationships/tags" Target="../tags/tag903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933.xml"/><Relationship Id="rId8" Type="http://schemas.openxmlformats.org/officeDocument/2006/relationships/tags" Target="../tags/tag932.xml"/><Relationship Id="rId7" Type="http://schemas.openxmlformats.org/officeDocument/2006/relationships/tags" Target="../tags/tag931.xml"/><Relationship Id="rId6" Type="http://schemas.openxmlformats.org/officeDocument/2006/relationships/tags" Target="../tags/tag930.xml"/><Relationship Id="rId5" Type="http://schemas.openxmlformats.org/officeDocument/2006/relationships/tags" Target="../tags/tag929.xml"/><Relationship Id="rId4" Type="http://schemas.openxmlformats.org/officeDocument/2006/relationships/tags" Target="../tags/tag928.xml"/><Relationship Id="rId39" Type="http://schemas.openxmlformats.org/officeDocument/2006/relationships/notesSlide" Target="../notesSlides/notesSlide2.xml"/><Relationship Id="rId38" Type="http://schemas.openxmlformats.org/officeDocument/2006/relationships/vmlDrawing" Target="../drawings/vmlDrawing2.vml"/><Relationship Id="rId37" Type="http://schemas.openxmlformats.org/officeDocument/2006/relationships/slideLayout" Target="../slideLayouts/slideLayout7.xml"/><Relationship Id="rId36" Type="http://schemas.openxmlformats.org/officeDocument/2006/relationships/tags" Target="../tags/tag958.xml"/><Relationship Id="rId35" Type="http://schemas.openxmlformats.org/officeDocument/2006/relationships/image" Target="../media/image68.emf"/><Relationship Id="rId34" Type="http://schemas.openxmlformats.org/officeDocument/2006/relationships/oleObject" Target="../embeddings/oleObject2.bin"/><Relationship Id="rId33" Type="http://schemas.openxmlformats.org/officeDocument/2006/relationships/tags" Target="../tags/tag957.xml"/><Relationship Id="rId32" Type="http://schemas.openxmlformats.org/officeDocument/2006/relationships/tags" Target="../tags/tag956.xml"/><Relationship Id="rId31" Type="http://schemas.openxmlformats.org/officeDocument/2006/relationships/tags" Target="../tags/tag955.xml"/><Relationship Id="rId30" Type="http://schemas.openxmlformats.org/officeDocument/2006/relationships/tags" Target="../tags/tag954.xml"/><Relationship Id="rId3" Type="http://schemas.openxmlformats.org/officeDocument/2006/relationships/image" Target="../media/image67.jpeg"/><Relationship Id="rId29" Type="http://schemas.openxmlformats.org/officeDocument/2006/relationships/tags" Target="../tags/tag953.xml"/><Relationship Id="rId28" Type="http://schemas.openxmlformats.org/officeDocument/2006/relationships/tags" Target="../tags/tag952.xml"/><Relationship Id="rId27" Type="http://schemas.openxmlformats.org/officeDocument/2006/relationships/tags" Target="../tags/tag951.xml"/><Relationship Id="rId26" Type="http://schemas.openxmlformats.org/officeDocument/2006/relationships/tags" Target="../tags/tag950.xml"/><Relationship Id="rId25" Type="http://schemas.openxmlformats.org/officeDocument/2006/relationships/tags" Target="../tags/tag949.xml"/><Relationship Id="rId24" Type="http://schemas.openxmlformats.org/officeDocument/2006/relationships/tags" Target="../tags/tag948.xml"/><Relationship Id="rId23" Type="http://schemas.openxmlformats.org/officeDocument/2006/relationships/tags" Target="../tags/tag947.xml"/><Relationship Id="rId22" Type="http://schemas.openxmlformats.org/officeDocument/2006/relationships/tags" Target="../tags/tag946.xml"/><Relationship Id="rId21" Type="http://schemas.openxmlformats.org/officeDocument/2006/relationships/tags" Target="../tags/tag945.xml"/><Relationship Id="rId20" Type="http://schemas.openxmlformats.org/officeDocument/2006/relationships/tags" Target="../tags/tag944.xml"/><Relationship Id="rId2" Type="http://schemas.openxmlformats.org/officeDocument/2006/relationships/tags" Target="../tags/tag927.xml"/><Relationship Id="rId19" Type="http://schemas.openxmlformats.org/officeDocument/2006/relationships/tags" Target="../tags/tag943.xml"/><Relationship Id="rId18" Type="http://schemas.openxmlformats.org/officeDocument/2006/relationships/tags" Target="../tags/tag942.xml"/><Relationship Id="rId17" Type="http://schemas.openxmlformats.org/officeDocument/2006/relationships/tags" Target="../tags/tag941.xml"/><Relationship Id="rId16" Type="http://schemas.openxmlformats.org/officeDocument/2006/relationships/tags" Target="../tags/tag940.xml"/><Relationship Id="rId15" Type="http://schemas.openxmlformats.org/officeDocument/2006/relationships/tags" Target="../tags/tag939.xml"/><Relationship Id="rId14" Type="http://schemas.openxmlformats.org/officeDocument/2006/relationships/tags" Target="../tags/tag938.xml"/><Relationship Id="rId13" Type="http://schemas.openxmlformats.org/officeDocument/2006/relationships/tags" Target="../tags/tag937.xml"/><Relationship Id="rId12" Type="http://schemas.openxmlformats.org/officeDocument/2006/relationships/tags" Target="../tags/tag936.xml"/><Relationship Id="rId11" Type="http://schemas.openxmlformats.org/officeDocument/2006/relationships/tags" Target="../tags/tag935.xml"/><Relationship Id="rId10" Type="http://schemas.openxmlformats.org/officeDocument/2006/relationships/tags" Target="../tags/tag934.xml"/><Relationship Id="rId1" Type="http://schemas.openxmlformats.org/officeDocument/2006/relationships/tags" Target="../tags/tag926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969.xml"/><Relationship Id="rId8" Type="http://schemas.openxmlformats.org/officeDocument/2006/relationships/tags" Target="../tags/tag968.xml"/><Relationship Id="rId7" Type="http://schemas.openxmlformats.org/officeDocument/2006/relationships/tags" Target="../tags/tag967.xml"/><Relationship Id="rId6" Type="http://schemas.openxmlformats.org/officeDocument/2006/relationships/tags" Target="../tags/tag966.xml"/><Relationship Id="rId5" Type="http://schemas.openxmlformats.org/officeDocument/2006/relationships/tags" Target="../tags/tag965.xml"/><Relationship Id="rId4" Type="http://schemas.openxmlformats.org/officeDocument/2006/relationships/tags" Target="../tags/tag964.xml"/><Relationship Id="rId30" Type="http://schemas.openxmlformats.org/officeDocument/2006/relationships/vmlDrawing" Target="../drawings/vmlDrawing3.vml"/><Relationship Id="rId3" Type="http://schemas.openxmlformats.org/officeDocument/2006/relationships/tags" Target="../tags/tag963.xml"/><Relationship Id="rId29" Type="http://schemas.openxmlformats.org/officeDocument/2006/relationships/slideLayout" Target="../slideLayouts/slideLayout7.xml"/><Relationship Id="rId28" Type="http://schemas.openxmlformats.org/officeDocument/2006/relationships/image" Target="../media/image68.emf"/><Relationship Id="rId27" Type="http://schemas.openxmlformats.org/officeDocument/2006/relationships/oleObject" Target="../embeddings/oleObject3.bin"/><Relationship Id="rId26" Type="http://schemas.openxmlformats.org/officeDocument/2006/relationships/tags" Target="../tags/tag985.xml"/><Relationship Id="rId25" Type="http://schemas.openxmlformats.org/officeDocument/2006/relationships/tags" Target="../tags/tag984.xml"/><Relationship Id="rId24" Type="http://schemas.openxmlformats.org/officeDocument/2006/relationships/tags" Target="../tags/tag983.xml"/><Relationship Id="rId23" Type="http://schemas.openxmlformats.org/officeDocument/2006/relationships/tags" Target="../tags/tag982.xml"/><Relationship Id="rId22" Type="http://schemas.openxmlformats.org/officeDocument/2006/relationships/image" Target="../media/image67.jpeg"/><Relationship Id="rId21" Type="http://schemas.openxmlformats.org/officeDocument/2006/relationships/tags" Target="../tags/tag981.xml"/><Relationship Id="rId20" Type="http://schemas.openxmlformats.org/officeDocument/2006/relationships/tags" Target="../tags/tag980.xml"/><Relationship Id="rId2" Type="http://schemas.openxmlformats.org/officeDocument/2006/relationships/tags" Target="../tags/tag962.xml"/><Relationship Id="rId19" Type="http://schemas.openxmlformats.org/officeDocument/2006/relationships/tags" Target="../tags/tag979.xml"/><Relationship Id="rId18" Type="http://schemas.openxmlformats.org/officeDocument/2006/relationships/tags" Target="../tags/tag978.xml"/><Relationship Id="rId17" Type="http://schemas.openxmlformats.org/officeDocument/2006/relationships/tags" Target="../tags/tag977.xml"/><Relationship Id="rId16" Type="http://schemas.openxmlformats.org/officeDocument/2006/relationships/tags" Target="../tags/tag976.xml"/><Relationship Id="rId15" Type="http://schemas.openxmlformats.org/officeDocument/2006/relationships/tags" Target="../tags/tag975.xml"/><Relationship Id="rId14" Type="http://schemas.openxmlformats.org/officeDocument/2006/relationships/tags" Target="../tags/tag974.xml"/><Relationship Id="rId13" Type="http://schemas.openxmlformats.org/officeDocument/2006/relationships/tags" Target="../tags/tag973.xml"/><Relationship Id="rId12" Type="http://schemas.openxmlformats.org/officeDocument/2006/relationships/tags" Target="../tags/tag972.xml"/><Relationship Id="rId11" Type="http://schemas.openxmlformats.org/officeDocument/2006/relationships/tags" Target="../tags/tag971.xml"/><Relationship Id="rId10" Type="http://schemas.openxmlformats.org/officeDocument/2006/relationships/tags" Target="../tags/tag970.xml"/><Relationship Id="rId1" Type="http://schemas.openxmlformats.org/officeDocument/2006/relationships/tags" Target="../tags/tag961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509.xml"/><Relationship Id="rId8" Type="http://schemas.openxmlformats.org/officeDocument/2006/relationships/tags" Target="../tags/tag508.xml"/><Relationship Id="rId7" Type="http://schemas.openxmlformats.org/officeDocument/2006/relationships/tags" Target="../tags/tag507.xml"/><Relationship Id="rId6" Type="http://schemas.openxmlformats.org/officeDocument/2006/relationships/tags" Target="../tags/tag506.xml"/><Relationship Id="rId5" Type="http://schemas.openxmlformats.org/officeDocument/2006/relationships/tags" Target="../tags/tag505.xml"/><Relationship Id="rId42" Type="http://schemas.openxmlformats.org/officeDocument/2006/relationships/slideLayout" Target="../slideLayouts/slideLayout6.xml"/><Relationship Id="rId41" Type="http://schemas.openxmlformats.org/officeDocument/2006/relationships/tags" Target="../tags/tag540.xml"/><Relationship Id="rId40" Type="http://schemas.openxmlformats.org/officeDocument/2006/relationships/tags" Target="../tags/tag539.xml"/><Relationship Id="rId4" Type="http://schemas.openxmlformats.org/officeDocument/2006/relationships/tags" Target="../tags/tag504.xml"/><Relationship Id="rId39" Type="http://schemas.openxmlformats.org/officeDocument/2006/relationships/tags" Target="../tags/tag538.xml"/><Relationship Id="rId38" Type="http://schemas.openxmlformats.org/officeDocument/2006/relationships/tags" Target="../tags/tag537.xml"/><Relationship Id="rId37" Type="http://schemas.openxmlformats.org/officeDocument/2006/relationships/tags" Target="../tags/tag536.xml"/><Relationship Id="rId36" Type="http://schemas.openxmlformats.org/officeDocument/2006/relationships/tags" Target="../tags/tag535.xml"/><Relationship Id="rId35" Type="http://schemas.openxmlformats.org/officeDocument/2006/relationships/tags" Target="../tags/tag534.xml"/><Relationship Id="rId34" Type="http://schemas.openxmlformats.org/officeDocument/2006/relationships/tags" Target="../tags/tag533.xml"/><Relationship Id="rId33" Type="http://schemas.openxmlformats.org/officeDocument/2006/relationships/tags" Target="../tags/tag532.xml"/><Relationship Id="rId32" Type="http://schemas.openxmlformats.org/officeDocument/2006/relationships/tags" Target="../tags/tag531.xml"/><Relationship Id="rId31" Type="http://schemas.openxmlformats.org/officeDocument/2006/relationships/tags" Target="../tags/tag530.xml"/><Relationship Id="rId30" Type="http://schemas.openxmlformats.org/officeDocument/2006/relationships/tags" Target="../tags/tag529.xml"/><Relationship Id="rId3" Type="http://schemas.openxmlformats.org/officeDocument/2006/relationships/tags" Target="../tags/tag503.xml"/><Relationship Id="rId29" Type="http://schemas.openxmlformats.org/officeDocument/2006/relationships/tags" Target="../tags/tag528.xml"/><Relationship Id="rId28" Type="http://schemas.openxmlformats.org/officeDocument/2006/relationships/tags" Target="../tags/tag527.xml"/><Relationship Id="rId27" Type="http://schemas.openxmlformats.org/officeDocument/2006/relationships/tags" Target="../tags/tag526.xml"/><Relationship Id="rId26" Type="http://schemas.openxmlformats.org/officeDocument/2006/relationships/tags" Target="../tags/tag525.xml"/><Relationship Id="rId25" Type="http://schemas.openxmlformats.org/officeDocument/2006/relationships/tags" Target="../tags/tag524.xml"/><Relationship Id="rId24" Type="http://schemas.openxmlformats.org/officeDocument/2006/relationships/tags" Target="../tags/tag523.xml"/><Relationship Id="rId23" Type="http://schemas.openxmlformats.org/officeDocument/2006/relationships/tags" Target="../tags/tag522.xml"/><Relationship Id="rId22" Type="http://schemas.openxmlformats.org/officeDocument/2006/relationships/image" Target="../media/image41.GIF"/><Relationship Id="rId21" Type="http://schemas.openxmlformats.org/officeDocument/2006/relationships/tags" Target="../tags/tag521.xml"/><Relationship Id="rId20" Type="http://schemas.openxmlformats.org/officeDocument/2006/relationships/tags" Target="../tags/tag520.xml"/><Relationship Id="rId2" Type="http://schemas.openxmlformats.org/officeDocument/2006/relationships/tags" Target="../tags/tag502.xml"/><Relationship Id="rId19" Type="http://schemas.openxmlformats.org/officeDocument/2006/relationships/tags" Target="../tags/tag519.xml"/><Relationship Id="rId18" Type="http://schemas.openxmlformats.org/officeDocument/2006/relationships/tags" Target="../tags/tag518.xml"/><Relationship Id="rId17" Type="http://schemas.openxmlformats.org/officeDocument/2006/relationships/tags" Target="../tags/tag517.xml"/><Relationship Id="rId16" Type="http://schemas.openxmlformats.org/officeDocument/2006/relationships/tags" Target="../tags/tag516.xml"/><Relationship Id="rId15" Type="http://schemas.openxmlformats.org/officeDocument/2006/relationships/tags" Target="../tags/tag515.xml"/><Relationship Id="rId14" Type="http://schemas.openxmlformats.org/officeDocument/2006/relationships/tags" Target="../tags/tag514.xml"/><Relationship Id="rId13" Type="http://schemas.openxmlformats.org/officeDocument/2006/relationships/tags" Target="../tags/tag513.xml"/><Relationship Id="rId12" Type="http://schemas.openxmlformats.org/officeDocument/2006/relationships/tags" Target="../tags/tag512.xml"/><Relationship Id="rId11" Type="http://schemas.openxmlformats.org/officeDocument/2006/relationships/tags" Target="../tags/tag511.xml"/><Relationship Id="rId10" Type="http://schemas.openxmlformats.org/officeDocument/2006/relationships/tags" Target="../tags/tag510.xml"/><Relationship Id="rId1" Type="http://schemas.openxmlformats.org/officeDocument/2006/relationships/tags" Target="../tags/tag50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549.xml"/><Relationship Id="rId8" Type="http://schemas.openxmlformats.org/officeDocument/2006/relationships/tags" Target="../tags/tag548.xml"/><Relationship Id="rId7" Type="http://schemas.openxmlformats.org/officeDocument/2006/relationships/tags" Target="../tags/tag547.xml"/><Relationship Id="rId6" Type="http://schemas.openxmlformats.org/officeDocument/2006/relationships/tags" Target="../tags/tag546.xml"/><Relationship Id="rId5" Type="http://schemas.openxmlformats.org/officeDocument/2006/relationships/tags" Target="../tags/tag545.xml"/><Relationship Id="rId4" Type="http://schemas.openxmlformats.org/officeDocument/2006/relationships/tags" Target="../tags/tag544.xml"/><Relationship Id="rId39" Type="http://schemas.openxmlformats.org/officeDocument/2006/relationships/slideLayout" Target="../slideLayouts/slideLayout6.xml"/><Relationship Id="rId38" Type="http://schemas.openxmlformats.org/officeDocument/2006/relationships/image" Target="../media/image42.GIF"/><Relationship Id="rId37" Type="http://schemas.openxmlformats.org/officeDocument/2006/relationships/tags" Target="../tags/tag577.xml"/><Relationship Id="rId36" Type="http://schemas.openxmlformats.org/officeDocument/2006/relationships/tags" Target="../tags/tag576.xml"/><Relationship Id="rId35" Type="http://schemas.openxmlformats.org/officeDocument/2006/relationships/tags" Target="../tags/tag575.xml"/><Relationship Id="rId34" Type="http://schemas.openxmlformats.org/officeDocument/2006/relationships/tags" Target="../tags/tag574.xml"/><Relationship Id="rId33" Type="http://schemas.openxmlformats.org/officeDocument/2006/relationships/tags" Target="../tags/tag573.xml"/><Relationship Id="rId32" Type="http://schemas.openxmlformats.org/officeDocument/2006/relationships/tags" Target="../tags/tag572.xml"/><Relationship Id="rId31" Type="http://schemas.openxmlformats.org/officeDocument/2006/relationships/tags" Target="../tags/tag571.xml"/><Relationship Id="rId30" Type="http://schemas.openxmlformats.org/officeDocument/2006/relationships/tags" Target="../tags/tag570.xml"/><Relationship Id="rId3" Type="http://schemas.openxmlformats.org/officeDocument/2006/relationships/tags" Target="../tags/tag543.xml"/><Relationship Id="rId29" Type="http://schemas.openxmlformats.org/officeDocument/2006/relationships/tags" Target="../tags/tag569.xml"/><Relationship Id="rId28" Type="http://schemas.openxmlformats.org/officeDocument/2006/relationships/tags" Target="../tags/tag568.xml"/><Relationship Id="rId27" Type="http://schemas.openxmlformats.org/officeDocument/2006/relationships/tags" Target="../tags/tag567.xml"/><Relationship Id="rId26" Type="http://schemas.openxmlformats.org/officeDocument/2006/relationships/tags" Target="../tags/tag566.xml"/><Relationship Id="rId25" Type="http://schemas.openxmlformats.org/officeDocument/2006/relationships/tags" Target="../tags/tag565.xml"/><Relationship Id="rId24" Type="http://schemas.openxmlformats.org/officeDocument/2006/relationships/tags" Target="../tags/tag564.xml"/><Relationship Id="rId23" Type="http://schemas.openxmlformats.org/officeDocument/2006/relationships/tags" Target="../tags/tag563.xml"/><Relationship Id="rId22" Type="http://schemas.openxmlformats.org/officeDocument/2006/relationships/tags" Target="../tags/tag562.xml"/><Relationship Id="rId21" Type="http://schemas.openxmlformats.org/officeDocument/2006/relationships/tags" Target="../tags/tag561.xml"/><Relationship Id="rId20" Type="http://schemas.openxmlformats.org/officeDocument/2006/relationships/tags" Target="../tags/tag560.xml"/><Relationship Id="rId2" Type="http://schemas.openxmlformats.org/officeDocument/2006/relationships/tags" Target="../tags/tag542.xml"/><Relationship Id="rId19" Type="http://schemas.openxmlformats.org/officeDocument/2006/relationships/tags" Target="../tags/tag559.xml"/><Relationship Id="rId18" Type="http://schemas.openxmlformats.org/officeDocument/2006/relationships/tags" Target="../tags/tag558.xml"/><Relationship Id="rId17" Type="http://schemas.openxmlformats.org/officeDocument/2006/relationships/tags" Target="../tags/tag557.xml"/><Relationship Id="rId16" Type="http://schemas.openxmlformats.org/officeDocument/2006/relationships/tags" Target="../tags/tag556.xml"/><Relationship Id="rId15" Type="http://schemas.openxmlformats.org/officeDocument/2006/relationships/tags" Target="../tags/tag555.xml"/><Relationship Id="rId14" Type="http://schemas.openxmlformats.org/officeDocument/2006/relationships/tags" Target="../tags/tag554.xml"/><Relationship Id="rId13" Type="http://schemas.openxmlformats.org/officeDocument/2006/relationships/tags" Target="../tags/tag553.xml"/><Relationship Id="rId12" Type="http://schemas.openxmlformats.org/officeDocument/2006/relationships/tags" Target="../tags/tag552.xml"/><Relationship Id="rId11" Type="http://schemas.openxmlformats.org/officeDocument/2006/relationships/tags" Target="../tags/tag551.xml"/><Relationship Id="rId10" Type="http://schemas.openxmlformats.org/officeDocument/2006/relationships/tags" Target="../tags/tag550.xml"/><Relationship Id="rId1" Type="http://schemas.openxmlformats.org/officeDocument/2006/relationships/tags" Target="../tags/tag541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586.xml"/><Relationship Id="rId8" Type="http://schemas.openxmlformats.org/officeDocument/2006/relationships/tags" Target="../tags/tag585.xml"/><Relationship Id="rId7" Type="http://schemas.openxmlformats.org/officeDocument/2006/relationships/tags" Target="../tags/tag584.xml"/><Relationship Id="rId6" Type="http://schemas.openxmlformats.org/officeDocument/2006/relationships/tags" Target="../tags/tag583.xml"/><Relationship Id="rId55" Type="http://schemas.openxmlformats.org/officeDocument/2006/relationships/vmlDrawing" Target="../drawings/vmlDrawing1.vml"/><Relationship Id="rId54" Type="http://schemas.openxmlformats.org/officeDocument/2006/relationships/slideLayout" Target="../slideLayouts/slideLayout6.xml"/><Relationship Id="rId53" Type="http://schemas.openxmlformats.org/officeDocument/2006/relationships/tags" Target="../tags/tag628.xml"/><Relationship Id="rId52" Type="http://schemas.openxmlformats.org/officeDocument/2006/relationships/tags" Target="../tags/tag627.xml"/><Relationship Id="rId51" Type="http://schemas.openxmlformats.org/officeDocument/2006/relationships/tags" Target="../tags/tag626.xml"/><Relationship Id="rId50" Type="http://schemas.openxmlformats.org/officeDocument/2006/relationships/tags" Target="../tags/tag625.xml"/><Relationship Id="rId5" Type="http://schemas.openxmlformats.org/officeDocument/2006/relationships/tags" Target="../tags/tag582.xml"/><Relationship Id="rId49" Type="http://schemas.openxmlformats.org/officeDocument/2006/relationships/tags" Target="../tags/tag624.xml"/><Relationship Id="rId48" Type="http://schemas.openxmlformats.org/officeDocument/2006/relationships/tags" Target="../tags/tag623.xml"/><Relationship Id="rId47" Type="http://schemas.openxmlformats.org/officeDocument/2006/relationships/tags" Target="../tags/tag622.xml"/><Relationship Id="rId46" Type="http://schemas.openxmlformats.org/officeDocument/2006/relationships/tags" Target="../tags/tag621.xml"/><Relationship Id="rId45" Type="http://schemas.openxmlformats.org/officeDocument/2006/relationships/tags" Target="../tags/tag620.xml"/><Relationship Id="rId44" Type="http://schemas.openxmlformats.org/officeDocument/2006/relationships/tags" Target="../tags/tag619.xml"/><Relationship Id="rId43" Type="http://schemas.openxmlformats.org/officeDocument/2006/relationships/tags" Target="../tags/tag618.xml"/><Relationship Id="rId42" Type="http://schemas.openxmlformats.org/officeDocument/2006/relationships/tags" Target="../tags/tag617.xml"/><Relationship Id="rId41" Type="http://schemas.openxmlformats.org/officeDocument/2006/relationships/tags" Target="../tags/tag616.xml"/><Relationship Id="rId40" Type="http://schemas.openxmlformats.org/officeDocument/2006/relationships/tags" Target="../tags/tag615.xml"/><Relationship Id="rId4" Type="http://schemas.openxmlformats.org/officeDocument/2006/relationships/tags" Target="../tags/tag581.xml"/><Relationship Id="rId39" Type="http://schemas.openxmlformats.org/officeDocument/2006/relationships/image" Target="../media/image43.wmf"/><Relationship Id="rId38" Type="http://schemas.openxmlformats.org/officeDocument/2006/relationships/oleObject" Target="../embeddings/oleObject1.bin"/><Relationship Id="rId37" Type="http://schemas.openxmlformats.org/officeDocument/2006/relationships/tags" Target="../tags/tag614.xml"/><Relationship Id="rId36" Type="http://schemas.openxmlformats.org/officeDocument/2006/relationships/tags" Target="../tags/tag613.xml"/><Relationship Id="rId35" Type="http://schemas.openxmlformats.org/officeDocument/2006/relationships/tags" Target="../tags/tag612.xml"/><Relationship Id="rId34" Type="http://schemas.openxmlformats.org/officeDocument/2006/relationships/tags" Target="../tags/tag611.xml"/><Relationship Id="rId33" Type="http://schemas.openxmlformats.org/officeDocument/2006/relationships/tags" Target="../tags/tag610.xml"/><Relationship Id="rId32" Type="http://schemas.openxmlformats.org/officeDocument/2006/relationships/tags" Target="../tags/tag609.xml"/><Relationship Id="rId31" Type="http://schemas.openxmlformats.org/officeDocument/2006/relationships/tags" Target="../tags/tag608.xml"/><Relationship Id="rId30" Type="http://schemas.openxmlformats.org/officeDocument/2006/relationships/tags" Target="../tags/tag607.xml"/><Relationship Id="rId3" Type="http://schemas.openxmlformats.org/officeDocument/2006/relationships/tags" Target="../tags/tag580.xml"/><Relationship Id="rId29" Type="http://schemas.openxmlformats.org/officeDocument/2006/relationships/tags" Target="../tags/tag606.xml"/><Relationship Id="rId28" Type="http://schemas.openxmlformats.org/officeDocument/2006/relationships/tags" Target="../tags/tag605.xml"/><Relationship Id="rId27" Type="http://schemas.openxmlformats.org/officeDocument/2006/relationships/tags" Target="../tags/tag604.xml"/><Relationship Id="rId26" Type="http://schemas.openxmlformats.org/officeDocument/2006/relationships/tags" Target="../tags/tag603.xml"/><Relationship Id="rId25" Type="http://schemas.openxmlformats.org/officeDocument/2006/relationships/tags" Target="../tags/tag602.xml"/><Relationship Id="rId24" Type="http://schemas.openxmlformats.org/officeDocument/2006/relationships/tags" Target="../tags/tag601.xml"/><Relationship Id="rId23" Type="http://schemas.openxmlformats.org/officeDocument/2006/relationships/tags" Target="../tags/tag600.xml"/><Relationship Id="rId22" Type="http://schemas.openxmlformats.org/officeDocument/2006/relationships/tags" Target="../tags/tag599.xml"/><Relationship Id="rId21" Type="http://schemas.openxmlformats.org/officeDocument/2006/relationships/tags" Target="../tags/tag598.xml"/><Relationship Id="rId20" Type="http://schemas.openxmlformats.org/officeDocument/2006/relationships/tags" Target="../tags/tag597.xml"/><Relationship Id="rId2" Type="http://schemas.openxmlformats.org/officeDocument/2006/relationships/tags" Target="../tags/tag579.xml"/><Relationship Id="rId19" Type="http://schemas.openxmlformats.org/officeDocument/2006/relationships/tags" Target="../tags/tag596.xml"/><Relationship Id="rId18" Type="http://schemas.openxmlformats.org/officeDocument/2006/relationships/tags" Target="../tags/tag595.xml"/><Relationship Id="rId17" Type="http://schemas.openxmlformats.org/officeDocument/2006/relationships/tags" Target="../tags/tag594.xml"/><Relationship Id="rId16" Type="http://schemas.openxmlformats.org/officeDocument/2006/relationships/tags" Target="../tags/tag593.xml"/><Relationship Id="rId15" Type="http://schemas.openxmlformats.org/officeDocument/2006/relationships/tags" Target="../tags/tag592.xml"/><Relationship Id="rId14" Type="http://schemas.openxmlformats.org/officeDocument/2006/relationships/tags" Target="../tags/tag591.xml"/><Relationship Id="rId13" Type="http://schemas.openxmlformats.org/officeDocument/2006/relationships/tags" Target="../tags/tag590.xml"/><Relationship Id="rId12" Type="http://schemas.openxmlformats.org/officeDocument/2006/relationships/tags" Target="../tags/tag589.xml"/><Relationship Id="rId11" Type="http://schemas.openxmlformats.org/officeDocument/2006/relationships/tags" Target="../tags/tag588.xml"/><Relationship Id="rId10" Type="http://schemas.openxmlformats.org/officeDocument/2006/relationships/tags" Target="../tags/tag587.xml"/><Relationship Id="rId1" Type="http://schemas.openxmlformats.org/officeDocument/2006/relationships/tags" Target="../tags/tag578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44.jpeg"/><Relationship Id="rId8" Type="http://schemas.openxmlformats.org/officeDocument/2006/relationships/tags" Target="../tags/tag636.xml"/><Relationship Id="rId7" Type="http://schemas.openxmlformats.org/officeDocument/2006/relationships/tags" Target="../tags/tag635.xml"/><Relationship Id="rId6" Type="http://schemas.openxmlformats.org/officeDocument/2006/relationships/tags" Target="../tags/tag634.xml"/><Relationship Id="rId5" Type="http://schemas.openxmlformats.org/officeDocument/2006/relationships/tags" Target="../tags/tag633.xml"/><Relationship Id="rId4" Type="http://schemas.openxmlformats.org/officeDocument/2006/relationships/tags" Target="../tags/tag632.xml"/><Relationship Id="rId3" Type="http://schemas.openxmlformats.org/officeDocument/2006/relationships/tags" Target="../tags/tag631.xml"/><Relationship Id="rId24" Type="http://schemas.openxmlformats.org/officeDocument/2006/relationships/slideLayout" Target="../slideLayouts/slideLayout6.xml"/><Relationship Id="rId23" Type="http://schemas.openxmlformats.org/officeDocument/2006/relationships/tags" Target="../tags/tag645.xml"/><Relationship Id="rId22" Type="http://schemas.openxmlformats.org/officeDocument/2006/relationships/tags" Target="../tags/tag644.xml"/><Relationship Id="rId21" Type="http://schemas.openxmlformats.org/officeDocument/2006/relationships/tags" Target="../tags/tag643.xml"/><Relationship Id="rId20" Type="http://schemas.openxmlformats.org/officeDocument/2006/relationships/image" Target="../media/image49.png"/><Relationship Id="rId2" Type="http://schemas.openxmlformats.org/officeDocument/2006/relationships/tags" Target="../tags/tag630.xml"/><Relationship Id="rId19" Type="http://schemas.openxmlformats.org/officeDocument/2006/relationships/tags" Target="../tags/tag642.xml"/><Relationship Id="rId18" Type="http://schemas.openxmlformats.org/officeDocument/2006/relationships/image" Target="../media/image48.png"/><Relationship Id="rId17" Type="http://schemas.openxmlformats.org/officeDocument/2006/relationships/tags" Target="../tags/tag641.xml"/><Relationship Id="rId16" Type="http://schemas.openxmlformats.org/officeDocument/2006/relationships/tags" Target="../tags/tag640.xml"/><Relationship Id="rId15" Type="http://schemas.openxmlformats.org/officeDocument/2006/relationships/image" Target="../media/image47.jpeg"/><Relationship Id="rId14" Type="http://schemas.openxmlformats.org/officeDocument/2006/relationships/tags" Target="../tags/tag639.xml"/><Relationship Id="rId13" Type="http://schemas.openxmlformats.org/officeDocument/2006/relationships/image" Target="../media/image46.jpeg"/><Relationship Id="rId12" Type="http://schemas.openxmlformats.org/officeDocument/2006/relationships/tags" Target="../tags/tag638.xml"/><Relationship Id="rId11" Type="http://schemas.openxmlformats.org/officeDocument/2006/relationships/image" Target="../media/image45.jpeg"/><Relationship Id="rId10" Type="http://schemas.openxmlformats.org/officeDocument/2006/relationships/tags" Target="../tags/tag637.xml"/><Relationship Id="rId1" Type="http://schemas.openxmlformats.org/officeDocument/2006/relationships/tags" Target="../tags/tag629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654.xml"/><Relationship Id="rId8" Type="http://schemas.openxmlformats.org/officeDocument/2006/relationships/tags" Target="../tags/tag653.xml"/><Relationship Id="rId7" Type="http://schemas.openxmlformats.org/officeDocument/2006/relationships/tags" Target="../tags/tag652.xml"/><Relationship Id="rId6" Type="http://schemas.openxmlformats.org/officeDocument/2006/relationships/tags" Target="../tags/tag651.xml"/><Relationship Id="rId56" Type="http://schemas.openxmlformats.org/officeDocument/2006/relationships/slideLayout" Target="../slideLayouts/slideLayout6.xml"/><Relationship Id="rId55" Type="http://schemas.openxmlformats.org/officeDocument/2006/relationships/tags" Target="../tags/tag700.xml"/><Relationship Id="rId54" Type="http://schemas.openxmlformats.org/officeDocument/2006/relationships/tags" Target="../tags/tag699.xml"/><Relationship Id="rId53" Type="http://schemas.openxmlformats.org/officeDocument/2006/relationships/tags" Target="../tags/tag698.xml"/><Relationship Id="rId52" Type="http://schemas.openxmlformats.org/officeDocument/2006/relationships/tags" Target="../tags/tag697.xml"/><Relationship Id="rId51" Type="http://schemas.openxmlformats.org/officeDocument/2006/relationships/tags" Target="../tags/tag696.xml"/><Relationship Id="rId50" Type="http://schemas.openxmlformats.org/officeDocument/2006/relationships/tags" Target="../tags/tag695.xml"/><Relationship Id="rId5" Type="http://schemas.openxmlformats.org/officeDocument/2006/relationships/tags" Target="../tags/tag650.xml"/><Relationship Id="rId49" Type="http://schemas.openxmlformats.org/officeDocument/2006/relationships/tags" Target="../tags/tag694.xml"/><Relationship Id="rId48" Type="http://schemas.openxmlformats.org/officeDocument/2006/relationships/tags" Target="../tags/tag693.xml"/><Relationship Id="rId47" Type="http://schemas.openxmlformats.org/officeDocument/2006/relationships/tags" Target="../tags/tag692.xml"/><Relationship Id="rId46" Type="http://schemas.openxmlformats.org/officeDocument/2006/relationships/tags" Target="../tags/tag691.xml"/><Relationship Id="rId45" Type="http://schemas.openxmlformats.org/officeDocument/2006/relationships/tags" Target="../tags/tag690.xml"/><Relationship Id="rId44" Type="http://schemas.openxmlformats.org/officeDocument/2006/relationships/tags" Target="../tags/tag689.xml"/><Relationship Id="rId43" Type="http://schemas.openxmlformats.org/officeDocument/2006/relationships/tags" Target="../tags/tag688.xml"/><Relationship Id="rId42" Type="http://schemas.openxmlformats.org/officeDocument/2006/relationships/tags" Target="../tags/tag687.xml"/><Relationship Id="rId41" Type="http://schemas.openxmlformats.org/officeDocument/2006/relationships/tags" Target="../tags/tag686.xml"/><Relationship Id="rId40" Type="http://schemas.openxmlformats.org/officeDocument/2006/relationships/tags" Target="../tags/tag685.xml"/><Relationship Id="rId4" Type="http://schemas.openxmlformats.org/officeDocument/2006/relationships/tags" Target="../tags/tag649.xml"/><Relationship Id="rId39" Type="http://schemas.openxmlformats.org/officeDocument/2006/relationships/tags" Target="../tags/tag684.xml"/><Relationship Id="rId38" Type="http://schemas.openxmlformats.org/officeDocument/2006/relationships/tags" Target="../tags/tag683.xml"/><Relationship Id="rId37" Type="http://schemas.openxmlformats.org/officeDocument/2006/relationships/tags" Target="../tags/tag682.xml"/><Relationship Id="rId36" Type="http://schemas.openxmlformats.org/officeDocument/2006/relationships/tags" Target="../tags/tag681.xml"/><Relationship Id="rId35" Type="http://schemas.openxmlformats.org/officeDocument/2006/relationships/tags" Target="../tags/tag680.xml"/><Relationship Id="rId34" Type="http://schemas.openxmlformats.org/officeDocument/2006/relationships/tags" Target="../tags/tag679.xml"/><Relationship Id="rId33" Type="http://schemas.openxmlformats.org/officeDocument/2006/relationships/tags" Target="../tags/tag678.xml"/><Relationship Id="rId32" Type="http://schemas.openxmlformats.org/officeDocument/2006/relationships/tags" Target="../tags/tag677.xml"/><Relationship Id="rId31" Type="http://schemas.openxmlformats.org/officeDocument/2006/relationships/tags" Target="../tags/tag676.xml"/><Relationship Id="rId30" Type="http://schemas.openxmlformats.org/officeDocument/2006/relationships/tags" Target="../tags/tag675.xml"/><Relationship Id="rId3" Type="http://schemas.openxmlformats.org/officeDocument/2006/relationships/tags" Target="../tags/tag648.xml"/><Relationship Id="rId29" Type="http://schemas.openxmlformats.org/officeDocument/2006/relationships/tags" Target="../tags/tag674.xml"/><Relationship Id="rId28" Type="http://schemas.openxmlformats.org/officeDocument/2006/relationships/tags" Target="../tags/tag673.xml"/><Relationship Id="rId27" Type="http://schemas.openxmlformats.org/officeDocument/2006/relationships/tags" Target="../tags/tag672.xml"/><Relationship Id="rId26" Type="http://schemas.openxmlformats.org/officeDocument/2006/relationships/tags" Target="../tags/tag671.xml"/><Relationship Id="rId25" Type="http://schemas.openxmlformats.org/officeDocument/2006/relationships/tags" Target="../tags/tag670.xml"/><Relationship Id="rId24" Type="http://schemas.openxmlformats.org/officeDocument/2006/relationships/tags" Target="../tags/tag669.xml"/><Relationship Id="rId23" Type="http://schemas.openxmlformats.org/officeDocument/2006/relationships/tags" Target="../tags/tag668.xml"/><Relationship Id="rId22" Type="http://schemas.openxmlformats.org/officeDocument/2006/relationships/tags" Target="../tags/tag667.xml"/><Relationship Id="rId21" Type="http://schemas.openxmlformats.org/officeDocument/2006/relationships/tags" Target="../tags/tag666.xml"/><Relationship Id="rId20" Type="http://schemas.openxmlformats.org/officeDocument/2006/relationships/tags" Target="../tags/tag665.xml"/><Relationship Id="rId2" Type="http://schemas.openxmlformats.org/officeDocument/2006/relationships/tags" Target="../tags/tag647.xml"/><Relationship Id="rId19" Type="http://schemas.openxmlformats.org/officeDocument/2006/relationships/tags" Target="../tags/tag664.xml"/><Relationship Id="rId18" Type="http://schemas.openxmlformats.org/officeDocument/2006/relationships/tags" Target="../tags/tag663.xml"/><Relationship Id="rId17" Type="http://schemas.openxmlformats.org/officeDocument/2006/relationships/tags" Target="../tags/tag662.xml"/><Relationship Id="rId16" Type="http://schemas.openxmlformats.org/officeDocument/2006/relationships/tags" Target="../tags/tag661.xml"/><Relationship Id="rId15" Type="http://schemas.openxmlformats.org/officeDocument/2006/relationships/tags" Target="../tags/tag660.xml"/><Relationship Id="rId14" Type="http://schemas.openxmlformats.org/officeDocument/2006/relationships/tags" Target="../tags/tag659.xml"/><Relationship Id="rId13" Type="http://schemas.openxmlformats.org/officeDocument/2006/relationships/tags" Target="../tags/tag658.xml"/><Relationship Id="rId12" Type="http://schemas.openxmlformats.org/officeDocument/2006/relationships/tags" Target="../tags/tag657.xml"/><Relationship Id="rId11" Type="http://schemas.openxmlformats.org/officeDocument/2006/relationships/tags" Target="../tags/tag656.xml"/><Relationship Id="rId10" Type="http://schemas.openxmlformats.org/officeDocument/2006/relationships/tags" Target="../tags/tag655.xml"/><Relationship Id="rId1" Type="http://schemas.openxmlformats.org/officeDocument/2006/relationships/tags" Target="../tags/tag646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50.png"/><Relationship Id="rId8" Type="http://schemas.openxmlformats.org/officeDocument/2006/relationships/tags" Target="../tags/tag706.xml"/><Relationship Id="rId7" Type="http://schemas.microsoft.com/office/2007/relationships/media" Target="../media/media1.mp4"/><Relationship Id="rId6" Type="http://schemas.openxmlformats.org/officeDocument/2006/relationships/video" Target="../media/media1.mp4"/><Relationship Id="rId5" Type="http://schemas.openxmlformats.org/officeDocument/2006/relationships/tags" Target="../tags/tag705.xml"/><Relationship Id="rId4" Type="http://schemas.openxmlformats.org/officeDocument/2006/relationships/tags" Target="../tags/tag704.xml"/><Relationship Id="rId3" Type="http://schemas.openxmlformats.org/officeDocument/2006/relationships/tags" Target="../tags/tag703.xml"/><Relationship Id="rId2" Type="http://schemas.openxmlformats.org/officeDocument/2006/relationships/tags" Target="../tags/tag702.xml"/><Relationship Id="rId15" Type="http://schemas.openxmlformats.org/officeDocument/2006/relationships/slideLayout" Target="../slideLayouts/slideLayout6.xml"/><Relationship Id="rId14" Type="http://schemas.openxmlformats.org/officeDocument/2006/relationships/tags" Target="../tags/tag708.xml"/><Relationship Id="rId13" Type="http://schemas.openxmlformats.org/officeDocument/2006/relationships/image" Target="../media/image51.png"/><Relationship Id="rId12" Type="http://schemas.openxmlformats.org/officeDocument/2006/relationships/tags" Target="../tags/tag707.xml"/><Relationship Id="rId11" Type="http://schemas.microsoft.com/office/2007/relationships/media" Target="../media/media2.mp4"/><Relationship Id="rId10" Type="http://schemas.openxmlformats.org/officeDocument/2006/relationships/video" Target="../media/media2.mp4"/><Relationship Id="rId1" Type="http://schemas.openxmlformats.org/officeDocument/2006/relationships/tags" Target="../tags/tag701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52.png"/><Relationship Id="rId8" Type="http://schemas.openxmlformats.org/officeDocument/2006/relationships/tags" Target="../tags/tag716.xml"/><Relationship Id="rId7" Type="http://schemas.openxmlformats.org/officeDocument/2006/relationships/tags" Target="../tags/tag715.xml"/><Relationship Id="rId6" Type="http://schemas.openxmlformats.org/officeDocument/2006/relationships/tags" Target="../tags/tag714.xml"/><Relationship Id="rId5" Type="http://schemas.openxmlformats.org/officeDocument/2006/relationships/tags" Target="../tags/tag713.xml"/><Relationship Id="rId4" Type="http://schemas.openxmlformats.org/officeDocument/2006/relationships/tags" Target="../tags/tag712.xml"/><Relationship Id="rId33" Type="http://schemas.openxmlformats.org/officeDocument/2006/relationships/slideLayout" Target="../slideLayouts/slideLayout6.xml"/><Relationship Id="rId32" Type="http://schemas.openxmlformats.org/officeDocument/2006/relationships/image" Target="../media/image56.png"/><Relationship Id="rId31" Type="http://schemas.openxmlformats.org/officeDocument/2006/relationships/tags" Target="../tags/tag735.xml"/><Relationship Id="rId30" Type="http://schemas.openxmlformats.org/officeDocument/2006/relationships/tags" Target="../tags/tag734.xml"/><Relationship Id="rId3" Type="http://schemas.openxmlformats.org/officeDocument/2006/relationships/tags" Target="../tags/tag711.xml"/><Relationship Id="rId29" Type="http://schemas.openxmlformats.org/officeDocument/2006/relationships/tags" Target="../tags/tag733.xml"/><Relationship Id="rId28" Type="http://schemas.openxmlformats.org/officeDocument/2006/relationships/image" Target="../media/image55.png"/><Relationship Id="rId27" Type="http://schemas.openxmlformats.org/officeDocument/2006/relationships/tags" Target="../tags/tag732.xml"/><Relationship Id="rId26" Type="http://schemas.openxmlformats.org/officeDocument/2006/relationships/image" Target="../media/image54.png"/><Relationship Id="rId25" Type="http://schemas.openxmlformats.org/officeDocument/2006/relationships/tags" Target="../tags/tag731.xml"/><Relationship Id="rId24" Type="http://schemas.openxmlformats.org/officeDocument/2006/relationships/image" Target="../media/image53.jpeg"/><Relationship Id="rId23" Type="http://schemas.openxmlformats.org/officeDocument/2006/relationships/tags" Target="../tags/tag730.xml"/><Relationship Id="rId22" Type="http://schemas.openxmlformats.org/officeDocument/2006/relationships/tags" Target="../tags/tag729.xml"/><Relationship Id="rId21" Type="http://schemas.openxmlformats.org/officeDocument/2006/relationships/tags" Target="../tags/tag728.xml"/><Relationship Id="rId20" Type="http://schemas.openxmlformats.org/officeDocument/2006/relationships/tags" Target="../tags/tag727.xml"/><Relationship Id="rId2" Type="http://schemas.openxmlformats.org/officeDocument/2006/relationships/tags" Target="../tags/tag710.xml"/><Relationship Id="rId19" Type="http://schemas.openxmlformats.org/officeDocument/2006/relationships/tags" Target="../tags/tag726.xml"/><Relationship Id="rId18" Type="http://schemas.openxmlformats.org/officeDocument/2006/relationships/tags" Target="../tags/tag725.xml"/><Relationship Id="rId17" Type="http://schemas.openxmlformats.org/officeDocument/2006/relationships/tags" Target="../tags/tag724.xml"/><Relationship Id="rId16" Type="http://schemas.openxmlformats.org/officeDocument/2006/relationships/tags" Target="../tags/tag723.xml"/><Relationship Id="rId15" Type="http://schemas.openxmlformats.org/officeDocument/2006/relationships/tags" Target="../tags/tag722.xml"/><Relationship Id="rId14" Type="http://schemas.openxmlformats.org/officeDocument/2006/relationships/tags" Target="../tags/tag721.xml"/><Relationship Id="rId13" Type="http://schemas.openxmlformats.org/officeDocument/2006/relationships/tags" Target="../tags/tag720.xml"/><Relationship Id="rId12" Type="http://schemas.openxmlformats.org/officeDocument/2006/relationships/tags" Target="../tags/tag719.xml"/><Relationship Id="rId11" Type="http://schemas.openxmlformats.org/officeDocument/2006/relationships/tags" Target="../tags/tag718.xml"/><Relationship Id="rId10" Type="http://schemas.openxmlformats.org/officeDocument/2006/relationships/tags" Target="../tags/tag717.xml"/><Relationship Id="rId1" Type="http://schemas.openxmlformats.org/officeDocument/2006/relationships/tags" Target="../tags/tag70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>
            <p:custDataLst>
              <p:tags r:id="rId1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9" name="Oval 7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51745" y="1987890"/>
            <a:ext cx="434975" cy="434975"/>
          </a:xfrm>
          <a:prstGeom prst="ellipse">
            <a:avLst/>
          </a:prstGeom>
          <a:solidFill>
            <a:srgbClr val="FFCB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00" y="3521541"/>
            <a:ext cx="4341700" cy="2988601"/>
          </a:xfrm>
          <a:prstGeom prst="rect">
            <a:avLst/>
          </a:prstGeom>
        </p:spPr>
      </p:pic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151130" y="1985010"/>
            <a:ext cx="117240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48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第四章</a:t>
            </a:r>
            <a:r>
              <a:rPr lang="en-US" altLang="zh-CN" sz="48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 </a:t>
            </a:r>
            <a:r>
              <a:rPr lang="zh-CN" altLang="en-US" sz="48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生物大分子</a:t>
            </a:r>
            <a:endParaRPr lang="zh-CN" altLang="en-US" sz="48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汉仪旗黑-55简" panose="00020600040101010101" charset="-128"/>
              <a:sym typeface="+mn-ea"/>
            </a:endParaRPr>
          </a:p>
        </p:txBody>
      </p:sp>
      <p:sp>
        <p:nvSpPr>
          <p:cNvPr id="23" name="文本框 22"/>
          <p:cNvSpPr txBox="1"/>
          <p:nvPr>
            <p:custDataLst>
              <p:tags r:id="rId8"/>
            </p:custDataLst>
          </p:nvPr>
        </p:nvSpPr>
        <p:spPr>
          <a:xfrm>
            <a:off x="2489835" y="3161665"/>
            <a:ext cx="8805545" cy="17341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40000"/>
              </a:lnSpc>
              <a:buClrTx/>
              <a:buSzTx/>
              <a:buFontTx/>
            </a:pPr>
            <a:r>
              <a:rPr lang="zh-CN" altLang="en-US" sz="40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第一节</a:t>
            </a:r>
            <a:r>
              <a:rPr lang="en-US" altLang="zh-CN" sz="40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  </a:t>
            </a:r>
            <a:r>
              <a:rPr lang="zh-CN" altLang="en-US" sz="40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糖类</a:t>
            </a:r>
            <a:endParaRPr lang="zh-CN" altLang="en-US" sz="40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汉仪旗黑-55简" panose="00020600040101010101" charset="-128"/>
              <a:sym typeface="+mn-ea"/>
            </a:endParaRPr>
          </a:p>
          <a:p>
            <a:pPr algn="r">
              <a:lnSpc>
                <a:spcPct val="140000"/>
              </a:lnSpc>
              <a:buClrTx/>
              <a:buSzTx/>
              <a:buFontTx/>
            </a:pPr>
            <a:r>
              <a:rPr lang="zh-CN" altLang="en-US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第</a:t>
            </a:r>
            <a:r>
              <a:rPr lang="en-US" altLang="zh-CN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1</a:t>
            </a:r>
            <a:r>
              <a:rPr lang="zh-CN" altLang="en-US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课时</a:t>
            </a:r>
            <a:r>
              <a:rPr lang="en-US" altLang="zh-CN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 </a:t>
            </a:r>
            <a:r>
              <a:rPr lang="zh-CN" altLang="en-US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糖类的组成和分类</a:t>
            </a:r>
            <a:endParaRPr lang="zh-CN" altLang="en-US" sz="3200">
              <a:latin typeface="汉仪雅酷黑 65W" panose="020B0604020202020204" charset="-122"/>
              <a:ea typeface="汉仪雅酷黑 65W" panose="020B0604020202020204" charset="-122"/>
              <a:cs typeface="汉仪旗黑-55简" panose="00020600040101010101" charset="-128"/>
              <a:sym typeface="+mn-ea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12331700" y="117221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组合 117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9498156" cy="739714"/>
            <a:chOff x="466" y="644"/>
            <a:chExt cx="12405" cy="863"/>
          </a:xfrm>
        </p:grpSpPr>
        <p:sp>
          <p:nvSpPr>
            <p:cNvPr id="119" name="等腰三角形 118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120" name="文本框 119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574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认识单糖及其化学性质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121" name="等腰三角形 120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3" name="TextBox 2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59740" y="989965"/>
            <a:ext cx="2300605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3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、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化学性质</a:t>
            </a:r>
            <a:endParaRPr lang="zh-CN" altLang="en-US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932180" y="1572895"/>
            <a:ext cx="2368550" cy="61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79ABE9"/>
                </a:solidFill>
              </a14:hiddenFill>
            </a:ext>
          </a:extLst>
        </p:spPr>
        <p:txBody>
          <a:bodyPr wrap="square" rtlCol="0" anchor="t">
            <a:noAutofit/>
          </a:bodyPr>
          <a:lstStyle>
            <a:defPPr>
              <a:defRPr lang="zh-CN"/>
            </a:defPPr>
            <a:lvl1pPr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charset="-122"/>
              </a:defRPr>
            </a:lvl1pPr>
          </a:lstStyle>
          <a:p>
            <a:r>
              <a:rPr lang="zh-CN" altLang="en-US" sz="2800" b="1">
                <a:solidFill>
                  <a:srgbClr val="014C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氧化反应</a:t>
            </a:r>
            <a:endParaRPr lang="zh-CN" altLang="en-US" sz="2800" b="1">
              <a:solidFill>
                <a:srgbClr val="014C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软雅黑" panose="020B0503020204020204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8" name="文本框 17"/>
          <p:cNvSpPr txBox="1"/>
          <p:nvPr>
            <p:custDataLst>
              <p:tags r:id="rId7"/>
            </p:custDataLst>
          </p:nvPr>
        </p:nvSpPr>
        <p:spPr>
          <a:xfrm>
            <a:off x="3092450" y="1511935"/>
            <a:ext cx="6007735" cy="521970"/>
          </a:xfrm>
          <a:prstGeom prst="rect">
            <a:avLst/>
          </a:prstGeom>
          <a:solidFill>
            <a:srgbClr val="FFF1EB"/>
          </a:solidFill>
        </p:spPr>
        <p:txBody>
          <a:bodyPr wrap="square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zh-CN" altLang="en-US" sz="2800" b="1">
                <a:solidFill>
                  <a:srgbClr val="014C9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葡萄糖与新制</a:t>
            </a:r>
            <a:r>
              <a:rPr lang="en-US" altLang="zh-CN" sz="2800" b="1">
                <a:solidFill>
                  <a:srgbClr val="014C9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Cu(OH)</a:t>
            </a:r>
            <a:r>
              <a:rPr lang="en-US" altLang="zh-CN" sz="2800" b="1" baseline="-25000">
                <a:solidFill>
                  <a:srgbClr val="014C9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2</a:t>
            </a:r>
            <a:r>
              <a:rPr lang="zh-CN" altLang="en-US" sz="2800" b="1">
                <a:solidFill>
                  <a:srgbClr val="014C9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悬浊液反应</a:t>
            </a:r>
            <a:endParaRPr lang="zh-CN" altLang="en-US" sz="2800" b="1">
              <a:solidFill>
                <a:srgbClr val="014C9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103" name="文本框 102"/>
          <p:cNvSpPr txBox="1"/>
          <p:nvPr>
            <p:custDataLst>
              <p:tags r:id="rId8"/>
            </p:custDataLst>
          </p:nvPr>
        </p:nvSpPr>
        <p:spPr>
          <a:xfrm>
            <a:off x="908050" y="3202305"/>
            <a:ext cx="2320925" cy="588010"/>
          </a:xfrm>
          <a:prstGeom prst="rect">
            <a:avLst/>
          </a:prstGeom>
          <a:solidFill>
            <a:srgbClr val="E4EFF9"/>
          </a:solidFill>
        </p:spPr>
        <p:txBody>
          <a:bodyPr wrap="square" rtlCol="0" anchor="ctr" anchorCtr="0">
            <a:noAutofit/>
          </a:bodyPr>
          <a:lstStyle/>
          <a:p>
            <a:pPr lvl="0" algn="l">
              <a:buClrTx/>
              <a:buSzPct val="200000"/>
              <a:buFontTx/>
              <a:buBlip>
                <a:blip r:embed="rId9"/>
              </a:buBlip>
            </a:pPr>
            <a:r>
              <a:rPr lang="zh-CN" altLang="en-US" sz="2800" b="1">
                <a:solidFill>
                  <a:srgbClr val="014C9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实验结论：</a:t>
            </a:r>
            <a:endParaRPr lang="zh-CN" altLang="en-US" sz="2800" b="1">
              <a:solidFill>
                <a:srgbClr val="014C9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4" name="文本框 13"/>
          <p:cNvSpPr txBox="1"/>
          <p:nvPr>
            <p:custDataLst>
              <p:tags r:id="rId10"/>
            </p:custDataLst>
          </p:nvPr>
        </p:nvSpPr>
        <p:spPr>
          <a:xfrm>
            <a:off x="908050" y="2268855"/>
            <a:ext cx="2310130" cy="502285"/>
          </a:xfrm>
          <a:prstGeom prst="rect">
            <a:avLst/>
          </a:prstGeom>
          <a:solidFill>
            <a:srgbClr val="E4EFF9"/>
          </a:solidFill>
        </p:spPr>
        <p:txBody>
          <a:bodyPr wrap="square" rtlCol="0" anchor="ctr" anchorCtr="0">
            <a:noAutofit/>
          </a:bodyPr>
          <a:lstStyle/>
          <a:p>
            <a:pPr lvl="0" algn="l">
              <a:buClrTx/>
              <a:buSzPct val="200000"/>
              <a:buFontTx/>
              <a:buBlip>
                <a:blip r:embed="rId9"/>
              </a:buBlip>
            </a:pPr>
            <a:r>
              <a:rPr lang="zh-CN" altLang="en-US" sz="2800" b="1">
                <a:solidFill>
                  <a:srgbClr val="014C9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实验现象： </a:t>
            </a:r>
            <a:endParaRPr lang="zh-CN" altLang="en-US" sz="2800" b="1">
              <a:solidFill>
                <a:srgbClr val="014C9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11"/>
            </p:custDataLst>
          </p:nvPr>
        </p:nvSpPr>
        <p:spPr>
          <a:xfrm>
            <a:off x="908050" y="4700905"/>
            <a:ext cx="1485265" cy="588010"/>
          </a:xfrm>
          <a:prstGeom prst="rect">
            <a:avLst/>
          </a:prstGeom>
          <a:solidFill>
            <a:srgbClr val="E4EFF9"/>
          </a:solidFill>
        </p:spPr>
        <p:txBody>
          <a:bodyPr wrap="square" rtlCol="0" anchor="ctr" anchorCtr="0">
            <a:noAutofit/>
          </a:bodyPr>
          <a:lstStyle/>
          <a:p>
            <a:pPr lvl="0" algn="l">
              <a:buClrTx/>
              <a:buSzPct val="200000"/>
              <a:buFontTx/>
              <a:buBlip>
                <a:blip r:embed="rId9"/>
              </a:buBlip>
            </a:pPr>
            <a:r>
              <a:rPr lang="zh-CN" altLang="en-US" sz="2800" b="1">
                <a:solidFill>
                  <a:srgbClr val="014C9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原理：</a:t>
            </a:r>
            <a:endParaRPr lang="zh-CN" altLang="en-US" sz="2800" b="1">
              <a:solidFill>
                <a:srgbClr val="014C9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12"/>
            </p:custDataLst>
          </p:nvPr>
        </p:nvSpPr>
        <p:spPr>
          <a:xfrm>
            <a:off x="908050" y="5726430"/>
            <a:ext cx="1485265" cy="588010"/>
          </a:xfrm>
          <a:prstGeom prst="rect">
            <a:avLst/>
          </a:prstGeom>
          <a:solidFill>
            <a:srgbClr val="E4EFF9"/>
          </a:solidFill>
        </p:spPr>
        <p:txBody>
          <a:bodyPr wrap="square" rtlCol="0" anchor="ctr" anchorCtr="0">
            <a:noAutofit/>
          </a:bodyPr>
          <a:lstStyle/>
          <a:p>
            <a:pPr lvl="0" algn="l">
              <a:buClrTx/>
              <a:buSzPct val="200000"/>
              <a:buFontTx/>
              <a:buBlip>
                <a:blip r:embed="rId9"/>
              </a:buBlip>
            </a:pPr>
            <a:r>
              <a:rPr lang="zh-CN" altLang="en-US" sz="2800" b="1">
                <a:solidFill>
                  <a:srgbClr val="014C9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应用：</a:t>
            </a:r>
            <a:endParaRPr lang="zh-CN" altLang="en-US" sz="2800" b="1">
              <a:solidFill>
                <a:srgbClr val="014C9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13"/>
            </p:custDataLst>
          </p:nvPr>
        </p:nvSpPr>
        <p:spPr>
          <a:xfrm>
            <a:off x="3300730" y="2231390"/>
            <a:ext cx="348678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600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试管内出现</a:t>
            </a:r>
            <a:r>
              <a:rPr lang="en-US" sz="2600" kern="1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砖红色沉淀</a:t>
            </a:r>
            <a:r>
              <a:rPr lang="en-US" sz="2600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endParaRPr lang="en-US" altLang="en-US" sz="2600" kern="1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14"/>
            </p:custDataLst>
          </p:nvPr>
        </p:nvSpPr>
        <p:spPr>
          <a:xfrm>
            <a:off x="3300730" y="2920365"/>
            <a:ext cx="8691880" cy="16510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fontAlgn="auto">
              <a:lnSpc>
                <a:spcPct val="130000"/>
              </a:lnSpc>
            </a:pPr>
            <a:r>
              <a:rPr lang="en-US" sz="2600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葡萄糖具有</a:t>
            </a:r>
            <a:r>
              <a:rPr lang="en-US" sz="2600" kern="1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还原性</a:t>
            </a:r>
            <a:r>
              <a:rPr lang="zh-CN" altLang="en-US" sz="2600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lang="en-US" sz="2600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出现的砖红色沉淀为</a:t>
            </a:r>
            <a:r>
              <a:rPr lang="en-US" sz="2600" kern="1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氧化亚铜(Cu</a:t>
            </a:r>
            <a:r>
              <a:rPr lang="en-US" sz="2600" kern="100" baseline="-250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en-US" sz="2600" kern="1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O)</a:t>
            </a:r>
            <a:r>
              <a:rPr lang="zh-CN" altLang="en-US" sz="2600" kern="1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en-US" sz="2600" kern="100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algn="l" fontAlgn="auto">
              <a:lnSpc>
                <a:spcPct val="130000"/>
              </a:lnSpc>
            </a:pPr>
            <a:r>
              <a:rPr lang="en-US" sz="2600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说明在加热条件下，葡萄糖可以把新制的氢氧化铜还原为Cu</a:t>
            </a:r>
            <a:r>
              <a:rPr lang="en-US" sz="2600" kern="100" baseline="-250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en-US" sz="2600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O</a:t>
            </a:r>
            <a:r>
              <a:rPr lang="zh-CN" altLang="en-US" sz="2600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lang="en-US" altLang="zh-CN" sz="2600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—CHO</a:t>
            </a:r>
            <a:r>
              <a:rPr lang="zh-CN" altLang="en-US" sz="2600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被氧化为</a:t>
            </a:r>
            <a:r>
              <a:rPr lang="en-US" altLang="zh-CN" sz="2600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—COOH</a:t>
            </a:r>
            <a:r>
              <a:rPr lang="zh-CN" altLang="en-US" sz="2600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r>
              <a:rPr lang="en-US" sz="2600" kern="1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endParaRPr lang="en-US" altLang="en-US" sz="2600" kern="1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0610850" y="128905"/>
            <a:ext cx="1381760" cy="2545715"/>
          </a:xfrm>
          <a:prstGeom prst="rect">
            <a:avLst/>
          </a:prstGeom>
        </p:spPr>
      </p:pic>
      <p:sp>
        <p:nvSpPr>
          <p:cNvPr id="16" name="矩形 15"/>
          <p:cNvSpPr/>
          <p:nvPr>
            <p:custDataLst>
              <p:tags r:id="rId17"/>
            </p:custDataLst>
          </p:nvPr>
        </p:nvSpPr>
        <p:spPr>
          <a:xfrm>
            <a:off x="2625725" y="4432300"/>
            <a:ext cx="9886950" cy="116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>
            <p:custDataLst>
              <p:tags r:id="rId18"/>
            </p:custDataLst>
          </p:nvPr>
        </p:nvGrpSpPr>
        <p:grpSpPr>
          <a:xfrm>
            <a:off x="3038475" y="4552950"/>
            <a:ext cx="8864600" cy="973455"/>
            <a:chOff x="4289" y="7170"/>
            <a:chExt cx="13960" cy="1533"/>
          </a:xfrm>
        </p:grpSpPr>
        <p:sp>
          <p:nvSpPr>
            <p:cNvPr id="41" name="文本框 40"/>
            <p:cNvSpPr txBox="1"/>
            <p:nvPr>
              <p:custDataLst>
                <p:tags r:id="rId19"/>
              </p:custDataLst>
            </p:nvPr>
          </p:nvSpPr>
          <p:spPr>
            <a:xfrm>
              <a:off x="4289" y="7250"/>
              <a:ext cx="11421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indent="0"/>
              <a:r>
                <a:rPr lang="en-US" sz="24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NumberOnly" panose="020B0500000000000000" charset="0"/>
                </a:rPr>
                <a:t>CH</a:t>
              </a:r>
              <a:r>
                <a:rPr lang="en-US" sz="2400" b="1" baseline="-250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NumberOnly" panose="020B0500000000000000" charset="0"/>
                </a:rPr>
                <a:t>2</a:t>
              </a:r>
              <a:r>
                <a:rPr lang="en-US" sz="24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NumberOnly" panose="020B0500000000000000" charset="0"/>
                </a:rPr>
                <a:t>OH(CHOH)</a:t>
              </a:r>
              <a:r>
                <a:rPr lang="en-US" sz="2400" b="1" baseline="-250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NumberOnly" panose="020B0500000000000000" charset="0"/>
                </a:rPr>
                <a:t>4</a:t>
              </a:r>
              <a:r>
                <a:rPr lang="en-US" sz="24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NumberOnly" panose="020B0500000000000000" charset="0"/>
                </a:rPr>
                <a:t>CHO+2Cu(OH)</a:t>
              </a:r>
              <a:r>
                <a:rPr lang="en-US" sz="2400" b="1" baseline="-250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NumberOnly" panose="020B0500000000000000" charset="0"/>
                </a:rPr>
                <a:t>2</a:t>
              </a:r>
              <a:r>
                <a:rPr lang="en-US" sz="24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NumberOnly" panose="020B0500000000000000" charset="0"/>
                </a:rPr>
                <a:t>+NaOH</a:t>
              </a:r>
              <a:endParaRPr lang="en-US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NumberOnly" panose="020B0500000000000000" charset="0"/>
              </a:endParaRPr>
            </a:p>
          </p:txBody>
        </p:sp>
        <p:sp>
          <p:nvSpPr>
            <p:cNvPr id="15" name="文本框 14"/>
            <p:cNvSpPr txBox="1"/>
            <p:nvPr>
              <p:custDataLst>
                <p:tags r:id="rId20"/>
              </p:custDataLst>
            </p:nvPr>
          </p:nvSpPr>
          <p:spPr>
            <a:xfrm>
              <a:off x="8669" y="7979"/>
              <a:ext cx="9580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indent="0"/>
              <a:r>
                <a:rPr lang="en-US" sz="24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NumberOnly" panose="020B0500000000000000" charset="0"/>
                </a:rPr>
                <a:t>CH</a:t>
              </a:r>
              <a:r>
                <a:rPr lang="en-US" sz="2400" b="1" baseline="-250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NumberOnly" panose="020B0500000000000000" charset="0"/>
                </a:rPr>
                <a:t>2</a:t>
              </a:r>
              <a:r>
                <a:rPr lang="en-US" sz="24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NumberOnly" panose="020B0500000000000000" charset="0"/>
                </a:rPr>
                <a:t>OH(CHOH)</a:t>
              </a:r>
              <a:r>
                <a:rPr lang="en-US" sz="2400" b="1" baseline="-250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NumberOnly" panose="020B0500000000000000" charset="0"/>
                </a:rPr>
                <a:t>4</a:t>
              </a:r>
              <a:r>
                <a:rPr lang="en-US" sz="24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NumberOnly" panose="020B0500000000000000" charset="0"/>
                </a:rPr>
                <a:t>COONa+Cu</a:t>
              </a:r>
              <a:r>
                <a:rPr lang="en-US" sz="2400" b="1" baseline="-250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NumberOnly" panose="020B0500000000000000" charset="0"/>
                </a:rPr>
                <a:t>2</a:t>
              </a:r>
              <a:r>
                <a:rPr lang="en-US" sz="24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NumberOnly" panose="020B0500000000000000" charset="0"/>
                </a:rPr>
                <a:t>O↓+3H</a:t>
              </a:r>
              <a:r>
                <a:rPr lang="en-US" sz="2400" b="1" baseline="-25000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NumberOnly" panose="020B0500000000000000" charset="0"/>
                </a:rPr>
                <a:t>2</a:t>
              </a:r>
              <a:r>
                <a:rPr lang="en-US" sz="24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  <a:cs typeface="NumberOnly" panose="020B0500000000000000" charset="0"/>
                </a:rPr>
                <a:t>O</a:t>
              </a:r>
              <a:endParaRPr lang="en-US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NumberOnly" panose="020B0500000000000000" charset="0"/>
              </a:endParaRPr>
            </a:p>
          </p:txBody>
        </p:sp>
        <p:cxnSp>
          <p:nvCxnSpPr>
            <p:cNvPr id="17" name="直接箭头连接符 16"/>
            <p:cNvCxnSpPr/>
            <p:nvPr>
              <p:custDataLst>
                <p:tags r:id="rId21"/>
              </p:custDataLst>
            </p:nvPr>
          </p:nvCxnSpPr>
          <p:spPr>
            <a:xfrm>
              <a:off x="14026" y="7672"/>
              <a:ext cx="927" cy="0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等腰三角形 6"/>
            <p:cNvSpPr/>
            <p:nvPr>
              <p:custDataLst>
                <p:tags r:id="rId22"/>
              </p:custDataLst>
            </p:nvPr>
          </p:nvSpPr>
          <p:spPr>
            <a:xfrm>
              <a:off x="14245" y="7170"/>
              <a:ext cx="489" cy="371"/>
            </a:xfrm>
            <a:prstGeom prst="triangle">
              <a:avLst/>
            </a:prstGeom>
            <a:noFill/>
            <a:ln w="254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</a:endParaRPr>
            </a:p>
          </p:txBody>
        </p:sp>
      </p:grpSp>
      <p:sp>
        <p:nvSpPr>
          <p:cNvPr id="24" name="文本框 23"/>
          <p:cNvSpPr txBox="1"/>
          <p:nvPr>
            <p:custDataLst>
              <p:tags r:id="rId23"/>
            </p:custDataLst>
          </p:nvPr>
        </p:nvSpPr>
        <p:spPr>
          <a:xfrm>
            <a:off x="3092450" y="5848350"/>
            <a:ext cx="321691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zh-CN" altLang="en-US" sz="2600" b="1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宋体" panose="02010600030101010101" pitchFamily="2" charset="-122"/>
              </a:rPr>
              <a:t>医学用于</a:t>
            </a:r>
            <a:r>
              <a:rPr kumimoji="1" lang="zh-CN" altLang="en-US" sz="2600" b="1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宋体" panose="02010600030101010101" pitchFamily="2" charset="-122"/>
              </a:rPr>
              <a:t>检验尿糖</a:t>
            </a:r>
            <a:endParaRPr kumimoji="1" lang="zh-CN" altLang="en-US" sz="2600" b="1">
              <a:solidFill>
                <a:schemeClr val="accent6">
                  <a:lumMod val="75000"/>
                </a:schemeClr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6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组合 117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9498156" cy="739714"/>
            <a:chOff x="466" y="644"/>
            <a:chExt cx="12405" cy="863"/>
          </a:xfrm>
        </p:grpSpPr>
        <p:sp>
          <p:nvSpPr>
            <p:cNvPr id="119" name="等腰三角形 118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120" name="文本框 119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574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认识单糖及其化学性质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121" name="等腰三角形 120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3" name="TextBox 2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59740" y="989965"/>
            <a:ext cx="2300605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3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、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化学性质</a:t>
            </a:r>
            <a:endParaRPr lang="zh-CN" altLang="en-US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347980" y="1949450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lvl="0" indent="-342900" algn="just">
              <a:lnSpc>
                <a:spcPct val="100000"/>
              </a:lnSpc>
              <a:buClrTx/>
              <a:buSzTx/>
              <a:buFont typeface="Wingdings" panose="05000000000000000000" charset="0"/>
              <a:buChar char="Ø"/>
            </a:pPr>
            <a:r>
              <a:rPr lang="en-US" altLang="zh-CN" sz="2800" b="1">
                <a:solidFill>
                  <a:srgbClr val="C00000"/>
                </a:soli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葡萄糖的生理氧化：</a:t>
            </a:r>
            <a:endParaRPr lang="en-US" altLang="zh-CN" sz="2800" b="1">
              <a:solidFill>
                <a:srgbClr val="C00000"/>
              </a:soli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347980" y="4367530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lvl="0" indent="-342900" algn="just">
              <a:lnSpc>
                <a:spcPct val="100000"/>
              </a:lnSpc>
              <a:buClrTx/>
              <a:buSzTx/>
              <a:buFont typeface="Wingdings" panose="05000000000000000000" charset="0"/>
              <a:buChar char="Ø"/>
            </a:pPr>
            <a:r>
              <a:rPr lang="en-US" altLang="zh-CN" sz="2800" b="1">
                <a:solidFill>
                  <a:srgbClr val="C00000"/>
                </a:soli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葡萄糖发酵生成酒精：</a:t>
            </a:r>
            <a:endParaRPr lang="en-US" altLang="zh-CN" sz="2800" b="1">
              <a:solidFill>
                <a:srgbClr val="C00000"/>
              </a:soli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grpSp>
        <p:nvGrpSpPr>
          <p:cNvPr id="33" name="组合 32"/>
          <p:cNvGrpSpPr/>
          <p:nvPr>
            <p:custDataLst>
              <p:tags r:id="rId8"/>
            </p:custDataLst>
          </p:nvPr>
        </p:nvGrpSpPr>
        <p:grpSpPr>
          <a:xfrm>
            <a:off x="4636770" y="1794510"/>
            <a:ext cx="6399530" cy="676910"/>
            <a:chOff x="2282" y="6427"/>
            <a:chExt cx="10078" cy="1066"/>
          </a:xfrm>
        </p:grpSpPr>
        <p:sp>
          <p:nvSpPr>
            <p:cNvPr id="12299" name="文本框 12298"/>
            <p:cNvSpPr txBox="1"/>
            <p:nvPr>
              <p:custDataLst>
                <p:tags r:id="rId9"/>
              </p:custDataLst>
            </p:nvPr>
          </p:nvSpPr>
          <p:spPr>
            <a:xfrm>
              <a:off x="2282" y="6671"/>
              <a:ext cx="10078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</a:rPr>
                <a:t>C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6</a:t>
              </a:r>
              <a:r>
                <a:rPr lang="en-US" altLang="zh-CN" sz="2800" b="1">
                  <a:latin typeface="Times New Roman" panose="02020603050405020304" pitchFamily="18" charset="0"/>
                </a:rPr>
                <a:t>H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12</a:t>
              </a:r>
              <a:r>
                <a:rPr lang="en-US" altLang="zh-CN" sz="2800" b="1">
                  <a:latin typeface="Times New Roman" panose="02020603050405020304" pitchFamily="18" charset="0"/>
                </a:rPr>
                <a:t>O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6</a:t>
              </a:r>
              <a:r>
                <a:rPr lang="en-US" altLang="zh-CN" sz="2800" b="1">
                  <a:latin typeface="Times New Roman" panose="02020603050405020304" pitchFamily="18" charset="0"/>
                </a:rPr>
                <a:t>+ 6O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2</a:t>
              </a:r>
              <a:r>
                <a:rPr lang="en-US" altLang="zh-CN" sz="2800" b="1">
                  <a:latin typeface="Times New Roman" panose="02020603050405020304" pitchFamily="18" charset="0"/>
                </a:rPr>
                <a:t>               6CO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2</a:t>
              </a:r>
              <a:r>
                <a:rPr lang="en-US" altLang="zh-CN" sz="2800" b="1">
                  <a:latin typeface="Times New Roman" panose="02020603050405020304" pitchFamily="18" charset="0"/>
                </a:rPr>
                <a:t> + 6H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2</a:t>
              </a:r>
              <a:r>
                <a:rPr lang="en-US" altLang="zh-CN" sz="2800" b="1">
                  <a:latin typeface="Times New Roman" panose="02020603050405020304" pitchFamily="18" charset="0"/>
                </a:rPr>
                <a:t>O                             </a:t>
              </a:r>
              <a:endParaRPr lang="en-US" altLang="zh-CN" sz="2800" b="1">
                <a:latin typeface="Times New Roman" panose="02020603050405020304" pitchFamily="18" charset="0"/>
              </a:endParaRPr>
            </a:p>
          </p:txBody>
        </p:sp>
        <p:grpSp>
          <p:nvGrpSpPr>
            <p:cNvPr id="9" name="组合 8"/>
            <p:cNvGrpSpPr/>
            <p:nvPr>
              <p:custDataLst>
                <p:tags r:id="rId10"/>
              </p:custDataLst>
            </p:nvPr>
          </p:nvGrpSpPr>
          <p:grpSpPr>
            <a:xfrm>
              <a:off x="6079" y="6427"/>
              <a:ext cx="1446" cy="753"/>
              <a:chOff x="6049" y="8239"/>
              <a:chExt cx="1446" cy="753"/>
            </a:xfrm>
          </p:grpSpPr>
          <p:cxnSp>
            <p:nvCxnSpPr>
              <p:cNvPr id="35" name="直接箭头连接符 34"/>
              <p:cNvCxnSpPr/>
              <p:nvPr>
                <p:custDataLst>
                  <p:tags r:id="rId11"/>
                </p:custDataLst>
              </p:nvPr>
            </p:nvCxnSpPr>
            <p:spPr>
              <a:xfrm>
                <a:off x="6049" y="8964"/>
                <a:ext cx="1446" cy="29"/>
              </a:xfrm>
              <a:prstGeom prst="straightConnector1">
                <a:avLst/>
              </a:prstGeom>
              <a:ln w="25400">
                <a:solidFill>
                  <a:schemeClr val="tx1">
                    <a:lumMod val="95000"/>
                    <a:lumOff val="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文本框 35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6290" y="8239"/>
                <a:ext cx="963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/>
                  <a:t>酶</a:t>
                </a:r>
                <a:endParaRPr lang="zh-CN" altLang="en-US" sz="2400"/>
              </a:p>
            </p:txBody>
          </p:sp>
        </p:grpSp>
      </p:grpSp>
      <p:sp>
        <p:nvSpPr>
          <p:cNvPr id="16" name="文本框 15"/>
          <p:cNvSpPr txBox="1"/>
          <p:nvPr>
            <p:custDataLst>
              <p:tags r:id="rId13"/>
            </p:custDataLst>
          </p:nvPr>
        </p:nvSpPr>
        <p:spPr>
          <a:xfrm>
            <a:off x="1177925" y="5076825"/>
            <a:ext cx="9453880" cy="711835"/>
          </a:xfrm>
          <a:prstGeom prst="rect">
            <a:avLst/>
          </a:prstGeom>
          <a:solidFill>
            <a:srgbClr val="E4EFF9"/>
          </a:solidFill>
        </p:spPr>
        <p:txBody>
          <a:bodyPr wrap="square" rtlCol="0">
            <a:noAutofit/>
          </a:bodyPr>
          <a:lstStyle/>
          <a:p>
            <a:pPr indent="0" algn="l" fontAlgn="auto">
              <a:lnSpc>
                <a:spcPct val="120000"/>
              </a:lnSpc>
            </a:pPr>
            <a:r>
              <a:rPr lang="zh-CN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【应用】此性质常</a:t>
            </a:r>
            <a:r>
              <a:rPr 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用于酿酒</a:t>
            </a:r>
            <a:r>
              <a:rPr lang="zh-CN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和利用生物质</a:t>
            </a:r>
            <a:r>
              <a:rPr 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生产燃料乙醇</a:t>
            </a:r>
            <a:r>
              <a:rPr lang="zh-CN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18" name="组合 17"/>
          <p:cNvGrpSpPr/>
          <p:nvPr>
            <p:custDataLst>
              <p:tags r:id="rId14"/>
            </p:custDataLst>
          </p:nvPr>
        </p:nvGrpSpPr>
        <p:grpSpPr>
          <a:xfrm>
            <a:off x="4636770" y="4350385"/>
            <a:ext cx="4938395" cy="539115"/>
            <a:chOff x="6270" y="7587"/>
            <a:chExt cx="7777" cy="849"/>
          </a:xfrm>
        </p:grpSpPr>
        <p:sp>
          <p:nvSpPr>
            <p:cNvPr id="19" name="文本框 18"/>
            <p:cNvSpPr txBox="1"/>
            <p:nvPr>
              <p:custDataLst>
                <p:tags r:id="rId15"/>
              </p:custDataLst>
            </p:nvPr>
          </p:nvSpPr>
          <p:spPr>
            <a:xfrm>
              <a:off x="6270" y="7711"/>
              <a:ext cx="777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 C</a:t>
              </a:r>
              <a:r>
                <a:rPr lang="en-US" sz="2400" b="1" baseline="-250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6</a:t>
              </a:r>
              <a:r>
                <a:rPr lang="en-US" sz="24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H</a:t>
              </a:r>
              <a:r>
                <a:rPr lang="en-US" sz="2400" b="1" baseline="-250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12</a:t>
              </a:r>
              <a:r>
                <a:rPr lang="en-US" sz="24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O</a:t>
              </a:r>
              <a:r>
                <a:rPr lang="en-US" sz="2400" b="1" baseline="-250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6               </a:t>
              </a:r>
              <a:r>
                <a:rPr lang="en-US" sz="24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2C</a:t>
              </a:r>
              <a:r>
                <a:rPr lang="en-US" sz="2400" b="1" baseline="-250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2</a:t>
              </a:r>
              <a:r>
                <a:rPr lang="en-US" sz="24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H</a:t>
              </a:r>
              <a:r>
                <a:rPr lang="en-US" sz="2400" b="1" baseline="-250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5</a:t>
              </a:r>
              <a:r>
                <a:rPr lang="en-US" sz="24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OH + 2CO</a:t>
              </a:r>
              <a:r>
                <a:rPr lang="en-US" sz="2400" b="1" baseline="-250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2</a:t>
              </a:r>
              <a:r>
                <a:rPr lang="en-US" sz="24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↑</a:t>
              </a:r>
              <a:endPara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pic>
          <p:nvPicPr>
            <p:cNvPr id="20" name="图片 19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8214" y="7587"/>
              <a:ext cx="1162" cy="664"/>
            </a:xfrm>
            <a:prstGeom prst="rect">
              <a:avLst/>
            </a:prstGeom>
          </p:spPr>
        </p:pic>
      </p:grpSp>
      <p:sp>
        <p:nvSpPr>
          <p:cNvPr id="27" name="文本框 26"/>
          <p:cNvSpPr txBox="1"/>
          <p:nvPr>
            <p:custDataLst>
              <p:tags r:id="rId18"/>
            </p:custDataLst>
          </p:nvPr>
        </p:nvSpPr>
        <p:spPr>
          <a:xfrm>
            <a:off x="1242695" y="2399030"/>
            <a:ext cx="10079355" cy="15297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20000"/>
              </a:lnSpc>
            </a:pPr>
            <a:r>
              <a:rPr lang="zh-CN" altLang="en-US" sz="2600" b="1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葡萄糖易于被人体吸收，经酶的催化发生氧化反应放出热量，</a:t>
            </a:r>
            <a:r>
              <a:rPr lang="zh-CN" altLang="en-US" sz="2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提供了维持生命活动所需要的能量</a:t>
            </a:r>
            <a:r>
              <a:rPr lang="zh-CN" altLang="en-US" sz="2600" b="1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。低血糖的患者可利用静脉注射葡萄糖溶液的方式来迅速补充营养。</a:t>
            </a:r>
            <a:endParaRPr lang="zh-CN" altLang="en-US" sz="2600" b="1"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7" grpId="0"/>
      <p:bldP spid="6" grpId="0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017905" y="101600"/>
            <a:ext cx="1837055" cy="57340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b" anchorCtr="0">
            <a:noAutofit/>
          </a:bodyPr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zh-CN" altLang="en-US" sz="3200" b="1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资料卡片</a:t>
            </a:r>
            <a:endParaRPr lang="zh-CN" altLang="en-US" sz="3200" b="1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ea"/>
            </a:endParaRPr>
          </a:p>
        </p:txBody>
      </p:sp>
      <p:sp>
        <p:nvSpPr>
          <p:cNvPr id="100" name="文本框 99"/>
          <p:cNvSpPr txBox="1"/>
          <p:nvPr>
            <p:custDataLst>
              <p:tags r:id="rId2"/>
            </p:custDataLst>
          </p:nvPr>
        </p:nvSpPr>
        <p:spPr>
          <a:xfrm>
            <a:off x="3429635" y="490538"/>
            <a:ext cx="50800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indent="711835"/>
            <a:r>
              <a:rPr lang="zh-CN" altLang="en-US" sz="2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楷体_GB2312" charset="0"/>
              </a:rPr>
              <a:t>葡萄糖的环状结构</a:t>
            </a:r>
            <a:endParaRPr lang="zh-CN" altLang="en-US" sz="28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楷体_GB2312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233680" y="1012825"/>
            <a:ext cx="11751310" cy="16510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6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葡萄糖分子中的醛基可以与分子内的羟</a:t>
            </a:r>
            <a:r>
              <a:rPr lang="zh-CN" altLang="en-US" sz="26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基作用，形成两种六元环状结构。在葡萄糖水溶液中，存在着链状和环状结构葡萄糖之</a:t>
            </a:r>
            <a:r>
              <a:rPr lang="zh-CN" altLang="en-US" sz="26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间的平衡，其中绝大部分葡萄糖为环状结构。很多单糖，以及寡糖和多糖中的单糖单元多以环状结构的形式存在。</a:t>
            </a:r>
            <a:endParaRPr lang="zh-CN" altLang="en-US" sz="26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" name="图片 6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25525" y="2982595"/>
            <a:ext cx="10141585" cy="216154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9" name="组合 8"/>
          <p:cNvGrpSpPr/>
          <p:nvPr>
            <p:custDataLst>
              <p:tags r:id="rId6"/>
            </p:custDataLst>
          </p:nvPr>
        </p:nvGrpSpPr>
        <p:grpSpPr>
          <a:xfrm>
            <a:off x="508000" y="5313680"/>
            <a:ext cx="10899140" cy="461645"/>
            <a:chOff x="1877" y="8632"/>
            <a:chExt cx="15811" cy="727"/>
          </a:xfrm>
        </p:grpSpPr>
        <p:sp>
          <p:nvSpPr>
            <p:cNvPr id="10" name="文本框 9"/>
            <p:cNvSpPr txBox="1"/>
            <p:nvPr>
              <p:custDataLst>
                <p:tags r:id="rId7"/>
              </p:custDataLst>
            </p:nvPr>
          </p:nvSpPr>
          <p:spPr>
            <a:xfrm>
              <a:off x="1877" y="8632"/>
              <a:ext cx="493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sz="2400" b="1">
                  <a:solidFill>
                    <a:sysClr val="windowText" lastClr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微软雅黑" panose="020B0503020204020204" charset="-122"/>
                </a:rPr>
                <a:t>    α­D­</a:t>
              </a:r>
              <a:r>
                <a:rPr lang="zh-CN" altLang="en-US" sz="2400" b="1">
                  <a:solidFill>
                    <a:sysClr val="windowText" lastClr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微软雅黑" panose="020B0503020204020204" charset="-122"/>
                </a:rPr>
                <a:t>吡喃葡萄糖</a:t>
              </a:r>
              <a:endParaRPr lang="zh-CN" altLang="en-US" sz="2400" b="1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endParaRPr>
            </a:p>
          </p:txBody>
        </p:sp>
        <p:sp>
          <p:nvSpPr>
            <p:cNvPr id="11" name="文本框 10"/>
            <p:cNvSpPr txBox="1"/>
            <p:nvPr>
              <p:custDataLst>
                <p:tags r:id="rId8"/>
              </p:custDataLst>
            </p:nvPr>
          </p:nvSpPr>
          <p:spPr>
            <a:xfrm>
              <a:off x="8420" y="8634"/>
              <a:ext cx="3088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2400" b="1">
                  <a:solidFill>
                    <a:sysClr val="windowText" lastClr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" panose="02020603050405020304" pitchFamily="18" charset="0"/>
                  <a:sym typeface="微软雅黑" panose="020B0503020204020204" charset="-122"/>
                </a:rPr>
                <a:t>链状葡萄糖</a:t>
              </a:r>
              <a:endParaRPr lang="en-US" altLang="zh-CN" sz="2400" b="1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" panose="02020603050405020304" pitchFamily="18" charset="0"/>
                <a:sym typeface="微软雅黑" panose="020B0503020204020204" charset="-122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9"/>
              </p:custDataLst>
            </p:nvPr>
          </p:nvSpPr>
          <p:spPr>
            <a:xfrm>
              <a:off x="13529" y="8634"/>
              <a:ext cx="4159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2400" b="1">
                  <a:solidFill>
                    <a:sysClr val="windowText" lastClr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Times New Roman Regular" panose="02020603050405020304" charset="0"/>
                  <a:sym typeface="微软雅黑" panose="020B0503020204020204" charset="-122"/>
                </a:rPr>
                <a:t>β­D­吡喃葡萄糖</a:t>
              </a:r>
              <a:endParaRPr lang="en-US" altLang="zh-CN" sz="2400" b="1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endParaRPr>
            </a:p>
          </p:txBody>
        </p:sp>
      </p:grpSp>
      <p:sp>
        <p:nvSpPr>
          <p:cNvPr id="18" name="文本框 17"/>
          <p:cNvSpPr txBox="1"/>
          <p:nvPr>
            <p:custDataLst>
              <p:tags r:id="rId10"/>
            </p:custDataLst>
          </p:nvPr>
        </p:nvSpPr>
        <p:spPr>
          <a:xfrm>
            <a:off x="331470" y="5943283"/>
            <a:ext cx="11653520" cy="612140"/>
          </a:xfrm>
          <a:prstGeom prst="rect">
            <a:avLst/>
          </a:prstGeom>
          <a:solidFill>
            <a:srgbClr val="F1F7FC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182877" tIns="91438" rIns="182877" bIns="91438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【深度思考】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链状葡萄糖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转化为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环状葡萄糖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的反应属于什么反应类型？</a:t>
            </a:r>
            <a:endParaRPr lang="zh-CN" altLang="en-US" sz="2800" b="1">
              <a:solidFill>
                <a:srgbClr val="014C96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组合 117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9498156" cy="739714"/>
            <a:chOff x="466" y="644"/>
            <a:chExt cx="12405" cy="863"/>
          </a:xfrm>
        </p:grpSpPr>
        <p:sp>
          <p:nvSpPr>
            <p:cNvPr id="119" name="等腰三角形 118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120" name="文本框 119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574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认识单糖及其化学性质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121" name="等腰三角形 120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9219" name="Rectangle 4"/>
          <p:cNvSpPr/>
          <p:nvPr>
            <p:custDataLst>
              <p:tags r:id="rId5"/>
            </p:custDataLst>
          </p:nvPr>
        </p:nvSpPr>
        <p:spPr bwMode="auto">
          <a:xfrm>
            <a:off x="459105" y="968375"/>
            <a:ext cx="2227580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四、果糖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grpSp>
        <p:nvGrpSpPr>
          <p:cNvPr id="45" name="组合 44"/>
          <p:cNvGrpSpPr/>
          <p:nvPr>
            <p:custDataLst>
              <p:tags r:id="rId6"/>
            </p:custDataLst>
          </p:nvPr>
        </p:nvGrpSpPr>
        <p:grpSpPr>
          <a:xfrm>
            <a:off x="1024255" y="2705735"/>
            <a:ext cx="7888605" cy="2277745"/>
            <a:chOff x="6289" y="5203"/>
            <a:chExt cx="13352" cy="4536"/>
          </a:xfrm>
        </p:grpSpPr>
        <p:cxnSp>
          <p:nvCxnSpPr>
            <p:cNvPr id="11" name="直接连接符 10"/>
            <p:cNvCxnSpPr/>
            <p:nvPr>
              <p:custDataLst>
                <p:tags r:id="rId7"/>
              </p:custDataLst>
            </p:nvPr>
          </p:nvCxnSpPr>
          <p:spPr>
            <a:xfrm>
              <a:off x="7950" y="5794"/>
              <a:ext cx="3353" cy="3355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8"/>
              </p:custDataLst>
            </p:nvPr>
          </p:nvCxnSpPr>
          <p:spPr>
            <a:xfrm flipH="1">
              <a:off x="6289" y="5794"/>
              <a:ext cx="1677" cy="1677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>
              <p:custDataLst>
                <p:tags r:id="rId9"/>
              </p:custDataLst>
            </p:nvPr>
          </p:nvCxnSpPr>
          <p:spPr>
            <a:xfrm flipV="1">
              <a:off x="17948" y="7471"/>
              <a:ext cx="1677" cy="1677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>
              <p:custDataLst>
                <p:tags r:id="rId10"/>
              </p:custDataLst>
            </p:nvPr>
          </p:nvCxnSpPr>
          <p:spPr>
            <a:xfrm flipH="1">
              <a:off x="11283" y="5794"/>
              <a:ext cx="3353" cy="3355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>
              <p:custDataLst>
                <p:tags r:id="rId11"/>
              </p:custDataLst>
            </p:nvPr>
          </p:nvCxnSpPr>
          <p:spPr>
            <a:xfrm>
              <a:off x="14615" y="5794"/>
              <a:ext cx="3353" cy="3355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>
              <p:custDataLst>
                <p:tags r:id="rId12"/>
              </p:custDataLst>
            </p:nvPr>
          </p:nvGrpSpPr>
          <p:grpSpPr>
            <a:xfrm>
              <a:off x="6315" y="6413"/>
              <a:ext cx="3325" cy="3326"/>
              <a:chOff x="1369994" y="2067694"/>
              <a:chExt cx="1584176" cy="1584176"/>
            </a:xfrm>
            <a:solidFill>
              <a:srgbClr val="2B83E5"/>
            </a:solidFill>
          </p:grpSpPr>
          <p:sp>
            <p:nvSpPr>
              <p:cNvPr id="17" name="菱形 16"/>
              <p:cNvSpPr/>
              <p:nvPr>
                <p:custDataLst>
                  <p:tags r:id="rId13"/>
                </p:custDataLst>
              </p:nvPr>
            </p:nvSpPr>
            <p:spPr>
              <a:xfrm>
                <a:off x="1369994" y="2067694"/>
                <a:ext cx="1584176" cy="1584176"/>
              </a:xfrm>
              <a:prstGeom prst="diamond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TextBox 32"/>
              <p:cNvSpPr txBox="1"/>
              <p:nvPr>
                <p:custDataLst>
                  <p:tags r:id="rId14"/>
                </p:custDataLst>
              </p:nvPr>
            </p:nvSpPr>
            <p:spPr>
              <a:xfrm flipH="1">
                <a:off x="1864370" y="2278094"/>
                <a:ext cx="677353" cy="102092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3200" b="1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存在</a:t>
                </a:r>
                <a:endParaRPr lang="zh-CN" altLang="en-US" sz="32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9" name="组合 18"/>
            <p:cNvGrpSpPr/>
            <p:nvPr>
              <p:custDataLst>
                <p:tags r:id="rId15"/>
              </p:custDataLst>
            </p:nvPr>
          </p:nvGrpSpPr>
          <p:grpSpPr>
            <a:xfrm>
              <a:off x="9668" y="5203"/>
              <a:ext cx="3325" cy="3326"/>
              <a:chOff x="3029144" y="1491630"/>
              <a:chExt cx="1584176" cy="1584176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20" name="菱形 19"/>
              <p:cNvSpPr/>
              <p:nvPr>
                <p:custDataLst>
                  <p:tags r:id="rId16"/>
                </p:custDataLst>
              </p:nvPr>
            </p:nvSpPr>
            <p:spPr>
              <a:xfrm>
                <a:off x="3029144" y="1491630"/>
                <a:ext cx="1584176" cy="1584176"/>
              </a:xfrm>
              <a:prstGeom prst="diamond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TextBox 35"/>
              <p:cNvSpPr txBox="1"/>
              <p:nvPr>
                <p:custDataLst>
                  <p:tags r:id="rId17"/>
                </p:custDataLst>
              </p:nvPr>
            </p:nvSpPr>
            <p:spPr>
              <a:xfrm flipH="1">
                <a:off x="3523520" y="1702030"/>
                <a:ext cx="677353" cy="102092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3200" b="1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用途</a:t>
                </a:r>
                <a:endParaRPr lang="zh-CN" altLang="en-US" sz="32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2" name="组合 21"/>
            <p:cNvGrpSpPr/>
            <p:nvPr>
              <p:custDataLst>
                <p:tags r:id="rId18"/>
              </p:custDataLst>
            </p:nvPr>
          </p:nvGrpSpPr>
          <p:grpSpPr>
            <a:xfrm>
              <a:off x="13004" y="6413"/>
              <a:ext cx="3325" cy="3326"/>
              <a:chOff x="4577170" y="2067694"/>
              <a:chExt cx="1584176" cy="1584176"/>
            </a:xfrm>
            <a:solidFill>
              <a:srgbClr val="2B83E5"/>
            </a:solidFill>
          </p:grpSpPr>
          <p:sp>
            <p:nvSpPr>
              <p:cNvPr id="23" name="菱形 22"/>
              <p:cNvSpPr/>
              <p:nvPr>
                <p:custDataLst>
                  <p:tags r:id="rId19"/>
                </p:custDataLst>
              </p:nvPr>
            </p:nvSpPr>
            <p:spPr>
              <a:xfrm>
                <a:off x="4577170" y="2067694"/>
                <a:ext cx="1584176" cy="1584176"/>
              </a:xfrm>
              <a:prstGeom prst="diamond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TextBox 38"/>
              <p:cNvSpPr txBox="1"/>
              <p:nvPr>
                <p:custDataLst>
                  <p:tags r:id="rId20"/>
                </p:custDataLst>
              </p:nvPr>
            </p:nvSpPr>
            <p:spPr>
              <a:xfrm flipH="1">
                <a:off x="5071546" y="2278094"/>
                <a:ext cx="677353" cy="102092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3200" b="1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结构</a:t>
                </a:r>
                <a:endParaRPr lang="zh-CN" altLang="en-US" sz="32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5" name="组合 24"/>
            <p:cNvGrpSpPr/>
            <p:nvPr>
              <p:custDataLst>
                <p:tags r:id="rId21"/>
              </p:custDataLst>
            </p:nvPr>
          </p:nvGrpSpPr>
          <p:grpSpPr>
            <a:xfrm>
              <a:off x="16317" y="5203"/>
              <a:ext cx="3325" cy="3326"/>
              <a:chOff x="6145277" y="1491630"/>
              <a:chExt cx="1584176" cy="1584176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27" name="菱形 26"/>
              <p:cNvSpPr/>
              <p:nvPr>
                <p:custDataLst>
                  <p:tags r:id="rId22"/>
                </p:custDataLst>
              </p:nvPr>
            </p:nvSpPr>
            <p:spPr>
              <a:xfrm>
                <a:off x="6145277" y="1491630"/>
                <a:ext cx="1584176" cy="1584176"/>
              </a:xfrm>
              <a:prstGeom prst="diamond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TextBox 41"/>
              <p:cNvSpPr txBox="1"/>
              <p:nvPr>
                <p:custDataLst>
                  <p:tags r:id="rId23"/>
                </p:custDataLst>
              </p:nvPr>
            </p:nvSpPr>
            <p:spPr>
              <a:xfrm flipH="1">
                <a:off x="6639653" y="1702030"/>
                <a:ext cx="677353" cy="102092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grpFill/>
                  </a14:hiddenFill>
                </a:ext>
              </a:ex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3200" b="1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性质</a:t>
                </a:r>
                <a:endParaRPr lang="zh-CN" altLang="en-US" sz="32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29" name="Rectangle 13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616585" y="4983480"/>
            <a:ext cx="2687955" cy="1440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89" tIns="60944" rIns="121889" bIns="60944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  <a:buClr>
                <a:schemeClr val="hlink"/>
              </a:buClr>
              <a:buNone/>
            </a:pP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广泛分布于植物中，在水果和蜂蜜中含量较高。</a:t>
            </a:r>
            <a:endParaRPr lang="zh-CN" altLang="en-US" sz="260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0" name="Rectangle 13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1780540" y="1581150"/>
            <a:ext cx="444436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89" tIns="60944" rIns="121889" bIns="60944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  <a:buClr>
                <a:schemeClr val="hlink"/>
              </a:buClr>
              <a:buNone/>
            </a:pP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果糖比蔗糖甜度高，广泛应用于食品和医药的生产中。</a:t>
            </a:r>
            <a:endParaRPr lang="zh-CN" altLang="en-US" sz="260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1" name="Rectangle 13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3735705" y="4922520"/>
            <a:ext cx="6688455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89" tIns="60944" rIns="121889" bIns="60944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  <a:buClr>
                <a:schemeClr val="hlink"/>
              </a:buClr>
              <a:buNone/>
            </a:pP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分子式：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C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6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H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12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O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6</a:t>
            </a:r>
            <a:endParaRPr lang="en-US" altLang="zh-CN" sz="2600" b="1" baseline="-2500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Clr>
                <a:schemeClr val="hlink"/>
              </a:buClr>
              <a:buNone/>
            </a:pP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结构简式：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CH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OH-(CHOH)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3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-CO-CH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OH</a:t>
            </a:r>
            <a:endParaRPr lang="en-US" altLang="zh-CN" sz="2600" b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Clr>
                <a:schemeClr val="hlink"/>
              </a:buClr>
              <a:buNone/>
            </a:pP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是一个</a:t>
            </a: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多羟基酮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。</a:t>
            </a:r>
            <a:endParaRPr lang="zh-CN" altLang="en-US" sz="260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Clr>
                <a:schemeClr val="hlink"/>
              </a:buClr>
              <a:buNone/>
            </a:pP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与</a:t>
            </a: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葡萄糖是同分异构体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。</a:t>
            </a:r>
            <a:endParaRPr lang="zh-CN" altLang="en-US" sz="260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2" name="Rectangle 13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6343650" y="773430"/>
            <a:ext cx="5732780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889" tIns="60944" rIns="121889" bIns="60944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  <a:buClr>
                <a:schemeClr val="hlink"/>
              </a:buClr>
              <a:buNone/>
            </a:pPr>
            <a:r>
              <a:rPr lang="zh-CN" altLang="en-US" sz="2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纯净的果糖为无色晶体，易溶于水，吸湿性强。</a:t>
            </a:r>
            <a:endParaRPr lang="zh-CN" altLang="en-US" sz="2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Clr>
                <a:schemeClr val="hlink"/>
              </a:buClr>
              <a:buNone/>
            </a:pPr>
            <a:r>
              <a:rPr lang="zh-CN" altLang="en-US" sz="26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分子中含有</a:t>
            </a:r>
            <a:r>
              <a:rPr lang="zh-CN" altLang="en-US" sz="26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酮羰基</a:t>
            </a:r>
            <a:r>
              <a:rPr lang="zh-CN" altLang="en-US" sz="26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和</a:t>
            </a:r>
            <a:r>
              <a:rPr lang="zh-CN" altLang="en-US" sz="26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醇羟基</a:t>
            </a:r>
            <a:r>
              <a:rPr lang="zh-CN" altLang="en-US" sz="26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，同样具有</a:t>
            </a:r>
            <a:r>
              <a:rPr lang="zh-CN" altLang="en-US" sz="26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酮和醇</a:t>
            </a:r>
            <a:r>
              <a:rPr lang="zh-CN" altLang="en-US" sz="2600">
                <a:solidFill>
                  <a:sysClr val="windowText" lastClr="00000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微软雅黑" panose="020B0503020204020204" charset="-122"/>
              </a:rPr>
              <a:t>的性质。</a:t>
            </a:r>
            <a:endParaRPr lang="zh-CN" altLang="en-US" sz="2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65" name="图片 64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9220200" y="2848610"/>
            <a:ext cx="2768600" cy="35750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793750" y="889318"/>
            <a:ext cx="7195820" cy="612140"/>
          </a:xfrm>
          <a:prstGeom prst="rect">
            <a:avLst/>
          </a:prstGeom>
          <a:solidFill>
            <a:srgbClr val="F1F7FC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182877" tIns="91438" rIns="182877" bIns="91438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【思考与讨论】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如何鉴别葡萄糖与果糖呢？</a:t>
            </a:r>
            <a:endParaRPr lang="zh-CN" altLang="en-US" sz="2800" b="1">
              <a:solidFill>
                <a:srgbClr val="014C96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9" name="组合 8"/>
          <p:cNvGrpSpPr/>
          <p:nvPr>
            <p:custDataLst>
              <p:tags r:id="rId2"/>
            </p:custDataLst>
          </p:nvPr>
        </p:nvGrpSpPr>
        <p:grpSpPr>
          <a:xfrm>
            <a:off x="494665" y="5342255"/>
            <a:ext cx="11392113" cy="541655"/>
            <a:chOff x="2165" y="6769"/>
            <a:chExt cx="16930" cy="853"/>
          </a:xfrm>
          <a:solidFill>
            <a:srgbClr val="FFF1EB"/>
          </a:solidFill>
        </p:grpSpPr>
        <p:sp>
          <p:nvSpPr>
            <p:cNvPr id="33800" name="Rectangle 8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2165" y="6800"/>
              <a:ext cx="13770" cy="82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4472C4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ysClr val="windowText" lastClr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7E6E6"/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charset="-122"/>
                  <a:cs typeface="Arial" panose="020B0604020202020204" pitchFamily="34" charset="0"/>
                </a:rPr>
                <a:t>CH</a:t>
              </a:r>
              <a:r>
                <a:rPr kumimoji="0" lang="en-US" altLang="zh-CN" sz="2800" b="1" i="0" u="none" strike="noStrike" kern="1200" cap="none" spc="0" normalizeH="0" baseline="-2500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charset="-122"/>
                  <a:cs typeface="Arial" panose="020B0604020202020204" pitchFamily="34" charset="0"/>
                </a:rPr>
                <a:t>2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charset="-122"/>
                  <a:cs typeface="Arial" panose="020B0604020202020204" pitchFamily="34" charset="0"/>
                </a:rPr>
                <a:t>OH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宋体" panose="02010600030101010101" pitchFamily="2" charset="-122"/>
                  <a:ea typeface="黑体" panose="02010609060101010101" charset="-122"/>
                  <a:cs typeface="Arial" panose="020B0604020202020204" pitchFamily="34" charset="0"/>
                </a:rPr>
                <a:t>(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charset="-122"/>
                  <a:cs typeface="Arial" panose="020B0604020202020204" pitchFamily="34" charset="0"/>
                </a:rPr>
                <a:t>CHOH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宋体" panose="02010600030101010101" pitchFamily="2" charset="-122"/>
                  <a:ea typeface="黑体" panose="02010609060101010101" charset="-122"/>
                  <a:cs typeface="Arial" panose="020B0604020202020204" pitchFamily="34" charset="0"/>
                </a:rPr>
                <a:t>)</a:t>
              </a:r>
              <a:r>
                <a:rPr kumimoji="0" lang="en-US" altLang="zh-CN" sz="2800" b="1" i="0" u="none" strike="noStrike" kern="1200" cap="none" spc="0" normalizeH="0" baseline="-2500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charset="-122"/>
                  <a:cs typeface="Arial" panose="020B0604020202020204" pitchFamily="34" charset="0"/>
                </a:rPr>
                <a:t>4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charset="-122"/>
                  <a:cs typeface="Arial" panose="020B0604020202020204" pitchFamily="34" charset="0"/>
                </a:rPr>
                <a:t>CHO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charset="-122"/>
                  <a:cs typeface="Arial" panose="020B0604020202020204" pitchFamily="34" charset="0"/>
                </a:rPr>
                <a:t>＋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charset="-122"/>
                  <a:cs typeface="Arial" panose="020B0604020202020204" pitchFamily="34" charset="0"/>
                </a:rPr>
                <a:t>Br</a:t>
              </a:r>
              <a:r>
                <a:rPr kumimoji="0" lang="en-US" altLang="zh-CN" sz="2800" b="1" i="0" u="none" strike="noStrike" kern="1200" cap="none" spc="0" normalizeH="0" baseline="-2500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charset="-122"/>
                  <a:cs typeface="Arial" panose="020B0604020202020204" pitchFamily="34" charset="0"/>
                </a:rPr>
                <a:t>2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charset="-122"/>
                  <a:cs typeface="Arial" panose="020B0604020202020204" pitchFamily="34" charset="0"/>
                </a:rPr>
                <a:t>＋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charset="-122"/>
                  <a:cs typeface="Arial" panose="020B0604020202020204" pitchFamily="34" charset="0"/>
                </a:rPr>
                <a:t>H</a:t>
              </a:r>
              <a:r>
                <a:rPr kumimoji="0" lang="en-US" altLang="zh-CN" sz="2800" b="1" i="0" u="none" strike="noStrike" kern="1200" cap="none" spc="0" normalizeH="0" baseline="-2500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charset="-122"/>
                  <a:cs typeface="Arial" panose="020B0604020202020204" pitchFamily="34" charset="0"/>
                </a:rPr>
                <a:t>2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charset="-122"/>
                  <a:cs typeface="Arial" panose="020B0604020202020204" pitchFamily="34" charset="0"/>
                </a:rPr>
                <a:t>O</a:t>
              </a:r>
              <a:endPara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Arial" panose="020B0604020202020204" pitchFamily="34" charset="0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4"/>
              </p:custDataLst>
            </p:nvPr>
          </p:nvSpPr>
          <p:spPr>
            <a:xfrm>
              <a:off x="10415" y="6769"/>
              <a:ext cx="8680" cy="82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Arial" panose="020B0604020202020204" pitchFamily="34" charset="0"/>
                </a:rPr>
                <a:t>→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charset="-122"/>
                  <a:cs typeface="Arial" panose="020B0604020202020204" pitchFamily="34" charset="0"/>
                </a:rPr>
                <a:t>CH</a:t>
              </a:r>
              <a:r>
                <a:rPr kumimoji="0" lang="en-US" altLang="zh-CN" sz="2800" b="1" i="0" u="none" strike="noStrike" kern="1200" cap="none" spc="0" normalizeH="0" baseline="-2500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charset="-122"/>
                  <a:cs typeface="Arial" panose="020B0604020202020204" pitchFamily="34" charset="0"/>
                </a:rPr>
                <a:t>2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charset="-122"/>
                  <a:cs typeface="Arial" panose="020B0604020202020204" pitchFamily="34" charset="0"/>
                </a:rPr>
                <a:t>OH 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宋体" panose="02010600030101010101" pitchFamily="2" charset="-122"/>
                  <a:ea typeface="黑体" panose="02010609060101010101" charset="-122"/>
                  <a:cs typeface="Arial" panose="020B0604020202020204" pitchFamily="34" charset="0"/>
                </a:rPr>
                <a:t>(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charset="-122"/>
                  <a:cs typeface="Arial" panose="020B0604020202020204" pitchFamily="34" charset="0"/>
                </a:rPr>
                <a:t>CHOH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宋体" panose="02010600030101010101" pitchFamily="2" charset="-122"/>
                  <a:ea typeface="黑体" panose="02010609060101010101" charset="-122"/>
                  <a:cs typeface="Arial" panose="020B0604020202020204" pitchFamily="34" charset="0"/>
                </a:rPr>
                <a:t>)</a:t>
              </a:r>
              <a:r>
                <a:rPr kumimoji="0" lang="en-US" altLang="zh-CN" sz="2800" b="1" i="0" u="none" strike="noStrike" kern="1200" cap="none" spc="0" normalizeH="0" baseline="-2500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charset="-122"/>
                  <a:cs typeface="Arial" panose="020B0604020202020204" pitchFamily="34" charset="0"/>
                </a:rPr>
                <a:t>4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charset="-122"/>
                  <a:cs typeface="Arial" panose="020B0604020202020204" pitchFamily="34" charset="0"/>
                </a:rPr>
                <a:t>COOH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charset="-122"/>
                  <a:cs typeface="Arial" panose="020B0604020202020204" pitchFamily="34" charset="0"/>
                </a:rPr>
                <a:t>＋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黑体" panose="02010609060101010101" charset="-122"/>
                  <a:cs typeface="Arial" panose="020B0604020202020204" pitchFamily="34" charset="0"/>
                </a:rPr>
                <a:t>2HBr </a:t>
              </a:r>
              <a:endPara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Arial" panose="020B0604020202020204" pitchFamily="34" charset="0"/>
              </a:endParaRPr>
            </a:p>
          </p:txBody>
        </p:sp>
      </p:grpSp>
      <p:sp>
        <p:nvSpPr>
          <p:cNvPr id="14" name="Rectangle 17"/>
          <p:cNvSpPr/>
          <p:nvPr>
            <p:custDataLst>
              <p:tags r:id="rId5"/>
            </p:custDataLst>
          </p:nvPr>
        </p:nvSpPr>
        <p:spPr>
          <a:xfrm>
            <a:off x="916940" y="1693545"/>
            <a:ext cx="10793730" cy="629920"/>
          </a:xfrm>
          <a:prstGeom prst="rect">
            <a:avLst/>
          </a:prstGeom>
          <a:noFill/>
          <a:ln>
            <a:noFill/>
            <a:miter lim="800000"/>
          </a:ln>
          <a:effectLst/>
        </p:spPr>
        <p:txBody>
          <a:bodyPr wrap="square" anchor="ctr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ysClr val="windowText" lastClr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ysClr val="windowText" lastClr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ysClr val="windowText" lastClr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ysClr val="windowText" lastClr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ysClr val="windowText" lastClr="000000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5000"/>
              </a:lnSpc>
              <a:defRPr/>
            </a:pP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Wingdings" panose="05000000000000000000" charset="0"/>
              </a:rPr>
              <a:t>碱性条件下，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Wingdings" panose="05000000000000000000" charset="0"/>
              </a:rPr>
              <a:t>果糖会发生异构化反应生成葡萄糖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Wingdings" panose="05000000000000000000" charset="0"/>
              </a:rPr>
              <a:t>（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Wingdings" panose="05000000000000000000" charset="0"/>
              </a:rPr>
              <a:t>还原性糖</a:t>
            </a:r>
            <a:r>
              <a:rPr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Wingdings" panose="05000000000000000000" charset="0"/>
              </a:rPr>
              <a:t>）</a:t>
            </a:r>
            <a:endParaRPr sz="280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chemeClr val="accent6">
                  <a:lumMod val="75000"/>
                </a:schemeClr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Wingdings" panose="05000000000000000000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793750" y="2421255"/>
            <a:ext cx="10916920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800" b="1">
                <a:latin typeface="Times New Roman Regular" panose="02020603050405020304" charset="0"/>
                <a:ea typeface="微软雅黑" panose="020B0503020204020204" charset="-122"/>
              </a:rPr>
              <a:t>葡萄糖是一种</a:t>
            </a: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</a:rPr>
              <a:t>多羟基醛</a:t>
            </a:r>
            <a:r>
              <a:rPr lang="zh-CN" altLang="en-US" sz="2800" b="1">
                <a:latin typeface="Times New Roman Regular" panose="02020603050405020304" charset="0"/>
                <a:ea typeface="微软雅黑" panose="020B0503020204020204" charset="-122"/>
              </a:rPr>
              <a:t>，果糖是一种</a:t>
            </a: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</a:rPr>
              <a:t>多羟基酮</a:t>
            </a:r>
            <a:r>
              <a:rPr lang="zh-CN" altLang="en-US" sz="2800" b="1">
                <a:latin typeface="Times New Roman Regular" panose="02020603050405020304" charset="0"/>
                <a:ea typeface="微软雅黑" panose="020B0503020204020204" charset="-122"/>
              </a:rPr>
              <a:t>，根据醛与酮性质的差异，</a:t>
            </a:r>
            <a:r>
              <a:rPr lang="zh-CN" altLang="en-US" sz="2800" b="1">
                <a:solidFill>
                  <a:srgbClr val="C00000"/>
                </a:solidFill>
                <a:latin typeface="Times New Roman Regular" panose="02020603050405020304" charset="0"/>
                <a:ea typeface="微软雅黑" panose="020B0503020204020204" charset="-122"/>
              </a:rPr>
              <a:t>可选用溴水鉴别二者</a:t>
            </a:r>
            <a:r>
              <a:rPr lang="zh-CN" altLang="en-US" sz="2800" b="1">
                <a:latin typeface="Times New Roman Regular" panose="02020603050405020304" charset="0"/>
                <a:ea typeface="微软雅黑" panose="020B0503020204020204" charset="-122"/>
              </a:rPr>
              <a:t>。</a:t>
            </a:r>
            <a:endParaRPr lang="zh-CN" altLang="en-US" sz="2800" b="1">
              <a:latin typeface="Times New Roman Regular" panose="02020603050405020304" charset="0"/>
              <a:ea typeface="微软雅黑" panose="020B0503020204020204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800" b="1">
                <a:latin typeface="Times New Roman Regular" panose="02020603050405020304" charset="0"/>
                <a:ea typeface="微软雅黑" panose="020B0503020204020204" charset="-122"/>
              </a:rPr>
              <a:t>由于溴溶于水后可以氧化醛基，而不能氧化羰基，因此</a:t>
            </a: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</a:rPr>
              <a:t>葡萄糖能使溴水褪色，果糖不能使溴水褪色</a:t>
            </a:r>
            <a:r>
              <a:rPr lang="zh-CN" altLang="en-US" sz="2800" b="1">
                <a:latin typeface="Times New Roman Regular" panose="02020603050405020304" charset="0"/>
                <a:ea typeface="微软雅黑" panose="020B0503020204020204" charset="-122"/>
              </a:rPr>
              <a:t>。</a:t>
            </a:r>
            <a:endParaRPr lang="zh-CN" altLang="en-US" sz="2800" b="1">
              <a:latin typeface="Times New Roman Regular" panose="02020603050405020304" charset="0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组合 117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9498156" cy="739714"/>
            <a:chOff x="466" y="644"/>
            <a:chExt cx="12405" cy="863"/>
          </a:xfrm>
        </p:grpSpPr>
        <p:sp>
          <p:nvSpPr>
            <p:cNvPr id="119" name="等腰三角形 118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120" name="文本框 119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574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认识单糖及其化学性质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121" name="等腰三角形 120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77" name="矩形 76"/>
          <p:cNvSpPr/>
          <p:nvPr>
            <p:custDataLst>
              <p:tags r:id="rId5"/>
            </p:custDataLst>
          </p:nvPr>
        </p:nvSpPr>
        <p:spPr bwMode="auto">
          <a:xfrm>
            <a:off x="447040" y="937260"/>
            <a:ext cx="378650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五、核糖与脱氧核糖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101" name="文本框 100"/>
          <p:cNvSpPr txBox="1"/>
          <p:nvPr>
            <p:custDataLst>
              <p:tags r:id="rId6"/>
            </p:custDataLst>
          </p:nvPr>
        </p:nvSpPr>
        <p:spPr>
          <a:xfrm>
            <a:off x="135890" y="1472565"/>
            <a:ext cx="11122660" cy="1210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711835" algn="l">
              <a:lnSpc>
                <a:spcPct val="13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核糖与脱氧核糖分别是生物体的遗传物质</a:t>
            </a:r>
            <a:r>
              <a:rPr lang="zh-CN" altLang="en-US" sz="2800" b="1" u="sng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                                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与            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______</a:t>
            </a:r>
            <a:r>
              <a:rPr lang="en-US" altLang="zh-CN" sz="2800" b="1" u="sng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               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_____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的重要组成部分。</a:t>
            </a:r>
            <a:endParaRPr lang="zh-CN" altLang="en-US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596422" name="矩形 1596421"/>
          <p:cNvSpPr/>
          <p:nvPr>
            <p:custDataLst>
              <p:tags r:id="rId7"/>
            </p:custDataLst>
          </p:nvPr>
        </p:nvSpPr>
        <p:spPr>
          <a:xfrm>
            <a:off x="7619683" y="1472565"/>
            <a:ext cx="261874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defTabSz="863600"/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核糖核酸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(RNA)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宋体-简" panose="02010800040101010101" charset="-122"/>
              <a:cs typeface="Times New Roman" panose="02020603050405020304" pitchFamily="18" charset="0"/>
            </a:endParaRPr>
          </a:p>
        </p:txBody>
      </p:sp>
      <p:sp>
        <p:nvSpPr>
          <p:cNvPr id="1596423" name="矩形 1596422"/>
          <p:cNvSpPr/>
          <p:nvPr>
            <p:custDataLst>
              <p:tags r:id="rId8"/>
            </p:custDataLst>
          </p:nvPr>
        </p:nvSpPr>
        <p:spPr>
          <a:xfrm>
            <a:off x="524828" y="2057400"/>
            <a:ext cx="333375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defTabSz="863600" eaLnBrk="0" hangingPunct="0"/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脱氧核糖核酸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-简" panose="02010800040101010101" charset="-122"/>
                <a:cs typeface="Times New Roman" panose="02020603050405020304" pitchFamily="18" charset="0"/>
              </a:rPr>
              <a:t>(DNA)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宋体-简" panose="02010800040101010101" charset="-122"/>
              <a:cs typeface="Times New Roman" panose="02020603050405020304" pitchFamily="18" charset="0"/>
            </a:endParaRPr>
          </a:p>
        </p:txBody>
      </p:sp>
      <p:grpSp>
        <p:nvGrpSpPr>
          <p:cNvPr id="16" name="组合 15"/>
          <p:cNvGrpSpPr/>
          <p:nvPr>
            <p:custDataLst>
              <p:tags r:id="rId9"/>
            </p:custDataLst>
          </p:nvPr>
        </p:nvGrpSpPr>
        <p:grpSpPr>
          <a:xfrm>
            <a:off x="524510" y="2656205"/>
            <a:ext cx="4109720" cy="2988310"/>
            <a:chOff x="826" y="4183"/>
            <a:chExt cx="6472" cy="4706"/>
          </a:xfrm>
        </p:grpSpPr>
        <p:pic>
          <p:nvPicPr>
            <p:cNvPr id="4" name="图片 3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826" y="4183"/>
              <a:ext cx="6473" cy="4706"/>
            </a:xfrm>
            <a:prstGeom prst="rect">
              <a:avLst/>
            </a:prstGeom>
            <a:noFill/>
            <a:ln w="28575" cmpd="sng">
              <a:noFill/>
              <a:prstDash val="sysDash"/>
            </a:ln>
          </p:spPr>
        </p:pic>
        <p:sp>
          <p:nvSpPr>
            <p:cNvPr id="11" name="矩形 10"/>
            <p:cNvSpPr/>
            <p:nvPr>
              <p:custDataLst>
                <p:tags r:id="rId12"/>
              </p:custDataLst>
            </p:nvPr>
          </p:nvSpPr>
          <p:spPr>
            <a:xfrm>
              <a:off x="1519" y="4187"/>
              <a:ext cx="1408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rtlCol="0" anchor="t">
              <a:spAutoFit/>
            </a:bodyPr>
            <a:lstStyle/>
            <a:p>
              <a:pPr lvl="0" algn="l" defTabSz="863600">
                <a:buClrTx/>
                <a:buSzTx/>
                <a:buFontTx/>
              </a:pPr>
              <a:r>
                <a:rPr lang="zh-CN" altLang="en-US" sz="2800" b="1">
                  <a:solidFill>
                    <a:sysClr val="windowText" lastClr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核糖</a:t>
              </a:r>
              <a:endParaRPr lang="zh-CN" altLang="en-US" sz="2800" b="1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</p:grpSp>
      <p:grpSp>
        <p:nvGrpSpPr>
          <p:cNvPr id="17" name="组合 16"/>
          <p:cNvGrpSpPr/>
          <p:nvPr>
            <p:custDataLst>
              <p:tags r:id="rId13"/>
            </p:custDataLst>
          </p:nvPr>
        </p:nvGrpSpPr>
        <p:grpSpPr>
          <a:xfrm>
            <a:off x="7254240" y="2638425"/>
            <a:ext cx="4572000" cy="3221990"/>
            <a:chOff x="11424" y="4155"/>
            <a:chExt cx="7200" cy="5074"/>
          </a:xfrm>
        </p:grpSpPr>
        <p:pic>
          <p:nvPicPr>
            <p:cNvPr id="5" name="图片 4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11424" y="4183"/>
              <a:ext cx="7200" cy="5046"/>
            </a:xfrm>
            <a:prstGeom prst="rect">
              <a:avLst/>
            </a:prstGeom>
            <a:noFill/>
            <a:ln w="28575" cmpd="sng">
              <a:noFill/>
              <a:prstDash val="sysDash"/>
            </a:ln>
          </p:spPr>
        </p:pic>
        <p:sp>
          <p:nvSpPr>
            <p:cNvPr id="12" name="矩形 11"/>
            <p:cNvSpPr/>
            <p:nvPr>
              <p:custDataLst>
                <p:tags r:id="rId16"/>
              </p:custDataLst>
            </p:nvPr>
          </p:nvSpPr>
          <p:spPr>
            <a:xfrm>
              <a:off x="15808" y="4155"/>
              <a:ext cx="2528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rtlCol="0" anchor="t">
              <a:spAutoFit/>
            </a:bodyPr>
            <a:lstStyle/>
            <a:p>
              <a:pPr lvl="0" algn="l" defTabSz="863600">
                <a:buClrTx/>
                <a:buSzTx/>
                <a:buFontTx/>
              </a:pPr>
              <a:r>
                <a:rPr lang="zh-CN" altLang="en-US" sz="2800" b="1">
                  <a:solidFill>
                    <a:sysClr val="windowText" lastClr="000000"/>
                  </a:solidFill>
                  <a:latin typeface="Times New Roman Regular" panose="02020603050405020304" charset="0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脱氧核糖</a:t>
              </a:r>
              <a:endParaRPr lang="zh-CN" altLang="en-US" sz="2800" b="1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</p:grpSp>
      <p:sp>
        <p:nvSpPr>
          <p:cNvPr id="19" name="文本框 18"/>
          <p:cNvSpPr txBox="1"/>
          <p:nvPr>
            <p:custDataLst>
              <p:tags r:id="rId17"/>
            </p:custDataLst>
          </p:nvPr>
        </p:nvSpPr>
        <p:spPr>
          <a:xfrm>
            <a:off x="4731385" y="3180715"/>
            <a:ext cx="2603500" cy="97345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宋体" panose="02010600030101010101" pitchFamily="2" charset="-122"/>
                <a:sym typeface="Times New Roman" panose="02020603050405020304" pitchFamily="18" charset="0"/>
              </a:rPr>
              <a:t>含有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5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宋体" panose="02010600030101010101" pitchFamily="2" charset="-122"/>
                <a:sym typeface="Times New Roman" panose="02020603050405020304" pitchFamily="18" charset="0"/>
              </a:rPr>
              <a:t>个碳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宋体" panose="02010600030101010101" pitchFamily="2" charset="-122"/>
                <a:sym typeface="Times New Roman" panose="02020603050405020304" pitchFamily="18" charset="0"/>
              </a:rPr>
              <a:t>原子的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charset="-122"/>
                <a:cs typeface="宋体" panose="02010600030101010101" pitchFamily="2" charset="-122"/>
                <a:sym typeface="Times New Roman" panose="02020603050405020304" pitchFamily="18" charset="0"/>
              </a:rPr>
              <a:t>单糖</a:t>
            </a:r>
            <a:endParaRPr lang="zh-CN" altLang="en-US" sz="2800">
              <a:solidFill>
                <a:srgbClr val="C00000"/>
              </a:solidFill>
              <a:latin typeface="Times New Roman" panose="02020603050405020304" pitchFamily="18" charset="0"/>
              <a:ea typeface="黑体" panose="02010609060101010101" charset="-122"/>
              <a:sym typeface="Times New Roman" panose="02020603050405020304" pitchFamily="18" charset="0"/>
            </a:endParaRPr>
          </a:p>
        </p:txBody>
      </p:sp>
      <p:sp>
        <p:nvSpPr>
          <p:cNvPr id="21" name="文本框 20"/>
          <p:cNvSpPr txBox="1"/>
          <p:nvPr>
            <p:custDataLst>
              <p:tags r:id="rId18"/>
            </p:custDataLst>
          </p:nvPr>
        </p:nvSpPr>
        <p:spPr>
          <a:xfrm>
            <a:off x="5278120" y="4154170"/>
            <a:ext cx="1209040" cy="521970"/>
          </a:xfrm>
          <a:prstGeom prst="rect">
            <a:avLst/>
          </a:prstGeom>
          <a:solidFill>
            <a:srgbClr val="E7F3FF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戊糖</a:t>
            </a:r>
            <a:endParaRPr lang="zh-CN" altLang="en-US" sz="2800" b="1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2" name="文本框 21"/>
          <p:cNvSpPr txBox="1"/>
          <p:nvPr>
            <p:custDataLst>
              <p:tags r:id="rId19"/>
            </p:custDataLst>
          </p:nvPr>
        </p:nvSpPr>
        <p:spPr>
          <a:xfrm>
            <a:off x="797560" y="6089015"/>
            <a:ext cx="10386695" cy="521970"/>
          </a:xfrm>
          <a:prstGeom prst="rect">
            <a:avLst/>
          </a:prstGeom>
          <a:solidFill>
            <a:srgbClr val="FFF1EB"/>
          </a:solidFill>
        </p:spPr>
        <p:txBody>
          <a:bodyPr wrap="square" rtlCol="0" anchor="ctr" anchorCtr="0">
            <a:spAutoFit/>
          </a:bodyPr>
          <a:lstStyle/>
          <a:p>
            <a:pPr indent="0" algn="ctr" fontAlgn="auto">
              <a:lnSpc>
                <a:spcPct val="100000"/>
              </a:lnSpc>
            </a:pPr>
            <a:r>
              <a:rPr lang="zh-CN" altLang="en-US" sz="2800" b="1">
                <a:latin typeface="Times New Roman Regular" panose="02020603050405020304" charset="0"/>
                <a:ea typeface="微软雅黑" panose="020B0503020204020204" charset="-122"/>
                <a:cs typeface="宋体" panose="02010600030101010101" pitchFamily="2" charset="-122"/>
                <a:sym typeface="微软雅黑" panose="020B0503020204020204" charset="-122"/>
              </a:rPr>
              <a:t>二者都</a:t>
            </a:r>
            <a:r>
              <a:rPr lang="zh-CN" altLang="en-US" sz="2800" b="1">
                <a:solidFill>
                  <a:srgbClr val="C00000"/>
                </a:solidFill>
                <a:latin typeface="Times New Roman Regular" panose="02020603050405020304" charset="0"/>
                <a:ea typeface="微软雅黑" panose="020B0503020204020204" charset="-122"/>
                <a:cs typeface="宋体" panose="02010600030101010101" pitchFamily="2" charset="-122"/>
                <a:sym typeface="微软雅黑" panose="020B0503020204020204" charset="-122"/>
              </a:rPr>
              <a:t>含有醛基</a:t>
            </a:r>
            <a:r>
              <a:rPr lang="zh-CN" altLang="en-US" sz="2800" b="1">
                <a:latin typeface="Times New Roman Regular" panose="02020603050405020304" charset="0"/>
                <a:ea typeface="微软雅黑" panose="020B0503020204020204" charset="-122"/>
                <a:cs typeface="宋体" panose="02010600030101010101" pitchFamily="2" charset="-122"/>
                <a:sym typeface="微软雅黑" panose="020B0503020204020204" charset="-122"/>
              </a:rPr>
              <a:t>，均属于</a:t>
            </a:r>
            <a:r>
              <a:rPr lang="zh-CN" altLang="en-US" sz="2800" b="1">
                <a:solidFill>
                  <a:srgbClr val="C00000"/>
                </a:solidFill>
                <a:latin typeface="Times New Roman Regular" panose="02020603050405020304" charset="0"/>
                <a:ea typeface="微软雅黑" panose="020B0503020204020204" charset="-122"/>
                <a:cs typeface="宋体" panose="02010600030101010101" pitchFamily="2" charset="-122"/>
                <a:sym typeface="微软雅黑" panose="020B0503020204020204" charset="-122"/>
              </a:rPr>
              <a:t>还原糖</a:t>
            </a:r>
            <a:r>
              <a:rPr lang="zh-CN" altLang="en-US" sz="2800" b="1">
                <a:latin typeface="Times New Roman Regular" panose="02020603050405020304" charset="0"/>
                <a:ea typeface="微软雅黑" panose="020B0503020204020204" charset="-122"/>
                <a:cs typeface="宋体" panose="02010600030101010101" pitchFamily="2" charset="-122"/>
                <a:sym typeface="微软雅黑" panose="020B0503020204020204" charset="-122"/>
              </a:rPr>
              <a:t>，均具有</a:t>
            </a:r>
            <a:r>
              <a:rPr lang="zh-CN" altLang="en-US" sz="2800" b="1">
                <a:solidFill>
                  <a:srgbClr val="C00000"/>
                </a:solidFill>
                <a:latin typeface="Times New Roman Regular" panose="02020603050405020304" charset="0"/>
                <a:ea typeface="微软雅黑" panose="020B0503020204020204" charset="-122"/>
                <a:cs typeface="宋体" panose="02010600030101010101" pitchFamily="2" charset="-122"/>
                <a:sym typeface="微软雅黑" panose="020B0503020204020204" charset="-122"/>
              </a:rPr>
              <a:t>还原性</a:t>
            </a:r>
            <a:r>
              <a:rPr lang="zh-CN" altLang="en-US" sz="2800" b="1">
                <a:latin typeface="Times New Roman Regular" panose="02020603050405020304" charset="0"/>
                <a:ea typeface="微软雅黑" panose="020B0503020204020204" charset="-122"/>
                <a:cs typeface="宋体" panose="02010600030101010101" pitchFamily="2" charset="-122"/>
                <a:sym typeface="微软雅黑" panose="020B0503020204020204" charset="-122"/>
              </a:rPr>
              <a:t>，属于</a:t>
            </a:r>
            <a:r>
              <a:rPr lang="zh-CN" altLang="en-US" sz="2800" b="1">
                <a:solidFill>
                  <a:srgbClr val="C00000"/>
                </a:solidFill>
                <a:latin typeface="Times New Roman Regular" panose="02020603050405020304" charset="0"/>
                <a:ea typeface="微软雅黑" panose="020B0503020204020204" charset="-122"/>
                <a:cs typeface="宋体" panose="02010600030101010101" pitchFamily="2" charset="-122"/>
                <a:sym typeface="微软雅黑" panose="020B0503020204020204" charset="-122"/>
              </a:rPr>
              <a:t>醛糖</a:t>
            </a:r>
            <a:r>
              <a:rPr lang="zh-CN" altLang="en-US" sz="2800" b="1">
                <a:latin typeface="Times New Roman Regular" panose="02020603050405020304" charset="0"/>
                <a:ea typeface="微软雅黑" panose="020B0503020204020204" charset="-122"/>
                <a:cs typeface="宋体" panose="02010600030101010101" pitchFamily="2" charset="-122"/>
                <a:sym typeface="微软雅黑" panose="020B0503020204020204" charset="-122"/>
              </a:rPr>
              <a:t>。</a:t>
            </a:r>
            <a:endParaRPr lang="zh-CN" altLang="en-US" sz="2800" b="1">
              <a:latin typeface="Times New Roman Regular" panose="02020603050405020304" charset="0"/>
              <a:ea typeface="微软雅黑" panose="020B0503020204020204" charset="-122"/>
              <a:cs typeface="宋体" panose="02010600030101010101" pitchFamily="2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6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96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6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96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/>
      <p:bldP spid="1596422" grpId="0"/>
      <p:bldP spid="1596423" grpId="0"/>
      <p:bldP spid="19" grpId="0"/>
      <p:bldP spid="21" grpId="0" animBg="1"/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017905" y="101600"/>
            <a:ext cx="1837055" cy="57340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b" anchorCtr="0">
            <a:noAutofit/>
          </a:bodyPr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zh-CN" altLang="en-US" sz="3200" b="1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资料卡片</a:t>
            </a:r>
            <a:endParaRPr lang="zh-CN" altLang="en-US" sz="3200" b="1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ea"/>
            </a:endParaRPr>
          </a:p>
        </p:txBody>
      </p:sp>
      <p:sp>
        <p:nvSpPr>
          <p:cNvPr id="2" name="TextBox 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356100" y="189865"/>
            <a:ext cx="5253990" cy="598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7506" tIns="53753" rIns="107506" bIns="5375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kern="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糖类分子与手性</a:t>
            </a:r>
            <a:endParaRPr lang="zh-CN" altLang="en-US" sz="3200" b="1" kern="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 Regular" panose="02020603050405020304" charset="0"/>
              <a:sym typeface="+mn-ea"/>
            </a:endParaRPr>
          </a:p>
        </p:txBody>
      </p:sp>
      <p:grpSp>
        <p:nvGrpSpPr>
          <p:cNvPr id="22" name="组合 21"/>
          <p:cNvGrpSpPr/>
          <p:nvPr>
            <p:custDataLst>
              <p:tags r:id="rId3"/>
            </p:custDataLst>
          </p:nvPr>
        </p:nvGrpSpPr>
        <p:grpSpPr>
          <a:xfrm>
            <a:off x="1506855" y="1567180"/>
            <a:ext cx="2443967" cy="2609215"/>
            <a:chOff x="3665" y="4930"/>
            <a:chExt cx="3849" cy="4109"/>
          </a:xfrm>
        </p:grpSpPr>
        <p:pic>
          <p:nvPicPr>
            <p:cNvPr id="4" name="图片 3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3665" y="5188"/>
              <a:ext cx="2182" cy="3851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>
              <p:custDataLst>
                <p:tags r:id="rId6"/>
              </p:custDataLst>
            </p:nvPr>
          </p:nvSpPr>
          <p:spPr>
            <a:xfrm>
              <a:off x="5666" y="8022"/>
              <a:ext cx="1848" cy="89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600" b="1"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葡萄糖</a:t>
              </a:r>
              <a:endPara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pic>
          <p:nvPicPr>
            <p:cNvPr id="16" name="图片 15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5"/>
            <a:srcRect l="45231" t="50948" r="29620" b="34796"/>
            <a:stretch>
              <a:fillRect/>
            </a:stretch>
          </p:blipFill>
          <p:spPr>
            <a:xfrm>
              <a:off x="4813" y="4930"/>
              <a:ext cx="2123" cy="2123"/>
            </a:xfrm>
            <a:custGeom>
              <a:avLst/>
              <a:gdLst>
                <a:gd name="connsiteX0" fmla="*/ 418975 w 837950"/>
                <a:gd name="connsiteY0" fmla="*/ 0 h 837950"/>
                <a:gd name="connsiteX1" fmla="*/ 837950 w 837950"/>
                <a:gd name="connsiteY1" fmla="*/ 418975 h 837950"/>
                <a:gd name="connsiteX2" fmla="*/ 418975 w 837950"/>
                <a:gd name="connsiteY2" fmla="*/ 837950 h 837950"/>
                <a:gd name="connsiteX3" fmla="*/ 0 w 837950"/>
                <a:gd name="connsiteY3" fmla="*/ 418975 h 837950"/>
                <a:gd name="connsiteX4" fmla="*/ 418975 w 837950"/>
                <a:gd name="connsiteY4" fmla="*/ 0 h 837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950" h="837950">
                  <a:moveTo>
                    <a:pt x="418975" y="0"/>
                  </a:moveTo>
                  <a:cubicBezTo>
                    <a:pt x="650369" y="0"/>
                    <a:pt x="837950" y="187581"/>
                    <a:pt x="837950" y="418975"/>
                  </a:cubicBezTo>
                  <a:cubicBezTo>
                    <a:pt x="837950" y="650369"/>
                    <a:pt x="650369" y="837950"/>
                    <a:pt x="418975" y="837950"/>
                  </a:cubicBezTo>
                  <a:cubicBezTo>
                    <a:pt x="187581" y="837950"/>
                    <a:pt x="0" y="650369"/>
                    <a:pt x="0" y="418975"/>
                  </a:cubicBezTo>
                  <a:cubicBezTo>
                    <a:pt x="0" y="187581"/>
                    <a:pt x="187581" y="0"/>
                    <a:pt x="418975" y="0"/>
                  </a:cubicBezTo>
                  <a:close/>
                </a:path>
              </a:pathLst>
            </a:custGeom>
            <a:ln w="19050">
              <a:solidFill>
                <a:srgbClr val="FF0000"/>
              </a:solidFill>
            </a:ln>
          </p:spPr>
        </p:pic>
      </p:grpSp>
      <p:grpSp>
        <p:nvGrpSpPr>
          <p:cNvPr id="23" name="组合 22"/>
          <p:cNvGrpSpPr/>
          <p:nvPr>
            <p:custDataLst>
              <p:tags r:id="rId8"/>
            </p:custDataLst>
          </p:nvPr>
        </p:nvGrpSpPr>
        <p:grpSpPr>
          <a:xfrm>
            <a:off x="4051935" y="1756577"/>
            <a:ext cx="2788175" cy="2454108"/>
            <a:chOff x="11350" y="3953"/>
            <a:chExt cx="4391" cy="3865"/>
          </a:xfrm>
        </p:grpSpPr>
        <p:pic>
          <p:nvPicPr>
            <p:cNvPr id="3" name="图片 2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50" y="3960"/>
              <a:ext cx="3660" cy="3858"/>
            </a:xfrm>
            <a:prstGeom prst="rect">
              <a:avLst/>
            </a:prstGeom>
          </p:spPr>
        </p:pic>
        <p:sp>
          <p:nvSpPr>
            <p:cNvPr id="15" name="文本框 14"/>
            <p:cNvSpPr txBox="1"/>
            <p:nvPr>
              <p:custDataLst>
                <p:tags r:id="rId11"/>
              </p:custDataLst>
            </p:nvPr>
          </p:nvSpPr>
          <p:spPr>
            <a:xfrm>
              <a:off x="14400" y="6363"/>
              <a:ext cx="1341" cy="83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600" b="1"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果糖</a:t>
              </a:r>
              <a:endPara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pic>
          <p:nvPicPr>
            <p:cNvPr id="17" name="图片 16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124" t="43128" r="42741" b="40557"/>
            <a:stretch>
              <a:fillRect/>
            </a:stretch>
          </p:blipFill>
          <p:spPr>
            <a:xfrm>
              <a:off x="13310" y="3953"/>
              <a:ext cx="2123" cy="2123"/>
            </a:xfrm>
            <a:custGeom>
              <a:avLst/>
              <a:gdLst>
                <a:gd name="connsiteX0" fmla="*/ 418975 w 837950"/>
                <a:gd name="connsiteY0" fmla="*/ 0 h 837950"/>
                <a:gd name="connsiteX1" fmla="*/ 837950 w 837950"/>
                <a:gd name="connsiteY1" fmla="*/ 418975 h 837950"/>
                <a:gd name="connsiteX2" fmla="*/ 418975 w 837950"/>
                <a:gd name="connsiteY2" fmla="*/ 837950 h 837950"/>
                <a:gd name="connsiteX3" fmla="*/ 0 w 837950"/>
                <a:gd name="connsiteY3" fmla="*/ 418975 h 837950"/>
                <a:gd name="connsiteX4" fmla="*/ 418975 w 837950"/>
                <a:gd name="connsiteY4" fmla="*/ 0 h 837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950" h="837950">
                  <a:moveTo>
                    <a:pt x="418975" y="0"/>
                  </a:moveTo>
                  <a:cubicBezTo>
                    <a:pt x="650369" y="0"/>
                    <a:pt x="837950" y="187581"/>
                    <a:pt x="837950" y="418975"/>
                  </a:cubicBezTo>
                  <a:cubicBezTo>
                    <a:pt x="837950" y="650369"/>
                    <a:pt x="650369" y="837950"/>
                    <a:pt x="418975" y="837950"/>
                  </a:cubicBezTo>
                  <a:cubicBezTo>
                    <a:pt x="187581" y="837950"/>
                    <a:pt x="0" y="650369"/>
                    <a:pt x="0" y="418975"/>
                  </a:cubicBezTo>
                  <a:cubicBezTo>
                    <a:pt x="0" y="187581"/>
                    <a:pt x="187581" y="0"/>
                    <a:pt x="418975" y="0"/>
                  </a:cubicBezTo>
                  <a:close/>
                </a:path>
              </a:pathLst>
            </a:custGeom>
            <a:ln w="19050">
              <a:solidFill>
                <a:srgbClr val="FF0000"/>
              </a:solidFill>
            </a:ln>
          </p:spPr>
        </p:pic>
      </p:grpSp>
      <p:grpSp>
        <p:nvGrpSpPr>
          <p:cNvPr id="19" name="组合 18"/>
          <p:cNvGrpSpPr/>
          <p:nvPr>
            <p:custDataLst>
              <p:tags r:id="rId13"/>
            </p:custDataLst>
          </p:nvPr>
        </p:nvGrpSpPr>
        <p:grpSpPr>
          <a:xfrm>
            <a:off x="668831" y="674688"/>
            <a:ext cx="10689238" cy="1227994"/>
            <a:chOff x="5143832" y="5681088"/>
            <a:chExt cx="10689238" cy="1227994"/>
          </a:xfrm>
        </p:grpSpPr>
        <p:sp>
          <p:nvSpPr>
            <p:cNvPr id="20" name="文本框 19"/>
            <p:cNvSpPr txBox="1"/>
            <p:nvPr>
              <p:custDataLst>
                <p:tags r:id="rId14"/>
              </p:custDataLst>
            </p:nvPr>
          </p:nvSpPr>
          <p:spPr>
            <a:xfrm>
              <a:off x="6371826" y="5981332"/>
              <a:ext cx="9461244" cy="565348"/>
            </a:xfrm>
            <a:prstGeom prst="rect">
              <a:avLst/>
            </a:prstGeom>
            <a:noFill/>
            <a:ln w="12700">
              <a:noFill/>
              <a:prstDash val="dash"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阅读教材</a:t>
              </a:r>
              <a:r>
                <a:rPr lang="en-US" altLang="zh-CN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P104</a:t>
              </a:r>
              <a:r>
                <a:rPr lang="zh-CN" altLang="en-US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，思考：试剂瓶上这个</a:t>
              </a:r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“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D</a:t>
              </a:r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”</a:t>
              </a:r>
              <a:r>
                <a:rPr lang="zh-CN" altLang="en-US" sz="28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是什么意思呢？</a:t>
              </a:r>
              <a:endPara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pic>
          <p:nvPicPr>
            <p:cNvPr id="21" name="图片 20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5143832" y="5681088"/>
              <a:ext cx="1227994" cy="1227994"/>
            </a:xfrm>
            <a:prstGeom prst="rect">
              <a:avLst/>
            </a:prstGeom>
          </p:spPr>
        </p:pic>
      </p:grpSp>
      <p:grpSp>
        <p:nvGrpSpPr>
          <p:cNvPr id="24" name="组合 23"/>
          <p:cNvGrpSpPr/>
          <p:nvPr>
            <p:custDataLst>
              <p:tags r:id="rId17"/>
            </p:custDataLst>
          </p:nvPr>
        </p:nvGrpSpPr>
        <p:grpSpPr>
          <a:xfrm>
            <a:off x="7353935" y="1810385"/>
            <a:ext cx="4224020" cy="2405380"/>
            <a:chOff x="7970" y="4133"/>
            <a:chExt cx="6652" cy="3788"/>
          </a:xfrm>
        </p:grpSpPr>
        <p:sp>
          <p:nvSpPr>
            <p:cNvPr id="46" name="矩形: 圆角 45"/>
            <p:cNvSpPr/>
            <p:nvPr>
              <p:custDataLst>
                <p:tags r:id="rId18"/>
              </p:custDataLst>
            </p:nvPr>
          </p:nvSpPr>
          <p:spPr>
            <a:xfrm>
              <a:off x="9703" y="4946"/>
              <a:ext cx="1134" cy="1134"/>
            </a:xfrm>
            <a:prstGeom prst="roundRect">
              <a:avLst>
                <a:gd name="adj" fmla="val 37985"/>
              </a:avLst>
            </a:prstGeom>
            <a:solidFill>
              <a:srgbClr val="FFC000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47" name="矩形: 圆角 46"/>
            <p:cNvSpPr/>
            <p:nvPr>
              <p:custDataLst>
                <p:tags r:id="rId19"/>
              </p:custDataLst>
            </p:nvPr>
          </p:nvSpPr>
          <p:spPr>
            <a:xfrm>
              <a:off x="11171" y="4982"/>
              <a:ext cx="1134" cy="1134"/>
            </a:xfrm>
            <a:prstGeom prst="roundRect">
              <a:avLst>
                <a:gd name="adj" fmla="val 37985"/>
              </a:avLst>
            </a:prstGeom>
            <a:solidFill>
              <a:srgbClr val="FFC000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grpSp>
          <p:nvGrpSpPr>
            <p:cNvPr id="26" name="组合 25"/>
            <p:cNvGrpSpPr/>
            <p:nvPr>
              <p:custDataLst>
                <p:tags r:id="rId20"/>
              </p:custDataLst>
            </p:nvPr>
          </p:nvGrpSpPr>
          <p:grpSpPr>
            <a:xfrm>
              <a:off x="7970" y="4179"/>
              <a:ext cx="3000" cy="3743"/>
              <a:chOff x="2252620" y="2977352"/>
              <a:chExt cx="1904938" cy="2376685"/>
            </a:xfrm>
          </p:grpSpPr>
          <p:grpSp>
            <p:nvGrpSpPr>
              <p:cNvPr id="25" name="组合 24"/>
              <p:cNvGrpSpPr/>
              <p:nvPr>
                <p:custDataLst>
                  <p:tags r:id="rId21"/>
                </p:custDataLst>
              </p:nvPr>
            </p:nvGrpSpPr>
            <p:grpSpPr>
              <a:xfrm>
                <a:off x="2252620" y="2977352"/>
                <a:ext cx="1904938" cy="1718303"/>
                <a:chOff x="1156883" y="2291016"/>
                <a:chExt cx="1904938" cy="1718303"/>
              </a:xfrm>
            </p:grpSpPr>
            <p:sp>
              <p:nvSpPr>
                <p:cNvPr id="27" name="Text Box 10"/>
                <p:cNvSpPr txBox="1">
                  <a:spLocks noChangeArrowheads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1690221" y="3478725"/>
                  <a:ext cx="1371600" cy="53059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lnSpc>
                      <a:spcPct val="120000"/>
                    </a:lnSpc>
                    <a:spcBef>
                      <a:spcPct val="0"/>
                    </a:spcBef>
                  </a:pPr>
                  <a:r>
                    <a:rPr lang="en-US" altLang="zh-CN" sz="2600" b="1"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CH</a:t>
                  </a:r>
                  <a:r>
                    <a:rPr lang="en-US" altLang="zh-CN" sz="2600" b="1" baseline="-25000"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2</a:t>
                  </a:r>
                  <a:r>
                    <a:rPr lang="en-US" altLang="zh-CN" sz="2600" b="1"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OH</a:t>
                  </a:r>
                  <a:endParaRPr lang="en-US" altLang="zh-CN" sz="2600" b="1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endParaRPr>
                </a:p>
              </p:txBody>
            </p:sp>
            <p:sp>
              <p:nvSpPr>
                <p:cNvPr id="28" name="矩形 27"/>
                <p:cNvSpPr/>
                <p:nvPr>
                  <p:custDataLst>
                    <p:tags r:id="rId23"/>
                  </p:custDataLst>
                </p:nvPr>
              </p:nvSpPr>
              <p:spPr>
                <a:xfrm>
                  <a:off x="1715093" y="2291016"/>
                  <a:ext cx="425116" cy="53059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en-US" altLang="zh-CN" sz="2600" b="1" kern="10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C</a:t>
                  </a:r>
                  <a:endParaRPr lang="en-US" altLang="zh-CN" sz="2600" b="1" kern="1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endParaRPr>
                </a:p>
              </p:txBody>
            </p:sp>
            <p:cxnSp>
              <p:nvCxnSpPr>
                <p:cNvPr id="29" name="直接连接符 28"/>
                <p:cNvCxnSpPr/>
                <p:nvPr>
                  <p:custDataLst>
                    <p:tags r:id="rId24"/>
                  </p:custDataLst>
                </p:nvPr>
              </p:nvCxnSpPr>
              <p:spPr>
                <a:xfrm rot="5400000" flipH="1">
                  <a:off x="1652121" y="2449430"/>
                  <a:ext cx="0" cy="246172"/>
                </a:xfrm>
                <a:prstGeom prst="line">
                  <a:avLst/>
                </a:prstGeom>
                <a:ln w="38100" cap="rnd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0" name="组合 29"/>
                <p:cNvGrpSpPr/>
                <p:nvPr>
                  <p:custDataLst>
                    <p:tags r:id="rId25"/>
                  </p:custDataLst>
                </p:nvPr>
              </p:nvGrpSpPr>
              <p:grpSpPr>
                <a:xfrm>
                  <a:off x="2080095" y="2554117"/>
                  <a:ext cx="246172" cy="57150"/>
                  <a:chOff x="7704877" y="3606646"/>
                  <a:chExt cx="246172" cy="57150"/>
                </a:xfrm>
              </p:grpSpPr>
              <p:cxnSp>
                <p:nvCxnSpPr>
                  <p:cNvPr id="31" name="直接连接符 30"/>
                  <p:cNvCxnSpPr/>
                  <p:nvPr>
                    <p:custDataLst>
                      <p:tags r:id="rId26"/>
                    </p:custDataLst>
                  </p:nvPr>
                </p:nvCxnSpPr>
                <p:spPr>
                  <a:xfrm rot="5400000" flipH="1">
                    <a:off x="7827963" y="3483560"/>
                    <a:ext cx="0" cy="246172"/>
                  </a:xfrm>
                  <a:prstGeom prst="line">
                    <a:avLst/>
                  </a:prstGeom>
                  <a:ln w="38100" cap="rnd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直接连接符 31"/>
                  <p:cNvCxnSpPr/>
                  <p:nvPr>
                    <p:custDataLst>
                      <p:tags r:id="rId27"/>
                    </p:custDataLst>
                  </p:nvPr>
                </p:nvCxnSpPr>
                <p:spPr>
                  <a:xfrm rot="5400000" flipH="1">
                    <a:off x="7827963" y="3540710"/>
                    <a:ext cx="0" cy="246172"/>
                  </a:xfrm>
                  <a:prstGeom prst="line">
                    <a:avLst/>
                  </a:prstGeom>
                  <a:ln w="38100" cap="rnd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3" name="矩形 32"/>
                <p:cNvSpPr/>
                <p:nvPr>
                  <p:custDataLst>
                    <p:tags r:id="rId28"/>
                  </p:custDataLst>
                </p:nvPr>
              </p:nvSpPr>
              <p:spPr>
                <a:xfrm>
                  <a:off x="1183383" y="2303716"/>
                  <a:ext cx="444352" cy="53059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H</a:t>
                  </a:r>
                  <a:endParaRPr kumimoji="0" lang="en-US" altLang="zh-CN" sz="2600" b="1" i="0" u="none" strike="noStrike" kern="1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endParaRPr>
                </a:p>
              </p:txBody>
            </p:sp>
            <p:sp>
              <p:nvSpPr>
                <p:cNvPr id="34" name="矩形 33"/>
                <p:cNvSpPr/>
                <p:nvPr>
                  <p:custDataLst>
                    <p:tags r:id="rId29"/>
                  </p:custDataLst>
                </p:nvPr>
              </p:nvSpPr>
              <p:spPr>
                <a:xfrm>
                  <a:off x="2254979" y="2291016"/>
                  <a:ext cx="444352" cy="53059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O</a:t>
                  </a:r>
                  <a:endParaRPr kumimoji="0" lang="en-US" altLang="zh-CN" sz="2600" b="1" i="0" u="none" strike="noStrike" kern="1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endParaRPr>
                </a:p>
              </p:txBody>
            </p:sp>
            <p:sp>
              <p:nvSpPr>
                <p:cNvPr id="35" name="矩形 34"/>
                <p:cNvSpPr/>
                <p:nvPr>
                  <p:custDataLst>
                    <p:tags r:id="rId30"/>
                  </p:custDataLst>
                </p:nvPr>
              </p:nvSpPr>
              <p:spPr>
                <a:xfrm>
                  <a:off x="1156883" y="2895735"/>
                  <a:ext cx="444352" cy="53059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H</a:t>
                  </a:r>
                  <a:endParaRPr kumimoji="0" lang="en-US" altLang="zh-CN" sz="2600" b="1" i="0" u="none" strike="noStrike" kern="1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endParaRPr>
                </a:p>
              </p:txBody>
            </p:sp>
            <p:sp>
              <p:nvSpPr>
                <p:cNvPr id="36" name="矩形 35"/>
                <p:cNvSpPr/>
                <p:nvPr>
                  <p:custDataLst>
                    <p:tags r:id="rId31"/>
                  </p:custDataLst>
                </p:nvPr>
              </p:nvSpPr>
              <p:spPr>
                <a:xfrm>
                  <a:off x="2303450" y="2853077"/>
                  <a:ext cx="704039" cy="53059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20000"/>
                    </a:lnSpc>
                  </a:pPr>
                  <a:r>
                    <a:rPr lang="pl-PL" altLang="zh-CN" sz="2600" b="1" kern="100"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OH</a:t>
                  </a:r>
                  <a:endParaRPr lang="pl-PL" altLang="zh-CN" sz="2600" b="1" kern="100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endParaRPr>
                </a:p>
              </p:txBody>
            </p:sp>
            <p:cxnSp>
              <p:nvCxnSpPr>
                <p:cNvPr id="37" name="直接连接符 36"/>
                <p:cNvCxnSpPr/>
                <p:nvPr>
                  <p:custDataLst>
                    <p:tags r:id="rId32"/>
                  </p:custDataLst>
                </p:nvPr>
              </p:nvCxnSpPr>
              <p:spPr>
                <a:xfrm rot="5400000" flipH="1">
                  <a:off x="1652121" y="3037946"/>
                  <a:ext cx="0" cy="246172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接连接符 37"/>
                <p:cNvCxnSpPr/>
                <p:nvPr>
                  <p:custDataLst>
                    <p:tags r:id="rId33"/>
                  </p:custDataLst>
                </p:nvPr>
              </p:nvCxnSpPr>
              <p:spPr>
                <a:xfrm rot="5400000" flipH="1">
                  <a:off x="2245577" y="3037946"/>
                  <a:ext cx="0" cy="246172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直接连接符 38"/>
                <p:cNvCxnSpPr/>
                <p:nvPr>
                  <p:custDataLst>
                    <p:tags r:id="rId34"/>
                  </p:custDataLst>
                </p:nvPr>
              </p:nvCxnSpPr>
              <p:spPr>
                <a:xfrm rot="10800000" flipH="1">
                  <a:off x="1927651" y="2754224"/>
                  <a:ext cx="0" cy="246172"/>
                </a:xfrm>
                <a:prstGeom prst="line">
                  <a:avLst/>
                </a:prstGeom>
                <a:ln w="38100" cap="rnd">
                  <a:gradFill>
                    <a:gsLst>
                      <a:gs pos="47000">
                        <a:srgbClr val="FF0000"/>
                      </a:gs>
                      <a:gs pos="43000">
                        <a:schemeClr val="tx1"/>
                      </a:gs>
                    </a:gsLst>
                    <a:lin ang="5400000" scaled="1"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接连接符 39"/>
                <p:cNvCxnSpPr/>
                <p:nvPr>
                  <p:custDataLst>
                    <p:tags r:id="rId35"/>
                  </p:custDataLst>
                </p:nvPr>
              </p:nvCxnSpPr>
              <p:spPr>
                <a:xfrm rot="10800000" flipH="1">
                  <a:off x="1927651" y="3336589"/>
                  <a:ext cx="0" cy="246172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1" name="矩形 40"/>
                <p:cNvSpPr/>
                <p:nvPr>
                  <p:custDataLst>
                    <p:tags r:id="rId36"/>
                  </p:custDataLst>
                </p:nvPr>
              </p:nvSpPr>
              <p:spPr>
                <a:xfrm>
                  <a:off x="1724711" y="2895735"/>
                  <a:ext cx="425116" cy="530594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C</a:t>
                  </a:r>
                  <a:endParaRPr kumimoji="0" lang="en-US" altLang="zh-CN" sz="2600" b="1" i="0" u="none" strike="noStrike" kern="1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endParaRPr>
                </a:p>
              </p:txBody>
            </p:sp>
          </p:grpSp>
          <p:sp>
            <p:nvSpPr>
              <p:cNvPr id="42" name="Rectangle 14"/>
              <p:cNvSpPr>
                <a:spLocks noChangeArrowheads="1"/>
              </p:cNvSpPr>
              <p:nvPr>
                <p:custDataLst>
                  <p:tags r:id="rId37"/>
                </p:custDataLst>
              </p:nvPr>
            </p:nvSpPr>
            <p:spPr bwMode="auto">
              <a:xfrm>
                <a:off x="2437091" y="4822545"/>
                <a:ext cx="1535998" cy="531492"/>
              </a:xfrm>
              <a:prstGeom prst="rect">
                <a:avLst/>
              </a:prstGeom>
              <a:noFill/>
              <a:ln w="9525">
                <a:noFill/>
                <a:prstDash val="dash"/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4">
                        <a:lumMod val="40000"/>
                        <a:lumOff val="60000"/>
                      </a:schemeClr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prstDash val="dash"/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D-</a:t>
                </a:r>
                <a:r>
                  <a:rPr lang="zh-CN" altLang="en-US" sz="2600" b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甘油醛</a:t>
                </a:r>
                <a:endParaRPr lang="zh-CN" altLang="en-US" sz="26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43" name="Rectangle 14"/>
              <p:cNvSpPr>
                <a:spLocks noChangeArrowheads="1"/>
              </p:cNvSpPr>
              <p:nvPr>
                <p:custDataLst>
                  <p:tags r:id="rId38"/>
                </p:custDataLst>
              </p:nvPr>
            </p:nvSpPr>
            <p:spPr bwMode="auto">
              <a:xfrm>
                <a:off x="2734092" y="3473832"/>
                <a:ext cx="351378" cy="530594"/>
              </a:xfrm>
              <a:prstGeom prst="rect">
                <a:avLst/>
              </a:prstGeom>
              <a:noFill/>
              <a:ln w="9525">
                <a:noFill/>
                <a:prstDash val="dash"/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4">
                        <a:lumMod val="40000"/>
                        <a:lumOff val="60000"/>
                      </a:schemeClr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prstDash val="dash"/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sz="2600" b="1">
                    <a:solidFill>
                      <a:srgbClr val="00A5A9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*</a:t>
                </a:r>
                <a:endParaRPr lang="zh-CN" altLang="en-US" sz="2600" b="1">
                  <a:solidFill>
                    <a:srgbClr val="00A5A9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grpSp>
          <p:nvGrpSpPr>
            <p:cNvPr id="44" name="组合 43"/>
            <p:cNvGrpSpPr/>
            <p:nvPr>
              <p:custDataLst>
                <p:tags r:id="rId39"/>
              </p:custDataLst>
            </p:nvPr>
          </p:nvGrpSpPr>
          <p:grpSpPr>
            <a:xfrm>
              <a:off x="11198" y="4133"/>
              <a:ext cx="3425" cy="3743"/>
              <a:chOff x="1982976" y="2977352"/>
              <a:chExt cx="2174582" cy="2376685"/>
            </a:xfrm>
          </p:grpSpPr>
          <p:grpSp>
            <p:nvGrpSpPr>
              <p:cNvPr id="45" name="组合 44"/>
              <p:cNvGrpSpPr/>
              <p:nvPr>
                <p:custDataLst>
                  <p:tags r:id="rId40"/>
                </p:custDataLst>
              </p:nvPr>
            </p:nvGrpSpPr>
            <p:grpSpPr>
              <a:xfrm>
                <a:off x="1982976" y="2977352"/>
                <a:ext cx="2174582" cy="1718303"/>
                <a:chOff x="887239" y="2291016"/>
                <a:chExt cx="2174582" cy="1718303"/>
              </a:xfrm>
            </p:grpSpPr>
            <p:sp>
              <p:nvSpPr>
                <p:cNvPr id="48" name="Text Box 10"/>
                <p:cNvSpPr txBox="1">
                  <a:spLocks noChangeArrowheads="1"/>
                </p:cNvSpPr>
                <p:nvPr>
                  <p:custDataLst>
                    <p:tags r:id="rId41"/>
                  </p:custDataLst>
                </p:nvPr>
              </p:nvSpPr>
              <p:spPr bwMode="auto">
                <a:xfrm>
                  <a:off x="1690221" y="3478725"/>
                  <a:ext cx="1371600" cy="53059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lnSpc>
                      <a:spcPct val="120000"/>
                    </a:lnSpc>
                    <a:spcBef>
                      <a:spcPct val="0"/>
                    </a:spcBef>
                  </a:pPr>
                  <a:r>
                    <a:rPr lang="en-US" altLang="zh-CN" sz="2600" b="1"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CH</a:t>
                  </a:r>
                  <a:r>
                    <a:rPr lang="en-US" altLang="zh-CN" sz="2600" b="1" baseline="-25000"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2</a:t>
                  </a:r>
                  <a:r>
                    <a:rPr lang="en-US" altLang="zh-CN" sz="2600" b="1"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OH</a:t>
                  </a:r>
                  <a:endParaRPr lang="en-US" altLang="zh-CN" sz="2600" b="1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endParaRPr>
                </a:p>
              </p:txBody>
            </p:sp>
            <p:sp>
              <p:nvSpPr>
                <p:cNvPr id="49" name="矩形 48"/>
                <p:cNvSpPr/>
                <p:nvPr>
                  <p:custDataLst>
                    <p:tags r:id="rId42"/>
                  </p:custDataLst>
                </p:nvPr>
              </p:nvSpPr>
              <p:spPr>
                <a:xfrm>
                  <a:off x="1715093" y="2291016"/>
                  <a:ext cx="425116" cy="53059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en-US" altLang="zh-CN" sz="2600" b="1" kern="10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C</a:t>
                  </a:r>
                  <a:endParaRPr lang="en-US" altLang="zh-CN" sz="2600" b="1" kern="1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endParaRPr>
                </a:p>
              </p:txBody>
            </p:sp>
            <p:cxnSp>
              <p:nvCxnSpPr>
                <p:cNvPr id="50" name="直接连接符 49"/>
                <p:cNvCxnSpPr/>
                <p:nvPr>
                  <p:custDataLst>
                    <p:tags r:id="rId43"/>
                  </p:custDataLst>
                </p:nvPr>
              </p:nvCxnSpPr>
              <p:spPr>
                <a:xfrm rot="5400000" flipH="1">
                  <a:off x="1652121" y="2449430"/>
                  <a:ext cx="0" cy="246172"/>
                </a:xfrm>
                <a:prstGeom prst="line">
                  <a:avLst/>
                </a:prstGeom>
                <a:ln w="38100" cap="rnd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51" name="组合 50"/>
                <p:cNvGrpSpPr/>
                <p:nvPr>
                  <p:custDataLst>
                    <p:tags r:id="rId44"/>
                  </p:custDataLst>
                </p:nvPr>
              </p:nvGrpSpPr>
              <p:grpSpPr>
                <a:xfrm>
                  <a:off x="2080095" y="2554117"/>
                  <a:ext cx="246172" cy="57150"/>
                  <a:chOff x="7704877" y="3606646"/>
                  <a:chExt cx="246172" cy="57150"/>
                </a:xfrm>
              </p:grpSpPr>
              <p:cxnSp>
                <p:nvCxnSpPr>
                  <p:cNvPr id="52" name="直接连接符 51"/>
                  <p:cNvCxnSpPr/>
                  <p:nvPr>
                    <p:custDataLst>
                      <p:tags r:id="rId45"/>
                    </p:custDataLst>
                  </p:nvPr>
                </p:nvCxnSpPr>
                <p:spPr>
                  <a:xfrm rot="5400000" flipH="1">
                    <a:off x="7827963" y="3483560"/>
                    <a:ext cx="0" cy="246172"/>
                  </a:xfrm>
                  <a:prstGeom prst="line">
                    <a:avLst/>
                  </a:prstGeom>
                  <a:ln w="38100" cap="rnd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" name="直接连接符 52"/>
                  <p:cNvCxnSpPr/>
                  <p:nvPr>
                    <p:custDataLst>
                      <p:tags r:id="rId46"/>
                    </p:custDataLst>
                  </p:nvPr>
                </p:nvCxnSpPr>
                <p:spPr>
                  <a:xfrm rot="5400000" flipH="1">
                    <a:off x="7827963" y="3540710"/>
                    <a:ext cx="0" cy="246172"/>
                  </a:xfrm>
                  <a:prstGeom prst="line">
                    <a:avLst/>
                  </a:prstGeom>
                  <a:ln w="38100" cap="rnd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54" name="矩形 53"/>
                <p:cNvSpPr/>
                <p:nvPr>
                  <p:custDataLst>
                    <p:tags r:id="rId47"/>
                  </p:custDataLst>
                </p:nvPr>
              </p:nvSpPr>
              <p:spPr>
                <a:xfrm>
                  <a:off x="1183383" y="2303716"/>
                  <a:ext cx="444352" cy="53059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H</a:t>
                  </a:r>
                  <a:endParaRPr kumimoji="0" lang="en-US" altLang="zh-CN" sz="2600" b="1" i="0" u="none" strike="noStrike" kern="1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endParaRPr>
                </a:p>
              </p:txBody>
            </p:sp>
            <p:sp>
              <p:nvSpPr>
                <p:cNvPr id="55" name="矩形 54"/>
                <p:cNvSpPr/>
                <p:nvPr>
                  <p:custDataLst>
                    <p:tags r:id="rId48"/>
                  </p:custDataLst>
                </p:nvPr>
              </p:nvSpPr>
              <p:spPr>
                <a:xfrm>
                  <a:off x="2254979" y="2291016"/>
                  <a:ext cx="444352" cy="53059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O</a:t>
                  </a:r>
                  <a:endParaRPr kumimoji="0" lang="en-US" altLang="zh-CN" sz="2600" b="1" i="0" u="none" strike="noStrike" kern="1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endParaRPr>
                </a:p>
              </p:txBody>
            </p:sp>
            <p:sp>
              <p:nvSpPr>
                <p:cNvPr id="56" name="矩形 55"/>
                <p:cNvSpPr/>
                <p:nvPr>
                  <p:custDataLst>
                    <p:tags r:id="rId49"/>
                  </p:custDataLst>
                </p:nvPr>
              </p:nvSpPr>
              <p:spPr>
                <a:xfrm>
                  <a:off x="887239" y="2880962"/>
                  <a:ext cx="704039" cy="53059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H</a:t>
                  </a:r>
                  <a:r>
                    <a:rPr lang="pl-PL" altLang="zh-CN" sz="2600" b="1" kern="100"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O</a:t>
                  </a:r>
                  <a:endParaRPr lang="zh-CN" altLang="en-US" sz="2600" b="1" kern="100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endParaRPr>
                </a:p>
              </p:txBody>
            </p:sp>
            <p:sp>
              <p:nvSpPr>
                <p:cNvPr id="57" name="矩形 56"/>
                <p:cNvSpPr/>
                <p:nvPr>
                  <p:custDataLst>
                    <p:tags r:id="rId50"/>
                  </p:custDataLst>
                </p:nvPr>
              </p:nvSpPr>
              <p:spPr>
                <a:xfrm>
                  <a:off x="2303450" y="2853077"/>
                  <a:ext cx="444352" cy="53059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20000"/>
                    </a:lnSpc>
                  </a:pPr>
                  <a:r>
                    <a:rPr lang="pl-PL" altLang="zh-CN" sz="2600" b="1" kern="100"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H</a:t>
                  </a:r>
                  <a:endParaRPr lang="pl-PL" altLang="zh-CN" sz="2600" b="1" kern="100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endParaRPr>
                </a:p>
              </p:txBody>
            </p:sp>
            <p:cxnSp>
              <p:nvCxnSpPr>
                <p:cNvPr id="58" name="直接连接符 57"/>
                <p:cNvCxnSpPr/>
                <p:nvPr>
                  <p:custDataLst>
                    <p:tags r:id="rId51"/>
                  </p:custDataLst>
                </p:nvPr>
              </p:nvCxnSpPr>
              <p:spPr>
                <a:xfrm rot="5400000" flipH="1">
                  <a:off x="1652121" y="3037946"/>
                  <a:ext cx="0" cy="246172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直接连接符 58"/>
                <p:cNvCxnSpPr/>
                <p:nvPr>
                  <p:custDataLst>
                    <p:tags r:id="rId52"/>
                  </p:custDataLst>
                </p:nvPr>
              </p:nvCxnSpPr>
              <p:spPr>
                <a:xfrm rot="5400000" flipH="1">
                  <a:off x="2245577" y="3037946"/>
                  <a:ext cx="0" cy="246172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直接连接符 59"/>
                <p:cNvCxnSpPr/>
                <p:nvPr>
                  <p:custDataLst>
                    <p:tags r:id="rId53"/>
                  </p:custDataLst>
                </p:nvPr>
              </p:nvCxnSpPr>
              <p:spPr>
                <a:xfrm rot="10800000" flipH="1">
                  <a:off x="1927651" y="2754224"/>
                  <a:ext cx="0" cy="246172"/>
                </a:xfrm>
                <a:prstGeom prst="line">
                  <a:avLst/>
                </a:prstGeom>
                <a:ln w="38100" cap="rnd">
                  <a:gradFill>
                    <a:gsLst>
                      <a:gs pos="47000">
                        <a:srgbClr val="FF0000"/>
                      </a:gs>
                      <a:gs pos="43000">
                        <a:schemeClr val="tx1"/>
                      </a:gs>
                    </a:gsLst>
                    <a:lin ang="5400000" scaled="1"/>
                  </a:gra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直接连接符 60"/>
                <p:cNvCxnSpPr/>
                <p:nvPr>
                  <p:custDataLst>
                    <p:tags r:id="rId54"/>
                  </p:custDataLst>
                </p:nvPr>
              </p:nvCxnSpPr>
              <p:spPr>
                <a:xfrm rot="10800000" flipH="1">
                  <a:off x="1927651" y="3336589"/>
                  <a:ext cx="0" cy="246172"/>
                </a:xfrm>
                <a:prstGeom prst="line">
                  <a:avLst/>
                </a:prstGeom>
                <a:ln w="38100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2" name="矩形 61"/>
                <p:cNvSpPr/>
                <p:nvPr>
                  <p:custDataLst>
                    <p:tags r:id="rId55"/>
                  </p:custDataLst>
                </p:nvPr>
              </p:nvSpPr>
              <p:spPr>
                <a:xfrm>
                  <a:off x="1724711" y="2895735"/>
                  <a:ext cx="425116" cy="530594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rPr>
                    <a:t>C</a:t>
                  </a:r>
                  <a:endParaRPr kumimoji="0" lang="en-US" altLang="zh-CN" sz="2600" b="1" i="0" u="none" strike="noStrike" kern="1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endParaRPr>
                </a:p>
              </p:txBody>
            </p:sp>
          </p:grpSp>
          <p:sp>
            <p:nvSpPr>
              <p:cNvPr id="63" name="Rectangle 14"/>
              <p:cNvSpPr>
                <a:spLocks noChangeArrowheads="1"/>
              </p:cNvSpPr>
              <p:nvPr>
                <p:custDataLst>
                  <p:tags r:id="rId56"/>
                </p:custDataLst>
              </p:nvPr>
            </p:nvSpPr>
            <p:spPr bwMode="auto">
              <a:xfrm>
                <a:off x="2445907" y="4822545"/>
                <a:ext cx="1518364" cy="531492"/>
              </a:xfrm>
              <a:prstGeom prst="rect">
                <a:avLst/>
              </a:prstGeom>
              <a:noFill/>
              <a:ln w="9525">
                <a:noFill/>
                <a:prstDash val="dash"/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4">
                        <a:lumMod val="40000"/>
                        <a:lumOff val="60000"/>
                      </a:schemeClr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prstDash val="dash"/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L-</a:t>
                </a:r>
                <a:r>
                  <a:rPr lang="zh-CN" altLang="en-US" sz="2600" b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甘油醛</a:t>
                </a:r>
                <a:endParaRPr lang="zh-CN" altLang="en-US" sz="26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64" name="Rectangle 14"/>
              <p:cNvSpPr>
                <a:spLocks noChangeArrowheads="1"/>
              </p:cNvSpPr>
              <p:nvPr>
                <p:custDataLst>
                  <p:tags r:id="rId57"/>
                </p:custDataLst>
              </p:nvPr>
            </p:nvSpPr>
            <p:spPr bwMode="auto">
              <a:xfrm>
                <a:off x="2734092" y="3473832"/>
                <a:ext cx="351378" cy="530594"/>
              </a:xfrm>
              <a:prstGeom prst="rect">
                <a:avLst/>
              </a:prstGeom>
              <a:noFill/>
              <a:ln w="9525">
                <a:noFill/>
                <a:prstDash val="dash"/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4">
                        <a:lumMod val="40000"/>
                        <a:lumOff val="60000"/>
                      </a:schemeClr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prstDash val="dash"/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sz="2600" b="1">
                    <a:solidFill>
                      <a:srgbClr val="00A5A9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*</a:t>
                </a:r>
                <a:endParaRPr lang="zh-CN" altLang="en-US" sz="2600" b="1">
                  <a:solidFill>
                    <a:srgbClr val="00A5A9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sp>
          <p:nvSpPr>
            <p:cNvPr id="65" name="Line 16"/>
            <p:cNvSpPr>
              <a:spLocks noChangeShapeType="1"/>
            </p:cNvSpPr>
            <p:nvPr>
              <p:custDataLst>
                <p:tags r:id="rId58"/>
              </p:custDataLst>
            </p:nvPr>
          </p:nvSpPr>
          <p:spPr bwMode="auto">
            <a:xfrm flipH="1">
              <a:off x="11192" y="4358"/>
              <a:ext cx="0" cy="3231"/>
            </a:xfrm>
            <a:prstGeom prst="line">
              <a:avLst/>
            </a:prstGeom>
            <a:noFill/>
            <a:ln w="38100" cap="rnd">
              <a:solidFill>
                <a:srgbClr val="0000FF"/>
              </a:solidFill>
              <a:prstDash val="sysDot"/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zh-CN" altLang="en-US" sz="2400"/>
            </a:p>
          </p:txBody>
        </p:sp>
      </p:grpSp>
      <p:sp>
        <p:nvSpPr>
          <p:cNvPr id="66" name="文本框 65"/>
          <p:cNvSpPr txBox="1"/>
          <p:nvPr>
            <p:custDataLst>
              <p:tags r:id="rId59"/>
            </p:custDataLst>
          </p:nvPr>
        </p:nvSpPr>
        <p:spPr>
          <a:xfrm>
            <a:off x="334962" y="4712618"/>
            <a:ext cx="11522075" cy="1011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20000"/>
              </a:lnSpc>
            </a:pPr>
            <a:r>
              <a:rPr lang="en-US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D</a:t>
            </a:r>
            <a:r>
              <a:rPr lang="zh-CN" altLang="en-US" sz="26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型糖和</a:t>
            </a:r>
            <a:r>
              <a:rPr lang="en-US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L</a:t>
            </a:r>
            <a:r>
              <a:rPr lang="zh-CN" altLang="en-US" sz="26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型糖是对映异构体，它们的结构不同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。在</a:t>
            </a:r>
            <a:r>
              <a:rPr lang="en-US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D</a:t>
            </a:r>
            <a:r>
              <a:rPr lang="zh-CN" altLang="en-US" sz="26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型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糖中，手性碳原子上的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-OH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在</a:t>
            </a:r>
            <a:r>
              <a:rPr lang="zh-CN" altLang="en-US" sz="26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右边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，而</a:t>
            </a:r>
            <a:r>
              <a:rPr lang="en-US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L</a:t>
            </a:r>
            <a:r>
              <a:rPr lang="zh-CN" altLang="en-US" sz="26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型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糖中，手性碳原子上的</a:t>
            </a:r>
            <a:r>
              <a:rPr lang="en-US" altLang="zh-CN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-OH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在</a:t>
            </a:r>
            <a:r>
              <a:rPr lang="zh-CN" altLang="en-US" sz="26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左边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。</a:t>
            </a:r>
            <a:endParaRPr lang="en-US" altLang="zh-CN" sz="26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68" name="文本框 67"/>
          <p:cNvSpPr txBox="1"/>
          <p:nvPr>
            <p:custDataLst>
              <p:tags r:id="rId60"/>
            </p:custDataLst>
          </p:nvPr>
        </p:nvSpPr>
        <p:spPr>
          <a:xfrm>
            <a:off x="610870" y="5903595"/>
            <a:ext cx="10238105" cy="6508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80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lt"/>
              </a:rPr>
              <a:t>D型糖的稳定性较好，</a:t>
            </a:r>
            <a:r>
              <a:rPr lang="zh-CN" altLang="en-US" sz="280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自然界存在的葡萄糖和果糖主要为</a:t>
            </a:r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D</a:t>
            </a:r>
            <a:r>
              <a:rPr lang="zh-CN" altLang="en-US" sz="280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  <a:sym typeface="+mn-ea"/>
              </a:rPr>
              <a:t>构型。</a:t>
            </a:r>
            <a:endParaRPr lang="zh-CN" altLang="en-US" sz="2800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  <a:sym typeface="+mn-ea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文本框 25"/>
          <p:cNvSpPr txBox="1"/>
          <p:nvPr>
            <p:custDataLst>
              <p:tags r:id="rId1"/>
            </p:custDataLst>
          </p:nvPr>
        </p:nvSpPr>
        <p:spPr>
          <a:xfrm>
            <a:off x="382905" y="852170"/>
            <a:ext cx="12041505" cy="132588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indent="0" algn="l" fontAlgn="auto">
              <a:lnSpc>
                <a:spcPct val="150000"/>
              </a:lnSpc>
            </a:pPr>
            <a:r>
              <a:rPr lang="en-US" altLang="zh-CN" sz="2800" b="1" noProof="0">
                <a:latin typeface="Times New Roman Regular" panose="02020603050405020304" charset="0"/>
                <a:ea typeface="微软雅黑" panose="020B0503020204020204" charset="-122"/>
                <a:cs typeface="Arial" panose="020B0604020202020204"/>
              </a:rPr>
              <a:t>1</a:t>
            </a:r>
            <a:r>
              <a:rPr lang="zh-CN" altLang="en-US" sz="2800" b="1" noProof="0">
                <a:latin typeface="Times New Roman Regular" panose="02020603050405020304" charset="0"/>
                <a:ea typeface="微软雅黑" panose="020B0503020204020204" charset="-122"/>
                <a:cs typeface="Arial" panose="020B0604020202020204"/>
              </a:rPr>
              <a:t>、下列叙述正确的是（     ）</a:t>
            </a:r>
            <a:endParaRPr lang="zh-CN" altLang="en-US" sz="2800" b="1" noProof="0">
              <a:latin typeface="Times New Roman Regular" panose="02020603050405020304" charset="0"/>
              <a:ea typeface="微软雅黑" panose="020B0503020204020204" charset="-122"/>
              <a:cs typeface="Arial" panose="020B0604020202020204"/>
            </a:endParaRPr>
          </a:p>
          <a:p>
            <a:pPr indent="0" algn="l" fontAlgn="auto">
              <a:lnSpc>
                <a:spcPct val="150000"/>
              </a:lnSpc>
            </a:pPr>
            <a:r>
              <a:rPr lang="zh-CN" altLang="en-US" sz="2800" b="1" noProof="0">
                <a:latin typeface="Times New Roman Regular" panose="02020603050405020304" charset="0"/>
                <a:ea typeface="微软雅黑" panose="020B0503020204020204" charset="-122"/>
                <a:cs typeface="Arial" panose="020B0604020202020204"/>
              </a:rPr>
              <a:t>A．糖类一定只含有C、H、O三种元素，但只含有C、H、O三种元素的</a:t>
            </a:r>
            <a:endParaRPr lang="zh-CN" altLang="en-US" sz="2800" b="1" noProof="0">
              <a:latin typeface="Times New Roman Regular" panose="02020603050405020304" charset="0"/>
              <a:ea typeface="微软雅黑" panose="020B0503020204020204" charset="-122"/>
              <a:cs typeface="Arial" panose="020B0604020202020204"/>
            </a:endParaRPr>
          </a:p>
          <a:p>
            <a:pPr indent="0" algn="l" fontAlgn="auto">
              <a:lnSpc>
                <a:spcPct val="150000"/>
              </a:lnSpc>
            </a:pPr>
            <a:r>
              <a:rPr lang="zh-CN" altLang="en-US" sz="2800" b="1" noProof="0">
                <a:latin typeface="Times New Roman Regular" panose="02020603050405020304" charset="0"/>
                <a:ea typeface="微软雅黑" panose="020B0503020204020204" charset="-122"/>
                <a:cs typeface="Arial" panose="020B0604020202020204"/>
              </a:rPr>
              <a:t>不一定是糖类</a:t>
            </a:r>
            <a:endParaRPr lang="zh-CN" altLang="en-US" sz="2800" b="1" noProof="0">
              <a:latin typeface="Times New Roman Regular" panose="02020603050405020304" charset="0"/>
              <a:ea typeface="微软雅黑" panose="020B0503020204020204" charset="-122"/>
              <a:cs typeface="Arial" panose="020B0604020202020204"/>
            </a:endParaRPr>
          </a:p>
          <a:p>
            <a:pPr indent="0" algn="l" fontAlgn="auto">
              <a:lnSpc>
                <a:spcPct val="150000"/>
              </a:lnSpc>
            </a:pPr>
            <a:r>
              <a:rPr lang="zh-CN" altLang="en-US" sz="2800" b="1" noProof="0">
                <a:latin typeface="Times New Roman Regular" panose="02020603050405020304" charset="0"/>
                <a:ea typeface="微软雅黑" panose="020B0503020204020204" charset="-122"/>
                <a:cs typeface="Arial" panose="020B0604020202020204"/>
              </a:rPr>
              <a:t>B．糖类都可以用</a:t>
            </a:r>
            <a:r>
              <a:rPr sz="2400" b="1" kern="100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C</a:t>
            </a:r>
            <a:r>
              <a:rPr sz="2400" b="1" kern="100" baseline="-25000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m</a:t>
            </a:r>
            <a:r>
              <a:rPr sz="2400" b="1" kern="100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(H</a:t>
            </a:r>
            <a:r>
              <a:rPr sz="2400" b="1" kern="100" baseline="-25000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2</a:t>
            </a:r>
            <a:r>
              <a:rPr sz="2400" b="1" kern="100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O)</a:t>
            </a:r>
            <a:r>
              <a:rPr sz="2400" b="1" kern="100" baseline="-25000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n</a:t>
            </a:r>
            <a:r>
              <a:rPr lang="zh-CN" altLang="en-US" sz="2800" b="1" noProof="0">
                <a:latin typeface="Times New Roman Regular" panose="02020603050405020304" charset="0"/>
                <a:ea typeface="微软雅黑" panose="020B0503020204020204" charset="-122"/>
                <a:cs typeface="Arial" panose="020B0604020202020204"/>
              </a:rPr>
              <a:t>表示，但符合</a:t>
            </a:r>
            <a:r>
              <a:rPr sz="2400" b="1" kern="100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C</a:t>
            </a:r>
            <a:r>
              <a:rPr sz="2400" b="1" kern="100" baseline="-25000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m</a:t>
            </a:r>
            <a:r>
              <a:rPr sz="2400" b="1" kern="100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(H</a:t>
            </a:r>
            <a:r>
              <a:rPr sz="2400" b="1" kern="100" baseline="-25000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2</a:t>
            </a:r>
            <a:r>
              <a:rPr sz="2400" b="1" kern="100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O)</a:t>
            </a:r>
            <a:r>
              <a:rPr sz="2400" b="1" kern="100" baseline="-25000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微软雅黑" panose="020B0503020204020204" charset="-122"/>
              </a:rPr>
              <a:t>n</a:t>
            </a:r>
            <a:r>
              <a:rPr lang="zh-CN" altLang="en-US" sz="2800" b="1" noProof="0">
                <a:latin typeface="Times New Roman Regular" panose="02020603050405020304" charset="0"/>
                <a:ea typeface="微软雅黑" panose="020B0503020204020204" charset="-122"/>
                <a:cs typeface="Arial" panose="020B0604020202020204"/>
              </a:rPr>
              <a:t>组成的物质不一定是糖类</a:t>
            </a:r>
            <a:endParaRPr lang="zh-CN" altLang="en-US" sz="2800" b="1" noProof="0">
              <a:latin typeface="Times New Roman Regular" panose="02020603050405020304" charset="0"/>
              <a:ea typeface="微软雅黑" panose="020B0503020204020204" charset="-122"/>
              <a:cs typeface="Arial" panose="020B0604020202020204"/>
            </a:endParaRPr>
          </a:p>
          <a:p>
            <a:pPr indent="0" algn="l" fontAlgn="auto">
              <a:lnSpc>
                <a:spcPct val="150000"/>
              </a:lnSpc>
            </a:pPr>
            <a:r>
              <a:rPr lang="zh-CN" altLang="en-US" sz="2800" b="1" noProof="0">
                <a:latin typeface="Times New Roman Regular" panose="02020603050405020304" charset="0"/>
                <a:ea typeface="微软雅黑" panose="020B0503020204020204" charset="-122"/>
                <a:cs typeface="Arial" panose="020B0604020202020204"/>
              </a:rPr>
              <a:t>C．糖类都有甜味，但有甜味的物质不一定是糖类</a:t>
            </a:r>
            <a:endParaRPr lang="zh-CN" altLang="en-US" sz="2800" b="1" noProof="0">
              <a:latin typeface="Times New Roman Regular" panose="02020603050405020304" charset="0"/>
              <a:ea typeface="微软雅黑" panose="020B0503020204020204" charset="-122"/>
              <a:cs typeface="Arial" panose="020B0604020202020204"/>
            </a:endParaRPr>
          </a:p>
          <a:p>
            <a:pPr indent="0" algn="l" fontAlgn="auto">
              <a:lnSpc>
                <a:spcPct val="150000"/>
              </a:lnSpc>
            </a:pPr>
            <a:r>
              <a:rPr lang="zh-CN" altLang="en-US" sz="2800" b="1" noProof="0">
                <a:latin typeface="Times New Roman Regular" panose="02020603050405020304" charset="0"/>
                <a:ea typeface="微软雅黑" panose="020B0503020204020204" charset="-122"/>
                <a:cs typeface="Arial" panose="020B0604020202020204"/>
              </a:rPr>
              <a:t>D．糖类一定为多羟基醛或多羟基酮，非多羟基醛或多羟基酮的物质一定</a:t>
            </a:r>
            <a:endParaRPr lang="zh-CN" altLang="en-US" sz="2800" b="1" noProof="0">
              <a:latin typeface="Times New Roman Regular" panose="02020603050405020304" charset="0"/>
              <a:ea typeface="微软雅黑" panose="020B0503020204020204" charset="-122"/>
              <a:cs typeface="Arial" panose="020B0604020202020204"/>
            </a:endParaRPr>
          </a:p>
          <a:p>
            <a:pPr indent="0" algn="l" fontAlgn="auto">
              <a:lnSpc>
                <a:spcPct val="150000"/>
              </a:lnSpc>
            </a:pPr>
            <a:r>
              <a:rPr lang="zh-CN" altLang="en-US" sz="2800" b="1" noProof="0">
                <a:latin typeface="Times New Roman Regular" panose="02020603050405020304" charset="0"/>
                <a:ea typeface="微软雅黑" panose="020B0503020204020204" charset="-122"/>
                <a:cs typeface="Arial" panose="020B0604020202020204"/>
              </a:rPr>
              <a:t>不是糖类</a:t>
            </a:r>
            <a:endParaRPr lang="zh-CN" altLang="en-US" sz="2800" b="1" noProof="0">
              <a:latin typeface="Times New Roman Regular" panose="02020603050405020304" charset="0"/>
              <a:ea typeface="微软雅黑" panose="020B0503020204020204" charset="-122"/>
              <a:cs typeface="Arial" panose="020B0604020202020204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4244340" y="957580"/>
            <a:ext cx="1169670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fontAlgn="ctr">
              <a:lnSpc>
                <a:spcPct val="120000"/>
              </a:lnSpc>
            </a:pPr>
            <a:r>
              <a:rPr lang="en-US" altLang="zh-CN" sz="2800" b="1" kern="100">
                <a:solidFill>
                  <a:srgbClr val="FF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Times New Roman" panose="02020603050405020304" pitchFamily="18" charset="0"/>
              </a:rPr>
              <a:t>A</a:t>
            </a:r>
            <a:endParaRPr lang="en-US" altLang="zh-CN" sz="2800" b="1" kern="100">
              <a:solidFill>
                <a:srgbClr val="FF0000"/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34962" y="869950"/>
            <a:ext cx="11522075" cy="2675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ctr">
              <a:lnSpc>
                <a:spcPct val="120000"/>
              </a:lnSpc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．下列关于葡萄糖和果糖的说法</a:t>
            </a:r>
            <a:r>
              <a:rPr lang="zh-CN" altLang="zh-CN" sz="2800" b="1" kern="1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错误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的是（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       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）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190500" algn="l" fontAlgn="ctr">
              <a:lnSpc>
                <a:spcPct val="120000"/>
              </a:lnSpc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A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．葡萄糖中不含醛基，而果糖中含有醛基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190500" algn="l" fontAlgn="ctr">
              <a:lnSpc>
                <a:spcPct val="120000"/>
              </a:lnSpc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B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．葡萄糖和果糖都能与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H</a:t>
            </a:r>
            <a:r>
              <a:rPr lang="en-US" altLang="zh-CN" sz="2800" b="1" kern="100" baseline="-250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在一定条件下作用生成己六醇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190500" algn="l" fontAlgn="ctr">
              <a:lnSpc>
                <a:spcPct val="120000"/>
              </a:lnSpc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．葡萄糖与乙酸作用生成葡萄糖五乙酸酯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190500" algn="l" fontAlgn="ctr">
              <a:lnSpc>
                <a:spcPct val="120000"/>
              </a:lnSpc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D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．葡萄糖和果糖都是单糖，互为同分异构体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7450024" y="931903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A   </a:t>
            </a:r>
            <a:endParaRPr lang="en-US" altLang="zh-CN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457835" y="685165"/>
            <a:ext cx="11442065" cy="2330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6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6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、据法国</a:t>
            </a:r>
            <a:r>
              <a:rPr lang="en-US" altLang="zh-CN" sz="26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《</a:t>
            </a:r>
            <a:r>
              <a:rPr lang="zh-CN" altLang="en-US" sz="26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科学与未来</a:t>
            </a:r>
            <a:r>
              <a:rPr lang="en-US" altLang="zh-CN" sz="26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》</a:t>
            </a:r>
            <a:r>
              <a:rPr lang="zh-CN" altLang="en-US" sz="26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杂志报道</a:t>
            </a:r>
            <a:r>
              <a:rPr lang="en-US" altLang="zh-CN" sz="2600">
                <a:solidFill>
                  <a:schemeClr val="tx1"/>
                </a:solidFill>
                <a:uFillTx/>
                <a:latin typeface="Times New Roman" panose="02020603050405020304"/>
                <a:ea typeface="微软雅黑" panose="020B0503020204020204" charset="-122"/>
              </a:rPr>
              <a:t>,</a:t>
            </a:r>
            <a:r>
              <a:rPr lang="zh-CN" altLang="en-US" sz="26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美国科学家在实验室中合成了与脱氧核糖核酸</a:t>
            </a:r>
            <a:r>
              <a:rPr lang="en-US" altLang="zh-CN" sz="2600">
                <a:solidFill>
                  <a:schemeClr val="tx1"/>
                </a:solidFill>
                <a:uFillTx/>
                <a:latin typeface="Times New Roman" panose="02020603050405020304"/>
                <a:ea typeface="微软雅黑" panose="020B0503020204020204" charset="-122"/>
              </a:rPr>
              <a:t>(DNA)</a:t>
            </a:r>
            <a:r>
              <a:rPr lang="zh-CN" altLang="en-US" sz="26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分子结构相近的苏糖核酸分子。一些专家认为这种物质包含遗传信息</a:t>
            </a:r>
            <a:r>
              <a:rPr lang="en-US" altLang="zh-CN" sz="2600">
                <a:solidFill>
                  <a:schemeClr val="tx1"/>
                </a:solidFill>
                <a:uFillTx/>
                <a:latin typeface="Times New Roman" panose="02020603050405020304"/>
                <a:ea typeface="微软雅黑" panose="020B0503020204020204" charset="-122"/>
              </a:rPr>
              <a:t>,</a:t>
            </a:r>
            <a:r>
              <a:rPr lang="zh-CN" altLang="en-US" sz="26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可能是第三种遗传分子。苏糖核酸简称</a:t>
            </a:r>
            <a:r>
              <a:rPr lang="en-US" altLang="zh-CN" sz="2600">
                <a:solidFill>
                  <a:schemeClr val="tx1"/>
                </a:solidFill>
                <a:uFillTx/>
                <a:latin typeface="Times New Roman" panose="02020603050405020304"/>
                <a:ea typeface="微软雅黑" panose="020B0503020204020204" charset="-122"/>
              </a:rPr>
              <a:t>TNA,</a:t>
            </a:r>
            <a:r>
              <a:rPr lang="zh-CN" altLang="en-US" sz="26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是</a:t>
            </a:r>
            <a:r>
              <a:rPr lang="en-US" altLang="zh-CN" sz="2600">
                <a:solidFill>
                  <a:schemeClr val="tx1"/>
                </a:solidFill>
                <a:uFillTx/>
                <a:latin typeface="Times New Roman" panose="02020603050405020304"/>
                <a:ea typeface="微软雅黑" panose="020B0503020204020204" charset="-122"/>
              </a:rPr>
              <a:t>DNA</a:t>
            </a:r>
            <a:r>
              <a:rPr lang="zh-CN" altLang="en-US" sz="26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和</a:t>
            </a:r>
            <a:r>
              <a:rPr lang="en-US" altLang="zh-CN" sz="2600">
                <a:solidFill>
                  <a:schemeClr val="tx1"/>
                </a:solidFill>
                <a:uFillTx/>
                <a:latin typeface="Times New Roman" panose="02020603050405020304"/>
                <a:ea typeface="微软雅黑" panose="020B0503020204020204" charset="-122"/>
              </a:rPr>
              <a:t>RNA</a:t>
            </a:r>
            <a:r>
              <a:rPr lang="zh-CN" altLang="en-US" sz="26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的</a:t>
            </a:r>
            <a:r>
              <a:rPr lang="zh-CN" altLang="en-US" sz="2600">
                <a:solidFill>
                  <a:schemeClr val="tx1"/>
                </a:solidFill>
                <a:uFillTx/>
                <a:latin typeface="Times New Roman" panose="02020603050405020304"/>
                <a:ea typeface="微软雅黑" panose="020B0503020204020204" charset="-122"/>
              </a:rPr>
              <a:t>“</a:t>
            </a:r>
            <a:r>
              <a:rPr lang="zh-CN" altLang="en-US" sz="26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近亲</a:t>
            </a:r>
            <a:r>
              <a:rPr lang="zh-CN" altLang="en-US" sz="2600">
                <a:solidFill>
                  <a:schemeClr val="tx1"/>
                </a:solidFill>
                <a:uFillTx/>
                <a:latin typeface="Times New Roman" panose="02020603050405020304"/>
                <a:ea typeface="微软雅黑" panose="020B0503020204020204" charset="-122"/>
              </a:rPr>
              <a:t>”</a:t>
            </a:r>
            <a:r>
              <a:rPr lang="zh-CN" altLang="en-US" sz="26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。</a:t>
            </a:r>
            <a:r>
              <a:rPr lang="en-US" altLang="zh-CN" sz="2600">
                <a:solidFill>
                  <a:schemeClr val="tx1"/>
                </a:solidFill>
                <a:uFillTx/>
                <a:latin typeface="Times New Roman" panose="02020603050405020304"/>
                <a:ea typeface="微软雅黑" panose="020B0503020204020204" charset="-122"/>
              </a:rPr>
              <a:t>TNA</a:t>
            </a:r>
            <a:r>
              <a:rPr lang="zh-CN" altLang="en-US" sz="26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中含有苏糖的结构单元。已知苏糖的结构简式为</a:t>
            </a:r>
            <a:endParaRPr lang="zh-CN" altLang="en-US" sz="26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61655" y="2456974"/>
            <a:ext cx="3582704" cy="97200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457835" y="3060700"/>
            <a:ext cx="7341870" cy="5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266700">
              <a:lnSpc>
                <a:spcPct val="120000"/>
              </a:lnSpc>
              <a:buClrTx/>
              <a:buSzTx/>
              <a:buFontTx/>
            </a:pPr>
            <a:r>
              <a:rPr lang="en-US" altLang="zh-CN" sz="2600"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以下有关苏糖的说法中,不正确的是(　　)</a:t>
            </a:r>
            <a:endParaRPr lang="en-US" altLang="zh-CN" sz="2600"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753110" y="3754120"/>
            <a:ext cx="8117840" cy="2501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A.苏糖与葡萄糖互为同系物</a:t>
            </a:r>
            <a:endParaRPr lang="zh-CN" altLang="en-US" sz="28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</a:pP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B.苏糖与甲酸甲酯含碳的质量分数相同</a:t>
            </a:r>
            <a:endParaRPr lang="zh-CN" altLang="en-US" sz="28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</a:pP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C.苏糖在一定条件下能发生加成或取代反应</a:t>
            </a:r>
            <a:endParaRPr lang="zh-CN" altLang="en-US" sz="28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</a:pP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D.苏糖在一定条件下能和新制Cu(OH)</a:t>
            </a:r>
            <a:r>
              <a:rPr lang="zh-CN" altLang="en-US" sz="28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反应</a:t>
            </a:r>
            <a:endParaRPr lang="zh-CN" altLang="en-US" sz="28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5712029" y="3100428"/>
            <a:ext cx="76835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A   </a:t>
            </a:r>
            <a:endParaRPr lang="en-US" altLang="zh-CN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>
            <p:custDataLst>
              <p:tags r:id="rId1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>
            <p:custDataLst>
              <p:tags r:id="rId2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560493" y="5551902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11200" y="2865120"/>
            <a:ext cx="2108200" cy="344614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073400" y="4227830"/>
            <a:ext cx="1794510" cy="208343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9"/>
            </p:custDataLst>
          </p:nvPr>
        </p:nvSpPr>
        <p:spPr>
          <a:xfrm>
            <a:off x="5054096" y="1150957"/>
            <a:ext cx="229362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7200" smtClean="0">
                <a:solidFill>
                  <a:schemeClr val="accent1"/>
                </a:solidFill>
                <a:latin typeface="汉仪雅酷黑 65W" panose="020B0604020202020204" charset="-122"/>
                <a:ea typeface="汉仪雅酷黑 65W" panose="020B0604020202020204" charset="-122"/>
                <a:cs typeface="汉仪雅酷黑 65W" panose="020B0604020202020204" charset="-122"/>
                <a:sym typeface="+mn-lt"/>
              </a:rPr>
              <a:t>目 录</a:t>
            </a:r>
            <a:endParaRPr lang="zh-CN" altLang="en-US" sz="7200" smtClean="0">
              <a:solidFill>
                <a:schemeClr val="accent1"/>
              </a:solidFill>
              <a:latin typeface="汉仪雅酷黑 65W" panose="020B0604020202020204" charset="-122"/>
              <a:ea typeface="汉仪雅酷黑 65W" panose="020B0604020202020204" charset="-122"/>
              <a:cs typeface="汉仪雅酷黑 65W" panose="020B0604020202020204" charset="-122"/>
              <a:sym typeface="+mn-lt"/>
            </a:endParaRPr>
          </a:p>
        </p:txBody>
      </p:sp>
      <p:sp>
        <p:nvSpPr>
          <p:cNvPr id="5" name="文本框 4"/>
          <p:cNvSpPr txBox="1"/>
          <p:nvPr>
            <p:custDataLst>
              <p:tags r:id="rId10"/>
            </p:custDataLst>
          </p:nvPr>
        </p:nvSpPr>
        <p:spPr>
          <a:xfrm>
            <a:off x="4915666" y="2381219"/>
            <a:ext cx="267312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3200" b="1"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rPr>
              <a:t>CONTENTS</a:t>
            </a:r>
            <a:endParaRPr lang="en-US" altLang="zh-CN" sz="3200" b="1">
              <a:latin typeface="汉仪雅酷黑 65W" panose="020B0604020202020204" charset="-122"/>
              <a:ea typeface="汉仪雅酷黑 65W" panose="020B0604020202020204" charset="-122"/>
              <a:cs typeface="+mn-ea"/>
              <a:sym typeface="+mn-lt"/>
            </a:endParaRPr>
          </a:p>
        </p:txBody>
      </p:sp>
      <p:sp>
        <p:nvSpPr>
          <p:cNvPr id="9" name="圆角矩形 8"/>
          <p:cNvSpPr/>
          <p:nvPr>
            <p:custDataLst>
              <p:tags r:id="rId11"/>
            </p:custDataLst>
          </p:nvPr>
        </p:nvSpPr>
        <p:spPr>
          <a:xfrm>
            <a:off x="5153660" y="3680460"/>
            <a:ext cx="1417955" cy="651510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smtClean="0">
                <a:solidFill>
                  <a:schemeClr val="bg1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rPr>
              <a:t>1</a:t>
            </a:r>
            <a:endParaRPr lang="en-US" altLang="zh-CN" sz="2400" smtClean="0">
              <a:solidFill>
                <a:schemeClr val="bg1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lt"/>
            </a:endParaRPr>
          </a:p>
        </p:txBody>
      </p:sp>
      <p:sp>
        <p:nvSpPr>
          <p:cNvPr id="12" name="圆角矩形 11"/>
          <p:cNvSpPr/>
          <p:nvPr>
            <p:custDataLst>
              <p:tags r:id="rId12"/>
            </p:custDataLst>
          </p:nvPr>
        </p:nvSpPr>
        <p:spPr>
          <a:xfrm>
            <a:off x="5153660" y="4686300"/>
            <a:ext cx="1417955" cy="65151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smtClean="0">
                <a:solidFill>
                  <a:schemeClr val="bg1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rPr>
              <a:t>2</a:t>
            </a:r>
            <a:endParaRPr lang="en-US" altLang="zh-CN" sz="2400" smtClean="0">
              <a:solidFill>
                <a:schemeClr val="bg1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>
            <p:custDataLst>
              <p:tags r:id="rId13"/>
            </p:custDataLst>
          </p:nvPr>
        </p:nvSpPr>
        <p:spPr>
          <a:xfrm>
            <a:off x="6647815" y="3714750"/>
            <a:ext cx="51682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糖类的组成与分类</a:t>
            </a:r>
            <a:endParaRPr lang="zh-CN" altLang="en-US" sz="3200" smtClean="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ea"/>
            </a:endParaRPr>
          </a:p>
        </p:txBody>
      </p:sp>
      <p:sp>
        <p:nvSpPr>
          <p:cNvPr id="14" name="文本框 13"/>
          <p:cNvSpPr txBox="1"/>
          <p:nvPr>
            <p:custDataLst>
              <p:tags r:id="rId14"/>
            </p:custDataLst>
          </p:nvPr>
        </p:nvSpPr>
        <p:spPr>
          <a:xfrm>
            <a:off x="6648450" y="4720590"/>
            <a:ext cx="46475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单糖</a:t>
            </a:r>
            <a:r>
              <a:rPr lang="en-US" altLang="zh-CN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---</a:t>
            </a:r>
            <a:r>
              <a: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葡萄糖和果糖</a:t>
            </a:r>
            <a:endParaRPr lang="zh-CN" altLang="en-US" sz="3200" smtClean="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 animBg="1"/>
      <p:bldP spid="12" grpId="0" animBg="1"/>
      <p:bldP spid="13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148363" y="4305452"/>
            <a:ext cx="7902269" cy="244800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334962" y="692092"/>
            <a:ext cx="11522075" cy="3709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ctr">
              <a:lnSpc>
                <a:spcPct val="120000"/>
              </a:lnSpc>
            </a:pPr>
            <a:r>
              <a:rPr lang="en-US" altLang="zh-CN" sz="2800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4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．葡萄糖酸钙是一种重要的补钙剂。工业上以葡萄糖、碳酸钙为原料，在溴化钠溶液中采用间接电氧化反应制备葡萄糖酸钙，其阳极区反应过程如下所示，下列说法错误的是（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     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）</a:t>
            </a:r>
            <a:endParaRPr lang="zh-CN" altLang="zh-CN" sz="2800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190500" algn="l" fontAlgn="ctr">
              <a:lnSpc>
                <a:spcPct val="120000"/>
              </a:lnSpc>
            </a:pPr>
            <a:r>
              <a:rPr lang="en-US" altLang="zh-CN" sz="2800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A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．葡萄糖在阳极上被间接电氧化，氧化过程的氧化剂是</a:t>
            </a:r>
            <a:r>
              <a:rPr lang="en-US" altLang="zh-CN" sz="2800" kern="100" err="1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HBrO</a:t>
            </a:r>
            <a:endParaRPr lang="zh-CN" altLang="zh-CN" sz="2800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190500" algn="l" fontAlgn="ctr">
              <a:lnSpc>
                <a:spcPct val="120000"/>
              </a:lnSpc>
            </a:pPr>
            <a:r>
              <a:rPr lang="en-US" altLang="zh-CN" sz="2800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B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．每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1mol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葡萄糖被间接电氧化，理论上电路中至少转移了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2mol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电子</a:t>
            </a:r>
            <a:endParaRPr lang="zh-CN" altLang="zh-CN" sz="2800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190500" algn="l" fontAlgn="ctr">
              <a:lnSpc>
                <a:spcPct val="120000"/>
              </a:lnSpc>
            </a:pPr>
            <a:r>
              <a:rPr lang="en-US" altLang="zh-CN" sz="2800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．葡萄糖和葡萄糖酸都能发生氧化、还原、取代、加成和消去反应</a:t>
            </a:r>
            <a:endParaRPr lang="zh-CN" altLang="zh-CN" sz="2800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190500" algn="l" fontAlgn="ctr">
              <a:lnSpc>
                <a:spcPct val="120000"/>
              </a:lnSpc>
            </a:pPr>
            <a:r>
              <a:rPr lang="en-US" altLang="zh-CN" sz="2800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D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．葡萄糖酸分子中含有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4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个手性碳原子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(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所连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4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个基团均不相同的碳原子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)</a:t>
            </a:r>
            <a:endParaRPr lang="zh-CN" altLang="zh-CN" sz="2800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5751399" y="1792963"/>
            <a:ext cx="74041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C   </a:t>
            </a:r>
            <a:endParaRPr lang="en-US" altLang="zh-CN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5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33985" y="2470785"/>
            <a:ext cx="740410" cy="1076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buFont typeface="Arial" panose="020B0604020202020204"/>
              <a:buNone/>
            </a:pPr>
            <a:r>
              <a:rPr lang="zh-CN" altLang="en-US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糖类</a:t>
            </a:r>
            <a:endParaRPr lang="zh-CN" altLang="en-US" sz="32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AutoShape 9"/>
          <p:cNvSpPr/>
          <p:nvPr>
            <p:custDataLst>
              <p:tags r:id="rId2"/>
            </p:custDataLst>
          </p:nvPr>
        </p:nvSpPr>
        <p:spPr bwMode="auto">
          <a:xfrm>
            <a:off x="797504" y="1459473"/>
            <a:ext cx="203200" cy="2895600"/>
          </a:xfrm>
          <a:prstGeom prst="leftBrace">
            <a:avLst>
              <a:gd name="adj1" fmla="val 158333"/>
              <a:gd name="adj2" fmla="val 56755"/>
            </a:avLst>
          </a:prstGeom>
          <a:noFill/>
          <a:ln w="38100">
            <a:solidFill>
              <a:srgbClr val="0000CC"/>
            </a:solidFill>
            <a:rou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  <a:buFont typeface="Arial" panose="020B0604020202020204"/>
              <a:buNone/>
            </a:pPr>
            <a:endParaRPr lang="zh-CN" altLang="en-US" sz="3200">
              <a:solidFill>
                <a:srgbClr val="0033CC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Rectangle 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00704" y="1133019"/>
            <a:ext cx="1522577" cy="367365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04800" indent="-304800" eaLnBrk="0" hangingPunct="0">
              <a:lnSpc>
                <a:spcPct val="150000"/>
              </a:lnSpc>
              <a:spcBef>
                <a:spcPts val="1335"/>
              </a:spcBef>
            </a:pPr>
            <a:r>
              <a:rPr lang="zh-CN" altLang="en-US" sz="320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sym typeface="Calibri" panose="020F0502020204030204" pitchFamily="34" charset="0"/>
              </a:rPr>
              <a:t>组成：</a:t>
            </a:r>
            <a:endParaRPr lang="zh-CN" altLang="en-US" sz="3200">
              <a:solidFill>
                <a:srgbClr val="0000FF"/>
              </a:solidFill>
              <a:latin typeface="黑体" panose="02010609060101010101" charset="-122"/>
              <a:ea typeface="黑体" panose="02010609060101010101" charset="-122"/>
              <a:sym typeface="Calibri" panose="020F0502020204030204" pitchFamily="34" charset="0"/>
            </a:endParaRPr>
          </a:p>
          <a:p>
            <a:pPr marL="304800" indent="-304800" eaLnBrk="0" hangingPunct="0">
              <a:lnSpc>
                <a:spcPct val="150000"/>
              </a:lnSpc>
              <a:spcBef>
                <a:spcPts val="1335"/>
              </a:spcBef>
            </a:pPr>
            <a:r>
              <a:rPr lang="zh-CN" altLang="en-US" sz="320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sym typeface="Calibri" panose="020F0502020204030204" pitchFamily="34" charset="0"/>
              </a:rPr>
              <a:t>定义：</a:t>
            </a:r>
            <a:endParaRPr lang="zh-CN" altLang="en-US" sz="3200">
              <a:solidFill>
                <a:srgbClr val="0000FF"/>
              </a:solidFill>
              <a:latin typeface="黑体" panose="02010609060101010101" charset="-122"/>
              <a:ea typeface="黑体" panose="02010609060101010101" charset="-122"/>
              <a:sym typeface="Calibri" panose="020F0502020204030204" pitchFamily="34" charset="0"/>
            </a:endParaRPr>
          </a:p>
          <a:p>
            <a:pPr marL="304800" indent="-304800" eaLnBrk="0" hangingPunct="0">
              <a:lnSpc>
                <a:spcPct val="150000"/>
              </a:lnSpc>
              <a:spcBef>
                <a:spcPts val="1335"/>
              </a:spcBef>
            </a:pPr>
            <a:endParaRPr lang="en-US" altLang="zh-CN" sz="3200">
              <a:solidFill>
                <a:srgbClr val="0000FF"/>
              </a:solidFill>
              <a:latin typeface="黑体" panose="02010609060101010101" charset="-122"/>
              <a:ea typeface="黑体" panose="02010609060101010101" charset="-122"/>
              <a:sym typeface="Calibri" panose="020F0502020204030204" pitchFamily="34" charset="0"/>
            </a:endParaRPr>
          </a:p>
          <a:p>
            <a:pPr marL="304800" indent="-304800" eaLnBrk="0" hangingPunct="0">
              <a:lnSpc>
                <a:spcPct val="150000"/>
              </a:lnSpc>
              <a:spcBef>
                <a:spcPts val="1335"/>
              </a:spcBef>
            </a:pPr>
            <a:r>
              <a:rPr lang="zh-CN" altLang="en-US" sz="3200" smtClean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sym typeface="Calibri" panose="020F0502020204030204" pitchFamily="34" charset="0"/>
              </a:rPr>
              <a:t>分类</a:t>
            </a:r>
            <a:endParaRPr lang="zh-CN" altLang="en-US" sz="3200">
              <a:solidFill>
                <a:srgbClr val="0000FF"/>
              </a:solidFill>
              <a:latin typeface="黑体" panose="02010609060101010101" charset="-122"/>
              <a:ea typeface="黑体" panose="02010609060101010101" charset="-122"/>
              <a:sym typeface="Calibri" panose="020F0502020204030204" pitchFamily="34" charset="0"/>
            </a:endParaRPr>
          </a:p>
          <a:p>
            <a:pPr marL="304800" indent="-304800" eaLnBrk="0" hangingPunct="0">
              <a:lnSpc>
                <a:spcPct val="150000"/>
              </a:lnSpc>
              <a:spcBef>
                <a:spcPts val="1335"/>
              </a:spcBef>
            </a:pPr>
            <a:r>
              <a:rPr lang="zh-CN" altLang="en-US" sz="3200">
                <a:latin typeface="黑体" panose="02010609060101010101" charset="-122"/>
                <a:ea typeface="黑体" panose="02010609060101010101" charset="-122"/>
                <a:sym typeface="Calibri" panose="020F0502020204030204" pitchFamily="34" charset="0"/>
              </a:rPr>
              <a:t>	</a:t>
            </a:r>
            <a:r>
              <a:rPr lang="zh-CN" altLang="en-US" sz="320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sym typeface="Calibri" panose="020F0502020204030204" pitchFamily="34" charset="0"/>
              </a:rPr>
              <a:t>		</a:t>
            </a:r>
            <a:endParaRPr lang="zh-CN" altLang="en-US" sz="3200">
              <a:solidFill>
                <a:srgbClr val="0000FF"/>
              </a:solidFill>
              <a:latin typeface="黑体" panose="02010609060101010101" charset="-122"/>
              <a:ea typeface="黑体" panose="02010609060101010101" charset="-122"/>
              <a:sym typeface="Calibri" panose="020F0502020204030204" pitchFamily="34" charset="0"/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160607" y="1295073"/>
            <a:ext cx="1964911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buFont typeface="Arial" panose="020B0604020202020204"/>
              <a:buNone/>
            </a:pPr>
            <a:r>
              <a:rPr lang="zh-CN" altLang="en-US" sz="28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C、H、O</a:t>
            </a:r>
            <a:endParaRPr lang="zh-CN" altLang="en-US" sz="2800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089502" y="2010840"/>
            <a:ext cx="4040582" cy="9531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buFont typeface="Arial" panose="020B0604020202020204"/>
              <a:buNone/>
            </a:pPr>
            <a:r>
              <a:rPr lang="zh-CN" altLang="en-US" sz="2800">
                <a:latin typeface="Times New Roman" panose="02020603050405020304" pitchFamily="18" charset="0"/>
                <a:ea typeface="黑体" panose="02010609060101010101" charset="-122"/>
              </a:rPr>
              <a:t>多羟基醛，多羟基酮和它们的脱水缩合物</a:t>
            </a:r>
            <a:endParaRPr lang="zh-CN" altLang="en-US" sz="2800"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sp>
        <p:nvSpPr>
          <p:cNvPr id="11" name="AutoShape 10"/>
          <p:cNvSpPr/>
          <p:nvPr>
            <p:custDataLst>
              <p:tags r:id="rId6"/>
            </p:custDataLst>
          </p:nvPr>
        </p:nvSpPr>
        <p:spPr bwMode="auto">
          <a:xfrm>
            <a:off x="1987902" y="3311256"/>
            <a:ext cx="203200" cy="1716088"/>
          </a:xfrm>
          <a:prstGeom prst="leftBrace">
            <a:avLst>
              <a:gd name="adj1" fmla="val 93837"/>
              <a:gd name="adj2" fmla="val 54690"/>
            </a:avLst>
          </a:prstGeom>
          <a:noFill/>
          <a:ln w="38100">
            <a:solidFill>
              <a:srgbClr val="0000CC"/>
            </a:solidFill>
            <a:round/>
          </a:ln>
        </p:spPr>
        <p:txBody>
          <a:bodyPr wrap="none" anchor="ctr"/>
          <a:lstStyle/>
          <a:p>
            <a:pPr eaLnBrk="0" hangingPunct="0">
              <a:buFont typeface="Arial" panose="020B0604020202020204"/>
              <a:buNone/>
            </a:pPr>
            <a:endParaRPr lang="zh-CN" altLang="en-US" sz="32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" name="Text Box 1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109164" y="3007885"/>
            <a:ext cx="5313796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buFont typeface="Arial" panose="020B0604020202020204"/>
              <a:buNone/>
            </a:pPr>
            <a:r>
              <a:rPr lang="zh-CN" altLang="en-US" sz="2800">
                <a:latin typeface="Times New Roman" panose="02020603050405020304" pitchFamily="18" charset="0"/>
                <a:ea typeface="黑体" panose="02010609060101010101" charset="-122"/>
              </a:rPr>
              <a:t>单糖：葡萄糖、果糖、核糖</a:t>
            </a:r>
            <a:endParaRPr lang="zh-CN" altLang="en-US" sz="2800"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sp>
        <p:nvSpPr>
          <p:cNvPr id="13" name="Text Box 16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063467" y="4039845"/>
            <a:ext cx="571891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buFont typeface="Arial" panose="020B0604020202020204"/>
              <a:buNone/>
            </a:pPr>
            <a:r>
              <a:rPr lang="zh-CN" altLang="en-US" sz="2800">
                <a:latin typeface="Times New Roman" panose="02020603050405020304" pitchFamily="18" charset="0"/>
                <a:ea typeface="黑体" panose="02010609060101010101" charset="-122"/>
              </a:rPr>
              <a:t>低聚糖：麦芽糖、蔗糖、乳糖</a:t>
            </a:r>
            <a:endParaRPr lang="zh-CN" altLang="en-US" sz="2800"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sp>
        <p:nvSpPr>
          <p:cNvPr id="14" name="Text Box 14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063467" y="4806932"/>
            <a:ext cx="4142182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buFont typeface="Arial" panose="020B0604020202020204"/>
              <a:buNone/>
            </a:pPr>
            <a:r>
              <a:rPr lang="zh-CN" altLang="en-US" sz="2800">
                <a:latin typeface="Times New Roman" panose="02020603050405020304" pitchFamily="18" charset="0"/>
                <a:ea typeface="黑体" panose="02010609060101010101" charset="-122"/>
              </a:rPr>
              <a:t>多糖：淀粉、纤维素</a:t>
            </a:r>
            <a:endParaRPr lang="zh-CN" altLang="en-US" sz="2800"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sp>
        <p:nvSpPr>
          <p:cNvPr id="15" name="AutoShape 25"/>
          <p:cNvSpPr/>
          <p:nvPr>
            <p:custDataLst>
              <p:tags r:id="rId10"/>
            </p:custDataLst>
          </p:nvPr>
        </p:nvSpPr>
        <p:spPr bwMode="auto">
          <a:xfrm>
            <a:off x="6633845" y="1627505"/>
            <a:ext cx="933450" cy="3840480"/>
          </a:xfrm>
          <a:prstGeom prst="leftBrace">
            <a:avLst>
              <a:gd name="adj1" fmla="val 158333"/>
              <a:gd name="adj2" fmla="val 45198"/>
            </a:avLst>
          </a:prstGeom>
          <a:noFill/>
          <a:ln w="38100">
            <a:solidFill>
              <a:srgbClr val="0000CC"/>
            </a:solidFill>
            <a:rou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  <a:buFont typeface="Arial" panose="020B0604020202020204"/>
              <a:buNone/>
            </a:pPr>
            <a:endParaRPr lang="zh-CN" altLang="en-US" sz="3200">
              <a:solidFill>
                <a:srgbClr val="0033CC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6" name="Text Box 19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447705" y="1561310"/>
            <a:ext cx="711200" cy="1383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buFont typeface="Arial" panose="020B0604020202020204"/>
              <a:buNone/>
            </a:pPr>
            <a:r>
              <a:rPr lang="zh-CN" altLang="en-US" sz="280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葡萄糖</a:t>
            </a:r>
            <a:endParaRPr lang="zh-CN" altLang="en-US" sz="2800">
              <a:solidFill>
                <a:srgbClr val="0000FF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7" name="Text Box 24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7516176" y="5178781"/>
            <a:ext cx="4190341" cy="1076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 eaLnBrk="0" hangingPunct="0">
              <a:spcBef>
                <a:spcPct val="50000"/>
              </a:spcBef>
              <a:buClrTx/>
              <a:buSzTx/>
              <a:buFont typeface="Arial" panose="020B0604020202020204"/>
              <a:buNone/>
            </a:pPr>
            <a:r>
              <a:rPr lang="zh-CN" altLang="en-US" sz="280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果糖：</a:t>
            </a:r>
            <a:endParaRPr lang="zh-CN" altLang="en-US" sz="2800">
              <a:solidFill>
                <a:srgbClr val="0000FF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eaLnBrk="0" hangingPunct="0">
              <a:spcBef>
                <a:spcPct val="50000"/>
              </a:spcBef>
              <a:buFont typeface="Arial" panose="020B0604020202020204"/>
              <a:buNone/>
            </a:pPr>
            <a:r>
              <a:rPr lang="zh-CN" altLang="en-US" sz="2400" smtClean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CH</a:t>
            </a:r>
            <a:r>
              <a:rPr lang="zh-CN" altLang="en-US" sz="2400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OH(CHOH )</a:t>
            </a:r>
            <a:r>
              <a:rPr lang="zh-CN" altLang="en-US" sz="2400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3</a:t>
            </a:r>
            <a:r>
              <a:rPr lang="zh-CN" altLang="en-US" sz="24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COCH</a:t>
            </a:r>
            <a:r>
              <a:rPr lang="zh-CN" altLang="en-US" sz="2400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OH</a:t>
            </a:r>
            <a:endParaRPr lang="zh-CN" altLang="en-US" sz="240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8" name="Text Box 26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308850" y="3426460"/>
            <a:ext cx="988695" cy="1383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buFont typeface="Arial" panose="020B0604020202020204"/>
              <a:buNone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同分异构体</a:t>
            </a:r>
            <a:endParaRPr lang="zh-CN" altLang="en-US" sz="2800" b="1" baseline="-250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9" name="AutoShape 11"/>
          <p:cNvSpPr/>
          <p:nvPr>
            <p:custDataLst>
              <p:tags r:id="rId14"/>
            </p:custDataLst>
          </p:nvPr>
        </p:nvSpPr>
        <p:spPr bwMode="auto">
          <a:xfrm>
            <a:off x="8150225" y="1242060"/>
            <a:ext cx="414655" cy="2504440"/>
          </a:xfrm>
          <a:prstGeom prst="leftBrace">
            <a:avLst>
              <a:gd name="adj1" fmla="val 158333"/>
              <a:gd name="adj2" fmla="val 41658"/>
            </a:avLst>
          </a:prstGeom>
          <a:noFill/>
          <a:ln w="38100">
            <a:solidFill>
              <a:srgbClr val="0000CC"/>
            </a:solidFill>
            <a:rou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  <a:buFont typeface="Arial" panose="020B0604020202020204"/>
              <a:buNone/>
            </a:pPr>
            <a:endParaRPr lang="zh-CN" altLang="en-US" sz="3200">
              <a:solidFill>
                <a:srgbClr val="0033CC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" name="Rectangle 10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8434268" y="1036882"/>
            <a:ext cx="2286134" cy="26622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04800" indent="-304800" eaLnBrk="0" hangingPunct="0">
              <a:lnSpc>
                <a:spcPct val="125000"/>
              </a:lnSpc>
              <a:spcBef>
                <a:spcPts val="1335"/>
              </a:spcBef>
            </a:pPr>
            <a:r>
              <a:rPr lang="zh-CN" altLang="en-US" sz="2400">
                <a:latin typeface="黑体" panose="02010609060101010101" charset="-122"/>
                <a:ea typeface="黑体" panose="02010609060101010101" charset="-122"/>
                <a:sym typeface="Calibri" panose="020F0502020204030204" pitchFamily="34" charset="0"/>
              </a:rPr>
              <a:t>分子式：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sym typeface="Calibri" panose="020F0502020204030204" pitchFamily="34" charset="0"/>
            </a:endParaRPr>
          </a:p>
          <a:p>
            <a:pPr marL="304800" indent="-304800" eaLnBrk="0" hangingPunct="0">
              <a:lnSpc>
                <a:spcPct val="150000"/>
              </a:lnSpc>
              <a:spcBef>
                <a:spcPts val="1335"/>
              </a:spcBef>
            </a:pPr>
            <a:r>
              <a:rPr lang="zh-CN" altLang="en-US" sz="2400">
                <a:latin typeface="黑体" panose="02010609060101010101" charset="-122"/>
                <a:ea typeface="黑体" panose="02010609060101010101" charset="-122"/>
                <a:sym typeface="Calibri" panose="020F0502020204030204" pitchFamily="34" charset="0"/>
              </a:rPr>
              <a:t>结构简式：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sym typeface="Calibri" panose="020F0502020204030204" pitchFamily="34" charset="0"/>
            </a:endParaRPr>
          </a:p>
          <a:p>
            <a:pPr marL="304800" indent="-304800" eaLnBrk="0" hangingPunct="0">
              <a:lnSpc>
                <a:spcPct val="180000"/>
              </a:lnSpc>
              <a:spcBef>
                <a:spcPts val="1335"/>
              </a:spcBef>
            </a:pPr>
            <a:r>
              <a:rPr lang="zh-CN" altLang="en-US" sz="2400">
                <a:latin typeface="黑体" panose="02010609060101010101" charset="-122"/>
                <a:ea typeface="黑体" panose="02010609060101010101" charset="-122"/>
                <a:sym typeface="Calibri" panose="020F0502020204030204" pitchFamily="34" charset="0"/>
              </a:rPr>
              <a:t>官能团： 	</a:t>
            </a:r>
            <a:r>
              <a:rPr lang="zh-CN" altLang="en-US" sz="240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sym typeface="Calibri" panose="020F0502020204030204" pitchFamily="34" charset="0"/>
              </a:rPr>
              <a:t>		</a:t>
            </a:r>
            <a:endParaRPr lang="zh-CN" altLang="en-US" sz="2400">
              <a:solidFill>
                <a:srgbClr val="0000FF"/>
              </a:solidFill>
              <a:latin typeface="黑体" panose="02010609060101010101" charset="-122"/>
              <a:ea typeface="黑体" panose="02010609060101010101" charset="-122"/>
              <a:sym typeface="Calibri" panose="020F0502020204030204" pitchFamily="34" charset="0"/>
            </a:endParaRPr>
          </a:p>
        </p:txBody>
      </p:sp>
      <p:sp>
        <p:nvSpPr>
          <p:cNvPr id="21" name="Text Box 13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9677685" y="1100869"/>
            <a:ext cx="1682509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buFont typeface="Arial" panose="020B0604020202020204"/>
              <a:buNone/>
            </a:pPr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C</a:t>
            </a:r>
            <a:r>
              <a:rPr lang="en-US" altLang="zh-CN" sz="2400" b="1" baseline="-25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6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H</a:t>
            </a:r>
            <a:r>
              <a:rPr lang="en-US" altLang="zh-CN" sz="2400" b="1" baseline="-25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12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O</a:t>
            </a:r>
            <a:r>
              <a:rPr lang="en-US" altLang="zh-CN" sz="2400" b="1" baseline="-25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6</a:t>
            </a:r>
            <a:endParaRPr lang="en-US" altLang="zh-CN" sz="2400" b="1" baseline="-25000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22" name="Text Box 14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8610600" y="2132330"/>
            <a:ext cx="327279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buFont typeface="Arial" panose="020B0604020202020204"/>
              <a:buNone/>
            </a:pPr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CH</a:t>
            </a:r>
            <a:r>
              <a:rPr lang="en-US" altLang="zh-CN" sz="2400" b="1" baseline="-25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OH(CHOH )</a:t>
            </a:r>
            <a:r>
              <a:rPr lang="en-US" altLang="zh-CN" sz="2400" b="1" baseline="-250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4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CHO</a:t>
            </a:r>
            <a:endParaRPr lang="en-US" altLang="zh-CN" sz="2400" b="1"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23" name="Text Box 15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9599930" y="2656840"/>
            <a:ext cx="210629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buFont typeface="Arial" panose="020B0604020202020204"/>
              <a:buNone/>
            </a:pPr>
            <a:r>
              <a:rPr lang="zh-CN" altLang="en-US" sz="24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醛基、醇羟基</a:t>
            </a:r>
            <a:endParaRPr lang="zh-CN" altLang="en-US" sz="2400" b="1">
              <a:solidFill>
                <a:srgbClr val="0000FF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4" name="Text Box 20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8433784" y="3311799"/>
            <a:ext cx="1924399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304800" indent="-304800" algn="l" eaLnBrk="0" hangingPunct="0">
              <a:lnSpc>
                <a:spcPct val="150000"/>
              </a:lnSpc>
              <a:spcBef>
                <a:spcPts val="1335"/>
              </a:spcBef>
              <a:buClrTx/>
              <a:buSzTx/>
              <a:buNone/>
            </a:pPr>
            <a:r>
              <a:rPr lang="zh-CN" altLang="en-US" sz="2400">
                <a:latin typeface="黑体" panose="02010609060101010101" charset="-122"/>
                <a:ea typeface="黑体" panose="02010609060101010101" charset="-122"/>
              </a:rPr>
              <a:t>化学性质</a:t>
            </a:r>
            <a:endParaRPr lang="zh-CN" altLang="en-US" sz="24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5" name="AutoShape 12"/>
          <p:cNvSpPr/>
          <p:nvPr>
            <p:custDataLst>
              <p:tags r:id="rId20"/>
            </p:custDataLst>
          </p:nvPr>
        </p:nvSpPr>
        <p:spPr bwMode="auto">
          <a:xfrm>
            <a:off x="9753600" y="3311525"/>
            <a:ext cx="182245" cy="693420"/>
          </a:xfrm>
          <a:prstGeom prst="leftBrace">
            <a:avLst>
              <a:gd name="adj1" fmla="val 66667"/>
              <a:gd name="adj2" fmla="val 54690"/>
            </a:avLst>
          </a:prstGeom>
          <a:noFill/>
          <a:ln w="38100">
            <a:solidFill>
              <a:srgbClr val="0000CC"/>
            </a:solidFill>
            <a:round/>
          </a:ln>
        </p:spPr>
        <p:txBody>
          <a:bodyPr wrap="none" anchor="ctr"/>
          <a:lstStyle/>
          <a:p>
            <a:pPr eaLnBrk="0" hangingPunct="0">
              <a:buFont typeface="Arial" panose="020B0604020202020204"/>
              <a:buNone/>
            </a:pPr>
            <a:endParaRPr lang="zh-CN" altLang="en-US" sz="3200"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26" name="Group 16"/>
          <p:cNvGrpSpPr/>
          <p:nvPr>
            <p:custDataLst>
              <p:tags r:id="rId21"/>
            </p:custDataLst>
          </p:nvPr>
        </p:nvGrpSpPr>
        <p:grpSpPr>
          <a:xfrm>
            <a:off x="9864281" y="3209357"/>
            <a:ext cx="2032426" cy="947738"/>
            <a:chOff x="-25" y="0"/>
            <a:chExt cx="1219" cy="597"/>
          </a:xfrm>
        </p:grpSpPr>
        <p:sp>
          <p:nvSpPr>
            <p:cNvPr id="27" name="Text Box 17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0" y="0"/>
              <a:ext cx="1111" cy="29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lvl="0" algn="l" eaLnBrk="0" hangingPunct="0">
                <a:spcBef>
                  <a:spcPct val="50000"/>
                </a:spcBef>
                <a:buClrTx/>
                <a:buSzTx/>
                <a:buFont typeface="Arial" panose="020B0604020202020204"/>
              </a:pPr>
              <a:r>
                <a:rPr lang="zh-CN" altLang="en-US" sz="2400" b="1">
                  <a:solidFill>
                    <a:srgbClr val="0000FF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rPr>
                <a:t>醛基的性质</a:t>
              </a:r>
              <a:endParaRPr lang="zh-CN" altLang="en-US" sz="24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  <p:sp>
          <p:nvSpPr>
            <p:cNvPr id="28" name="Text Box 18"/>
            <p:cNvSpPr txBox="1"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-25" y="307"/>
              <a:ext cx="1219" cy="29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lvl="0" algn="l" eaLnBrk="0" hangingPunct="0">
                <a:spcBef>
                  <a:spcPct val="50000"/>
                </a:spcBef>
                <a:buClrTx/>
                <a:buSzTx/>
                <a:buFont typeface="Arial" panose="020B0604020202020204"/>
              </a:pPr>
              <a:r>
                <a:rPr lang="zh-CN" altLang="en-US" sz="2400" b="1">
                  <a:solidFill>
                    <a:srgbClr val="0000FF"/>
                  </a:solidFill>
                  <a:latin typeface="黑体" panose="02010609060101010101" charset="-122"/>
                  <a:ea typeface="黑体" panose="02010609060101010101" charset="-122"/>
                  <a:sym typeface="+mn-ea"/>
                </a:rPr>
                <a:t>醇羟基的性质</a:t>
              </a:r>
              <a:endParaRPr lang="zh-CN" altLang="en-US" sz="24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9" grpId="0"/>
      <p:bldP spid="10" grpId="0"/>
      <p:bldP spid="11" grpId="0" animBg="1"/>
      <p:bldP spid="12" grpId="0"/>
      <p:bldP spid="13" grpId="0"/>
      <p:bldP spid="14" grpId="0"/>
      <p:bldP spid="15" grpId="0" animBg="1"/>
      <p:bldP spid="16" grpId="0"/>
      <p:bldP spid="17" grpId="0"/>
      <p:bldP spid="18" grpId="0"/>
      <p:bldP spid="19" grpId="0" animBg="1"/>
      <p:bldP spid="20" grpId="0"/>
      <p:bldP spid="21" grpId="0"/>
      <p:bldP spid="22" grpId="0"/>
      <p:bldP spid="23" grpId="0"/>
      <p:bldP spid="24" grpId="0"/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>
            <p:custDataLst>
              <p:tags r:id="rId1"/>
            </p:custDataLst>
          </p:nvPr>
        </p:nvGrpSpPr>
        <p:grpSpPr>
          <a:xfrm>
            <a:off x="501650" y="1779270"/>
            <a:ext cx="2232025" cy="741680"/>
            <a:chOff x="585" y="2761"/>
            <a:chExt cx="3515" cy="1168"/>
          </a:xfrm>
        </p:grpSpPr>
        <p:pic>
          <p:nvPicPr>
            <p:cNvPr id="4" name="图片 3" descr="b72a99b353b88c16c6ff63a0cb067b7a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rcRect l="18320" t="1951" r="67650" b="84324"/>
            <a:stretch>
              <a:fillRect/>
            </a:stretch>
          </p:blipFill>
          <p:spPr>
            <a:xfrm>
              <a:off x="585" y="2761"/>
              <a:ext cx="1194" cy="1168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>
              <p:custDataLst>
                <p:tags r:id="rId4"/>
              </p:custDataLst>
            </p:nvPr>
          </p:nvSpPr>
          <p:spPr bwMode="auto">
            <a:xfrm>
              <a:off x="1572" y="2906"/>
              <a:ext cx="2528" cy="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</a:ex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Overflow="overflow" horzOverflow="overflow" vert="horz" wrap="none" lIns="91440" tIns="45720" rIns="91440" bIns="45720" numCol="1" spcCol="0" rtlCol="0" fromWordArt="0" anchor="t" anchorCtr="0" forceAA="0" compatLnSpc="1">
              <a:spAutoFit/>
              <a:scene3d>
                <a:camera prst="orthographicFront"/>
                <a:lightRig rig="threePt" dir="t"/>
              </a:scene3d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v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Font typeface="Wingdings" panose="05000000000000000000" pitchFamily="2" charset="2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Wingdings" panose="05000000000000000000" pitchFamily="2" charset="2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Wingdings" panose="05000000000000000000" pitchFamily="2" charset="2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lvl="0" algn="l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2800" b="1">
                  <a:solidFill>
                    <a:srgbClr val="C0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FillTx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化学性质</a:t>
              </a:r>
              <a:endParaRPr lang="en-US" altLang="zh-CN" sz="2800" b="1"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3365500" y="1610360"/>
            <a:ext cx="20497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①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银镜反应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3365500" y="3206115"/>
            <a:ext cx="474281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②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与新制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Cu(OH)</a:t>
            </a:r>
            <a:r>
              <a:rPr lang="en-US" altLang="zh-CN" sz="2800" b="1" baseline="-25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悬浊液反应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3" name="左大括号 22"/>
          <p:cNvSpPr/>
          <p:nvPr>
            <p:custDataLst>
              <p:tags r:id="rId7"/>
            </p:custDataLst>
          </p:nvPr>
        </p:nvSpPr>
        <p:spPr>
          <a:xfrm>
            <a:off x="1225550" y="3410585"/>
            <a:ext cx="262890" cy="2312670"/>
          </a:xfrm>
          <a:prstGeom prst="leftBrace">
            <a:avLst/>
          </a:prstGeom>
          <a:ln w="254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>
            <p:custDataLst>
              <p:tags r:id="rId8"/>
            </p:custDataLst>
          </p:nvPr>
        </p:nvSpPr>
        <p:spPr>
          <a:xfrm>
            <a:off x="1487805" y="5418455"/>
            <a:ext cx="4510405" cy="52197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加成反应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0" name="文本框 99"/>
          <p:cNvSpPr txBox="1"/>
          <p:nvPr>
            <p:custDataLst>
              <p:tags r:id="rId9"/>
            </p:custDataLst>
          </p:nvPr>
        </p:nvSpPr>
        <p:spPr>
          <a:xfrm>
            <a:off x="2237740" y="6069965"/>
            <a:ext cx="73882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CH</a:t>
            </a:r>
            <a:r>
              <a:rPr lang="en-US" sz="2800" b="0" baseline="-25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OH(CHOH)</a:t>
            </a:r>
            <a:r>
              <a:rPr lang="en-US" sz="2800" b="0" baseline="-25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4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CHO+H</a:t>
            </a:r>
            <a:r>
              <a:rPr lang="en-US" sz="2800" b="0" baseline="-25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endParaRPr lang="zh-CN" altLang="en-US" sz="2800"/>
          </a:p>
        </p:txBody>
      </p:sp>
      <p:sp>
        <p:nvSpPr>
          <p:cNvPr id="101" name="文本框 100"/>
          <p:cNvSpPr txBox="1"/>
          <p:nvPr>
            <p:custDataLst>
              <p:tags r:id="rId10"/>
            </p:custDataLst>
          </p:nvPr>
        </p:nvSpPr>
        <p:spPr>
          <a:xfrm>
            <a:off x="7007860" y="6120130"/>
            <a:ext cx="402399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CH</a:t>
            </a:r>
            <a:r>
              <a:rPr lang="en-US" sz="2800" b="0" baseline="-25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OH(CHOH)</a:t>
            </a:r>
            <a:r>
              <a:rPr lang="en-US" sz="2800" b="0" baseline="-25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4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CH</a:t>
            </a:r>
            <a:r>
              <a:rPr lang="en-US" sz="2800" b="0" baseline="-25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OH</a:t>
            </a:r>
            <a:endParaRPr lang="zh-CN" altLang="en-US" sz="2800"/>
          </a:p>
        </p:txBody>
      </p:sp>
      <p:sp>
        <p:nvSpPr>
          <p:cNvPr id="34" name="文本框 33"/>
          <p:cNvSpPr txBox="1"/>
          <p:nvPr>
            <p:custDataLst>
              <p:tags r:id="rId11"/>
            </p:custDataLst>
          </p:nvPr>
        </p:nvSpPr>
        <p:spPr>
          <a:xfrm>
            <a:off x="1488440" y="3250565"/>
            <a:ext cx="1605280" cy="52197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氧化反应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左大括号 34"/>
          <p:cNvSpPr/>
          <p:nvPr>
            <p:custDataLst>
              <p:tags r:id="rId12"/>
            </p:custDataLst>
          </p:nvPr>
        </p:nvSpPr>
        <p:spPr>
          <a:xfrm>
            <a:off x="3102610" y="1857375"/>
            <a:ext cx="262890" cy="3308350"/>
          </a:xfrm>
          <a:prstGeom prst="leftBrace">
            <a:avLst/>
          </a:prstGeom>
          <a:ln w="254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文本框 35"/>
          <p:cNvSpPr txBox="1"/>
          <p:nvPr>
            <p:custDataLst>
              <p:tags r:id="rId13"/>
            </p:custDataLst>
          </p:nvPr>
        </p:nvSpPr>
        <p:spPr>
          <a:xfrm>
            <a:off x="3691890" y="2132330"/>
            <a:ext cx="651319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CH</a:t>
            </a:r>
            <a:r>
              <a:rPr lang="en-US" sz="2800" b="0" baseline="-25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OH(CHOH)</a:t>
            </a:r>
            <a:r>
              <a:rPr lang="en-US" sz="2800" b="0" baseline="-25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4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CHO+2[Ag(NH</a:t>
            </a:r>
            <a:r>
              <a:rPr lang="en-US" sz="2800" b="0" baseline="-25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)</a:t>
            </a:r>
            <a:r>
              <a:rPr lang="en-US" sz="2800" b="0" baseline="-25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]OH</a:t>
            </a:r>
            <a:endParaRPr lang="zh-CN" altLang="en-US" sz="2800"/>
          </a:p>
        </p:txBody>
      </p:sp>
      <p:sp>
        <p:nvSpPr>
          <p:cNvPr id="102" name="文本框 101"/>
          <p:cNvSpPr txBox="1"/>
          <p:nvPr>
            <p:custDataLst>
              <p:tags r:id="rId14"/>
            </p:custDataLst>
          </p:nvPr>
        </p:nvSpPr>
        <p:spPr>
          <a:xfrm>
            <a:off x="4795520" y="2604770"/>
            <a:ext cx="69056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CH</a:t>
            </a:r>
            <a:r>
              <a:rPr lang="en-US" sz="2800" b="0" baseline="-25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OH(CHOH)</a:t>
            </a:r>
            <a:r>
              <a:rPr lang="en-US" sz="2800" b="0" baseline="-25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4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COONH</a:t>
            </a:r>
            <a:r>
              <a:rPr lang="en-US" sz="2800" b="0" baseline="-25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4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+2Ag↓+3NH</a:t>
            </a:r>
            <a:r>
              <a:rPr lang="en-US" sz="2800" b="0" baseline="-25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+H</a:t>
            </a:r>
            <a:r>
              <a:rPr lang="en-US" sz="2800" b="0" baseline="-25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O</a:t>
            </a:r>
            <a:endParaRPr lang="zh-CN" altLang="en-US" sz="2800"/>
          </a:p>
        </p:txBody>
      </p:sp>
      <p:grpSp>
        <p:nvGrpSpPr>
          <p:cNvPr id="40" name="组合 39"/>
          <p:cNvGrpSpPr/>
          <p:nvPr>
            <p:custDataLst>
              <p:tags r:id="rId15"/>
            </p:custDataLst>
          </p:nvPr>
        </p:nvGrpSpPr>
        <p:grpSpPr>
          <a:xfrm>
            <a:off x="9674860" y="2074545"/>
            <a:ext cx="588010" cy="318770"/>
            <a:chOff x="14090" y="1714"/>
            <a:chExt cx="1306" cy="644"/>
          </a:xfrm>
        </p:grpSpPr>
        <p:cxnSp>
          <p:nvCxnSpPr>
            <p:cNvPr id="38" name="直接箭头连接符 37"/>
            <p:cNvCxnSpPr/>
            <p:nvPr>
              <p:custDataLst>
                <p:tags r:id="rId16"/>
              </p:custDataLst>
            </p:nvPr>
          </p:nvCxnSpPr>
          <p:spPr>
            <a:xfrm>
              <a:off x="14090" y="2358"/>
              <a:ext cx="1307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等腰三角形 38"/>
            <p:cNvSpPr/>
            <p:nvPr>
              <p:custDataLst>
                <p:tags r:id="rId17"/>
              </p:custDataLst>
            </p:nvPr>
          </p:nvSpPr>
          <p:spPr>
            <a:xfrm>
              <a:off x="14399" y="1714"/>
              <a:ext cx="689" cy="476"/>
            </a:xfrm>
            <a:prstGeom prst="triangle">
              <a:avLst/>
            </a:prstGeom>
            <a:noFill/>
            <a:ln w="254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1" name="文本框 40"/>
          <p:cNvSpPr txBox="1"/>
          <p:nvPr>
            <p:custDataLst>
              <p:tags r:id="rId18"/>
            </p:custDataLst>
          </p:nvPr>
        </p:nvSpPr>
        <p:spPr>
          <a:xfrm>
            <a:off x="3691890" y="3750310"/>
            <a:ext cx="725233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CH</a:t>
            </a:r>
            <a:r>
              <a:rPr lang="en-US" sz="2800" b="0" baseline="-25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OH(CHOH)</a:t>
            </a:r>
            <a:r>
              <a:rPr lang="en-US" sz="2800" b="0" baseline="-25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4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CHO+2Cu(OH)</a:t>
            </a:r>
            <a:r>
              <a:rPr lang="en-US" sz="2800" b="0" baseline="-25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+NaOH</a:t>
            </a:r>
            <a:endParaRPr lang="zh-CN" altLang="en-US" sz="2800"/>
          </a:p>
        </p:txBody>
      </p:sp>
      <p:sp>
        <p:nvSpPr>
          <p:cNvPr id="103" name="文本框 102"/>
          <p:cNvSpPr txBox="1"/>
          <p:nvPr>
            <p:custDataLst>
              <p:tags r:id="rId19"/>
            </p:custDataLst>
          </p:nvPr>
        </p:nvSpPr>
        <p:spPr>
          <a:xfrm>
            <a:off x="5636895" y="4196715"/>
            <a:ext cx="606234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CH</a:t>
            </a:r>
            <a:r>
              <a:rPr lang="en-US" sz="2800" b="0" baseline="-25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OH(CHOH)</a:t>
            </a:r>
            <a:r>
              <a:rPr lang="en-US" sz="2800" b="0" baseline="-25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4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COONa+Cu</a:t>
            </a:r>
            <a:r>
              <a:rPr lang="en-US" sz="2800" b="0" baseline="-25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O↓+3H</a:t>
            </a:r>
            <a:r>
              <a:rPr lang="en-US" sz="2800" b="0" baseline="-250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O</a:t>
            </a:r>
            <a:endParaRPr lang="zh-CN" altLang="en-US" sz="2800"/>
          </a:p>
        </p:txBody>
      </p:sp>
      <p:grpSp>
        <p:nvGrpSpPr>
          <p:cNvPr id="43" name="组合 42"/>
          <p:cNvGrpSpPr/>
          <p:nvPr>
            <p:custDataLst>
              <p:tags r:id="rId20"/>
            </p:custDataLst>
          </p:nvPr>
        </p:nvGrpSpPr>
        <p:grpSpPr>
          <a:xfrm>
            <a:off x="9813925" y="3750310"/>
            <a:ext cx="588010" cy="318770"/>
            <a:chOff x="14090" y="1714"/>
            <a:chExt cx="1306" cy="644"/>
          </a:xfrm>
        </p:grpSpPr>
        <p:cxnSp>
          <p:nvCxnSpPr>
            <p:cNvPr id="44" name="直接箭头连接符 43"/>
            <p:cNvCxnSpPr/>
            <p:nvPr>
              <p:custDataLst>
                <p:tags r:id="rId21"/>
              </p:custDataLst>
            </p:nvPr>
          </p:nvCxnSpPr>
          <p:spPr>
            <a:xfrm>
              <a:off x="14090" y="2358"/>
              <a:ext cx="1307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等腰三角形 44"/>
            <p:cNvSpPr/>
            <p:nvPr>
              <p:custDataLst>
                <p:tags r:id="rId22"/>
              </p:custDataLst>
            </p:nvPr>
          </p:nvSpPr>
          <p:spPr>
            <a:xfrm>
              <a:off x="14399" y="1714"/>
              <a:ext cx="689" cy="476"/>
            </a:xfrm>
            <a:prstGeom prst="triangle">
              <a:avLst/>
            </a:prstGeom>
            <a:noFill/>
            <a:ln w="254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0" name="组合 49"/>
          <p:cNvGrpSpPr/>
          <p:nvPr>
            <p:custDataLst>
              <p:tags r:id="rId23"/>
            </p:custDataLst>
          </p:nvPr>
        </p:nvGrpSpPr>
        <p:grpSpPr>
          <a:xfrm>
            <a:off x="6275070" y="5940425"/>
            <a:ext cx="941070" cy="651510"/>
            <a:chOff x="9882" y="8357"/>
            <a:chExt cx="1482" cy="1026"/>
          </a:xfrm>
        </p:grpSpPr>
        <p:grpSp>
          <p:nvGrpSpPr>
            <p:cNvPr id="46" name="组合 45"/>
            <p:cNvGrpSpPr/>
            <p:nvPr>
              <p:custDataLst>
                <p:tags r:id="rId24"/>
              </p:custDataLst>
            </p:nvPr>
          </p:nvGrpSpPr>
          <p:grpSpPr>
            <a:xfrm>
              <a:off x="9882" y="9013"/>
              <a:ext cx="927" cy="371"/>
              <a:chOff x="14090" y="2358"/>
              <a:chExt cx="1307" cy="476"/>
            </a:xfrm>
          </p:grpSpPr>
          <p:cxnSp>
            <p:nvCxnSpPr>
              <p:cNvPr id="47" name="直接箭头连接符 46"/>
              <p:cNvCxnSpPr/>
              <p:nvPr>
                <p:custDataLst>
                  <p:tags r:id="rId25"/>
                </p:custDataLst>
              </p:nvPr>
            </p:nvCxnSpPr>
            <p:spPr>
              <a:xfrm>
                <a:off x="14090" y="2358"/>
                <a:ext cx="1307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等腰三角形 47"/>
              <p:cNvSpPr/>
              <p:nvPr>
                <p:custDataLst>
                  <p:tags r:id="rId26"/>
                </p:custDataLst>
              </p:nvPr>
            </p:nvSpPr>
            <p:spPr>
              <a:xfrm>
                <a:off x="14399" y="2358"/>
                <a:ext cx="689" cy="476"/>
              </a:xfrm>
              <a:prstGeom prst="triangle">
                <a:avLst/>
              </a:prstGeom>
              <a:noFill/>
              <a:ln w="254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9" name="文本框 48"/>
            <p:cNvSpPr txBox="1"/>
            <p:nvPr>
              <p:custDataLst>
                <p:tags r:id="rId27"/>
              </p:custDataLst>
            </p:nvPr>
          </p:nvSpPr>
          <p:spPr>
            <a:xfrm>
              <a:off x="9962" y="8357"/>
              <a:ext cx="1402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Ni</a:t>
              </a:r>
              <a:endPara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51" name="文本框 50"/>
          <p:cNvSpPr txBox="1"/>
          <p:nvPr>
            <p:custDataLst>
              <p:tags r:id="rId28"/>
            </p:custDataLst>
          </p:nvPr>
        </p:nvSpPr>
        <p:spPr>
          <a:xfrm>
            <a:off x="3346450" y="4794250"/>
            <a:ext cx="59613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algn="l"/>
            <a:r>
              <a:rPr lang="en-US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③</a:t>
            </a:r>
            <a:r>
              <a:rPr lang="en-US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与高锰酸钾、溴水等强氧化剂反应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2" name="文本框 51"/>
          <p:cNvSpPr txBox="1"/>
          <p:nvPr>
            <p:custDataLst>
              <p:tags r:id="rId29"/>
            </p:custDataLst>
          </p:nvPr>
        </p:nvSpPr>
        <p:spPr>
          <a:xfrm>
            <a:off x="3378835" y="5396865"/>
            <a:ext cx="197040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algn="l"/>
            <a:r>
              <a:rPr lang="en-US" altLang="en-US" sz="2800" b="1">
                <a:latin typeface="黑体" panose="02010609060101010101" charset="-122"/>
                <a:ea typeface="黑体" panose="02010609060101010101" charset="-122"/>
                <a:sym typeface="+mn-ea"/>
              </a:rPr>
              <a:t>④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+mn-ea"/>
              </a:rPr>
              <a:t>催化加氢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3" name="文本框 52"/>
          <p:cNvSpPr txBox="1"/>
          <p:nvPr>
            <p:custDataLst>
              <p:tags r:id="rId30"/>
            </p:custDataLst>
          </p:nvPr>
        </p:nvSpPr>
        <p:spPr>
          <a:xfrm>
            <a:off x="8301355" y="3281680"/>
            <a:ext cx="3042920" cy="521970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pPr lvl="0" algn="l">
              <a:buClrTx/>
              <a:buSzTx/>
            </a:pPr>
            <a:r>
              <a:rPr 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uFill>
                  <a:solidFill>
                    <a:srgbClr val="000000"/>
                  </a:solidFill>
                </a:uFill>
                <a:latin typeface="汉仪颜楷简" panose="00020600040101010101" charset="-122"/>
                <a:ea typeface="汉仪颜楷简" panose="00020600040101010101" charset="-122"/>
                <a:cs typeface="Times New Roman" panose="02020603050405020304" pitchFamily="18" charset="0"/>
                <a:sym typeface="+mn-ea"/>
              </a:rPr>
              <a:t>医学用于检验尿糖</a:t>
            </a:r>
            <a:endParaRPr lang="zh-CN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uFill>
                <a:solidFill>
                  <a:srgbClr val="000000"/>
                </a:solidFill>
              </a:uFill>
              <a:latin typeface="汉仪颜楷简" panose="00020600040101010101" charset="-122"/>
              <a:ea typeface="汉仪颜楷简" panose="00020600040101010101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7" name="组合 6"/>
          <p:cNvGrpSpPr/>
          <p:nvPr>
            <p:custDataLst>
              <p:tags r:id="rId31"/>
            </p:custDataLst>
          </p:nvPr>
        </p:nvGrpSpPr>
        <p:grpSpPr>
          <a:xfrm>
            <a:off x="3691890" y="134620"/>
            <a:ext cx="5191760" cy="1493520"/>
            <a:chOff x="5814" y="212"/>
            <a:chExt cx="8176" cy="2352"/>
          </a:xfrm>
        </p:grpSpPr>
        <p:sp>
          <p:nvSpPr>
            <p:cNvPr id="9219" name="Rectangle 4"/>
            <p:cNvSpPr txBox="1"/>
            <p:nvPr>
              <p:custDataLst>
                <p:tags r:id="rId32"/>
              </p:custDataLst>
            </p:nvPr>
          </p:nvSpPr>
          <p:spPr bwMode="auto">
            <a:xfrm>
              <a:off x="11834" y="1742"/>
              <a:ext cx="1977" cy="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</a:ex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Overflow="overflow" horzOverflow="overflow" vert="horz" wrap="none" lIns="91440" tIns="45720" rIns="91440" bIns="45720" numCol="1" spcCol="0" rtlCol="0" fromWordArt="0" anchor="t" anchorCtr="0" compatLnSpc="1">
              <a:spAutoFit/>
              <a:scene3d>
                <a:camera prst="orthographicFront"/>
                <a:lightRig rig="threePt" dir="t"/>
              </a:scene3d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v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Font typeface="Wingdings" panose="05000000000000000000" pitchFamily="2" charset="2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Wingdings" panose="05000000000000000000" pitchFamily="2" charset="2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Wingdings" panose="05000000000000000000" pitchFamily="2" charset="2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lvl="0" algn="l">
                <a:buClrTx/>
                <a:buSzTx/>
                <a:buFont typeface="Arial" panose="020B0604020202020204" pitchFamily="34" charset="0"/>
                <a:buNone/>
              </a:pPr>
              <a:r>
                <a:rPr lang="zh-CN" altLang="en-US" sz="2800" b="1">
                  <a:solidFill>
                    <a:srgbClr val="C0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+mn-ea"/>
                </a:rPr>
                <a:t>葡萄糖</a:t>
              </a:r>
              <a:endParaRPr lang="zh-CN" altLang="en-US" sz="2800" b="1"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endParaRPr>
            </a:p>
          </p:txBody>
        </p:sp>
        <p:graphicFrame>
          <p:nvGraphicFramePr>
            <p:cNvPr id="8" name="对象 7"/>
            <p:cNvGraphicFramePr>
              <a:graphicFrameLocks noChangeAspect="1"/>
            </p:cNvGraphicFramePr>
            <p:nvPr>
              <p:custDataLst>
                <p:tags r:id="rId33"/>
              </p:custDataLst>
            </p:nvPr>
          </p:nvGraphicFramePr>
          <p:xfrm>
            <a:off x="5814" y="212"/>
            <a:ext cx="8177" cy="23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9" name="CS ChemDraw Drawing" r:id="rId34" imgW="3539490" imgH="1022350" progId="ChemDraw.Document.6.0">
                    <p:embed/>
                  </p:oleObj>
                </mc:Choice>
                <mc:Fallback>
                  <p:oleObj name="CS ChemDraw Drawing" r:id="rId34" imgW="3539490" imgH="1022350" progId="ChemDraw.Document.6.0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5"/>
                        <a:stretch>
                          <a:fillRect/>
                        </a:stretch>
                      </p:blipFill>
                      <p:spPr>
                        <a:xfrm>
                          <a:off x="5814" y="212"/>
                          <a:ext cx="8177" cy="2341"/>
                        </a:xfrm>
                        <a:prstGeom prst="rect">
                          <a:avLst/>
                        </a:prstGeom>
                        <a:ln>
                          <a:solidFill>
                            <a:srgbClr val="FF0000"/>
                          </a:solidFill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" name="文本框 11"/>
          <p:cNvSpPr txBox="1"/>
          <p:nvPr>
            <p:custDataLst>
              <p:tags r:id="rId36"/>
            </p:custDataLst>
          </p:nvPr>
        </p:nvSpPr>
        <p:spPr>
          <a:xfrm>
            <a:off x="233045" y="4305935"/>
            <a:ext cx="996950" cy="5835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CN" sz="32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uFill>
                  <a:solidFill>
                    <a:srgbClr val="000000"/>
                  </a:solidFill>
                </a:uFill>
                <a:latin typeface="汉仪颜楷简" panose="00020600040101010101" charset="-122"/>
                <a:ea typeface="汉仪颜楷简" panose="00020600040101010101" charset="-122"/>
                <a:cs typeface="Times New Roman" panose="02020603050405020304" pitchFamily="18" charset="0"/>
                <a:sym typeface="+mn-ea"/>
              </a:rPr>
              <a:t>醛基</a:t>
            </a:r>
            <a:endParaRPr lang="zh-CN" altLang="en-US" sz="32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uFill>
                <a:solidFill>
                  <a:srgbClr val="000000"/>
                </a:solidFill>
              </a:uFill>
              <a:latin typeface="汉仪颜楷简" panose="00020600040101010101" charset="-122"/>
              <a:ea typeface="汉仪颜楷简" panose="00020600040101010101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2" grpId="0" animBg="1"/>
      <p:bldP spid="23" grpId="0" animBg="1"/>
      <p:bldP spid="25" grpId="0" animBg="1"/>
      <p:bldP spid="100" grpId="0"/>
      <p:bldP spid="101" grpId="0"/>
      <p:bldP spid="34" grpId="0" animBg="1"/>
      <p:bldP spid="35" grpId="0" animBg="1"/>
      <p:bldP spid="36" grpId="0"/>
      <p:bldP spid="102" grpId="0"/>
      <p:bldP spid="41" grpId="0"/>
      <p:bldP spid="103" grpId="0"/>
      <p:bldP spid="51" grpId="0"/>
      <p:bldP spid="52" grpId="0"/>
      <p:bldP spid="5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>
            <p:custDataLst>
              <p:tags r:id="rId1"/>
            </p:custDataLst>
          </p:nvPr>
        </p:nvSpPr>
        <p:spPr>
          <a:xfrm>
            <a:off x="1828800" y="3665855"/>
            <a:ext cx="99695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buClrTx/>
              <a:buSzTx/>
            </a:pPr>
            <a:r>
              <a:rPr lang="zh-CN" sz="32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uFill>
                  <a:solidFill>
                    <a:srgbClr val="000000"/>
                  </a:solidFill>
                </a:uFill>
                <a:latin typeface="汉仪颜楷简" panose="00020600040101010101" charset="-122"/>
                <a:ea typeface="汉仪颜楷简" panose="00020600040101010101" charset="-122"/>
                <a:cs typeface="Times New Roman" panose="02020603050405020304" pitchFamily="18" charset="0"/>
                <a:sym typeface="+mn-ea"/>
              </a:rPr>
              <a:t>羟基</a:t>
            </a:r>
            <a:endParaRPr lang="zh-CN" sz="32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uFill>
                <a:solidFill>
                  <a:srgbClr val="000000"/>
                </a:solidFill>
              </a:uFill>
              <a:latin typeface="汉仪颜楷简" panose="00020600040101010101" charset="-122"/>
              <a:ea typeface="汉仪颜楷简" panose="0002060004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2"/>
            </p:custDataLst>
          </p:nvPr>
        </p:nvSpPr>
        <p:spPr>
          <a:xfrm>
            <a:off x="5106035" y="4851400"/>
            <a:ext cx="304292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algn="l"/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⑨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使高锰酸钾褪色</a:t>
            </a:r>
            <a:endParaRPr lang="zh-CN" altLang="en-US" sz="28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3"/>
            </p:custDataLst>
          </p:nvPr>
        </p:nvSpPr>
        <p:spPr>
          <a:xfrm>
            <a:off x="5168900" y="1958975"/>
            <a:ext cx="214630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en-US" sz="2800" b="1">
                <a:latin typeface="宋体-简" panose="02010800040101010101" charset="-122"/>
                <a:ea typeface="宋体-简" panose="02010800040101010101" charset="-122"/>
              </a:rPr>
              <a:t>⑤</a:t>
            </a:r>
            <a:r>
              <a:rPr lang="en-US" altLang="zh-CN" sz="2800" b="1">
                <a:latin typeface="Arial" panose="020B0604020202020204" pitchFamily="34" charset="0"/>
              </a:rPr>
              <a:t> </a:t>
            </a:r>
            <a:r>
              <a:rPr lang="zh-CN" altLang="en-US" sz="2800" b="1">
                <a:latin typeface="Times New Roman" panose="02020603050405020304" pitchFamily="18" charset="0"/>
              </a:rPr>
              <a:t>与</a:t>
            </a:r>
            <a:r>
              <a:rPr lang="en-US" altLang="zh-CN" sz="2800" b="1">
                <a:latin typeface="Times New Roman" panose="02020603050405020304" pitchFamily="18" charset="0"/>
              </a:rPr>
              <a:t>Na</a:t>
            </a:r>
            <a:r>
              <a:rPr lang="zh-CN" altLang="en-US" sz="2800" b="1">
                <a:latin typeface="Times New Roman" panose="02020603050405020304" pitchFamily="18" charset="0"/>
              </a:rPr>
              <a:t>反应</a:t>
            </a:r>
            <a:endParaRPr lang="zh-CN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21" name="左大括号 20"/>
          <p:cNvSpPr/>
          <p:nvPr>
            <p:custDataLst>
              <p:tags r:id="rId4"/>
            </p:custDataLst>
          </p:nvPr>
        </p:nvSpPr>
        <p:spPr>
          <a:xfrm>
            <a:off x="2884170" y="2294255"/>
            <a:ext cx="483235" cy="3338195"/>
          </a:xfrm>
          <a:prstGeom prst="leftBrace">
            <a:avLst/>
          </a:prstGeom>
          <a:ln w="254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5297805" y="2559050"/>
            <a:ext cx="197040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algn="l"/>
            <a:r>
              <a:rPr lang="en-US" altLang="en-US" sz="2800" b="1">
                <a:latin typeface="Times New Roman" panose="02020603050405020304" pitchFamily="18" charset="0"/>
                <a:sym typeface="+mn-ea"/>
              </a:rPr>
              <a:t>⑥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酯化反应</a:t>
            </a:r>
            <a:endParaRPr lang="zh-CN" altLang="en-US" sz="28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4" name="文本框 33"/>
          <p:cNvSpPr txBox="1"/>
          <p:nvPr>
            <p:custDataLst>
              <p:tags r:id="rId6"/>
            </p:custDataLst>
          </p:nvPr>
        </p:nvSpPr>
        <p:spPr>
          <a:xfrm>
            <a:off x="3325495" y="1958975"/>
            <a:ext cx="16052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置换反应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7"/>
            </p:custDataLst>
          </p:nvPr>
        </p:nvSpPr>
        <p:spPr>
          <a:xfrm>
            <a:off x="3262630" y="4775835"/>
            <a:ext cx="16052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氧化反应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3325495" y="3388995"/>
            <a:ext cx="16052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取代反应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9"/>
            </p:custDataLst>
          </p:nvPr>
        </p:nvSpPr>
        <p:spPr>
          <a:xfrm>
            <a:off x="3249930" y="5338445"/>
            <a:ext cx="16052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消去反应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左大括号 26"/>
          <p:cNvSpPr/>
          <p:nvPr>
            <p:custDataLst>
              <p:tags r:id="rId10"/>
            </p:custDataLst>
          </p:nvPr>
        </p:nvSpPr>
        <p:spPr>
          <a:xfrm>
            <a:off x="4996180" y="2722245"/>
            <a:ext cx="342900" cy="1857375"/>
          </a:xfrm>
          <a:prstGeom prst="leftBrace">
            <a:avLst/>
          </a:prstGeom>
          <a:ln w="254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>
            <p:custDataLst>
              <p:tags r:id="rId11"/>
            </p:custDataLst>
          </p:nvPr>
        </p:nvSpPr>
        <p:spPr>
          <a:xfrm>
            <a:off x="5297805" y="3759835"/>
            <a:ext cx="214630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algn="l"/>
            <a:r>
              <a:rPr lang="en-US" altLang="en-US" sz="2800" b="1">
                <a:latin typeface="Times New Roman" panose="02020603050405020304" pitchFamily="18" charset="0"/>
                <a:sym typeface="+mn-ea"/>
              </a:rPr>
              <a:t>⑦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与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HX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反应</a:t>
            </a:r>
            <a:endParaRPr lang="zh-CN" altLang="en-US" sz="28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9" name="文本框 28"/>
          <p:cNvSpPr txBox="1"/>
          <p:nvPr>
            <p:custDataLst>
              <p:tags r:id="rId12"/>
            </p:custDataLst>
          </p:nvPr>
        </p:nvSpPr>
        <p:spPr>
          <a:xfrm>
            <a:off x="5297805" y="4257040"/>
            <a:ext cx="232791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algn="l"/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⑧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分子间脱水</a:t>
            </a:r>
            <a:endParaRPr lang="zh-CN" altLang="en-US" sz="28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0" name="文本框 29"/>
          <p:cNvSpPr txBox="1"/>
          <p:nvPr>
            <p:custDataLst>
              <p:tags r:id="rId13"/>
            </p:custDataLst>
          </p:nvPr>
        </p:nvSpPr>
        <p:spPr>
          <a:xfrm>
            <a:off x="5710555" y="2957830"/>
            <a:ext cx="6143625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1mol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葡萄糖完全酯化，参加反应的乙酸为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5mol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，证明葡萄糖分子中有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个羟基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5" name="组合 24"/>
          <p:cNvGrpSpPr/>
          <p:nvPr>
            <p:custDataLst>
              <p:tags r:id="rId14"/>
            </p:custDataLst>
          </p:nvPr>
        </p:nvGrpSpPr>
        <p:grpSpPr>
          <a:xfrm>
            <a:off x="5487035" y="6108700"/>
            <a:ext cx="5387975" cy="525780"/>
            <a:chOff x="2282" y="6665"/>
            <a:chExt cx="8485" cy="828"/>
          </a:xfrm>
        </p:grpSpPr>
        <p:sp>
          <p:nvSpPr>
            <p:cNvPr id="12299" name="文本框 12298"/>
            <p:cNvSpPr txBox="1"/>
            <p:nvPr>
              <p:custDataLst>
                <p:tags r:id="rId15"/>
              </p:custDataLst>
            </p:nvPr>
          </p:nvSpPr>
          <p:spPr>
            <a:xfrm>
              <a:off x="2282" y="6671"/>
              <a:ext cx="8485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</a:rPr>
                <a:t>C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6</a:t>
              </a:r>
              <a:r>
                <a:rPr lang="en-US" altLang="zh-CN" sz="2800" b="1">
                  <a:latin typeface="Times New Roman" panose="02020603050405020304" pitchFamily="18" charset="0"/>
                </a:rPr>
                <a:t>H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12</a:t>
              </a:r>
              <a:r>
                <a:rPr lang="en-US" altLang="zh-CN" sz="2800" b="1">
                  <a:latin typeface="Times New Roman" panose="02020603050405020304" pitchFamily="18" charset="0"/>
                </a:rPr>
                <a:t>O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6</a:t>
              </a:r>
              <a:r>
                <a:rPr lang="en-US" altLang="zh-CN" sz="2800" b="1">
                  <a:latin typeface="Times New Roman" panose="02020603050405020304" pitchFamily="18" charset="0"/>
                </a:rPr>
                <a:t>+ 6O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2</a:t>
              </a:r>
              <a:r>
                <a:rPr lang="en-US" altLang="zh-CN" sz="2800" b="1">
                  <a:latin typeface="Times New Roman" panose="02020603050405020304" pitchFamily="18" charset="0"/>
                </a:rPr>
                <a:t>           6CO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2</a:t>
              </a:r>
              <a:r>
                <a:rPr lang="en-US" altLang="zh-CN" sz="2800" b="1">
                  <a:latin typeface="Times New Roman" panose="02020603050405020304" pitchFamily="18" charset="0"/>
                </a:rPr>
                <a:t> + 6H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2</a:t>
              </a:r>
              <a:r>
                <a:rPr lang="en-US" altLang="zh-CN" sz="2800" b="1">
                  <a:latin typeface="Times New Roman" panose="02020603050405020304" pitchFamily="18" charset="0"/>
                </a:rPr>
                <a:t>O                             </a:t>
              </a:r>
              <a:endParaRPr lang="en-US" altLang="zh-CN" sz="2800" b="1">
                <a:latin typeface="Times New Roman" panose="02020603050405020304" pitchFamily="18" charset="0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16"/>
              </p:custDataLst>
            </p:nvPr>
          </p:nvGrpSpPr>
          <p:grpSpPr>
            <a:xfrm>
              <a:off x="6079" y="6665"/>
              <a:ext cx="1204" cy="628"/>
              <a:chOff x="6049" y="8477"/>
              <a:chExt cx="1204" cy="628"/>
            </a:xfrm>
          </p:grpSpPr>
          <p:cxnSp>
            <p:nvCxnSpPr>
              <p:cNvPr id="14" name="直接箭头连接符 13"/>
              <p:cNvCxnSpPr/>
              <p:nvPr>
                <p:custDataLst>
                  <p:tags r:id="rId17"/>
                </p:custDataLst>
              </p:nvPr>
            </p:nvCxnSpPr>
            <p:spPr>
              <a:xfrm>
                <a:off x="6049" y="8964"/>
                <a:ext cx="1134" cy="0"/>
              </a:xfrm>
              <a:prstGeom prst="straightConnector1">
                <a:avLst/>
              </a:prstGeom>
              <a:ln w="25400">
                <a:solidFill>
                  <a:schemeClr val="tx1">
                    <a:lumMod val="95000"/>
                    <a:lumOff val="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文本框 14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6290" y="8477"/>
                <a:ext cx="963" cy="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b="1">
                    <a:latin typeface="微软雅黑" panose="020B0503020204020204" charset="-122"/>
                    <a:ea typeface="微软雅黑" panose="020B0503020204020204" charset="-122"/>
                  </a:rPr>
                  <a:t>酶</a:t>
                </a:r>
                <a:endParaRPr lang="zh-CN" altLang="en-US" sz="2000" b="1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</p:grpSp>
      <p:sp>
        <p:nvSpPr>
          <p:cNvPr id="16" name="文本框 15"/>
          <p:cNvSpPr txBox="1"/>
          <p:nvPr>
            <p:custDataLst>
              <p:tags r:id="rId19"/>
            </p:custDataLst>
          </p:nvPr>
        </p:nvSpPr>
        <p:spPr>
          <a:xfrm>
            <a:off x="5297805" y="5661660"/>
            <a:ext cx="197040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en-US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⑩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生理氧化</a:t>
            </a:r>
            <a:endParaRPr lang="zh-CN" altLang="en-US" sz="28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3" name="组合 12"/>
          <p:cNvGrpSpPr/>
          <p:nvPr>
            <p:custDataLst>
              <p:tags r:id="rId20"/>
            </p:custDataLst>
          </p:nvPr>
        </p:nvGrpSpPr>
        <p:grpSpPr>
          <a:xfrm>
            <a:off x="501650" y="1779270"/>
            <a:ext cx="2232025" cy="741680"/>
            <a:chOff x="585" y="2761"/>
            <a:chExt cx="3515" cy="1168"/>
          </a:xfrm>
        </p:grpSpPr>
        <p:pic>
          <p:nvPicPr>
            <p:cNvPr id="4" name="图片 3" descr="b72a99b353b88c16c6ff63a0cb067b7a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2"/>
            <a:srcRect l="18320" t="1951" r="67650" b="84324"/>
            <a:stretch>
              <a:fillRect/>
            </a:stretch>
          </p:blipFill>
          <p:spPr>
            <a:xfrm>
              <a:off x="585" y="2761"/>
              <a:ext cx="1194" cy="1168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>
              <p:custDataLst>
                <p:tags r:id="rId23"/>
              </p:custDataLst>
            </p:nvPr>
          </p:nvSpPr>
          <p:spPr bwMode="auto">
            <a:xfrm>
              <a:off x="1572" y="2906"/>
              <a:ext cx="2528" cy="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</a:ex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Overflow="overflow" horzOverflow="overflow" vert="horz" wrap="none" lIns="91440" tIns="45720" rIns="91440" bIns="45720" numCol="1" spcCol="0" rtlCol="0" fromWordArt="0" anchor="t" anchorCtr="0" forceAA="0" compatLnSpc="1">
              <a:spAutoFit/>
              <a:scene3d>
                <a:camera prst="orthographicFront"/>
                <a:lightRig rig="threePt" dir="t"/>
              </a:scene3d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v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Font typeface="Wingdings" panose="05000000000000000000" pitchFamily="2" charset="2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Wingdings" panose="05000000000000000000" pitchFamily="2" charset="2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Wingdings" panose="05000000000000000000" pitchFamily="2" charset="2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lvl="0" algn="l">
                <a:buClrTx/>
                <a:buSzTx/>
                <a:buFont typeface="Arial" panose="020B0604020202020204" pitchFamily="34" charset="0"/>
                <a:buNone/>
              </a:pPr>
              <a:r>
                <a:rPr lang="en-US" altLang="zh-CN" sz="2800" b="1">
                  <a:solidFill>
                    <a:srgbClr val="C0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FillTx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化学性质</a:t>
              </a:r>
              <a:endParaRPr lang="en-US" altLang="zh-CN" sz="2800" b="1"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17" name="组合 16"/>
          <p:cNvGrpSpPr/>
          <p:nvPr>
            <p:custDataLst>
              <p:tags r:id="rId24"/>
            </p:custDataLst>
          </p:nvPr>
        </p:nvGrpSpPr>
        <p:grpSpPr>
          <a:xfrm>
            <a:off x="3691890" y="134620"/>
            <a:ext cx="5191760" cy="1493520"/>
            <a:chOff x="5814" y="212"/>
            <a:chExt cx="8176" cy="2352"/>
          </a:xfrm>
        </p:grpSpPr>
        <p:sp>
          <p:nvSpPr>
            <p:cNvPr id="22" name="Rectangle 4"/>
            <p:cNvSpPr txBox="1"/>
            <p:nvPr>
              <p:custDataLst>
                <p:tags r:id="rId25"/>
              </p:custDataLst>
            </p:nvPr>
          </p:nvSpPr>
          <p:spPr bwMode="auto">
            <a:xfrm>
              <a:off x="11834" y="1742"/>
              <a:ext cx="1977" cy="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</a:ex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Overflow="overflow" horzOverflow="overflow" vert="horz" wrap="none" lIns="91440" tIns="45720" rIns="91440" bIns="45720" numCol="1" spcCol="0" rtlCol="0" fromWordArt="0" anchor="t" anchorCtr="0" compatLnSpc="1">
              <a:spAutoFit/>
              <a:scene3d>
                <a:camera prst="orthographicFront"/>
                <a:lightRig rig="threePt" dir="t"/>
              </a:scene3d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v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Font typeface="Wingdings" panose="05000000000000000000" pitchFamily="2" charset="2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Wingdings" panose="05000000000000000000" pitchFamily="2" charset="2"/>
                <a:buChar char="–"/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Wingdings" panose="05000000000000000000" pitchFamily="2" charset="2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lvl="0" algn="l">
                <a:buClrTx/>
                <a:buSzTx/>
                <a:buFont typeface="Arial" panose="020B0604020202020204" pitchFamily="34" charset="0"/>
                <a:buNone/>
              </a:pPr>
              <a:r>
                <a:rPr lang="zh-CN" altLang="en-US" sz="2800" b="1">
                  <a:solidFill>
                    <a:srgbClr val="C0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+mn-ea"/>
                </a:rPr>
                <a:t>葡萄糖</a:t>
              </a:r>
              <a:endParaRPr lang="zh-CN" altLang="en-US" sz="2800" b="1"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endParaRPr>
            </a:p>
          </p:txBody>
        </p:sp>
        <p:graphicFrame>
          <p:nvGraphicFramePr>
            <p:cNvPr id="24" name="对象 23"/>
            <p:cNvGraphicFramePr>
              <a:graphicFrameLocks noChangeAspect="1"/>
            </p:cNvGraphicFramePr>
            <p:nvPr>
              <p:custDataLst>
                <p:tags r:id="rId26"/>
              </p:custDataLst>
            </p:nvPr>
          </p:nvGraphicFramePr>
          <p:xfrm>
            <a:off x="5814" y="212"/>
            <a:ext cx="8177" cy="23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0" name="CS ChemDraw Drawing" r:id="rId27" imgW="3539490" imgH="1022350" progId="ChemDraw.Document.6.0">
                    <p:embed/>
                  </p:oleObj>
                </mc:Choice>
                <mc:Fallback>
                  <p:oleObj name="CS ChemDraw Drawing" r:id="rId27" imgW="3539490" imgH="1022350" progId="ChemDraw.Document.6.0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8"/>
                        <a:stretch>
                          <a:fillRect/>
                        </a:stretch>
                      </p:blipFill>
                      <p:spPr>
                        <a:xfrm>
                          <a:off x="5814" y="212"/>
                          <a:ext cx="8177" cy="2341"/>
                        </a:xfrm>
                        <a:prstGeom prst="rect">
                          <a:avLst/>
                        </a:prstGeom>
                        <a:ln>
                          <a:solidFill>
                            <a:srgbClr val="FF0000"/>
                          </a:solidFill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 animBg="1"/>
      <p:bldP spid="2" grpId="0"/>
      <p:bldP spid="34" grpId="0"/>
      <p:bldP spid="3" grpId="0"/>
      <p:bldP spid="12" grpId="0"/>
      <p:bldP spid="23" grpId="0"/>
      <p:bldP spid="27" grpId="0" animBg="1"/>
      <p:bldP spid="28" grpId="0"/>
      <p:bldP spid="29" grpId="0"/>
      <p:bldP spid="30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/>
          <p:cNvGrpSpPr/>
          <p:nvPr>
            <p:custDataLst>
              <p:tags r:id="rId1"/>
            </p:custDataLst>
          </p:nvPr>
        </p:nvGrpSpPr>
        <p:grpSpPr>
          <a:xfrm>
            <a:off x="8418195" y="1151255"/>
            <a:ext cx="3272155" cy="1531620"/>
            <a:chOff x="12688" y="815"/>
            <a:chExt cx="5153" cy="2412"/>
          </a:xfrm>
        </p:grpSpPr>
        <p:grpSp>
          <p:nvGrpSpPr>
            <p:cNvPr id="75" name="组合 74"/>
            <p:cNvGrpSpPr/>
            <p:nvPr>
              <p:custDataLst>
                <p:tags r:id="rId2"/>
              </p:custDataLst>
            </p:nvPr>
          </p:nvGrpSpPr>
          <p:grpSpPr>
            <a:xfrm>
              <a:off x="12688" y="815"/>
              <a:ext cx="5153" cy="2413"/>
              <a:chOff x="360" y="6240"/>
              <a:chExt cx="5839" cy="5114"/>
            </a:xfrm>
          </p:grpSpPr>
          <p:sp>
            <p:nvSpPr>
              <p:cNvPr id="76" name="矩形 75"/>
              <p:cNvSpPr/>
              <p:nvPr>
                <p:custDataLst>
                  <p:tags r:id="rId3"/>
                </p:custDataLst>
              </p:nvPr>
            </p:nvSpPr>
            <p:spPr>
              <a:xfrm>
                <a:off x="361" y="6240"/>
                <a:ext cx="5839" cy="5115"/>
              </a:xfrm>
              <a:prstGeom prst="rect">
                <a:avLst/>
              </a:prstGeom>
              <a:pattFill prst="dotGrid">
                <a:fgClr>
                  <a:schemeClr val="accent1">
                    <a:lumMod val="20000"/>
                    <a:lumOff val="80000"/>
                  </a:schemeClr>
                </a:fgClr>
                <a:bgClr>
                  <a:schemeClr val="lt1"/>
                </a:bgClr>
              </a:patt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800">
                    <a:solidFill>
                      <a:schemeClr val="lt1">
                        <a:lumMod val="50000"/>
                      </a:schemeClr>
                    </a:solidFill>
                  </a:rPr>
                  <a:t> </a:t>
                </a:r>
                <a:endParaRPr lang="en-US" altLang="zh-CN" sz="1800">
                  <a:solidFill>
                    <a:schemeClr val="l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77" name="任意多边形 76"/>
              <p:cNvSpPr/>
              <p:nvPr>
                <p:custDataLst>
                  <p:tags r:id="rId4"/>
                </p:custDataLst>
              </p:nvPr>
            </p:nvSpPr>
            <p:spPr>
              <a:xfrm>
                <a:off x="360" y="10550"/>
                <a:ext cx="823" cy="805"/>
              </a:xfrm>
              <a:custGeom>
                <a:avLst/>
                <a:gdLst>
                  <a:gd name="connisteX0" fmla="*/ 0 w 522605"/>
                  <a:gd name="connsiteY0" fmla="*/ 0 h 511175"/>
                  <a:gd name="connisteX1" fmla="*/ 0 w 522605"/>
                  <a:gd name="connsiteY1" fmla="*/ 511175 h 511175"/>
                  <a:gd name="connisteX2" fmla="*/ 522605 w 522605"/>
                  <a:gd name="connsiteY2" fmla="*/ 511175 h 511175"/>
                </a:gdLst>
                <a:ahLst/>
                <a:cxnLst>
                  <a:cxn ang="0">
                    <a:pos x="connisteX0" y="connsiteY0"/>
                  </a:cxn>
                  <a:cxn ang="0">
                    <a:pos x="connisteX1" y="connsiteY1"/>
                  </a:cxn>
                  <a:cxn ang="0">
                    <a:pos x="connisteX2" y="connsiteY2"/>
                  </a:cxn>
                </a:cxnLst>
                <a:rect l="l" t="t" r="r" b="b"/>
                <a:pathLst>
                  <a:path w="522605" h="511175">
                    <a:moveTo>
                      <a:pt x="0" y="0"/>
                    </a:moveTo>
                    <a:lnTo>
                      <a:pt x="0" y="511175"/>
                    </a:lnTo>
                    <a:lnTo>
                      <a:pt x="522605" y="511175"/>
                    </a:lnTo>
                  </a:path>
                </a:pathLst>
              </a:custGeom>
              <a:noFill/>
              <a:ln w="1016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>
                  <a:solidFill>
                    <a:schemeClr val="lt1"/>
                  </a:solidFill>
                </a:endParaRPr>
              </a:p>
            </p:txBody>
          </p:sp>
          <p:sp>
            <p:nvSpPr>
              <p:cNvPr id="78" name="任意多边形 77"/>
              <p:cNvSpPr/>
              <p:nvPr>
                <p:custDataLst>
                  <p:tags r:id="rId5"/>
                </p:custDataLst>
              </p:nvPr>
            </p:nvSpPr>
            <p:spPr>
              <a:xfrm rot="10800000">
                <a:off x="5376" y="6240"/>
                <a:ext cx="823" cy="805"/>
              </a:xfrm>
              <a:custGeom>
                <a:avLst/>
                <a:gdLst>
                  <a:gd name="connisteX0" fmla="*/ 0 w 522605"/>
                  <a:gd name="connsiteY0" fmla="*/ 0 h 511175"/>
                  <a:gd name="connisteX1" fmla="*/ 0 w 522605"/>
                  <a:gd name="connsiteY1" fmla="*/ 511175 h 511175"/>
                  <a:gd name="connisteX2" fmla="*/ 522605 w 522605"/>
                  <a:gd name="connsiteY2" fmla="*/ 511175 h 511175"/>
                </a:gdLst>
                <a:ahLst/>
                <a:cxnLst>
                  <a:cxn ang="0">
                    <a:pos x="connisteX0" y="connsiteY0"/>
                  </a:cxn>
                  <a:cxn ang="0">
                    <a:pos x="connisteX1" y="connsiteY1"/>
                  </a:cxn>
                  <a:cxn ang="0">
                    <a:pos x="connisteX2" y="connsiteY2"/>
                  </a:cxn>
                </a:cxnLst>
                <a:rect l="l" t="t" r="r" b="b"/>
                <a:pathLst>
                  <a:path w="522605" h="511175">
                    <a:moveTo>
                      <a:pt x="0" y="0"/>
                    </a:moveTo>
                    <a:lnTo>
                      <a:pt x="0" y="511175"/>
                    </a:lnTo>
                    <a:lnTo>
                      <a:pt x="522605" y="511175"/>
                    </a:lnTo>
                  </a:path>
                </a:pathLst>
              </a:custGeom>
              <a:noFill/>
              <a:ln w="1016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65" name="组合 64"/>
            <p:cNvGrpSpPr/>
            <p:nvPr>
              <p:custDataLst>
                <p:tags r:id="rId6"/>
              </p:custDataLst>
            </p:nvPr>
          </p:nvGrpSpPr>
          <p:grpSpPr>
            <a:xfrm>
              <a:off x="13121" y="957"/>
              <a:ext cx="4720" cy="1931"/>
              <a:chOff x="9089068" y="8841766"/>
              <a:chExt cx="3210944" cy="2104585"/>
            </a:xfrm>
          </p:grpSpPr>
          <p:sp>
            <p:nvSpPr>
              <p:cNvPr id="29" name="文本框 28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9089068" y="8841766"/>
                <a:ext cx="3210944" cy="121305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zh-CN" altLang="en-US" sz="2800" b="1">
                    <a:solidFill>
                      <a:srgbClr val="FF0000"/>
                    </a:solidFill>
                    <a:latin typeface="黑体" panose="02010609060101010101" charset="-122"/>
                    <a:ea typeface="黑体" panose="02010609060101010101" charset="-122"/>
                  </a:rPr>
                  <a:t>糖类</a:t>
                </a:r>
                <a:r>
                  <a:rPr lang="zh-CN" altLang="en-US" sz="4000" b="1">
                    <a:solidFill>
                      <a:srgbClr val="1313FF"/>
                    </a:solidFill>
                    <a:latin typeface="Times New Roman" panose="02020603050405020304" pitchFamily="18" charset="0"/>
                    <a:ea typeface="黑体" panose="02010609060101010101" charset="-122"/>
                  </a:rPr>
                  <a:t>≠</a:t>
                </a:r>
                <a:r>
                  <a:rPr lang="zh-CN" altLang="en-US" sz="28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charset="-122"/>
                  </a:rPr>
                  <a:t>碳水化合物</a:t>
                </a:r>
                <a:endParaRPr lang="zh-CN" altLang="en-US" sz="2800" b="1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charset="-122"/>
                </a:endParaRPr>
              </a:p>
            </p:txBody>
          </p:sp>
          <p:sp>
            <p:nvSpPr>
              <p:cNvPr id="30" name="文本框 29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9089068" y="9733299"/>
                <a:ext cx="3095295" cy="121305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zh-CN" altLang="en-US" sz="2800" b="1">
                    <a:solidFill>
                      <a:srgbClr val="FF0000"/>
                    </a:solidFill>
                    <a:latin typeface="黑体" panose="02010609060101010101" charset="-122"/>
                    <a:ea typeface="黑体" panose="02010609060101010101" charset="-122"/>
                  </a:rPr>
                  <a:t>糖类</a:t>
                </a:r>
                <a:r>
                  <a:rPr lang="zh-CN" altLang="en-US" sz="4000" b="1">
                    <a:solidFill>
                      <a:srgbClr val="1313FF"/>
                    </a:solidFill>
                    <a:latin typeface="Times New Roman" panose="02020603050405020304" pitchFamily="18" charset="0"/>
                    <a:ea typeface="黑体" panose="02010609060101010101" charset="-122"/>
                  </a:rPr>
                  <a:t>≠</a:t>
                </a:r>
                <a:r>
                  <a:rPr lang="zh-CN" altLang="en-US" sz="28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黑体" panose="02010609060101010101" charset="-122"/>
                  </a:rPr>
                  <a:t>甜味物质</a:t>
                </a:r>
                <a:endParaRPr lang="zh-CN" altLang="en-US" sz="2800" b="1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charset="-122"/>
                </a:endParaRPr>
              </a:p>
            </p:txBody>
          </p:sp>
        </p:grpSp>
      </p:grpSp>
      <p:grpSp>
        <p:nvGrpSpPr>
          <p:cNvPr id="118" name="组合 117"/>
          <p:cNvGrpSpPr/>
          <p:nvPr>
            <p:custDataLst>
              <p:tags r:id="rId9"/>
            </p:custDataLst>
          </p:nvPr>
        </p:nvGrpSpPr>
        <p:grpSpPr>
          <a:xfrm>
            <a:off x="296041" y="111125"/>
            <a:ext cx="6234864" cy="739714"/>
            <a:chOff x="466" y="644"/>
            <a:chExt cx="8143" cy="863"/>
          </a:xfrm>
        </p:grpSpPr>
        <p:sp>
          <p:nvSpPr>
            <p:cNvPr id="119" name="等腰三角形 118"/>
            <p:cNvSpPr/>
            <p:nvPr>
              <p:custDataLst>
                <p:tags r:id="rId10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120" name="文本框 119"/>
            <p:cNvSpPr txBox="1"/>
            <p:nvPr>
              <p:custDataLst>
                <p:tags r:id="rId11"/>
              </p:custDataLst>
            </p:nvPr>
          </p:nvSpPr>
          <p:spPr>
            <a:xfrm>
              <a:off x="1297" y="654"/>
              <a:ext cx="7312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糖类的组成和分类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121" name="等腰三角形 120"/>
            <p:cNvSpPr/>
            <p:nvPr>
              <p:custDataLst>
                <p:tags r:id="rId12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11" name="矩形 10"/>
          <p:cNvSpPr/>
          <p:nvPr>
            <p:custDataLst>
              <p:tags r:id="rId13"/>
            </p:custDataLst>
          </p:nvPr>
        </p:nvSpPr>
        <p:spPr bwMode="auto">
          <a:xfrm>
            <a:off x="418465" y="1084580"/>
            <a:ext cx="3021330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一、糖类的组成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12" name="矩形 11"/>
          <p:cNvSpPr/>
          <p:nvPr>
            <p:custDataLst>
              <p:tags r:id="rId14"/>
            </p:custDataLst>
          </p:nvPr>
        </p:nvSpPr>
        <p:spPr>
          <a:xfrm>
            <a:off x="806450" y="1476375"/>
            <a:ext cx="7137400" cy="674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lIns="121898" tIns="60948" rIns="121898" bIns="60948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2430780" algn="l"/>
              </a:tabLst>
            </a:pPr>
            <a:r>
              <a:rPr lang="zh-CN" altLang="zh-CN" kern="1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由</a:t>
            </a:r>
            <a:r>
              <a:rPr lang="en-US" altLang="zh-CN" u="sng" kern="1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</a:t>
            </a:r>
            <a:r>
              <a:rPr lang="zh-CN" altLang="zh-CN" kern="1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u="sng" kern="1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</a:t>
            </a:r>
            <a:r>
              <a:rPr lang="zh-CN" altLang="zh-CN" kern="1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u="sng" kern="1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</a:t>
            </a:r>
            <a:r>
              <a:rPr lang="zh-CN" altLang="zh-CN" kern="1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</a:t>
            </a:r>
            <a:r>
              <a:rPr lang="zh-CN" altLang="zh-CN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种元素组成</a:t>
            </a:r>
            <a:endParaRPr lang="zh-CN" altLang="zh-CN" kern="1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矩形 6"/>
          <p:cNvSpPr/>
          <p:nvPr>
            <p:custDataLst>
              <p:tags r:id="rId15"/>
            </p:custDataLst>
          </p:nvPr>
        </p:nvSpPr>
        <p:spPr>
          <a:xfrm>
            <a:off x="1348096" y="1604127"/>
            <a:ext cx="249999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b="1" kern="100">
                <a:solidFill>
                  <a:srgbClr val="FF0000"/>
                </a:solidFill>
                <a:latin typeface="Times New Roman Regular" panose="02020603050405020304" charset="0"/>
                <a:ea typeface="宋体" panose="02010600030101010101" pitchFamily="2" charset="-122"/>
                <a:cs typeface="Times New Roman Regular" panose="02020603050405020304" charset="0"/>
              </a:rPr>
              <a:t>碳</a:t>
            </a:r>
            <a:r>
              <a:rPr lang="en-US" altLang="zh-CN" sz="2800" b="1" kern="100">
                <a:solidFill>
                  <a:srgbClr val="FF0000"/>
                </a:solidFill>
                <a:latin typeface="Times New Roman Regular" panose="02020603050405020304" charset="0"/>
                <a:ea typeface="宋体" panose="02010600030101010101" pitchFamily="2" charset="-122"/>
                <a:cs typeface="Times New Roman Regular" panose="02020603050405020304" charset="0"/>
              </a:rPr>
              <a:t>  </a:t>
            </a:r>
            <a:r>
              <a:rPr lang="en-US" altLang="zh-CN" sz="2800" b="1" kern="100" smtClean="0">
                <a:solidFill>
                  <a:srgbClr val="FF0000"/>
                </a:solidFill>
                <a:latin typeface="Times New Roman Regular" panose="02020603050405020304" charset="0"/>
                <a:ea typeface="宋体" panose="02010600030101010101" pitchFamily="2" charset="-122"/>
                <a:cs typeface="Times New Roman Regular" panose="02020603050405020304" charset="0"/>
              </a:rPr>
              <a:t>     </a:t>
            </a:r>
            <a:r>
              <a:rPr lang="zh-CN" altLang="zh-CN" sz="2800" b="1" kern="100" smtClean="0">
                <a:solidFill>
                  <a:srgbClr val="FF0000"/>
                </a:solidFill>
                <a:latin typeface="Times New Roman Regular" panose="02020603050405020304" charset="0"/>
                <a:ea typeface="宋体" panose="02010600030101010101" pitchFamily="2" charset="-122"/>
                <a:cs typeface="Times New Roman Regular" panose="02020603050405020304" charset="0"/>
              </a:rPr>
              <a:t>氢</a:t>
            </a:r>
            <a:r>
              <a:rPr lang="en-US" altLang="zh-CN" sz="2800" b="1" kern="100" smtClean="0">
                <a:solidFill>
                  <a:srgbClr val="FF0000"/>
                </a:solidFill>
                <a:latin typeface="Times New Roman Regular" panose="02020603050405020304" charset="0"/>
                <a:ea typeface="宋体" panose="02010600030101010101" pitchFamily="2" charset="-122"/>
                <a:cs typeface="Times New Roman Regular" panose="02020603050405020304" charset="0"/>
              </a:rPr>
              <a:t>       </a:t>
            </a:r>
            <a:r>
              <a:rPr lang="zh-CN" altLang="zh-CN" sz="2800" b="1" kern="100" smtClean="0">
                <a:solidFill>
                  <a:srgbClr val="FF0000"/>
                </a:solidFill>
                <a:latin typeface="Times New Roman Regular" panose="02020603050405020304" charset="0"/>
                <a:ea typeface="宋体" panose="02010600030101010101" pitchFamily="2" charset="-122"/>
                <a:cs typeface="Times New Roman Regular" panose="02020603050405020304" charset="0"/>
              </a:rPr>
              <a:t>氧</a:t>
            </a:r>
            <a:endParaRPr lang="zh-CN" altLang="zh-CN" sz="2800" b="1" kern="100" smtClean="0">
              <a:solidFill>
                <a:srgbClr val="FF0000"/>
              </a:solidFill>
              <a:latin typeface="Times New Roman Regular" panose="02020603050405020304" charset="0"/>
              <a:ea typeface="宋体" panose="02010600030101010101" pitchFamily="2" charset="-122"/>
              <a:cs typeface="Times New Roman Regular" panose="02020603050405020304" charset="0"/>
            </a:endParaRPr>
          </a:p>
        </p:txBody>
      </p:sp>
      <p:sp>
        <p:nvSpPr>
          <p:cNvPr id="9" name="矩形 8"/>
          <p:cNvSpPr/>
          <p:nvPr>
            <p:custDataLst>
              <p:tags r:id="rId16"/>
            </p:custDataLst>
          </p:nvPr>
        </p:nvSpPr>
        <p:spPr>
          <a:xfrm>
            <a:off x="2130742" y="2162880"/>
            <a:ext cx="158559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kern="100" err="1">
                <a:solidFill>
                  <a:srgbClr val="FF0000"/>
                </a:solidFill>
                <a:latin typeface="Times New Roman Regular" panose="02020603050405020304" charset="0"/>
                <a:ea typeface="宋体" panose="02010600030101010101" pitchFamily="2" charset="-122"/>
                <a:cs typeface="Times New Roman Regular" panose="02020603050405020304" charset="0"/>
              </a:rPr>
              <a:t>C</a:t>
            </a:r>
            <a:r>
              <a:rPr lang="en-US" altLang="zh-CN" sz="2800" b="1" kern="100" baseline="-25000" err="1">
                <a:solidFill>
                  <a:srgbClr val="FF0000"/>
                </a:solidFill>
                <a:latin typeface="Times New Roman Regular" panose="02020603050405020304" charset="0"/>
                <a:ea typeface="宋体" panose="02010600030101010101" pitchFamily="2" charset="-122"/>
                <a:cs typeface="Times New Roman Regular" panose="02020603050405020304" charset="0"/>
              </a:rPr>
              <a:t>n</a:t>
            </a:r>
            <a:r>
              <a:rPr lang="en-US" altLang="zh-CN" sz="2800" b="1" kern="100">
                <a:solidFill>
                  <a:srgbClr val="FF0000"/>
                </a:solidFill>
                <a:latin typeface="Times New Roman Regular" panose="02020603050405020304" charset="0"/>
                <a:ea typeface="宋体" panose="02010600030101010101" pitchFamily="2" charset="-122"/>
                <a:cs typeface="Times New Roman Regular" panose="02020603050405020304" charset="0"/>
              </a:rPr>
              <a:t>(H</a:t>
            </a:r>
            <a:r>
              <a:rPr lang="en-US" altLang="zh-CN" sz="2800" b="1" kern="100" baseline="-25000">
                <a:solidFill>
                  <a:srgbClr val="FF0000"/>
                </a:solidFill>
                <a:latin typeface="Times New Roman Regular" panose="02020603050405020304" charset="0"/>
                <a:ea typeface="宋体" panose="02010600030101010101" pitchFamily="2" charset="-122"/>
                <a:cs typeface="Times New Roman Regular" panose="02020603050405020304" charset="0"/>
              </a:rPr>
              <a:t>2</a:t>
            </a:r>
            <a:r>
              <a:rPr lang="en-US" altLang="zh-CN" sz="2800" b="1" kern="100">
                <a:solidFill>
                  <a:srgbClr val="FF0000"/>
                </a:solidFill>
                <a:latin typeface="Times New Roman Regular" panose="02020603050405020304" charset="0"/>
                <a:ea typeface="宋体" panose="02010600030101010101" pitchFamily="2" charset="-122"/>
                <a:cs typeface="Times New Roman Regular" panose="02020603050405020304" charset="0"/>
              </a:rPr>
              <a:t>O)</a:t>
            </a:r>
            <a:r>
              <a:rPr lang="en-US" altLang="zh-CN" sz="2800" b="1" kern="100" baseline="-25000">
                <a:solidFill>
                  <a:srgbClr val="FF0000"/>
                </a:solidFill>
                <a:latin typeface="Times New Roman Regular" panose="02020603050405020304" charset="0"/>
                <a:ea typeface="宋体" panose="02010600030101010101" pitchFamily="2" charset="-122"/>
                <a:cs typeface="Times New Roman Regular" panose="02020603050405020304" charset="0"/>
              </a:rPr>
              <a:t>m</a:t>
            </a:r>
            <a:endParaRPr lang="en-US" altLang="zh-CN" sz="2800" b="1" kern="100" baseline="-25000">
              <a:solidFill>
                <a:srgbClr val="FF0000"/>
              </a:solidFill>
              <a:latin typeface="Times New Roman Regular" panose="02020603050405020304" charset="0"/>
              <a:ea typeface="宋体" panose="02010600030101010101" pitchFamily="2" charset="-122"/>
              <a:cs typeface="Times New Roman Regular" panose="02020603050405020304" charset="0"/>
            </a:endParaRPr>
          </a:p>
        </p:txBody>
      </p:sp>
      <p:sp>
        <p:nvSpPr>
          <p:cNvPr id="10" name="矩形 9"/>
          <p:cNvSpPr/>
          <p:nvPr>
            <p:custDataLst>
              <p:tags r:id="rId17"/>
            </p:custDataLst>
          </p:nvPr>
        </p:nvSpPr>
        <p:spPr>
          <a:xfrm>
            <a:off x="5857410" y="2174220"/>
            <a:ext cx="19608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b="1" kern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碳水化合物</a:t>
            </a:r>
            <a:endParaRPr lang="zh-CN" altLang="zh-CN" sz="2800" b="1" kern="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15"/>
          <p:cNvSpPr txBox="1"/>
          <p:nvPr>
            <p:custDataLst>
              <p:tags r:id="rId18"/>
            </p:custDataLst>
          </p:nvPr>
        </p:nvSpPr>
        <p:spPr>
          <a:xfrm>
            <a:off x="862648" y="2086610"/>
            <a:ext cx="732282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  <a:tabLst>
                <a:tab pos="2430780" algn="l"/>
              </a:tabLst>
            </a:pPr>
            <a:r>
              <a:rPr lang="zh-CN" altLang="zh-CN" sz="2400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可用</a:t>
            </a:r>
            <a:r>
              <a:rPr lang="zh-CN" altLang="zh-CN" sz="2400" kern="1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通式</a:t>
            </a:r>
            <a:r>
              <a:rPr lang="en-US" altLang="zh-CN" sz="2400" u="sng" kern="1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     </a:t>
            </a:r>
            <a:r>
              <a:rPr lang="zh-CN" altLang="zh-CN" sz="2400" kern="1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表示</a:t>
            </a:r>
            <a:r>
              <a:rPr lang="zh-CN" altLang="zh-CN" sz="2400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，也</a:t>
            </a:r>
            <a:r>
              <a:rPr lang="zh-CN" altLang="zh-CN" sz="2400" kern="1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称为</a:t>
            </a:r>
            <a:r>
              <a:rPr lang="en-US" altLang="zh-CN" sz="2400" u="sng" kern="1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       </a:t>
            </a:r>
            <a:r>
              <a:rPr lang="zh-CN" altLang="zh-CN" sz="2400" kern="10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zh-CN" sz="2400" kern="100" smtClean="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69" name="组合 68"/>
          <p:cNvGrpSpPr/>
          <p:nvPr>
            <p:custDataLst>
              <p:tags r:id="rId19"/>
            </p:custDataLst>
          </p:nvPr>
        </p:nvGrpSpPr>
        <p:grpSpPr>
          <a:xfrm>
            <a:off x="518795" y="2683510"/>
            <a:ext cx="10884535" cy="829310"/>
            <a:chOff x="226" y="8229"/>
            <a:chExt cx="17141" cy="1306"/>
          </a:xfrm>
        </p:grpSpPr>
        <p:sp>
          <p:nvSpPr>
            <p:cNvPr id="67" name="文本框 66"/>
            <p:cNvSpPr txBox="1"/>
            <p:nvPr>
              <p:custDataLst>
                <p:tags r:id="rId20"/>
              </p:custDataLst>
            </p:nvPr>
          </p:nvSpPr>
          <p:spPr>
            <a:xfrm>
              <a:off x="1532" y="8599"/>
              <a:ext cx="15835" cy="822"/>
            </a:xfrm>
            <a:prstGeom prst="rect">
              <a:avLst/>
            </a:prstGeom>
            <a:solidFill>
              <a:srgbClr val="F1F6FB"/>
            </a:solidFill>
          </p:spPr>
          <p:txBody>
            <a:bodyPr wrap="square" rtlCol="0" anchor="t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>
                  <a:solidFill>
                    <a:srgbClr val="003A54"/>
                  </a:solidFill>
                  <a:latin typeface="微软雅黑" panose="020B0503020204020204" charset="-122"/>
                  <a:ea typeface="微软雅黑" panose="020B0503020204020204" charset="-122"/>
                  <a:cs typeface="+mj-cs"/>
                </a:defRPr>
              </a:lvl1pPr>
            </a:lstStyle>
            <a:p>
              <a:pPr lvl="0" algn="l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糖类一定符合通式</a:t>
              </a:r>
              <a:r>
                <a:rPr lang="en-US" altLang="zh-CN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C</a:t>
              </a:r>
              <a:r>
                <a:rPr lang="en-US" altLang="zh-CN" sz="2800" baseline="-250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n</a:t>
              </a:r>
              <a:r>
                <a:rPr lang="en-US" altLang="zh-CN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(H</a:t>
              </a:r>
              <a:r>
                <a:rPr lang="en-US" altLang="zh-CN" sz="2800" baseline="-250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2</a:t>
              </a:r>
              <a:r>
                <a:rPr lang="en-US" altLang="zh-CN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O)</a:t>
              </a:r>
              <a:r>
                <a:rPr lang="en-US" altLang="zh-CN" sz="2800" baseline="-250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m</a:t>
              </a: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吗？符合通式</a:t>
              </a:r>
              <a:r>
                <a:rPr lang="en-US" altLang="zh-CN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C</a:t>
              </a:r>
              <a:r>
                <a:rPr lang="en-US" altLang="zh-CN" sz="2800" baseline="-250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n</a:t>
              </a:r>
              <a:r>
                <a:rPr lang="en-US" altLang="zh-CN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(H</a:t>
              </a:r>
              <a:r>
                <a:rPr lang="en-US" altLang="zh-CN" sz="2800" baseline="-250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2</a:t>
              </a:r>
              <a:r>
                <a:rPr lang="en-US" altLang="zh-CN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O)</a:t>
              </a:r>
              <a:r>
                <a:rPr lang="en-US" altLang="zh-CN" sz="2800" baseline="-250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m</a:t>
              </a:r>
              <a:r>
                <a:rPr lang="zh-CN" altLang="en-US" sz="2800">
                  <a:solidFill>
                    <a:srgbClr val="014C96"/>
                  </a:solidFill>
                  <a:latin typeface="汉仪傲娇体简" panose="02010509060101010101" charset="-122"/>
                  <a:ea typeface="汉仪傲娇体简" panose="02010509060101010101" charset="-122"/>
                  <a:cs typeface="微软雅黑" panose="020B0503020204020204" charset="-122"/>
                  <a:sym typeface="+mn-ea"/>
                </a:rPr>
                <a:t>一定是糖类吗？</a:t>
              </a:r>
              <a:endParaRPr lang="zh-CN" altLang="en-US" sz="2800">
                <a:solidFill>
                  <a:srgbClr val="014C96"/>
                </a:solidFill>
                <a:latin typeface="汉仪傲娇体简" panose="02010509060101010101" charset="-122"/>
                <a:ea typeface="汉仪傲娇体简" panose="02010509060101010101" charset="-122"/>
                <a:cs typeface="微软雅黑" panose="020B0503020204020204" charset="-122"/>
                <a:sym typeface="+mn-ea"/>
              </a:endParaRPr>
            </a:p>
          </p:txBody>
        </p:sp>
        <p:pic>
          <p:nvPicPr>
            <p:cNvPr id="68" name="图片 67" descr="卡通人物  描述已自动生成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2"/>
            <a:stretch>
              <a:fillRect/>
            </a:stretch>
          </p:blipFill>
          <p:spPr>
            <a:xfrm>
              <a:off x="226" y="8229"/>
              <a:ext cx="1306" cy="1306"/>
            </a:xfrm>
            <a:prstGeom prst="rect">
              <a:avLst/>
            </a:prstGeom>
          </p:spPr>
        </p:pic>
      </p:grpSp>
      <p:sp>
        <p:nvSpPr>
          <p:cNvPr id="4" name="矩形 3"/>
          <p:cNvSpPr/>
          <p:nvPr>
            <p:custDataLst>
              <p:tags r:id="rId23"/>
            </p:custDataLst>
          </p:nvPr>
        </p:nvSpPr>
        <p:spPr>
          <a:xfrm>
            <a:off x="1467043" y="4660395"/>
            <a:ext cx="7574509" cy="5314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  <a:tabLst>
                <a:tab pos="2249805" algn="l"/>
              </a:tabLst>
            </a:pPr>
            <a:r>
              <a:rPr lang="zh-CN" altLang="en-US" sz="2600" b="1" kern="1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②</a:t>
            </a:r>
            <a:r>
              <a:rPr lang="zh-CN" altLang="zh-CN" sz="2600" b="1" kern="1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符合</a:t>
            </a:r>
            <a:r>
              <a:rPr lang="en-US" altLang="zh-CN" sz="2600" b="1" kern="1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</a:t>
            </a:r>
            <a:r>
              <a:rPr lang="en-US" altLang="zh-CN" sz="2600" b="1" i="1" kern="100" baseline="-25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m</a:t>
            </a:r>
            <a:r>
              <a:rPr lang="en-US" altLang="zh-CN" sz="2600" b="1" kern="1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(H</a:t>
            </a:r>
            <a:r>
              <a:rPr lang="en-US" altLang="zh-CN" sz="2600" b="1" kern="100" baseline="-25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r>
              <a:rPr lang="en-US" altLang="zh-CN" sz="2600" b="1" kern="1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O)</a:t>
            </a:r>
            <a:r>
              <a:rPr lang="en-US" altLang="zh-CN" sz="2600" b="1" i="1" kern="100" baseline="-25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n</a:t>
            </a:r>
            <a:r>
              <a:rPr lang="zh-CN" altLang="zh-CN" sz="2600" b="1" kern="1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通式的物质不一定都是糖类化合物</a:t>
            </a:r>
            <a:endParaRPr lang="zh-CN" altLang="zh-CN" sz="2600" b="1" kern="10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6" name="矩形 5"/>
          <p:cNvSpPr/>
          <p:nvPr>
            <p:custDataLst>
              <p:tags r:id="rId24"/>
            </p:custDataLst>
          </p:nvPr>
        </p:nvSpPr>
        <p:spPr>
          <a:xfrm>
            <a:off x="1498758" y="3490850"/>
            <a:ext cx="5510530" cy="5708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  <a:tabLst>
                <a:tab pos="2249805" algn="l"/>
              </a:tabLst>
            </a:pPr>
            <a:r>
              <a:rPr lang="zh-CN" altLang="en-US" sz="2600" b="1" kern="1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①</a:t>
            </a:r>
            <a:r>
              <a:rPr lang="zh-CN" altLang="zh-CN" sz="2600" b="1" kern="1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有些糖的分子式并不符合</a:t>
            </a:r>
            <a:r>
              <a:rPr lang="en-US" altLang="zh-CN" sz="2600" b="1" kern="1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</a:t>
            </a:r>
            <a:r>
              <a:rPr lang="en-US" altLang="zh-CN" sz="2600" b="1" i="1" kern="100" baseline="-25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m</a:t>
            </a:r>
            <a:r>
              <a:rPr lang="en-US" altLang="zh-CN" sz="2600" b="1" kern="1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(H</a:t>
            </a:r>
            <a:r>
              <a:rPr lang="en-US" altLang="zh-CN" sz="2600" b="1" kern="100" baseline="-25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r>
              <a:rPr lang="en-US" altLang="zh-CN" sz="2600" b="1" kern="1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O)</a:t>
            </a:r>
            <a:r>
              <a:rPr lang="en-US" altLang="zh-CN" sz="2600" b="1" i="1" kern="100" baseline="-25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n</a:t>
            </a:r>
            <a:endParaRPr lang="en-US" altLang="zh-CN" sz="2600" b="1" i="1" kern="100" baseline="-2500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grpSp>
        <p:nvGrpSpPr>
          <p:cNvPr id="3" name="组合 2"/>
          <p:cNvGrpSpPr/>
          <p:nvPr>
            <p:custDataLst>
              <p:tags r:id="rId25"/>
            </p:custDataLst>
          </p:nvPr>
        </p:nvGrpSpPr>
        <p:grpSpPr>
          <a:xfrm>
            <a:off x="1932536" y="4045734"/>
            <a:ext cx="4451351" cy="581143"/>
            <a:chOff x="2742796" y="2851299"/>
            <a:chExt cx="4451351" cy="581143"/>
          </a:xfrm>
        </p:grpSpPr>
        <p:sp>
          <p:nvSpPr>
            <p:cNvPr id="5" name="文本框 4"/>
            <p:cNvSpPr txBox="1"/>
            <p:nvPr>
              <p:custDataLst>
                <p:tags r:id="rId26"/>
              </p:custDataLst>
            </p:nvPr>
          </p:nvSpPr>
          <p:spPr>
            <a:xfrm>
              <a:off x="2742796" y="2861577"/>
              <a:ext cx="2932430" cy="57086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>
              <a:solidFill>
                <a:schemeClr val="tx1"/>
              </a:solidFill>
              <a:prstDash val="dash"/>
            </a:ln>
          </p:spPr>
          <p:txBody>
            <a:bodyPr wrap="none" anchor="ctr" anchorCtr="0">
              <a:spAutoFit/>
            </a:bodyPr>
            <a:lstStyle>
              <a:defPPr>
                <a:defRPr lang="zh-CN"/>
              </a:defPPr>
              <a:lvl1pPr indent="457200" algn="just">
                <a:lnSpc>
                  <a:spcPct val="120000"/>
                </a:lnSpc>
                <a:defRPr sz="2800" b="1"/>
              </a:lvl1pPr>
            </a:lstStyle>
            <a:p>
              <a:pPr indent="0" algn="ctr"/>
              <a:r>
                <a:rPr kumimoji="0" lang="zh-CN" altLang="en-US" sz="260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脱氧核糖</a:t>
              </a:r>
              <a:r>
                <a:rPr lang="en-US" altLang="zh-CN" sz="2600">
                  <a:solidFill>
                    <a:prstClr val="black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   </a:t>
              </a:r>
              <a:r>
                <a:rPr lang="en-US" altLang="zh-CN" sz="26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</a:t>
              </a:r>
              <a:r>
                <a:rPr lang="en-US" altLang="zh-CN" sz="26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5</a:t>
              </a:r>
              <a:r>
                <a:rPr lang="en-US" altLang="zh-CN" sz="26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H</a:t>
              </a:r>
              <a:r>
                <a:rPr lang="en-US" altLang="zh-CN" sz="26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10</a:t>
              </a:r>
              <a:r>
                <a:rPr lang="en-US" altLang="zh-CN" sz="26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O</a:t>
              </a:r>
              <a:r>
                <a:rPr lang="en-US" altLang="zh-CN" sz="26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4</a:t>
              </a:r>
              <a:endParaRPr lang="zh-CN" altLang="en-US" sz="26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grpSp>
          <p:nvGrpSpPr>
            <p:cNvPr id="18" name="组合 17"/>
            <p:cNvGrpSpPr/>
            <p:nvPr>
              <p:custDataLst>
                <p:tags r:id="rId27"/>
              </p:custDataLst>
            </p:nvPr>
          </p:nvGrpSpPr>
          <p:grpSpPr>
            <a:xfrm>
              <a:off x="5745712" y="2851299"/>
              <a:ext cx="1448435" cy="536575"/>
              <a:chOff x="6808099" y="2966439"/>
              <a:chExt cx="1448435" cy="536575"/>
            </a:xfrm>
          </p:grpSpPr>
          <p:sp>
            <p:nvSpPr>
              <p:cNvPr id="8" name="矩形 7"/>
              <p:cNvSpPr/>
              <p:nvPr>
                <p:custDataLst>
                  <p:tags r:id="rId28"/>
                </p:custDataLst>
              </p:nvPr>
            </p:nvSpPr>
            <p:spPr>
              <a:xfrm>
                <a:off x="7455799" y="2966439"/>
                <a:ext cx="800735" cy="53657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2700" cap="flat" cmpd="sng" algn="ctr">
                <a:solidFill>
                  <a:schemeClr val="tx1"/>
                </a:solidFill>
                <a:prstDash val="dash"/>
                <a:miter lim="400000"/>
                <a:headEnd type="none" w="med" len="med"/>
                <a:tailEnd type="none" w="med" len="med"/>
              </a:ln>
            </p:spPr>
            <p:txBody>
              <a:bodyPr wrap="none" lIns="45719" tIns="45719" rIns="45719" bIns="45719" anchor="ctr" anchorCtr="0">
                <a:noAutofit/>
              </a:bodyPr>
              <a:lstStyle/>
              <a:p>
                <a:pPr algn="ctr" fontAlgn="base" hangingPunct="0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600" b="1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5∶2</a:t>
                </a:r>
                <a:endParaRPr lang="en-US" altLang="zh-CN" sz="26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cxnSp>
            <p:nvCxnSpPr>
              <p:cNvPr id="15" name="直接连接符 14"/>
              <p:cNvCxnSpPr/>
              <p:nvPr>
                <p:custDataLst>
                  <p:tags r:id="rId29"/>
                </p:custDataLst>
              </p:nvPr>
            </p:nvCxnSpPr>
            <p:spPr>
              <a:xfrm>
                <a:off x="6808099" y="3229715"/>
                <a:ext cx="638155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7" name="组合 16"/>
          <p:cNvGrpSpPr/>
          <p:nvPr>
            <p:custDataLst>
              <p:tags r:id="rId30"/>
            </p:custDataLst>
          </p:nvPr>
        </p:nvGrpSpPr>
        <p:grpSpPr>
          <a:xfrm>
            <a:off x="1871730" y="5241260"/>
            <a:ext cx="7358898" cy="531492"/>
            <a:chOff x="3012190" y="4605625"/>
            <a:chExt cx="7358898" cy="531492"/>
          </a:xfrm>
        </p:grpSpPr>
        <p:sp>
          <p:nvSpPr>
            <p:cNvPr id="19" name="矩形 18"/>
            <p:cNvSpPr/>
            <p:nvPr>
              <p:custDataLst>
                <p:tags r:id="rId31"/>
              </p:custDataLst>
            </p:nvPr>
          </p:nvSpPr>
          <p:spPr>
            <a:xfrm>
              <a:off x="8261215" y="4605625"/>
              <a:ext cx="2109873" cy="53149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>
              <a:solidFill>
                <a:schemeClr val="tx1"/>
              </a:solidFill>
              <a:prstDash val="dash"/>
            </a:ln>
          </p:spPr>
          <p:txBody>
            <a:bodyPr wrap="none" anchor="ctr" anchorCtr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zh-CN" sz="2600" b="1">
                  <a:solidFill>
                    <a:prstClr val="black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乙酸</a:t>
              </a:r>
              <a:r>
                <a:rPr lang="en-US" altLang="zh-CN" sz="2600" b="1">
                  <a:solidFill>
                    <a:prstClr val="black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  C</a:t>
              </a:r>
              <a:r>
                <a:rPr lang="en-US" altLang="zh-CN" sz="2600" b="1" baseline="-25000">
                  <a:solidFill>
                    <a:prstClr val="black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2</a:t>
              </a:r>
              <a:r>
                <a:rPr lang="en-US" altLang="zh-CN" sz="2600" b="1">
                  <a:solidFill>
                    <a:prstClr val="black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H</a:t>
              </a:r>
              <a:r>
                <a:rPr lang="en-US" altLang="zh-CN" sz="2600" b="1" baseline="-25000">
                  <a:solidFill>
                    <a:prstClr val="black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4</a:t>
              </a:r>
              <a:r>
                <a:rPr lang="en-US" altLang="zh-CN" sz="2600" b="1">
                  <a:solidFill>
                    <a:prstClr val="black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O</a:t>
              </a:r>
              <a:r>
                <a:rPr lang="en-US" altLang="zh-CN" sz="2600" b="1" baseline="-25000">
                  <a:solidFill>
                    <a:prstClr val="black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2</a:t>
              </a:r>
              <a:endParaRPr lang="zh-CN" altLang="en-US" sz="2600" b="1" baseline="-250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20" name="矩形 19"/>
            <p:cNvSpPr/>
            <p:nvPr>
              <p:custDataLst>
                <p:tags r:id="rId32"/>
              </p:custDataLst>
            </p:nvPr>
          </p:nvSpPr>
          <p:spPr>
            <a:xfrm>
              <a:off x="3012190" y="4605625"/>
              <a:ext cx="1888658" cy="53149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>
              <a:solidFill>
                <a:schemeClr val="tx1"/>
              </a:solidFill>
              <a:prstDash val="dash"/>
            </a:ln>
          </p:spPr>
          <p:txBody>
            <a:bodyPr wrap="none" anchor="ctr" anchorCtr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zh-CN" sz="2600" b="1">
                  <a:solidFill>
                    <a:prstClr val="black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甲醛</a:t>
              </a:r>
              <a:r>
                <a:rPr lang="en-US" altLang="zh-CN" sz="2600" b="1">
                  <a:solidFill>
                    <a:prstClr val="black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  CH</a:t>
              </a:r>
              <a:r>
                <a:rPr lang="en-US" altLang="zh-CN" sz="2600" b="1" baseline="-25000">
                  <a:solidFill>
                    <a:prstClr val="black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2</a:t>
              </a:r>
              <a:r>
                <a:rPr lang="en-US" altLang="zh-CN" sz="2600" b="1">
                  <a:solidFill>
                    <a:prstClr val="black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O</a:t>
              </a:r>
              <a:endParaRPr lang="zh-CN" altLang="en-US" sz="26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grpSp>
          <p:nvGrpSpPr>
            <p:cNvPr id="21" name="组合 20"/>
            <p:cNvGrpSpPr/>
            <p:nvPr>
              <p:custDataLst>
                <p:tags r:id="rId33"/>
              </p:custDataLst>
            </p:nvPr>
          </p:nvGrpSpPr>
          <p:grpSpPr>
            <a:xfrm>
              <a:off x="4900849" y="4608095"/>
              <a:ext cx="3360366" cy="526552"/>
              <a:chOff x="6808099" y="2966439"/>
              <a:chExt cx="3360366" cy="526552"/>
            </a:xfrm>
          </p:grpSpPr>
          <p:cxnSp>
            <p:nvCxnSpPr>
              <p:cNvPr id="23" name="直接连接符 22"/>
              <p:cNvCxnSpPr/>
              <p:nvPr>
                <p:custDataLst>
                  <p:tags r:id="rId34"/>
                </p:custDataLst>
              </p:nvPr>
            </p:nvCxnSpPr>
            <p:spPr>
              <a:xfrm>
                <a:off x="6808099" y="3229715"/>
                <a:ext cx="3360366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矩形 21"/>
              <p:cNvSpPr/>
              <p:nvPr>
                <p:custDataLst>
                  <p:tags r:id="rId35"/>
                </p:custDataLst>
              </p:nvPr>
            </p:nvSpPr>
            <p:spPr>
              <a:xfrm>
                <a:off x="8107890" y="2966439"/>
                <a:ext cx="760784" cy="52655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2700" cap="flat" cmpd="sng" algn="ctr">
                <a:solidFill>
                  <a:schemeClr val="tx1"/>
                </a:solidFill>
                <a:prstDash val="dash"/>
                <a:miter lim="400000"/>
                <a:headEnd type="none" w="med" len="med"/>
                <a:tailEnd type="none" w="med" len="med"/>
              </a:ln>
            </p:spPr>
            <p:txBody>
              <a:bodyPr wrap="none" lIns="45719" tIns="45719" rIns="45719" bIns="45719" anchor="ctr" anchorCtr="0">
                <a:spAutoFit/>
              </a:bodyPr>
              <a:lstStyle/>
              <a:p>
                <a:pPr algn="ctr" fontAlgn="base" hangingPunct="0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600" b="1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2∶1</a:t>
                </a:r>
                <a:endParaRPr lang="en-US" altLang="zh-CN" sz="26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</p:grpSp>
      <p:sp>
        <p:nvSpPr>
          <p:cNvPr id="32" name="矩形 31"/>
          <p:cNvSpPr/>
          <p:nvPr>
            <p:custDataLst>
              <p:tags r:id="rId36"/>
            </p:custDataLst>
          </p:nvPr>
        </p:nvSpPr>
        <p:spPr>
          <a:xfrm>
            <a:off x="1537970" y="5718175"/>
            <a:ext cx="7172325" cy="1091565"/>
          </a:xfrm>
          <a:prstGeom prst="rect">
            <a:avLst/>
          </a:prstGeom>
        </p:spPr>
        <p:txBody>
          <a:bodyPr wrap="square" anchor="ctr" anchorCtr="0">
            <a:noAutofit/>
          </a:bodyPr>
          <a:lstStyle/>
          <a:p>
            <a:pPr algn="just">
              <a:lnSpc>
                <a:spcPct val="110000"/>
              </a:lnSpc>
              <a:tabLst>
                <a:tab pos="2249805" algn="l"/>
              </a:tabLst>
            </a:pPr>
            <a:r>
              <a:rPr lang="zh-CN" altLang="en-US" sz="2600" b="1" kern="1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③有甜味的不一定是糖，如甘油、木糖醇等；</a:t>
            </a:r>
            <a:endParaRPr lang="zh-CN" altLang="en-US" sz="2600" b="1" kern="10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algn="just">
              <a:lnSpc>
                <a:spcPct val="110000"/>
              </a:lnSpc>
              <a:tabLst>
                <a:tab pos="2249805" algn="l"/>
              </a:tabLst>
            </a:pPr>
            <a:r>
              <a:rPr lang="zh-CN" altLang="en-US" sz="2600" b="1" kern="1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600" b="1" kern="1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  </a:t>
            </a:r>
            <a:r>
              <a:rPr lang="zh-CN" altLang="en-US" sz="2600" b="1" kern="1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没有甜味的也可能是糖，如淀粉、纤维素等。</a:t>
            </a:r>
            <a:endParaRPr lang="zh-CN" altLang="en-US" sz="2600" b="1" kern="10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grpSp>
        <p:nvGrpSpPr>
          <p:cNvPr id="24" name="组合 23"/>
          <p:cNvGrpSpPr/>
          <p:nvPr>
            <p:custDataLst>
              <p:tags r:id="rId37"/>
            </p:custDataLst>
          </p:nvPr>
        </p:nvGrpSpPr>
        <p:grpSpPr>
          <a:xfrm>
            <a:off x="6688515" y="4056012"/>
            <a:ext cx="4142363" cy="531492"/>
            <a:chOff x="7498775" y="2861577"/>
            <a:chExt cx="4142363" cy="531492"/>
          </a:xfrm>
        </p:grpSpPr>
        <p:sp>
          <p:nvSpPr>
            <p:cNvPr id="25" name="文本框 24"/>
            <p:cNvSpPr txBox="1"/>
            <p:nvPr>
              <p:custDataLst>
                <p:tags r:id="rId38"/>
              </p:custDataLst>
            </p:nvPr>
          </p:nvSpPr>
          <p:spPr>
            <a:xfrm>
              <a:off x="7498775" y="2861577"/>
              <a:ext cx="2553904" cy="53149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>
              <a:solidFill>
                <a:schemeClr val="tx1"/>
              </a:solidFill>
              <a:prstDash val="dash"/>
            </a:ln>
          </p:spPr>
          <p:txBody>
            <a:bodyPr wrap="none" anchor="ctr" anchorCtr="0">
              <a:spAutoFit/>
            </a:bodyPr>
            <a:lstStyle>
              <a:defPPr>
                <a:defRPr lang="zh-CN"/>
              </a:defPPr>
              <a:lvl1pPr indent="457200" algn="just">
                <a:lnSpc>
                  <a:spcPct val="120000"/>
                </a:lnSpc>
                <a:defRPr sz="2800" b="1"/>
              </a:lvl1pPr>
            </a:lstStyle>
            <a:p>
              <a:pPr indent="0" algn="ctr"/>
              <a:r>
                <a:rPr kumimoji="0" lang="zh-CN" altLang="en-US" sz="260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鼠李糖</a:t>
              </a:r>
              <a:r>
                <a:rPr lang="en-US" altLang="zh-CN" sz="2600">
                  <a:solidFill>
                    <a:prstClr val="black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  </a:t>
              </a:r>
              <a:r>
                <a:rPr lang="en-US" altLang="zh-CN" sz="26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</a:t>
              </a:r>
              <a:r>
                <a:rPr lang="en-US" altLang="zh-CN" sz="26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6</a:t>
              </a:r>
              <a:r>
                <a:rPr lang="en-US" altLang="zh-CN" sz="26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H</a:t>
              </a:r>
              <a:r>
                <a:rPr lang="en-US" altLang="zh-CN" sz="26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12</a:t>
              </a:r>
              <a:r>
                <a:rPr lang="en-US" altLang="zh-CN" sz="26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O</a:t>
              </a:r>
              <a:r>
                <a:rPr lang="en-US" altLang="zh-CN" sz="2600" b="1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5</a:t>
              </a:r>
              <a:endParaRPr lang="zh-CN" altLang="en-US" sz="26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grpSp>
          <p:nvGrpSpPr>
            <p:cNvPr id="26" name="组合 25"/>
            <p:cNvGrpSpPr/>
            <p:nvPr>
              <p:custDataLst>
                <p:tags r:id="rId39"/>
              </p:custDataLst>
            </p:nvPr>
          </p:nvGrpSpPr>
          <p:grpSpPr>
            <a:xfrm>
              <a:off x="10064083" y="2861577"/>
              <a:ext cx="1577055" cy="526552"/>
              <a:chOff x="6808099" y="2976717"/>
              <a:chExt cx="1577055" cy="526552"/>
            </a:xfrm>
          </p:grpSpPr>
          <p:sp>
            <p:nvSpPr>
              <p:cNvPr id="27" name="矩形 26"/>
              <p:cNvSpPr/>
              <p:nvPr>
                <p:custDataLst>
                  <p:tags r:id="rId40"/>
                </p:custDataLst>
              </p:nvPr>
            </p:nvSpPr>
            <p:spPr>
              <a:xfrm>
                <a:off x="7457658" y="2976717"/>
                <a:ext cx="927496" cy="52655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2700" cap="flat" cmpd="sng" algn="ctr">
                <a:solidFill>
                  <a:schemeClr val="tx1"/>
                </a:solidFill>
                <a:prstDash val="dash"/>
                <a:miter lim="400000"/>
                <a:headEnd type="none" w="med" len="med"/>
                <a:tailEnd type="none" w="med" len="med"/>
              </a:ln>
            </p:spPr>
            <p:txBody>
              <a:bodyPr wrap="none" lIns="45719" tIns="45719" rIns="45719" bIns="45719" anchor="ctr" anchorCtr="0">
                <a:spAutoFit/>
              </a:bodyPr>
              <a:lstStyle/>
              <a:p>
                <a:pPr algn="ctr" fontAlgn="base" hangingPunct="0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zh-CN" sz="2600" b="1"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rPr>
                  <a:t>12∶5</a:t>
                </a:r>
                <a:endParaRPr lang="en-US" altLang="zh-CN" sz="2600" b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cxnSp>
            <p:nvCxnSpPr>
              <p:cNvPr id="28" name="直接连接符 27"/>
              <p:cNvCxnSpPr/>
              <p:nvPr>
                <p:custDataLst>
                  <p:tags r:id="rId41"/>
                </p:custDataLst>
              </p:nvPr>
            </p:nvCxnSpPr>
            <p:spPr>
              <a:xfrm>
                <a:off x="6808099" y="3229715"/>
                <a:ext cx="638155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  <a:headEnd type="oval" w="med" len="med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2" grpId="0" animBg="1"/>
      <p:bldP spid="16" grpId="0"/>
      <p:bldP spid="4" grpId="0"/>
      <p:bldP spid="6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组合 117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6234864" cy="739714"/>
            <a:chOff x="466" y="644"/>
            <a:chExt cx="8143" cy="863"/>
          </a:xfrm>
        </p:grpSpPr>
        <p:sp>
          <p:nvSpPr>
            <p:cNvPr id="119" name="等腰三角形 118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120" name="文本框 119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7312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糖类的组成和分类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121" name="等腰三角形 120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9" name="矩形 8"/>
          <p:cNvSpPr/>
          <p:nvPr>
            <p:custDataLst>
              <p:tags r:id="rId5"/>
            </p:custDataLst>
          </p:nvPr>
        </p:nvSpPr>
        <p:spPr bwMode="auto">
          <a:xfrm>
            <a:off x="295910" y="1017270"/>
            <a:ext cx="287083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二、糖类的分类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98" name="矩形: 圆角 195"/>
          <p:cNvSpPr/>
          <p:nvPr>
            <p:custDataLst>
              <p:tags r:id="rId6"/>
            </p:custDataLst>
          </p:nvPr>
        </p:nvSpPr>
        <p:spPr>
          <a:xfrm>
            <a:off x="8689975" y="1644650"/>
            <a:ext cx="1917065" cy="619760"/>
          </a:xfrm>
          <a:prstGeom prst="roundRect">
            <a:avLst>
              <a:gd name="adj" fmla="val 37985"/>
            </a:avLst>
          </a:prstGeom>
          <a:solidFill>
            <a:srgbClr val="FFC000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latin typeface="黑体" panose="02010609060101010101" charset="-122"/>
              <a:ea typeface="黑体" panose="02010609060101010101" charset="-122"/>
              <a:cs typeface="+mn-ea"/>
              <a:sym typeface="+mn-lt"/>
            </a:endParaRPr>
          </a:p>
        </p:txBody>
      </p:sp>
      <p:sp>
        <p:nvSpPr>
          <p:cNvPr id="99" name="矩形 98"/>
          <p:cNvSpPr/>
          <p:nvPr>
            <p:custDataLst>
              <p:tags r:id="rId7"/>
            </p:custDataLst>
          </p:nvPr>
        </p:nvSpPr>
        <p:spPr>
          <a:xfrm>
            <a:off x="646430" y="1657350"/>
            <a:ext cx="10240645" cy="570865"/>
          </a:xfrm>
          <a:prstGeom prst="rect">
            <a:avLst/>
          </a:prstGeom>
          <a:ln w="12700">
            <a:solidFill>
              <a:srgbClr val="00A5A9"/>
            </a:solidFill>
            <a:prstDash val="dash"/>
          </a:ln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  <a:tabLst>
                <a:tab pos="2249805" algn="l"/>
              </a:tabLst>
            </a:pPr>
            <a:r>
              <a:rPr lang="zh-CN" altLang="zh-CN" sz="26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从分子结构上看，糖类</a:t>
            </a:r>
            <a:r>
              <a:rPr lang="en-US" altLang="zh-CN" sz="2600" b="1" u="sng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___________</a:t>
            </a:r>
            <a:r>
              <a:rPr lang="zh-CN" altLang="zh-CN" sz="26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、</a:t>
            </a:r>
            <a:r>
              <a:rPr lang="en-US" altLang="zh-CN" sz="2600" b="1" u="sng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__________</a:t>
            </a:r>
            <a:r>
              <a:rPr lang="zh-CN" altLang="zh-CN" sz="26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和它们的脱水缩合物</a:t>
            </a:r>
            <a:endParaRPr lang="zh-CN" altLang="zh-CN" sz="2600" b="1" kern="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100" name="矩形 99"/>
          <p:cNvSpPr/>
          <p:nvPr>
            <p:custDataLst>
              <p:tags r:id="rId8"/>
            </p:custDataLst>
          </p:nvPr>
        </p:nvSpPr>
        <p:spPr>
          <a:xfrm>
            <a:off x="3952479" y="1644781"/>
            <a:ext cx="1518364" cy="5314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zh-CN" sz="2600" b="1" kern="1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多羟基醛</a:t>
            </a:r>
            <a:endParaRPr lang="zh-CN" altLang="zh-CN" sz="2600" b="1" kern="1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+mn-ea"/>
              <a:sym typeface="+mn-lt"/>
            </a:endParaRPr>
          </a:p>
        </p:txBody>
      </p:sp>
      <p:sp>
        <p:nvSpPr>
          <p:cNvPr id="101" name="矩形 100"/>
          <p:cNvSpPr/>
          <p:nvPr>
            <p:custDataLst>
              <p:tags r:id="rId9"/>
            </p:custDataLst>
          </p:nvPr>
        </p:nvSpPr>
        <p:spPr>
          <a:xfrm>
            <a:off x="5977890" y="1654810"/>
            <a:ext cx="1494790" cy="56642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zh-CN" sz="2600" b="1" kern="1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多羟基酮</a:t>
            </a:r>
            <a:endParaRPr lang="zh-CN" altLang="zh-CN" sz="2600" b="1" kern="1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+mn-ea"/>
              <a:sym typeface="+mn-lt"/>
            </a:endParaRPr>
          </a:p>
        </p:txBody>
      </p:sp>
      <p:grpSp>
        <p:nvGrpSpPr>
          <p:cNvPr id="258" name="组合 257"/>
          <p:cNvGrpSpPr/>
          <p:nvPr>
            <p:custDataLst>
              <p:tags r:id="rId10"/>
            </p:custDataLst>
          </p:nvPr>
        </p:nvGrpSpPr>
        <p:grpSpPr>
          <a:xfrm>
            <a:off x="4496878" y="886665"/>
            <a:ext cx="2734502" cy="713261"/>
            <a:chOff x="8920923" y="2168009"/>
            <a:chExt cx="2734502" cy="713261"/>
          </a:xfrm>
        </p:grpSpPr>
        <p:sp>
          <p:nvSpPr>
            <p:cNvPr id="259" name="任意多边形: 形状 219"/>
            <p:cNvSpPr/>
            <p:nvPr>
              <p:custDataLst>
                <p:tags r:id="rId11"/>
              </p:custDataLst>
            </p:nvPr>
          </p:nvSpPr>
          <p:spPr>
            <a:xfrm flipV="1">
              <a:off x="8920923" y="2168009"/>
              <a:ext cx="2734502" cy="713261"/>
            </a:xfrm>
            <a:custGeom>
              <a:avLst/>
              <a:gdLst>
                <a:gd name="connsiteX0" fmla="*/ 2985513 w 4581525"/>
                <a:gd name="connsiteY0" fmla="*/ 0 h 1910821"/>
                <a:gd name="connsiteX1" fmla="*/ 3050994 w 4581525"/>
                <a:gd name="connsiteY1" fmla="*/ 322181 h 1910821"/>
                <a:gd name="connsiteX2" fmla="*/ 4581525 w 4581525"/>
                <a:gd name="connsiteY2" fmla="*/ 322181 h 1910821"/>
                <a:gd name="connsiteX3" fmla="*/ 4581525 w 4581525"/>
                <a:gd name="connsiteY3" fmla="*/ 1910821 h 1910821"/>
                <a:gd name="connsiteX4" fmla="*/ 0 w 4581525"/>
                <a:gd name="connsiteY4" fmla="*/ 1910821 h 1910821"/>
                <a:gd name="connsiteX5" fmla="*/ 0 w 4581525"/>
                <a:gd name="connsiteY5" fmla="*/ 322181 h 1910821"/>
                <a:gd name="connsiteX6" fmla="*/ 2920033 w 4581525"/>
                <a:gd name="connsiteY6" fmla="*/ 322181 h 1910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81525" h="1910821">
                  <a:moveTo>
                    <a:pt x="2985513" y="0"/>
                  </a:moveTo>
                  <a:lnTo>
                    <a:pt x="3050994" y="322181"/>
                  </a:lnTo>
                  <a:lnTo>
                    <a:pt x="4581525" y="322181"/>
                  </a:lnTo>
                  <a:lnTo>
                    <a:pt x="4581525" y="1910821"/>
                  </a:lnTo>
                  <a:lnTo>
                    <a:pt x="0" y="1910821"/>
                  </a:lnTo>
                  <a:lnTo>
                    <a:pt x="0" y="322181"/>
                  </a:lnTo>
                  <a:lnTo>
                    <a:pt x="2920033" y="322181"/>
                  </a:lnTo>
                  <a:close/>
                </a:path>
              </a:pathLst>
            </a:custGeom>
            <a:noFill/>
            <a:ln w="12700" cap="flat" cmpd="sng" algn="ctr">
              <a:solidFill>
                <a:srgbClr val="FF0000"/>
              </a:solidFill>
              <a:prstDash val="dash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60" name="文本框 259"/>
            <p:cNvSpPr txBox="1"/>
            <p:nvPr>
              <p:custDataLst>
                <p:tags r:id="rId12"/>
              </p:custDataLst>
            </p:nvPr>
          </p:nvSpPr>
          <p:spPr>
            <a:xfrm>
              <a:off x="8945498" y="2200482"/>
              <a:ext cx="2685351" cy="531492"/>
            </a:xfrm>
            <a:prstGeom prst="rect">
              <a:avLst/>
            </a:prstGeom>
            <a:noFill/>
            <a:ln w="12700">
              <a:noFill/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4">
                      <a:lumMod val="20000"/>
                      <a:lumOff val="80000"/>
                    </a:schemeClr>
                  </a:solidFill>
                </a14:hiddenFill>
              </a:ext>
            </a:extLst>
          </p:spPr>
          <p:txBody>
            <a:bodyPr wrap="non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6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含羟基</a:t>
              </a:r>
              <a:r>
                <a:rPr lang="en-US" altLang="zh-CN" sz="26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2</a:t>
              </a:r>
              <a:r>
                <a:rPr lang="zh-CN" altLang="en-US" sz="26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lt"/>
                </a:rPr>
                <a:t>个或以上</a:t>
              </a:r>
              <a:endParaRPr lang="zh-CN" altLang="en-US" sz="2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endParaRPr>
            </a:p>
          </p:txBody>
        </p:sp>
      </p:grpSp>
      <p:grpSp>
        <p:nvGrpSpPr>
          <p:cNvPr id="6" name="组合 5"/>
          <p:cNvGrpSpPr/>
          <p:nvPr>
            <p:custDataLst>
              <p:tags r:id="rId13"/>
            </p:custDataLst>
          </p:nvPr>
        </p:nvGrpSpPr>
        <p:grpSpPr>
          <a:xfrm>
            <a:off x="796925" y="2207517"/>
            <a:ext cx="5418455" cy="943988"/>
            <a:chOff x="1236" y="3639"/>
            <a:chExt cx="8533" cy="1487"/>
          </a:xfrm>
        </p:grpSpPr>
        <p:sp>
          <p:nvSpPr>
            <p:cNvPr id="261" name="矩形 260"/>
            <p:cNvSpPr/>
            <p:nvPr>
              <p:custDataLst>
                <p:tags r:id="rId14"/>
              </p:custDataLst>
            </p:nvPr>
          </p:nvSpPr>
          <p:spPr>
            <a:xfrm>
              <a:off x="1236" y="3965"/>
              <a:ext cx="2309" cy="11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50000"/>
                </a:lnSpc>
              </a:pPr>
              <a:r>
                <a:rPr lang="zh-CN" altLang="en-US" sz="2800" b="1" kern="100" smtClean="0">
                  <a:solidFill>
                    <a:srgbClr val="C0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官能团：</a:t>
              </a:r>
              <a:endParaRPr lang="zh-CN" altLang="en-US" sz="2800" b="1" kern="100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263" name="矩形 262"/>
            <p:cNvSpPr/>
            <p:nvPr>
              <p:custDataLst>
                <p:tags r:id="rId15"/>
              </p:custDataLst>
            </p:nvPr>
          </p:nvSpPr>
          <p:spPr>
            <a:xfrm>
              <a:off x="3373" y="3997"/>
              <a:ext cx="6396" cy="108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l">
                <a:lnSpc>
                  <a:spcPct val="150000"/>
                </a:lnSpc>
              </a:pPr>
              <a:r>
                <a:rPr lang="en-US" altLang="zh-CN" sz="2600" b="1" kern="100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—OH</a:t>
              </a:r>
              <a:r>
                <a:rPr lang="zh-CN" altLang="en-US" sz="2600" b="1" kern="100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、</a:t>
              </a:r>
              <a:r>
                <a:rPr lang="en-US" altLang="zh-CN" sz="2600" b="1" kern="100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—CHO(</a:t>
              </a:r>
              <a:r>
                <a:rPr lang="zh-CN" altLang="en-US" sz="2600" b="1" kern="100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或</a:t>
              </a:r>
              <a:r>
                <a:rPr lang="en-US" altLang="zh-CN" sz="2600" b="1" kern="100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           )</a:t>
              </a:r>
              <a:r>
                <a:rPr lang="zh-CN" altLang="en-US" sz="2600" b="1" kern="100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  </a:t>
              </a:r>
              <a:endParaRPr lang="zh-CN" altLang="en-US" sz="2600" b="1" kern="1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4" name="组合 3"/>
            <p:cNvGrpSpPr/>
            <p:nvPr>
              <p:custDataLst>
                <p:tags r:id="rId16"/>
              </p:custDataLst>
            </p:nvPr>
          </p:nvGrpSpPr>
          <p:grpSpPr>
            <a:xfrm>
              <a:off x="7822" y="3639"/>
              <a:ext cx="1256" cy="1453"/>
              <a:chOff x="8190" y="5963"/>
              <a:chExt cx="1256" cy="2044"/>
            </a:xfrm>
          </p:grpSpPr>
          <p:sp>
            <p:nvSpPr>
              <p:cNvPr id="229" name="矩形 228"/>
              <p:cNvSpPr/>
              <p:nvPr>
                <p:custDataLst>
                  <p:tags r:id="rId17"/>
                </p:custDataLst>
              </p:nvPr>
            </p:nvSpPr>
            <p:spPr>
              <a:xfrm>
                <a:off x="8474" y="5963"/>
                <a:ext cx="692" cy="1089"/>
              </a:xfrm>
              <a:prstGeom prst="rect">
                <a:avLst/>
              </a:prstGeom>
            </p:spPr>
            <p:txBody>
              <a:bodyPr wrap="square" anchor="ctr" anchorCtr="0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altLang="pl-PL" sz="2600" b="1" kern="100"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  <a:sym typeface="+mn-lt"/>
                  </a:rPr>
                  <a:t>O</a:t>
                </a:r>
                <a:endParaRPr lang="en-US" altLang="pl-PL" sz="2600" b="1" kern="100"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cxnSp>
            <p:nvCxnSpPr>
              <p:cNvPr id="235" name="直接连接符 234"/>
              <p:cNvCxnSpPr/>
              <p:nvPr>
                <p:custDataLst>
                  <p:tags r:id="rId18"/>
                </p:custDataLst>
              </p:nvPr>
            </p:nvCxnSpPr>
            <p:spPr>
              <a:xfrm flipH="1">
                <a:off x="8772" y="6793"/>
                <a:ext cx="0" cy="388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" name="直接连接符 238"/>
              <p:cNvCxnSpPr/>
              <p:nvPr>
                <p:custDataLst>
                  <p:tags r:id="rId19"/>
                </p:custDataLst>
              </p:nvPr>
            </p:nvCxnSpPr>
            <p:spPr>
              <a:xfrm rot="5400000" flipH="1">
                <a:off x="8384" y="7220"/>
                <a:ext cx="0" cy="388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0" name="直接连接符 249"/>
              <p:cNvCxnSpPr/>
              <p:nvPr>
                <p:custDataLst>
                  <p:tags r:id="rId20"/>
                </p:custDataLst>
              </p:nvPr>
            </p:nvCxnSpPr>
            <p:spPr>
              <a:xfrm rot="5400000" flipH="1">
                <a:off x="9252" y="7220"/>
                <a:ext cx="0" cy="388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" name="矩形 1"/>
              <p:cNvSpPr/>
              <p:nvPr>
                <p:custDataLst>
                  <p:tags r:id="rId21"/>
                </p:custDataLst>
              </p:nvPr>
            </p:nvSpPr>
            <p:spPr>
              <a:xfrm>
                <a:off x="8474" y="6918"/>
                <a:ext cx="664" cy="1089"/>
              </a:xfrm>
              <a:prstGeom prst="rect">
                <a:avLst/>
              </a:prstGeom>
            </p:spPr>
            <p:txBody>
              <a:bodyPr wrap="square" anchor="ctr" anchorCtr="0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pl-PL" altLang="zh-CN" sz="2600" b="1" kern="100"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  <a:sym typeface="+mn-lt"/>
                  </a:rPr>
                  <a:t>C</a:t>
                </a:r>
                <a:endParaRPr lang="pl-PL" altLang="zh-CN" sz="2600" b="1" kern="100">
                  <a:latin typeface="Times New Roman" panose="02020603050405020304" pitchFamily="18" charset="0"/>
                  <a:ea typeface="黑体" panose="02010609060101010101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cxnSp>
            <p:nvCxnSpPr>
              <p:cNvPr id="3" name="直接连接符 2"/>
              <p:cNvCxnSpPr/>
              <p:nvPr>
                <p:custDataLst>
                  <p:tags r:id="rId22"/>
                </p:custDataLst>
              </p:nvPr>
            </p:nvCxnSpPr>
            <p:spPr>
              <a:xfrm flipH="1">
                <a:off x="8892" y="6801"/>
                <a:ext cx="0" cy="388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8" name="组合 27"/>
          <p:cNvGrpSpPr/>
          <p:nvPr>
            <p:custDataLst>
              <p:tags r:id="rId23"/>
            </p:custDataLst>
          </p:nvPr>
        </p:nvGrpSpPr>
        <p:grpSpPr>
          <a:xfrm>
            <a:off x="1126721" y="3425825"/>
            <a:ext cx="3399964" cy="713105"/>
            <a:chOff x="8920923" y="2168009"/>
            <a:chExt cx="2734502" cy="713261"/>
          </a:xfrm>
        </p:grpSpPr>
        <p:sp>
          <p:nvSpPr>
            <p:cNvPr id="30" name="任意多边形: 形状 219"/>
            <p:cNvSpPr/>
            <p:nvPr>
              <p:custDataLst>
                <p:tags r:id="rId24"/>
              </p:custDataLst>
            </p:nvPr>
          </p:nvSpPr>
          <p:spPr>
            <a:xfrm flipV="1">
              <a:off x="8920923" y="2168009"/>
              <a:ext cx="2734502" cy="713261"/>
            </a:xfrm>
            <a:custGeom>
              <a:avLst/>
              <a:gdLst>
                <a:gd name="connsiteX0" fmla="*/ 2985513 w 4581525"/>
                <a:gd name="connsiteY0" fmla="*/ 0 h 1910821"/>
                <a:gd name="connsiteX1" fmla="*/ 3050994 w 4581525"/>
                <a:gd name="connsiteY1" fmla="*/ 322181 h 1910821"/>
                <a:gd name="connsiteX2" fmla="*/ 4581525 w 4581525"/>
                <a:gd name="connsiteY2" fmla="*/ 322181 h 1910821"/>
                <a:gd name="connsiteX3" fmla="*/ 4581525 w 4581525"/>
                <a:gd name="connsiteY3" fmla="*/ 1910821 h 1910821"/>
                <a:gd name="connsiteX4" fmla="*/ 0 w 4581525"/>
                <a:gd name="connsiteY4" fmla="*/ 1910821 h 1910821"/>
                <a:gd name="connsiteX5" fmla="*/ 0 w 4581525"/>
                <a:gd name="connsiteY5" fmla="*/ 322181 h 1910821"/>
                <a:gd name="connsiteX6" fmla="*/ 2920033 w 4581525"/>
                <a:gd name="connsiteY6" fmla="*/ 322181 h 1910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81525" h="1910821">
                  <a:moveTo>
                    <a:pt x="2985513" y="0"/>
                  </a:moveTo>
                  <a:lnTo>
                    <a:pt x="3050994" y="322181"/>
                  </a:lnTo>
                  <a:lnTo>
                    <a:pt x="4581525" y="322181"/>
                  </a:lnTo>
                  <a:lnTo>
                    <a:pt x="4581525" y="1910821"/>
                  </a:lnTo>
                  <a:lnTo>
                    <a:pt x="0" y="1910821"/>
                  </a:lnTo>
                  <a:lnTo>
                    <a:pt x="0" y="322181"/>
                  </a:lnTo>
                  <a:lnTo>
                    <a:pt x="2920033" y="322181"/>
                  </a:lnTo>
                  <a:close/>
                </a:path>
              </a:pathLst>
            </a:custGeom>
            <a:noFill/>
            <a:ln w="12700" cap="flat" cmpd="sng" algn="ctr">
              <a:solidFill>
                <a:srgbClr val="014C96"/>
              </a:solidFill>
              <a:prstDash val="dash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1" name="文本框 30"/>
            <p:cNvSpPr txBox="1"/>
            <p:nvPr>
              <p:custDataLst>
                <p:tags r:id="rId25"/>
              </p:custDataLst>
            </p:nvPr>
          </p:nvSpPr>
          <p:spPr>
            <a:xfrm>
              <a:off x="8997530" y="2199449"/>
              <a:ext cx="2568891" cy="491598"/>
            </a:xfrm>
            <a:prstGeom prst="rect">
              <a:avLst/>
            </a:prstGeom>
            <a:solidFill>
              <a:srgbClr val="E7F3FF"/>
            </a:solidFill>
            <a:ln w="12700">
              <a:noFill/>
              <a:prstDash val="dash"/>
            </a:ln>
          </p:spPr>
          <p:txBody>
            <a:bodyPr wrap="square" anchor="ctr" anchorCtr="0">
              <a:spAutoFit/>
            </a:bodyPr>
            <a:lstStyle/>
            <a:p>
              <a:pPr algn="just">
                <a:lnSpc>
                  <a:spcPct val="100000"/>
                </a:lnSpc>
              </a:pPr>
              <a:r>
                <a:rPr lang="zh-CN" altLang="en-US" sz="2600">
                  <a:latin typeface="Times New Roman" panose="02020603050405020304" pitchFamily="18" charset="0"/>
                  <a:ea typeface="微软雅黑" panose="020B0503020204020204" charset="-122"/>
                  <a:cs typeface="Times New Roman Regular" panose="02020603050405020304" charset="0"/>
                  <a:sym typeface="+mn-ea"/>
                </a:rPr>
                <a:t>根据</a:t>
              </a:r>
              <a:r>
                <a:rPr lang="zh-CN" altLang="en-US" sz="26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 Regular" panose="02020603050405020304" charset="0"/>
                  <a:sym typeface="+mn-ea"/>
                </a:rPr>
                <a:t>是否具有还原性</a:t>
              </a:r>
              <a:endPara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黑体" panose="02010609060101010101" charset="-122"/>
                <a:sym typeface="+mn-lt"/>
              </a:endParaRPr>
            </a:p>
          </p:txBody>
        </p:sp>
      </p:grpSp>
      <p:sp>
        <p:nvSpPr>
          <p:cNvPr id="35" name="文本框 34"/>
          <p:cNvSpPr txBox="1"/>
          <p:nvPr>
            <p:custDataLst>
              <p:tags r:id="rId26"/>
            </p:custDataLst>
          </p:nvPr>
        </p:nvSpPr>
        <p:spPr>
          <a:xfrm>
            <a:off x="575310" y="4430395"/>
            <a:ext cx="936625" cy="521970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  <a:extLst>
            <a:ext uri="{909E8E84-426E-40DD-AFC4-6F175D3DCCD1}">
              <a14:hiddenFill xmlns:a14="http://schemas.microsoft.com/office/drawing/2010/main">
                <a:solidFill>
                  <a:srgbClr val="35D1F1">
                    <a:lumMod val="20000"/>
                    <a:lumOff val="80000"/>
                  </a:srgb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latin typeface="Times New Roman Regular" panose="02020603050405020304" charset="0"/>
              </a:rPr>
              <a:t>糖类</a:t>
            </a:r>
            <a:endParaRPr lang="zh-CN" altLang="en-US" sz="2800">
              <a:latin typeface="Times New Roman Regular" panose="02020603050405020304" charset="0"/>
            </a:endParaRPr>
          </a:p>
        </p:txBody>
      </p:sp>
      <p:sp>
        <p:nvSpPr>
          <p:cNvPr id="36" name="左大括号 35"/>
          <p:cNvSpPr/>
          <p:nvPr>
            <p:custDataLst>
              <p:tags r:id="rId27"/>
            </p:custDataLst>
          </p:nvPr>
        </p:nvSpPr>
        <p:spPr>
          <a:xfrm>
            <a:off x="5327015" y="4020820"/>
            <a:ext cx="245745" cy="1311910"/>
          </a:xfrm>
          <a:prstGeom prst="leftBrace">
            <a:avLst>
              <a:gd name="adj1" fmla="val 120576"/>
              <a:gd name="adj2" fmla="val 50000"/>
            </a:avLst>
          </a:prstGeom>
        </p:spPr>
        <p:style>
          <a:lnRef idx="3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800">
              <a:solidFill>
                <a:sysClr val="windowText" lastClr="000000"/>
              </a:solidFill>
              <a:latin typeface="Times New Roman Regular" panose="02020603050405020304" charset="0"/>
              <a:cs typeface="Times New Roman Regular" panose="02020603050405020304" charset="0"/>
            </a:endParaRPr>
          </a:p>
        </p:txBody>
      </p:sp>
      <p:cxnSp>
        <p:nvCxnSpPr>
          <p:cNvPr id="37" name="直接箭头连接符 36"/>
          <p:cNvCxnSpPr>
            <a:stCxn id="35" idx="3"/>
          </p:cNvCxnSpPr>
          <p:nvPr>
            <p:custDataLst>
              <p:tags r:id="rId28"/>
            </p:custDataLst>
          </p:nvPr>
        </p:nvCxnSpPr>
        <p:spPr>
          <a:xfrm>
            <a:off x="1511935" y="4691380"/>
            <a:ext cx="3717290" cy="0"/>
          </a:xfrm>
          <a:prstGeom prst="straightConnector1">
            <a:avLst/>
          </a:prstGeom>
          <a:ln w="19050" cap="flat" cmpd="sng">
            <a:solidFill>
              <a:srgbClr val="FF0000"/>
            </a:solidFill>
            <a:prstDash val="solid"/>
            <a:miter lim="800000"/>
            <a:headEnd type="none"/>
            <a:tailEnd type="arrow" w="med" len="med"/>
          </a:ln>
        </p:spPr>
        <p:style>
          <a:lnRef idx="3">
            <a:srgbClr val="115686"/>
          </a:lnRef>
          <a:fillRef idx="0">
            <a:srgbClr val="FFFFFF"/>
          </a:fillRef>
          <a:effectRef idx="0">
            <a:srgbClr val="FFFFFF"/>
          </a:effectRef>
          <a:fontRef idx="minor">
            <a:sysClr val="windowText" lastClr="000000"/>
          </a:fontRef>
        </p:style>
      </p:cxnSp>
      <p:sp>
        <p:nvSpPr>
          <p:cNvPr id="38" name="文本框 37"/>
          <p:cNvSpPr txBox="1"/>
          <p:nvPr>
            <p:custDataLst>
              <p:tags r:id="rId29"/>
            </p:custDataLst>
          </p:nvPr>
        </p:nvSpPr>
        <p:spPr>
          <a:xfrm>
            <a:off x="5644515" y="3748405"/>
            <a:ext cx="1891665" cy="521970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  <a:extLst>
            <a:ext uri="{909E8E84-426E-40DD-AFC4-6F175D3DCCD1}">
              <a14:hiddenFill xmlns:a14="http://schemas.microsoft.com/office/drawing/2010/main">
                <a:solidFill>
                  <a:srgbClr val="F6F5C5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latin typeface="Times New Roman Regular" panose="02020603050405020304" charset="0"/>
              </a:rPr>
              <a:t>还原性糖</a:t>
            </a:r>
            <a:endParaRPr lang="zh-CN" altLang="en-US" sz="2800">
              <a:latin typeface="Times New Roman Regular" panose="02020603050405020304" charset="0"/>
            </a:endParaRPr>
          </a:p>
        </p:txBody>
      </p:sp>
      <p:sp>
        <p:nvSpPr>
          <p:cNvPr id="39" name="文本框 38"/>
          <p:cNvSpPr txBox="1"/>
          <p:nvPr>
            <p:custDataLst>
              <p:tags r:id="rId30"/>
            </p:custDataLst>
          </p:nvPr>
        </p:nvSpPr>
        <p:spPr>
          <a:xfrm>
            <a:off x="5650865" y="4882515"/>
            <a:ext cx="2346960" cy="521970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  <a:extLst>
            <a:ext uri="{909E8E84-426E-40DD-AFC4-6F175D3DCCD1}">
              <a14:hiddenFill xmlns:a14="http://schemas.microsoft.com/office/drawing/2010/main">
                <a:solidFill>
                  <a:srgbClr val="CFFBB1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latin typeface="Times New Roman Regular" panose="02020603050405020304" charset="0"/>
              </a:rPr>
              <a:t>非还原性糖</a:t>
            </a:r>
            <a:endParaRPr lang="zh-CN" altLang="en-US" sz="2800">
              <a:latin typeface="Times New Roman Regular" panose="02020603050405020304" charset="0"/>
            </a:endParaRPr>
          </a:p>
        </p:txBody>
      </p:sp>
      <p:sp>
        <p:nvSpPr>
          <p:cNvPr id="40" name="文本框 39"/>
          <p:cNvSpPr txBox="1"/>
          <p:nvPr>
            <p:custDataLst>
              <p:tags r:id="rId31"/>
            </p:custDataLst>
          </p:nvPr>
        </p:nvSpPr>
        <p:spPr>
          <a:xfrm>
            <a:off x="1626870" y="4158615"/>
            <a:ext cx="3027680" cy="60769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0" lang="zh-CN" altLang="en-US" sz="28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微软雅黑" panose="020B0503020204020204" charset="-122"/>
                <a:sym typeface="Times New Roman" panose="02020603050405020304" pitchFamily="18" charset="0"/>
              </a:rPr>
              <a:t>能与银氨溶液反应</a:t>
            </a:r>
            <a:endParaRPr kumimoji="0" lang="zh-CN" altLang="en-US" sz="280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微软雅黑" panose="020B0503020204020204" charset="-122"/>
              <a:sym typeface="Times New Roman" panose="02020603050405020304" pitchFamily="18" charset="0"/>
            </a:endParaRPr>
          </a:p>
        </p:txBody>
      </p:sp>
      <p:sp>
        <p:nvSpPr>
          <p:cNvPr id="41" name="文本框 40"/>
          <p:cNvSpPr txBox="1"/>
          <p:nvPr>
            <p:custDataLst>
              <p:tags r:id="rId32"/>
            </p:custDataLst>
          </p:nvPr>
        </p:nvSpPr>
        <p:spPr>
          <a:xfrm>
            <a:off x="1601959" y="4729602"/>
            <a:ext cx="3738880" cy="60769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0" lang="zh-CN" altLang="en-US" sz="28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微软雅黑" panose="020B0503020204020204" charset="-122"/>
                <a:sym typeface="Times New Roman" panose="02020603050405020304" pitchFamily="18" charset="0"/>
              </a:rPr>
              <a:t>能与氢氧化铜溶液反应</a:t>
            </a:r>
            <a:endParaRPr kumimoji="0" lang="zh-CN" altLang="en-US" sz="280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cs typeface="微软雅黑" panose="020B0503020204020204" charset="-122"/>
              <a:sym typeface="Times New Roman" panose="02020603050405020304" pitchFamily="18" charset="0"/>
            </a:endParaRPr>
          </a:p>
        </p:txBody>
      </p:sp>
      <p:sp>
        <p:nvSpPr>
          <p:cNvPr id="42" name="文本框 41"/>
          <p:cNvSpPr txBox="1"/>
          <p:nvPr>
            <p:custDataLst>
              <p:tags r:id="rId33"/>
            </p:custDataLst>
          </p:nvPr>
        </p:nvSpPr>
        <p:spPr>
          <a:xfrm>
            <a:off x="7607935" y="3748405"/>
            <a:ext cx="371729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+mn-ea"/>
                <a:cs typeface="+mn-ea"/>
                <a:sym typeface="Times New Roman" panose="02020603050405020304" pitchFamily="18" charset="0"/>
              </a:rPr>
              <a:t>---</a:t>
            </a:r>
            <a:r>
              <a:rPr lang="zh-CN" altLang="en-US" sz="2800">
                <a:solidFill>
                  <a:srgbClr val="FF0000"/>
                </a:solidFill>
                <a:latin typeface="+mn-ea"/>
                <a:cs typeface="+mn-ea"/>
                <a:sym typeface="Times New Roman" panose="02020603050405020304" pitchFamily="18" charset="0"/>
              </a:rPr>
              <a:t>醛糖，如葡萄糖</a:t>
            </a:r>
            <a:endParaRPr lang="zh-CN" altLang="en-US" sz="2800">
              <a:solidFill>
                <a:srgbClr val="FF0000"/>
              </a:solidFill>
              <a:latin typeface="+mn-ea"/>
              <a:cs typeface="+mn-ea"/>
              <a:sym typeface="Times New Roman" panose="02020603050405020304" pitchFamily="18" charset="0"/>
            </a:endParaRPr>
          </a:p>
        </p:txBody>
      </p:sp>
      <p:sp>
        <p:nvSpPr>
          <p:cNvPr id="43" name="文本框 42"/>
          <p:cNvSpPr txBox="1"/>
          <p:nvPr>
            <p:custDataLst>
              <p:tags r:id="rId34"/>
            </p:custDataLst>
          </p:nvPr>
        </p:nvSpPr>
        <p:spPr>
          <a:xfrm>
            <a:off x="8049895" y="4882515"/>
            <a:ext cx="326453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+mn-ea"/>
                <a:cs typeface="+mn-ea"/>
                <a:sym typeface="Times New Roman" panose="02020603050405020304" pitchFamily="18" charset="0"/>
              </a:rPr>
              <a:t>---</a:t>
            </a:r>
            <a:r>
              <a:rPr lang="zh-CN" altLang="en-US" sz="2800">
                <a:solidFill>
                  <a:srgbClr val="FF0000"/>
                </a:solidFill>
                <a:latin typeface="+mn-ea"/>
                <a:cs typeface="+mn-ea"/>
                <a:sym typeface="Times New Roman" panose="02020603050405020304" pitchFamily="18" charset="0"/>
              </a:rPr>
              <a:t>酮糖，如果糖</a:t>
            </a:r>
            <a:endParaRPr lang="zh-CN" altLang="en-US" sz="2800">
              <a:solidFill>
                <a:srgbClr val="FF0000"/>
              </a:solidFill>
              <a:latin typeface="+mn-ea"/>
              <a:cs typeface="+mn-ea"/>
              <a:sym typeface="Times New Roman" panose="02020603050405020304" pitchFamily="18" charset="0"/>
            </a:endParaRPr>
          </a:p>
        </p:txBody>
      </p:sp>
      <p:grpSp>
        <p:nvGrpSpPr>
          <p:cNvPr id="44" name="组合 43"/>
          <p:cNvGrpSpPr/>
          <p:nvPr>
            <p:custDataLst>
              <p:tags r:id="rId35"/>
            </p:custDataLst>
          </p:nvPr>
        </p:nvGrpSpPr>
        <p:grpSpPr>
          <a:xfrm>
            <a:off x="4163459" y="5630994"/>
            <a:ext cx="7398222" cy="1022835"/>
            <a:chOff x="4033412" y="5619144"/>
            <a:chExt cx="7398222" cy="1022835"/>
          </a:xfrm>
        </p:grpSpPr>
        <p:sp>
          <p:nvSpPr>
            <p:cNvPr id="45" name="文本框 44"/>
            <p:cNvSpPr txBox="1"/>
            <p:nvPr>
              <p:custDataLst>
                <p:tags r:id="rId36"/>
              </p:custDataLst>
            </p:nvPr>
          </p:nvSpPr>
          <p:spPr>
            <a:xfrm>
              <a:off x="5230778" y="5701016"/>
              <a:ext cx="6200856" cy="940963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>
              <a:solidFill>
                <a:schemeClr val="tx1"/>
              </a:solidFill>
              <a:prstDash val="dash"/>
            </a:ln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400" b="1">
                  <a:solidFill>
                    <a:srgbClr val="FF0000"/>
                  </a:solidFill>
                  <a:cs typeface="+mn-ea"/>
                  <a:sym typeface="+mn-lt"/>
                </a:rPr>
                <a:t>注意：</a:t>
              </a:r>
              <a:r>
                <a:rPr lang="zh-CN" altLang="en-US" sz="2400" b="1">
                  <a:cs typeface="+mn-ea"/>
                  <a:sym typeface="+mn-lt"/>
                </a:rPr>
                <a:t>果糖在稀碱溶液里发生酮式</a:t>
              </a:r>
              <a:r>
                <a:rPr lang="en-US" altLang="zh-CN" sz="2400" b="1">
                  <a:cs typeface="+mn-ea"/>
                  <a:sym typeface="+mn-lt"/>
                </a:rPr>
                <a:t>-</a:t>
              </a:r>
              <a:r>
                <a:rPr lang="zh-CN" altLang="en-US" sz="2400" b="1">
                  <a:cs typeface="+mn-ea"/>
                  <a:sym typeface="+mn-lt"/>
                </a:rPr>
                <a:t>烯醇式互变，使酮基变成醛基，使得</a:t>
              </a:r>
              <a:r>
                <a:rPr lang="zh-CN" altLang="en-US" sz="2400" b="1">
                  <a:solidFill>
                    <a:srgbClr val="FF0000"/>
                  </a:solidFill>
                  <a:cs typeface="+mn-ea"/>
                  <a:sym typeface="+mn-lt"/>
                </a:rPr>
                <a:t>果糖具有还原性</a:t>
              </a:r>
              <a:endParaRPr lang="zh-CN" altLang="en-US" sz="2400" b="1">
                <a:solidFill>
                  <a:srgbClr val="FF0000"/>
                </a:solidFill>
                <a:cs typeface="+mn-ea"/>
                <a:sym typeface="+mn-lt"/>
              </a:endParaRPr>
            </a:p>
          </p:txBody>
        </p:sp>
        <p:pic>
          <p:nvPicPr>
            <p:cNvPr id="46" name="图片 45"/>
            <p:cNvPicPr>
              <a:picLocks noChangeAspect="1"/>
            </p:cNvPicPr>
            <p:nvPr>
              <p:custDataLst>
                <p:tags r:id="rId37"/>
              </p:custDataLst>
            </p:nvPr>
          </p:nvPicPr>
          <p:blipFill>
            <a:blip r:embed="rId38"/>
            <a:stretch>
              <a:fillRect/>
            </a:stretch>
          </p:blipFill>
          <p:spPr>
            <a:xfrm>
              <a:off x="4033412" y="5619144"/>
              <a:ext cx="995545" cy="995545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100" grpId="0"/>
      <p:bldP spid="101" grpId="0"/>
      <p:bldP spid="35" grpId="0" animBg="1"/>
      <p:bldP spid="41" grpId="0"/>
      <p:bldP spid="40" grpId="0"/>
      <p:bldP spid="36" grpId="0" animBg="1"/>
      <p:bldP spid="38" grpId="0" animBg="1"/>
      <p:bldP spid="39" grpId="0" animBg="1"/>
      <p:bldP spid="42" grpId="0"/>
      <p:bldP spid="4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组合 117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6234864" cy="739714"/>
            <a:chOff x="466" y="644"/>
            <a:chExt cx="8143" cy="863"/>
          </a:xfrm>
        </p:grpSpPr>
        <p:sp>
          <p:nvSpPr>
            <p:cNvPr id="119" name="等腰三角形 118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120" name="文本框 119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7312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糖类的组成和分类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121" name="等腰三角形 120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9" name="矩形 8"/>
          <p:cNvSpPr/>
          <p:nvPr>
            <p:custDataLst>
              <p:tags r:id="rId5"/>
            </p:custDataLst>
          </p:nvPr>
        </p:nvSpPr>
        <p:spPr bwMode="auto">
          <a:xfrm>
            <a:off x="479425" y="967740"/>
            <a:ext cx="287083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二、糖类的分类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grpSp>
        <p:nvGrpSpPr>
          <p:cNvPr id="14" name="组合 13"/>
          <p:cNvGrpSpPr/>
          <p:nvPr>
            <p:custDataLst>
              <p:tags r:id="rId6"/>
            </p:custDataLst>
          </p:nvPr>
        </p:nvGrpSpPr>
        <p:grpSpPr>
          <a:xfrm>
            <a:off x="3804285" y="857250"/>
            <a:ext cx="5756910" cy="713105"/>
            <a:chOff x="8950461" y="2147685"/>
            <a:chExt cx="2662878" cy="713261"/>
          </a:xfrm>
        </p:grpSpPr>
        <p:sp>
          <p:nvSpPr>
            <p:cNvPr id="15" name="任意多边形: 形状 219"/>
            <p:cNvSpPr/>
            <p:nvPr>
              <p:custDataLst>
                <p:tags r:id="rId7"/>
              </p:custDataLst>
            </p:nvPr>
          </p:nvSpPr>
          <p:spPr>
            <a:xfrm flipV="1">
              <a:off x="8950461" y="2147685"/>
              <a:ext cx="2662878" cy="713261"/>
            </a:xfrm>
            <a:custGeom>
              <a:avLst/>
              <a:gdLst>
                <a:gd name="connsiteX0" fmla="*/ 2985513 w 4581525"/>
                <a:gd name="connsiteY0" fmla="*/ 0 h 1910821"/>
                <a:gd name="connsiteX1" fmla="*/ 3050994 w 4581525"/>
                <a:gd name="connsiteY1" fmla="*/ 322181 h 1910821"/>
                <a:gd name="connsiteX2" fmla="*/ 4581525 w 4581525"/>
                <a:gd name="connsiteY2" fmla="*/ 322181 h 1910821"/>
                <a:gd name="connsiteX3" fmla="*/ 4581525 w 4581525"/>
                <a:gd name="connsiteY3" fmla="*/ 1910821 h 1910821"/>
                <a:gd name="connsiteX4" fmla="*/ 0 w 4581525"/>
                <a:gd name="connsiteY4" fmla="*/ 1910821 h 1910821"/>
                <a:gd name="connsiteX5" fmla="*/ 0 w 4581525"/>
                <a:gd name="connsiteY5" fmla="*/ 322181 h 1910821"/>
                <a:gd name="connsiteX6" fmla="*/ 2920033 w 4581525"/>
                <a:gd name="connsiteY6" fmla="*/ 322181 h 1910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81525" h="1910821">
                  <a:moveTo>
                    <a:pt x="2985513" y="0"/>
                  </a:moveTo>
                  <a:lnTo>
                    <a:pt x="3050994" y="322181"/>
                  </a:lnTo>
                  <a:lnTo>
                    <a:pt x="4581525" y="322181"/>
                  </a:lnTo>
                  <a:lnTo>
                    <a:pt x="4581525" y="1910821"/>
                  </a:lnTo>
                  <a:lnTo>
                    <a:pt x="0" y="1910821"/>
                  </a:lnTo>
                  <a:lnTo>
                    <a:pt x="0" y="322181"/>
                  </a:lnTo>
                  <a:lnTo>
                    <a:pt x="2920033" y="322181"/>
                  </a:lnTo>
                  <a:close/>
                </a:path>
              </a:pathLst>
            </a:custGeom>
            <a:noFill/>
            <a:ln w="12700" cap="flat" cmpd="sng" algn="ctr">
              <a:solidFill>
                <a:srgbClr val="014C96"/>
              </a:solidFill>
              <a:prstDash val="dash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6" name="文本框 15"/>
            <p:cNvSpPr txBox="1"/>
            <p:nvPr>
              <p:custDataLst>
                <p:tags r:id="rId8"/>
              </p:custDataLst>
            </p:nvPr>
          </p:nvSpPr>
          <p:spPr>
            <a:xfrm>
              <a:off x="8997530" y="2199449"/>
              <a:ext cx="2568891" cy="491598"/>
            </a:xfrm>
            <a:prstGeom prst="rect">
              <a:avLst/>
            </a:prstGeom>
            <a:solidFill>
              <a:srgbClr val="E7F3FF"/>
            </a:solidFill>
            <a:ln w="12700">
              <a:noFill/>
              <a:prstDash val="dash"/>
            </a:ln>
          </p:spPr>
          <p:txBody>
            <a:bodyPr wrap="square" anchor="ctr" anchorCtr="0">
              <a:spAutoFit/>
            </a:bodyPr>
            <a:lstStyle/>
            <a:p>
              <a:pPr algn="just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2600">
                  <a:latin typeface="Times New Roman" panose="02020603050405020304" pitchFamily="18" charset="0"/>
                  <a:ea typeface="微软雅黑" panose="020B0503020204020204" charset="-122"/>
                  <a:cs typeface="Times New Roman Regular" panose="02020603050405020304" charset="0"/>
                  <a:sym typeface="+mn-ea"/>
                </a:rPr>
                <a:t>根据</a:t>
              </a:r>
              <a:r>
                <a:rPr lang="zh-CN" altLang="en-US" sz="26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 Regular" panose="02020603050405020304" charset="0"/>
                  <a:sym typeface="+mn-ea"/>
                </a:rPr>
                <a:t>能否水解以及水解后的产物划分</a:t>
              </a:r>
              <a:endPara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 Regular" panose="02020603050405020304" charset="0"/>
                <a:sym typeface="+mn-ea"/>
              </a:endParaRPr>
            </a:p>
          </p:txBody>
        </p:sp>
      </p:grpSp>
      <p:graphicFrame>
        <p:nvGraphicFramePr>
          <p:cNvPr id="18" name="表格 17"/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721178" y="1626752"/>
          <a:ext cx="10717610" cy="3246755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479912"/>
                <a:gridCol w="2572468"/>
                <a:gridCol w="3525388"/>
                <a:gridCol w="3139842"/>
              </a:tblGrid>
              <a:tr h="459719">
                <a:tc>
                  <a:txBody>
                    <a:bodyPr wrap="square"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ct val="0"/>
                        </a:spcAft>
                        <a:buNone/>
                        <a:tabLst>
                          <a:tab pos="2666365" algn="l"/>
                        </a:tabLst>
                      </a:pPr>
                      <a:r>
                        <a:rPr lang="zh-CN" altLang="en-US" sz="2600" b="1" kern="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类别</a:t>
                      </a:r>
                      <a:endParaRPr lang="zh-CN" altLang="en-US" sz="2600" b="1" kern="1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391" marR="68391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ct val="0"/>
                        </a:spcAft>
                        <a:buNone/>
                        <a:tabLst>
                          <a:tab pos="2666365" algn="l"/>
                        </a:tabLst>
                      </a:pPr>
                      <a:r>
                        <a:rPr lang="zh-CN" altLang="en-US" sz="2600" b="1" kern="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单糖</a:t>
                      </a:r>
                      <a:endParaRPr lang="zh-CN" altLang="en-US" sz="2600" b="1" kern="1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391" marR="68391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ct val="0"/>
                        </a:spcAft>
                        <a:buNone/>
                        <a:tabLst>
                          <a:tab pos="2666365" algn="l"/>
                        </a:tabLst>
                      </a:pPr>
                      <a:r>
                        <a:rPr lang="zh-CN" altLang="en-US" sz="2600" b="1" kern="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寡糖</a:t>
                      </a:r>
                      <a:endParaRPr lang="zh-CN" altLang="en-US" sz="2600" b="1" kern="1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391" marR="68391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ct val="0"/>
                        </a:spcAft>
                        <a:tabLst>
                          <a:tab pos="2666365" algn="l"/>
                        </a:tabLst>
                      </a:pPr>
                      <a:r>
                        <a:rPr lang="zh-CN" altLang="en-US" sz="2600" b="1" kern="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多糖</a:t>
                      </a:r>
                      <a:endParaRPr lang="zh-CN" altLang="en-US" sz="2600" b="1" kern="1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391" marR="68391" marT="0" marB="0" vert="horz" anchor="ctr"/>
                </a:tc>
              </a:tr>
              <a:tr h="638810">
                <a:tc>
                  <a:txBody>
                    <a:bodyPr wrap="square"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ct val="0"/>
                        </a:spcAft>
                        <a:buNone/>
                        <a:tabLst>
                          <a:tab pos="2666365" algn="l"/>
                        </a:tabLst>
                      </a:pPr>
                      <a:r>
                        <a:rPr lang="zh-CN" altLang="en-US" sz="2600" b="1" kern="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能否水解</a:t>
                      </a:r>
                      <a:endParaRPr lang="zh-CN" altLang="en-US" sz="2600" b="1" kern="1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391" marR="68391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ct val="0"/>
                        </a:spcAft>
                        <a:buNone/>
                        <a:tabLst>
                          <a:tab pos="2666365" algn="l"/>
                        </a:tabLst>
                      </a:pPr>
                      <a:endParaRPr lang="zh-CN" altLang="en-US" sz="2600" b="1" kern="1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391" marR="68391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ct val="0"/>
                        </a:spcAft>
                        <a:buNone/>
                        <a:tabLst>
                          <a:tab pos="2666365" algn="l"/>
                        </a:tabLst>
                      </a:pPr>
                      <a:endParaRPr lang="zh-CN" altLang="en-US" sz="2600" b="1" kern="1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391" marR="68391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ct val="0"/>
                        </a:spcAft>
                        <a:tabLst>
                          <a:tab pos="2666365" algn="l"/>
                        </a:tabLst>
                      </a:pPr>
                      <a:endParaRPr lang="zh-CN" sz="2600" b="1" kern="1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391" marR="68391" marT="0" marB="0" vert="horz" anchor="ctr"/>
                </a:tc>
              </a:tr>
              <a:tr h="696595">
                <a:tc>
                  <a:txBody>
                    <a:bodyPr wrap="square"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ct val="0"/>
                        </a:spcAft>
                        <a:buNone/>
                        <a:tabLst>
                          <a:tab pos="2666365" algn="l"/>
                        </a:tabLst>
                      </a:pPr>
                      <a:r>
                        <a:rPr lang="zh-CN" altLang="en-US" sz="2600" b="1" kern="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实例</a:t>
                      </a:r>
                      <a:endParaRPr lang="zh-CN" altLang="en-US" sz="2600" b="1" kern="1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391" marR="68391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ct val="0"/>
                        </a:spcAft>
                        <a:buNone/>
                        <a:tabLst>
                          <a:tab pos="2666365" algn="l"/>
                        </a:tabLst>
                      </a:pPr>
                      <a:endParaRPr lang="zh-CN" altLang="en-US" sz="2600" b="1" kern="1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391" marR="68391" marT="0" marB="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ct val="0"/>
                        </a:spcAft>
                        <a:buNone/>
                        <a:tabLst>
                          <a:tab pos="2666365" algn="l"/>
                        </a:tabLst>
                      </a:pPr>
                      <a:endParaRPr lang="zh-CN" altLang="en-US" sz="2600" b="1" kern="1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391" marR="68391" marT="0" marB="0" vert="horz"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ct val="0"/>
                        </a:spcAft>
                        <a:tabLst>
                          <a:tab pos="2666365" algn="l"/>
                        </a:tabLst>
                      </a:pPr>
                      <a:endParaRPr lang="zh-CN" sz="2600" b="1" kern="1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391" marR="68391" marT="0" marB="0" vert="horz"/>
                </a:tc>
              </a:tr>
              <a:tr h="614937">
                <a:tc>
                  <a:txBody>
                    <a:bodyPr wrap="square"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ct val="0"/>
                        </a:spcAft>
                        <a:buNone/>
                        <a:tabLst>
                          <a:tab pos="2666365" algn="l"/>
                        </a:tabLst>
                      </a:pPr>
                      <a:r>
                        <a:rPr lang="zh-CN" altLang="en-US" sz="2600" b="1" kern="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组成</a:t>
                      </a:r>
                      <a:endParaRPr lang="zh-CN" altLang="en-US" sz="2600" b="1" kern="1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391" marR="68391" marT="0" marB="0" vert="horz" anchor="ctr"/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66365" algn="l"/>
                        </a:tabLst>
                        <a:defRPr/>
                      </a:pPr>
                      <a:endParaRPr lang="zh-CN" altLang="en-US" sz="2600" b="1" kern="1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391" marR="68391" marT="0" marB="0" vert="horz" anchor="ctr"/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66365" algn="l"/>
                        </a:tabLst>
                        <a:defRPr/>
                      </a:pPr>
                      <a:endParaRPr lang="en-US" altLang="zh-CN" sz="2600" b="1" kern="100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391" marR="68391" marT="0" marB="0" vert="horz" anchor="ctr"/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66365" algn="l"/>
                        </a:tabLst>
                        <a:defRPr/>
                      </a:pPr>
                      <a:endParaRPr lang="en-US" altLang="zh-CN" sz="2600" b="1" i="1" baseline="-25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391" marR="68391" marT="0" marB="0" vert="horz" anchor="ctr"/>
                </a:tc>
              </a:tr>
              <a:tr h="781685">
                <a:tc>
                  <a:txBody>
                    <a:bodyPr wrap="square"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ct val="0"/>
                        </a:spcAft>
                        <a:buNone/>
                        <a:tabLst>
                          <a:tab pos="2666365" algn="l"/>
                        </a:tabLst>
                      </a:pPr>
                      <a:r>
                        <a:rPr lang="zh-CN" altLang="en-US" sz="2600" b="1" kern="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关系</a:t>
                      </a:r>
                      <a:endParaRPr lang="zh-CN" altLang="en-US" sz="2600" b="1" kern="1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391" marR="68391" marT="0" marB="0" vert="horz" anchor="ctr"/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66365" algn="l"/>
                        </a:tabLst>
                        <a:defRPr/>
                      </a:pPr>
                      <a:endParaRPr lang="zh-CN" altLang="zh-CN" sz="2600" b="1" kern="1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391" marR="68391" marT="0" marB="0" vert="horz" anchor="ctr"/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66365" algn="l"/>
                        </a:tabLst>
                        <a:defRPr/>
                      </a:pPr>
                      <a:endParaRPr lang="zh-CN" altLang="zh-CN" sz="2600" b="1" kern="1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391" marR="68391" marT="0" marB="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spcAft>
                          <a:spcPct val="0"/>
                        </a:spcAft>
                      </a:pPr>
                      <a:endParaRPr lang="zh-CN" altLang="zh-CN" sz="2600" b="1" kern="1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68391" marR="68391" marT="0" marB="0" vert="horz" anchor="ctr"/>
                </a:tc>
              </a:tr>
            </a:tbl>
          </a:graphicData>
        </a:graphic>
      </p:graphicFrame>
      <p:sp>
        <p:nvSpPr>
          <p:cNvPr id="20" name="文本框 19"/>
          <p:cNvSpPr txBox="1"/>
          <p:nvPr>
            <p:custDataLst>
              <p:tags r:id="rId10"/>
            </p:custDataLst>
          </p:nvPr>
        </p:nvSpPr>
        <p:spPr>
          <a:xfrm>
            <a:off x="2528491" y="2146240"/>
            <a:ext cx="1519719" cy="572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Aft>
                <a:spcPct val="0"/>
              </a:spcAft>
              <a:buNone/>
              <a:tabLst>
                <a:tab pos="2666365" algn="l"/>
              </a:tabLst>
            </a:pPr>
            <a:r>
              <a:rPr lang="zh-CN" altLang="en-US" sz="2400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不能</a:t>
            </a:r>
            <a:endParaRPr lang="zh-CN" altLang="en-US" sz="2400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8" name="文本框 27"/>
          <p:cNvSpPr txBox="1"/>
          <p:nvPr>
            <p:custDataLst>
              <p:tags r:id="rId11"/>
            </p:custDataLst>
          </p:nvPr>
        </p:nvSpPr>
        <p:spPr>
          <a:xfrm>
            <a:off x="4535462" y="2150802"/>
            <a:ext cx="3928963" cy="572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Aft>
                <a:spcPct val="0"/>
              </a:spcAft>
              <a:buNone/>
              <a:tabLst>
                <a:tab pos="2666365" algn="l"/>
              </a:tabLst>
            </a:pPr>
            <a:r>
              <a:rPr lang="zh-CN" altLang="en-US" sz="2400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能水解成</a:t>
            </a:r>
            <a:r>
              <a:rPr lang="en-US" altLang="zh-CN" sz="2400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2~10</a:t>
            </a:r>
            <a:r>
              <a:rPr lang="zh-CN" altLang="en-US" sz="2400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分子单糖</a:t>
            </a:r>
            <a:endParaRPr lang="zh-CN" altLang="en-US" sz="2400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0" name="文本框 29"/>
          <p:cNvSpPr txBox="1"/>
          <p:nvPr>
            <p:custDataLst>
              <p:tags r:id="rId12"/>
            </p:custDataLst>
          </p:nvPr>
        </p:nvSpPr>
        <p:spPr>
          <a:xfrm>
            <a:off x="8046857" y="2161275"/>
            <a:ext cx="3639012" cy="572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Aft>
                <a:spcPct val="0"/>
              </a:spcAft>
              <a:tabLst>
                <a:tab pos="2666365" algn="l"/>
              </a:tabLst>
            </a:pPr>
            <a:r>
              <a:rPr lang="zh-CN" altLang="en-US" sz="2400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能水解成多分子单糖</a:t>
            </a:r>
            <a:endParaRPr lang="zh-CN" altLang="en-US" sz="2400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2" name="文本框 31"/>
          <p:cNvSpPr txBox="1"/>
          <p:nvPr>
            <p:custDataLst>
              <p:tags r:id="rId13"/>
            </p:custDataLst>
          </p:nvPr>
        </p:nvSpPr>
        <p:spPr>
          <a:xfrm>
            <a:off x="2665846" y="3455943"/>
            <a:ext cx="1505484" cy="5245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66365" algn="l"/>
              </a:tabLst>
              <a:defRPr/>
            </a:pPr>
            <a:r>
              <a:rPr lang="en-US" altLang="zh-CN" sz="2400" kern="1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</a:t>
            </a:r>
            <a:r>
              <a:rPr lang="en-US" altLang="zh-CN" sz="2400" kern="100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6</a:t>
            </a:r>
            <a:r>
              <a:rPr lang="en-US" altLang="zh-CN" sz="2400" kern="1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H</a:t>
            </a:r>
            <a:r>
              <a:rPr lang="en-US" altLang="zh-CN" sz="2400" kern="100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12</a:t>
            </a:r>
            <a:r>
              <a:rPr lang="en-US" altLang="zh-CN" sz="2400" kern="1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O</a:t>
            </a:r>
            <a:r>
              <a:rPr lang="en-US" altLang="zh-CN" sz="2400" kern="100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6</a:t>
            </a:r>
            <a:endParaRPr lang="zh-CN" altLang="en-US" sz="2400" b="0" kern="1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4" name="文本框 33"/>
          <p:cNvSpPr txBox="1"/>
          <p:nvPr>
            <p:custDataLst>
              <p:tags r:id="rId14"/>
            </p:custDataLst>
          </p:nvPr>
        </p:nvSpPr>
        <p:spPr>
          <a:xfrm>
            <a:off x="5326358" y="3455943"/>
            <a:ext cx="2639433" cy="525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66365" algn="l"/>
              </a:tabLst>
              <a:defRPr/>
            </a:pPr>
            <a:r>
              <a:rPr lang="en-US" altLang="zh-CN" sz="2400" kern="1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</a:t>
            </a:r>
            <a:r>
              <a:rPr lang="en-US" altLang="zh-CN" sz="2400" kern="100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12</a:t>
            </a:r>
            <a:r>
              <a:rPr lang="en-US" altLang="zh-CN" sz="2400" kern="1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H</a:t>
            </a:r>
            <a:r>
              <a:rPr lang="en-US" altLang="zh-CN" sz="2400" kern="100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22</a:t>
            </a:r>
            <a:r>
              <a:rPr lang="en-US" altLang="zh-CN" sz="2400" kern="1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O</a:t>
            </a:r>
            <a:r>
              <a:rPr lang="en-US" altLang="zh-CN" sz="2400" kern="100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11</a:t>
            </a:r>
            <a:r>
              <a:rPr lang="zh-CN" altLang="en-US" sz="2400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（二糖）</a:t>
            </a:r>
            <a:endParaRPr lang="en-US" altLang="zh-CN" sz="2400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6" name="文本框 35"/>
          <p:cNvSpPr txBox="1"/>
          <p:nvPr>
            <p:custDataLst>
              <p:tags r:id="rId15"/>
            </p:custDataLst>
          </p:nvPr>
        </p:nvSpPr>
        <p:spPr>
          <a:xfrm>
            <a:off x="9013494" y="3455943"/>
            <a:ext cx="1808845" cy="572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66365" algn="l"/>
              </a:tabLst>
              <a:defRPr/>
            </a:pPr>
            <a:r>
              <a:rPr lang="en-US" altLang="zh-CN" sz="2400" kern="1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(C</a:t>
            </a:r>
            <a:r>
              <a:rPr lang="en-US" altLang="zh-CN" sz="2400" kern="100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6</a:t>
            </a:r>
            <a:r>
              <a:rPr lang="en-US" altLang="zh-CN" sz="2400" kern="1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H</a:t>
            </a:r>
            <a:r>
              <a:rPr lang="en-US" altLang="zh-CN" sz="2400" kern="100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10</a:t>
            </a:r>
            <a:r>
              <a:rPr lang="en-US" altLang="zh-CN" sz="2400" kern="1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O</a:t>
            </a:r>
            <a:r>
              <a:rPr lang="en-US" altLang="zh-CN" sz="2400" kern="100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5</a:t>
            </a:r>
            <a:r>
              <a:rPr lang="en-US" altLang="zh-CN" sz="2400" kern="1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)</a:t>
            </a:r>
            <a:r>
              <a:rPr lang="en-US" altLang="zh-CN" sz="2400" i="1" kern="100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</a:t>
            </a:r>
            <a:endParaRPr lang="en-US" altLang="zh-CN" sz="2400" i="1" baseline="-250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8" name="文本框 37"/>
          <p:cNvSpPr txBox="1"/>
          <p:nvPr>
            <p:custDataLst>
              <p:tags r:id="rId16"/>
            </p:custDataLst>
          </p:nvPr>
        </p:nvSpPr>
        <p:spPr>
          <a:xfrm>
            <a:off x="2462624" y="4277875"/>
            <a:ext cx="1911927" cy="46037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pPr marR="0" lvl="0" indent="0" algn="ctr" defTabSz="914400" rtl="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b="0" kern="1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同分异构体</a:t>
            </a:r>
            <a:endParaRPr lang="zh-CN" altLang="en-US" sz="2400" b="0" kern="1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40" name="文本框 39"/>
          <p:cNvSpPr txBox="1"/>
          <p:nvPr>
            <p:custDataLst>
              <p:tags r:id="rId17"/>
            </p:custDataLst>
          </p:nvPr>
        </p:nvSpPr>
        <p:spPr>
          <a:xfrm>
            <a:off x="5568763" y="4277875"/>
            <a:ext cx="2037075" cy="46037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pPr marR="0" lvl="0" indent="0" algn="ctr" defTabSz="914400" rtl="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b="0" kern="1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同分异构体</a:t>
            </a:r>
            <a:endParaRPr lang="zh-CN" altLang="en-US" sz="2400" b="0" kern="1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42" name="文本框 41"/>
          <p:cNvSpPr txBox="1"/>
          <p:nvPr>
            <p:custDataLst>
              <p:tags r:id="rId18"/>
            </p:custDataLst>
          </p:nvPr>
        </p:nvSpPr>
        <p:spPr>
          <a:xfrm>
            <a:off x="8210810" y="4093090"/>
            <a:ext cx="3311106" cy="82994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pPr indent="0" algn="ctr" fontAlgn="auto">
              <a:lnSpc>
                <a:spcPct val="100000"/>
              </a:lnSpc>
              <a:spcAft>
                <a:spcPct val="0"/>
              </a:spcAft>
            </a:pPr>
            <a:r>
              <a:rPr lang="zh-CN" altLang="en-US" sz="2400" b="0" kern="1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混合物</a:t>
            </a:r>
            <a:endParaRPr lang="en-US" altLang="zh-CN" sz="2400" b="0" kern="1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0" algn="ctr" fontAlgn="auto">
              <a:lnSpc>
                <a:spcPct val="100000"/>
              </a:lnSpc>
              <a:spcAft>
                <a:spcPct val="0"/>
              </a:spcAft>
            </a:pPr>
            <a:r>
              <a:rPr lang="zh-CN" altLang="en-US" sz="2400" b="0" kern="1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不互为同分异构体</a:t>
            </a:r>
            <a:endParaRPr lang="zh-CN" altLang="zh-CN" sz="2400" b="0" kern="1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44" name="文本框 43"/>
          <p:cNvSpPr txBox="1"/>
          <p:nvPr>
            <p:custDataLst>
              <p:tags r:id="rId19"/>
            </p:custDataLst>
          </p:nvPr>
        </p:nvSpPr>
        <p:spPr>
          <a:xfrm>
            <a:off x="2307520" y="2855818"/>
            <a:ext cx="2193288" cy="570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66365" algn="l"/>
              </a:tabLst>
              <a:defRPr/>
            </a:pPr>
            <a:r>
              <a:rPr lang="zh-CN" altLang="en-US" sz="2400" b="0" kern="1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葡萄糖   果糖</a:t>
            </a:r>
            <a:endParaRPr lang="zh-CN" altLang="en-US" sz="2400" b="0" kern="1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46" name="文本框 45"/>
          <p:cNvSpPr txBox="1"/>
          <p:nvPr>
            <p:custDataLst>
              <p:tags r:id="rId20"/>
            </p:custDataLst>
          </p:nvPr>
        </p:nvSpPr>
        <p:spPr>
          <a:xfrm>
            <a:off x="4776274" y="2855818"/>
            <a:ext cx="3578105" cy="572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66365" algn="l"/>
              </a:tabLst>
              <a:defRPr/>
            </a:pPr>
            <a:r>
              <a:rPr lang="zh-CN" altLang="en-US" sz="2400" b="0" kern="1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蔗糖    麦芽糖    乳糖</a:t>
            </a:r>
            <a:endParaRPr lang="zh-CN" altLang="en-US" sz="2400" b="0" kern="1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48" name="文本框 47"/>
          <p:cNvSpPr txBox="1"/>
          <p:nvPr>
            <p:custDataLst>
              <p:tags r:id="rId21"/>
            </p:custDataLst>
          </p:nvPr>
        </p:nvSpPr>
        <p:spPr>
          <a:xfrm>
            <a:off x="8716630" y="2855818"/>
            <a:ext cx="2299466" cy="570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66365" algn="l"/>
              </a:tabLst>
              <a:defRPr/>
            </a:pPr>
            <a:r>
              <a:rPr lang="zh-CN" altLang="en-US" sz="2400" b="0" kern="1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淀粉   纤维素</a:t>
            </a:r>
            <a:endParaRPr lang="zh-CN" altLang="en-US" sz="2400" b="0" kern="1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16737"/>
          <p:cNvSpPr txBox="1"/>
          <p:nvPr>
            <p:custDataLst>
              <p:tags r:id="rId22"/>
            </p:custDataLst>
          </p:nvPr>
        </p:nvSpPr>
        <p:spPr bwMode="auto">
          <a:xfrm>
            <a:off x="1593721" y="5492245"/>
            <a:ext cx="160528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lIns="91440" tIns="45720" rIns="91440" bIns="45720" numCol="1" spcCol="0" rtlCol="0" fromWordArt="0" anchor="t" anchorCtr="0" forceAA="0" compatLnSpc="1">
            <a:spAutoFit/>
            <a:scene3d>
              <a:camera prst="orthographicFront"/>
              <a:lightRig rig="threePt" dir="t"/>
            </a:scene3d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相互转化</a:t>
            </a:r>
            <a:endParaRPr lang="zh-CN" altLang="en-US" sz="2800" b="1"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12" name="组合 116738"/>
          <p:cNvGrpSpPr/>
          <p:nvPr>
            <p:custDataLst>
              <p:tags r:id="rId23"/>
            </p:custDataLst>
          </p:nvPr>
        </p:nvGrpSpPr>
        <p:grpSpPr>
          <a:xfrm>
            <a:off x="3447415" y="4792345"/>
            <a:ext cx="5523230" cy="2113229"/>
            <a:chOff x="657" y="2736"/>
            <a:chExt cx="3683" cy="1496"/>
          </a:xfrm>
        </p:grpSpPr>
        <p:sp>
          <p:nvSpPr>
            <p:cNvPr id="2" name="文本框 116739"/>
            <p:cNvSpPr/>
            <p:nvPr>
              <p:custDataLst>
                <p:tags r:id="rId24"/>
              </p:custDataLst>
            </p:nvPr>
          </p:nvSpPr>
          <p:spPr>
            <a:xfrm>
              <a:off x="1824" y="2736"/>
              <a:ext cx="1344" cy="413"/>
            </a:xfrm>
            <a:prstGeom prst="rect">
              <a:avLst/>
            </a:prstGeom>
            <a:noFill/>
            <a:ln>
              <a:noFill/>
              <a:round/>
            </a:ln>
          </p:spPr>
          <p:txBody>
            <a:bodyPr anchor="t" anchorCtr="0">
              <a:spAutoFit/>
            </a:bodyPr>
            <a:lstStyle>
              <a:lvl1pPr marL="0" indent="0" algn="l" defTabSz="91440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1" i="0" u="none" baseline="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457200" indent="0" algn="l" defTabSz="91440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1" i="0" u="none" baseline="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914400" indent="0" algn="l" defTabSz="91440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1" i="0" u="none" baseline="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371600" indent="0" algn="l" defTabSz="91440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1" i="0" u="none" baseline="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1828800" indent="0" algn="l" defTabSz="91440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  <a:defRPr lang="en-US" altLang="en-US" sz="2400" b="1" i="0" u="none" baseline="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</a:lstStyle>
            <a:p>
              <a:pPr lvl="0">
                <a:spcBef>
                  <a:spcPct val="50000"/>
                </a:spcBef>
              </a:pPr>
              <a:r>
                <a:rPr lang="zh-CN" altLang="en-US" sz="3200"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scaled="0"/>
                  </a:gradFill>
                  <a:latin typeface="微软雅黑" panose="020B0503020204020204" charset="-122"/>
                  <a:ea typeface="微软雅黑" panose="020B0503020204020204" charset="-122"/>
                </a:rPr>
                <a:t>低聚糖</a:t>
              </a:r>
              <a:endParaRPr lang="zh-CN" altLang="en-US" sz="32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3" name="组合 116740"/>
            <p:cNvGrpSpPr/>
            <p:nvPr>
              <p:custDataLst>
                <p:tags r:id="rId25"/>
              </p:custDataLst>
            </p:nvPr>
          </p:nvGrpSpPr>
          <p:grpSpPr>
            <a:xfrm>
              <a:off x="657" y="3006"/>
              <a:ext cx="3683" cy="1226"/>
              <a:chOff x="657" y="3006"/>
              <a:chExt cx="3683" cy="1226"/>
            </a:xfrm>
          </p:grpSpPr>
          <p:sp>
            <p:nvSpPr>
              <p:cNvPr id="4" name="文本框 116741"/>
              <p:cNvSpPr/>
              <p:nvPr>
                <p:custDataLst>
                  <p:tags r:id="rId26"/>
                </p:custDataLst>
              </p:nvPr>
            </p:nvSpPr>
            <p:spPr>
              <a:xfrm>
                <a:off x="657" y="3678"/>
                <a:ext cx="816" cy="413"/>
              </a:xfrm>
              <a:prstGeom prst="rect">
                <a:avLst/>
              </a:prstGeom>
              <a:noFill/>
              <a:ln>
                <a:noFill/>
                <a:round/>
              </a:ln>
            </p:spPr>
            <p:txBody>
              <a:bodyPr anchor="t" anchorCtr="0">
                <a:spAutoFit/>
              </a:bodyPr>
              <a:lstStyle>
                <a:lvl1pPr marL="0" indent="0" algn="l" defTabSz="91440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defRPr lang="en-US" altLang="en-US" sz="2400" b="1" i="0" u="none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457200" indent="0" algn="l" defTabSz="91440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defRPr lang="en-US" altLang="en-US" sz="2400" b="1" i="0" u="none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914400" indent="0" algn="l" defTabSz="91440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defRPr lang="en-US" altLang="en-US" sz="2400" b="1" i="0" u="none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371600" indent="0" algn="l" defTabSz="91440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defRPr lang="en-US" altLang="en-US" sz="2400" b="1" i="0" u="none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1828800" indent="0" algn="l" defTabSz="91440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defRPr lang="en-US" altLang="en-US" sz="2400" b="1" i="0" u="none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</a:lstStyle>
              <a:p>
                <a:pPr lvl="0" algn="l">
                  <a:spcBef>
                    <a:spcPct val="50000"/>
                  </a:spcBef>
                </a:pPr>
                <a:r>
                  <a:rPr lang="zh-CN" sz="3200">
                    <a:gradFill>
                      <a:gsLst>
                        <a:gs pos="0">
                          <a:srgbClr val="007BD3"/>
                        </a:gs>
                        <a:gs pos="100000">
                          <a:srgbClr val="034373"/>
                        </a:gs>
                      </a:gsLst>
                      <a:lin scaled="0"/>
                    </a:gra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单糖</a:t>
                </a:r>
                <a:endParaRPr lang="zh-CN" sz="3200"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scaled="0"/>
                  </a:gradFill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</p:txBody>
          </p:sp>
          <p:sp>
            <p:nvSpPr>
              <p:cNvPr id="17" name="文本框 116742"/>
              <p:cNvSpPr/>
              <p:nvPr>
                <p:custDataLst>
                  <p:tags r:id="rId27"/>
                </p:custDataLst>
              </p:nvPr>
            </p:nvSpPr>
            <p:spPr>
              <a:xfrm>
                <a:off x="3456" y="3678"/>
                <a:ext cx="884" cy="413"/>
              </a:xfrm>
              <a:prstGeom prst="rect">
                <a:avLst/>
              </a:prstGeom>
              <a:noFill/>
              <a:ln>
                <a:noFill/>
                <a:round/>
              </a:ln>
            </p:spPr>
            <p:txBody>
              <a:bodyPr wrap="square" anchor="t" anchorCtr="0">
                <a:spAutoFit/>
              </a:bodyPr>
              <a:lstStyle>
                <a:lvl1pPr marL="0" indent="0" algn="l" defTabSz="91440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defRPr lang="en-US" altLang="en-US" sz="2400" b="1" i="0" u="none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457200" indent="0" algn="l" defTabSz="91440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defRPr lang="en-US" altLang="en-US" sz="2400" b="1" i="0" u="none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914400" indent="0" algn="l" defTabSz="91440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defRPr lang="en-US" altLang="en-US" sz="2400" b="1" i="0" u="none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371600" indent="0" algn="l" defTabSz="91440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defRPr lang="en-US" altLang="en-US" sz="2400" b="1" i="0" u="none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1828800" indent="0" algn="l" defTabSz="91440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defRPr lang="en-US" altLang="en-US" sz="2400" b="1" i="0" u="none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</a:lstStyle>
              <a:p>
                <a:pPr lvl="0" algn="l">
                  <a:spcBef>
                    <a:spcPct val="50000"/>
                  </a:spcBef>
                </a:pPr>
                <a:r>
                  <a:rPr lang="zh-CN" sz="3200">
                    <a:gradFill>
                      <a:gsLst>
                        <a:gs pos="0">
                          <a:srgbClr val="007BD3"/>
                        </a:gs>
                        <a:gs pos="100000">
                          <a:srgbClr val="034373"/>
                        </a:gs>
                      </a:gsLst>
                      <a:lin scaled="0"/>
                    </a:gra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多糖</a:t>
                </a:r>
                <a:endParaRPr lang="zh-CN" sz="3200">
                  <a:gradFill>
                    <a:gsLst>
                      <a:gs pos="0">
                        <a:srgbClr val="007BD3"/>
                      </a:gs>
                      <a:gs pos="100000">
                        <a:srgbClr val="034373"/>
                      </a:gs>
                    </a:gsLst>
                    <a:lin scaled="0"/>
                  </a:gradFill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</p:txBody>
          </p:sp>
          <p:grpSp>
            <p:nvGrpSpPr>
              <p:cNvPr id="5" name="组合 116743"/>
              <p:cNvGrpSpPr/>
              <p:nvPr>
                <p:custDataLst>
                  <p:tags r:id="rId28"/>
                </p:custDataLst>
              </p:nvPr>
            </p:nvGrpSpPr>
            <p:grpSpPr>
              <a:xfrm rot="19020000">
                <a:off x="999" y="3259"/>
                <a:ext cx="917" cy="96"/>
                <a:chOff x="988" y="3264"/>
                <a:chExt cx="917" cy="61"/>
              </a:xfrm>
            </p:grpSpPr>
            <p:cxnSp>
              <p:nvCxnSpPr>
                <p:cNvPr id="19" name="直接连接符 116744"/>
                <p:cNvCxnSpPr/>
                <p:nvPr>
                  <p:custDataLst>
                    <p:tags r:id="rId29"/>
                  </p:custDataLst>
                </p:nvPr>
              </p:nvCxnSpPr>
              <p:spPr>
                <a:xfrm>
                  <a:off x="988" y="3310"/>
                  <a:ext cx="917" cy="1"/>
                </a:xfrm>
                <a:prstGeom prst="line">
                  <a:avLst/>
                </a:prstGeom>
                <a:noFill/>
                <a:ln w="6350">
                  <a:solidFill>
                    <a:prstClr val="black"/>
                  </a:solidFill>
                  <a:bevel/>
                </a:ln>
              </p:spPr>
            </p:cxnSp>
            <p:cxnSp>
              <p:nvCxnSpPr>
                <p:cNvPr id="6" name="直接连接符 116745"/>
                <p:cNvCxnSpPr/>
                <p:nvPr>
                  <p:custDataLst>
                    <p:tags r:id="rId30"/>
                  </p:custDataLst>
                </p:nvPr>
              </p:nvCxnSpPr>
              <p:spPr>
                <a:xfrm>
                  <a:off x="988" y="3279"/>
                  <a:ext cx="917" cy="1"/>
                </a:xfrm>
                <a:prstGeom prst="line">
                  <a:avLst/>
                </a:prstGeom>
                <a:noFill/>
                <a:ln w="6350">
                  <a:solidFill>
                    <a:prstClr val="black"/>
                  </a:solidFill>
                  <a:bevel/>
                </a:ln>
              </p:spPr>
            </p:cxnSp>
            <p:sp>
              <p:nvSpPr>
                <p:cNvPr id="21" name="任意多边形 116746"/>
                <p:cNvSpPr/>
                <p:nvPr>
                  <p:custDataLst>
                    <p:tags r:id="rId31"/>
                  </p:custDataLst>
                </p:nvPr>
              </p:nvSpPr>
              <p:spPr>
                <a:xfrm>
                  <a:off x="1842" y="3264"/>
                  <a:ext cx="63" cy="1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62" h="15">
                      <a:moveTo>
                        <a:pt x="63" y="15"/>
                      </a:moveTo>
                      <a:lnTo>
                        <a:pt x="0" y="0"/>
                      </a:lnTo>
                      <a:lnTo>
                        <a:pt x="12" y="15"/>
                      </a:lnTo>
                      <a:lnTo>
                        <a:pt x="63" y="1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  <a:miter lim="800000"/>
                </a:ln>
              </p:spPr>
              <p:txBody>
                <a:bodyPr anchor="t" anchorCtr="0"/>
                <a:lstStyle>
                  <a:lvl1pPr marL="0" indent="0" algn="l" defTabSz="91440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None/>
                    <a:defRPr lang="en-US" altLang="en-US" sz="2400" b="1" i="0" u="none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1pPr>
                  <a:lvl2pPr marL="457200" indent="0" algn="l" defTabSz="91440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None/>
                    <a:defRPr lang="en-US" altLang="en-US" sz="2400" b="1" i="0" u="none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2pPr>
                  <a:lvl3pPr marL="914400" indent="0" algn="l" defTabSz="91440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None/>
                    <a:defRPr lang="en-US" altLang="en-US" sz="2400" b="1" i="0" u="none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3pPr>
                  <a:lvl4pPr marL="1371600" indent="0" algn="l" defTabSz="91440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None/>
                    <a:defRPr lang="en-US" altLang="en-US" sz="2400" b="1" i="0" u="none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4pPr>
                  <a:lvl5pPr marL="1828800" indent="0" algn="l" defTabSz="91440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None/>
                    <a:defRPr lang="en-US" altLang="en-US" sz="2400" b="1" i="0" u="none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5pPr>
                </a:lstStyle>
                <a:p>
                  <a:pPr lvl="0"/>
                  <a:endParaRPr lang="zh-CN" altLang="en-US"/>
                </a:p>
              </p:txBody>
            </p:sp>
            <p:sp>
              <p:nvSpPr>
                <p:cNvPr id="22" name="任意多边形 116747"/>
                <p:cNvSpPr/>
                <p:nvPr>
                  <p:custDataLst>
                    <p:tags r:id="rId32"/>
                  </p:custDataLst>
                </p:nvPr>
              </p:nvSpPr>
              <p:spPr>
                <a:xfrm>
                  <a:off x="1842" y="3264"/>
                  <a:ext cx="63" cy="1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62" h="15">
                      <a:moveTo>
                        <a:pt x="63" y="15"/>
                      </a:moveTo>
                      <a:lnTo>
                        <a:pt x="0" y="0"/>
                      </a:lnTo>
                      <a:lnTo>
                        <a:pt x="12" y="15"/>
                      </a:lnTo>
                      <a:lnTo>
                        <a:pt x="63" y="15"/>
                      </a:lnTo>
                    </a:path>
                  </a:pathLst>
                </a:custGeom>
                <a:noFill/>
                <a:ln w="6350">
                  <a:solidFill>
                    <a:prstClr val="black"/>
                  </a:solidFill>
                  <a:bevel/>
                </a:ln>
              </p:spPr>
              <p:txBody>
                <a:bodyPr anchor="t" anchorCtr="0"/>
                <a:lstStyle>
                  <a:lvl1pPr marL="0" indent="0" algn="l" defTabSz="91440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None/>
                    <a:defRPr lang="en-US" altLang="en-US" sz="2400" b="1" i="0" u="none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1pPr>
                  <a:lvl2pPr marL="457200" indent="0" algn="l" defTabSz="91440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None/>
                    <a:defRPr lang="en-US" altLang="en-US" sz="2400" b="1" i="0" u="none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2pPr>
                  <a:lvl3pPr marL="914400" indent="0" algn="l" defTabSz="91440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None/>
                    <a:defRPr lang="en-US" altLang="en-US" sz="2400" b="1" i="0" u="none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3pPr>
                  <a:lvl4pPr marL="1371600" indent="0" algn="l" defTabSz="91440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None/>
                    <a:defRPr lang="en-US" altLang="en-US" sz="2400" b="1" i="0" u="none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4pPr>
                  <a:lvl5pPr marL="1828800" indent="0" algn="l" defTabSz="91440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None/>
                    <a:defRPr lang="en-US" altLang="en-US" sz="2400" b="1" i="0" u="none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5pPr>
                </a:lstStyle>
                <a:p>
                  <a:pPr lvl="0"/>
                  <a:endParaRPr lang="zh-CN" altLang="en-US"/>
                </a:p>
              </p:txBody>
            </p:sp>
            <p:sp>
              <p:nvSpPr>
                <p:cNvPr id="7" name="任意多边形 116748"/>
                <p:cNvSpPr/>
                <p:nvPr>
                  <p:custDataLst>
                    <p:tags r:id="rId33"/>
                  </p:custDataLst>
                </p:nvPr>
              </p:nvSpPr>
              <p:spPr>
                <a:xfrm>
                  <a:off x="988" y="3310"/>
                  <a:ext cx="63" cy="1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62" h="15">
                      <a:moveTo>
                        <a:pt x="0" y="0"/>
                      </a:moveTo>
                      <a:lnTo>
                        <a:pt x="63" y="15"/>
                      </a:lnTo>
                      <a:lnTo>
                        <a:pt x="5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  <a:miter lim="800000"/>
                </a:ln>
              </p:spPr>
              <p:txBody>
                <a:bodyPr anchor="t" anchorCtr="0"/>
                <a:lstStyle>
                  <a:lvl1pPr marL="0" indent="0" algn="l" defTabSz="91440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None/>
                    <a:defRPr lang="en-US" altLang="en-US" sz="2400" b="1" i="0" u="none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1pPr>
                  <a:lvl2pPr marL="457200" indent="0" algn="l" defTabSz="91440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None/>
                    <a:defRPr lang="en-US" altLang="en-US" sz="2400" b="1" i="0" u="none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2pPr>
                  <a:lvl3pPr marL="914400" indent="0" algn="l" defTabSz="91440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None/>
                    <a:defRPr lang="en-US" altLang="en-US" sz="2400" b="1" i="0" u="none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3pPr>
                  <a:lvl4pPr marL="1371600" indent="0" algn="l" defTabSz="91440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None/>
                    <a:defRPr lang="en-US" altLang="en-US" sz="2400" b="1" i="0" u="none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4pPr>
                  <a:lvl5pPr marL="1828800" indent="0" algn="l" defTabSz="91440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None/>
                    <a:defRPr lang="en-US" altLang="en-US" sz="2400" b="1" i="0" u="none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5pPr>
                </a:lstStyle>
                <a:p>
                  <a:pPr lvl="0"/>
                  <a:endParaRPr lang="zh-CN" altLang="en-US"/>
                </a:p>
              </p:txBody>
            </p:sp>
            <p:sp>
              <p:nvSpPr>
                <p:cNvPr id="8" name="任意多边形 116749"/>
                <p:cNvSpPr/>
                <p:nvPr>
                  <p:custDataLst>
                    <p:tags r:id="rId34"/>
                  </p:custDataLst>
                </p:nvPr>
              </p:nvSpPr>
              <p:spPr>
                <a:xfrm>
                  <a:off x="988" y="3310"/>
                  <a:ext cx="63" cy="1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62" h="15">
                      <a:moveTo>
                        <a:pt x="0" y="0"/>
                      </a:moveTo>
                      <a:lnTo>
                        <a:pt x="63" y="15"/>
                      </a:lnTo>
                      <a:lnTo>
                        <a:pt x="5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6350">
                  <a:solidFill>
                    <a:prstClr val="black"/>
                  </a:solidFill>
                  <a:bevel/>
                </a:ln>
              </p:spPr>
              <p:txBody>
                <a:bodyPr anchor="t" anchorCtr="0"/>
                <a:lstStyle>
                  <a:lvl1pPr marL="0" indent="0" algn="l" defTabSz="91440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None/>
                    <a:defRPr lang="en-US" altLang="en-US" sz="2400" b="1" i="0" u="none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1pPr>
                  <a:lvl2pPr marL="457200" indent="0" algn="l" defTabSz="91440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None/>
                    <a:defRPr lang="en-US" altLang="en-US" sz="2400" b="1" i="0" u="none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2pPr>
                  <a:lvl3pPr marL="914400" indent="0" algn="l" defTabSz="91440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None/>
                    <a:defRPr lang="en-US" altLang="en-US" sz="2400" b="1" i="0" u="none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3pPr>
                  <a:lvl4pPr marL="1371600" indent="0" algn="l" defTabSz="91440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None/>
                    <a:defRPr lang="en-US" altLang="en-US" sz="2400" b="1" i="0" u="none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4pPr>
                  <a:lvl5pPr marL="1828800" indent="0" algn="l" defTabSz="91440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None/>
                    <a:defRPr lang="en-US" altLang="en-US" sz="2400" b="1" i="0" u="none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5pPr>
                </a:lstStyle>
                <a:p>
                  <a:pPr lvl="0"/>
                  <a:endParaRPr lang="zh-CN" altLang="en-US"/>
                </a:p>
              </p:txBody>
            </p:sp>
          </p:grpSp>
          <p:sp>
            <p:nvSpPr>
              <p:cNvPr id="10" name="文本框 116750"/>
              <p:cNvSpPr/>
              <p:nvPr>
                <p:custDataLst>
                  <p:tags r:id="rId35"/>
                </p:custDataLst>
              </p:nvPr>
            </p:nvSpPr>
            <p:spPr>
              <a:xfrm>
                <a:off x="1344" y="3300"/>
                <a:ext cx="587" cy="326"/>
              </a:xfrm>
              <a:prstGeom prst="rect">
                <a:avLst/>
              </a:prstGeom>
              <a:noFill/>
              <a:ln>
                <a:noFill/>
                <a:round/>
              </a:ln>
            </p:spPr>
            <p:txBody>
              <a:bodyPr wrap="square" anchor="t" anchorCtr="0">
                <a:spAutoFit/>
              </a:bodyPr>
              <a:lstStyle>
                <a:lvl1pPr marL="0" indent="0" algn="l" defTabSz="91440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defRPr lang="en-US" altLang="en-US" sz="2400" b="1" i="0" u="none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457200" indent="0" algn="l" defTabSz="91440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defRPr lang="en-US" altLang="en-US" sz="2400" b="1" i="0" u="none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914400" indent="0" algn="l" defTabSz="91440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defRPr lang="en-US" altLang="en-US" sz="2400" b="1" i="0" u="none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371600" indent="0" algn="l" defTabSz="91440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defRPr lang="en-US" altLang="en-US" sz="2400" b="1" i="0" u="none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1828800" indent="0" algn="l" defTabSz="91440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defRPr lang="en-US" altLang="en-US" sz="2400" b="1" i="0" u="none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</a:lstStyle>
              <a:p>
                <a:pPr lvl="0">
                  <a:spcBef>
                    <a:spcPct val="50000"/>
                  </a:spcBef>
                </a:pPr>
                <a:r>
                  <a:rPr lang="zh-CN" altLang="en-US">
                    <a:ea typeface="黑体" panose="02010609060101010101" charset="-122"/>
                  </a:rPr>
                  <a:t>水解</a:t>
                </a:r>
                <a:endParaRPr lang="zh-CN" altLang="en-US">
                  <a:ea typeface="黑体" panose="02010609060101010101" charset="-122"/>
                </a:endParaRPr>
              </a:p>
            </p:txBody>
          </p:sp>
          <p:sp>
            <p:nvSpPr>
              <p:cNvPr id="26" name="文本框 116751"/>
              <p:cNvSpPr/>
              <p:nvPr>
                <p:custDataLst>
                  <p:tags r:id="rId36"/>
                </p:custDataLst>
              </p:nvPr>
            </p:nvSpPr>
            <p:spPr>
              <a:xfrm>
                <a:off x="1008" y="3006"/>
                <a:ext cx="600" cy="326"/>
              </a:xfrm>
              <a:prstGeom prst="rect">
                <a:avLst/>
              </a:prstGeom>
              <a:noFill/>
              <a:ln>
                <a:noFill/>
                <a:round/>
              </a:ln>
            </p:spPr>
            <p:txBody>
              <a:bodyPr wrap="square" anchor="t" anchorCtr="0">
                <a:spAutoFit/>
              </a:bodyPr>
              <a:lstStyle>
                <a:lvl1pPr marL="0" indent="0" algn="l" defTabSz="91440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defRPr lang="en-US" altLang="en-US" sz="2400" b="1" i="0" u="none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457200" indent="0" algn="l" defTabSz="91440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defRPr lang="en-US" altLang="en-US" sz="2400" b="1" i="0" u="none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914400" indent="0" algn="l" defTabSz="91440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defRPr lang="en-US" altLang="en-US" sz="2400" b="1" i="0" u="none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371600" indent="0" algn="l" defTabSz="91440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defRPr lang="en-US" altLang="en-US" sz="2400" b="1" i="0" u="none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1828800" indent="0" algn="l" defTabSz="91440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defRPr lang="en-US" altLang="en-US" sz="2400" b="1" i="0" u="none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</a:lstStyle>
              <a:p>
                <a:pPr lvl="0">
                  <a:spcBef>
                    <a:spcPct val="50000"/>
                  </a:spcBef>
                </a:pPr>
                <a:r>
                  <a:rPr lang="zh-CN" altLang="en-US">
                    <a:ea typeface="黑体" panose="02010609060101010101" charset="-122"/>
                  </a:rPr>
                  <a:t>缩合</a:t>
                </a:r>
                <a:endParaRPr lang="zh-CN" altLang="en-US">
                  <a:ea typeface="黑体" panose="02010609060101010101" charset="-122"/>
                </a:endParaRPr>
              </a:p>
            </p:txBody>
          </p:sp>
          <p:graphicFrame>
            <p:nvGraphicFramePr>
              <p:cNvPr id="13" name="对象 116752"/>
              <p:cNvGraphicFramePr>
                <a:graphicFrameLocks noChangeAspect="1"/>
              </p:cNvGraphicFramePr>
              <p:nvPr>
                <p:custDataLst>
                  <p:tags r:id="rId37"/>
                </p:custDataLst>
              </p:nvPr>
            </p:nvGraphicFramePr>
            <p:xfrm>
              <a:off x="1392" y="3783"/>
              <a:ext cx="2064" cy="21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38" name="" r:id="rId38" imgW="5133975" imgH="581025" progId="ACD.ChemSketch.20">
                      <p:embed/>
                    </p:oleObj>
                  </mc:Choice>
                  <mc:Fallback>
                    <p:oleObj name="" r:id="rId38" imgW="5133975" imgH="581025" progId="ACD.ChemSketch.20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39"/>
                          <a:stretch>
                            <a:fillRect/>
                          </a:stretch>
                        </p:blipFill>
                        <p:spPr>
                          <a:xfrm>
                            <a:off x="1392" y="3783"/>
                            <a:ext cx="2064" cy="21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1" name="文本框 116753"/>
              <p:cNvSpPr/>
              <p:nvPr>
                <p:custDataLst>
                  <p:tags r:id="rId40"/>
                </p:custDataLst>
              </p:nvPr>
            </p:nvSpPr>
            <p:spPr>
              <a:xfrm>
                <a:off x="2130" y="3906"/>
                <a:ext cx="672" cy="326"/>
              </a:xfrm>
              <a:prstGeom prst="rect">
                <a:avLst/>
              </a:prstGeom>
              <a:noFill/>
              <a:ln>
                <a:noFill/>
                <a:round/>
              </a:ln>
            </p:spPr>
            <p:txBody>
              <a:bodyPr anchor="t" anchorCtr="0">
                <a:spAutoFit/>
              </a:bodyPr>
              <a:lstStyle>
                <a:lvl1pPr marL="0" indent="0" algn="l" defTabSz="91440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defRPr lang="en-US" altLang="en-US" sz="2400" b="1" i="0" u="none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457200" indent="0" algn="l" defTabSz="91440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defRPr lang="en-US" altLang="en-US" sz="2400" b="1" i="0" u="none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914400" indent="0" algn="l" defTabSz="91440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defRPr lang="en-US" altLang="en-US" sz="2400" b="1" i="0" u="none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371600" indent="0" algn="l" defTabSz="91440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defRPr lang="en-US" altLang="en-US" sz="2400" b="1" i="0" u="none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1828800" indent="0" algn="l" defTabSz="91440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defRPr lang="en-US" altLang="en-US" sz="2400" b="1" i="0" u="none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</a:lstStyle>
              <a:p>
                <a:pPr lvl="0">
                  <a:spcBef>
                    <a:spcPct val="50000"/>
                  </a:spcBef>
                </a:pPr>
                <a:r>
                  <a:rPr lang="zh-CN" altLang="en-US">
                    <a:ea typeface="黑体" panose="02010609060101010101" charset="-122"/>
                  </a:rPr>
                  <a:t>水解</a:t>
                </a:r>
                <a:endParaRPr lang="zh-CN" altLang="en-US">
                  <a:ea typeface="黑体" panose="02010609060101010101" charset="-122"/>
                </a:endParaRPr>
              </a:p>
            </p:txBody>
          </p:sp>
          <p:sp>
            <p:nvSpPr>
              <p:cNvPr id="33" name="文本框 116754"/>
              <p:cNvSpPr/>
              <p:nvPr>
                <p:custDataLst>
                  <p:tags r:id="rId41"/>
                </p:custDataLst>
              </p:nvPr>
            </p:nvSpPr>
            <p:spPr>
              <a:xfrm>
                <a:off x="2139" y="3561"/>
                <a:ext cx="633" cy="326"/>
              </a:xfrm>
              <a:prstGeom prst="rect">
                <a:avLst/>
              </a:prstGeom>
              <a:noFill/>
              <a:ln>
                <a:noFill/>
                <a:round/>
              </a:ln>
            </p:spPr>
            <p:txBody>
              <a:bodyPr anchor="t" anchorCtr="0">
                <a:spAutoFit/>
              </a:bodyPr>
              <a:lstStyle>
                <a:lvl1pPr marL="0" indent="0" algn="l" defTabSz="91440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defRPr lang="en-US" altLang="en-US" sz="2400" b="1" i="0" u="none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457200" indent="0" algn="l" defTabSz="91440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defRPr lang="en-US" altLang="en-US" sz="2400" b="1" i="0" u="none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914400" indent="0" algn="l" defTabSz="91440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defRPr lang="en-US" altLang="en-US" sz="2400" b="1" i="0" u="none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371600" indent="0" algn="l" defTabSz="91440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defRPr lang="en-US" altLang="en-US" sz="2400" b="1" i="0" u="none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1828800" indent="0" algn="l" defTabSz="91440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defRPr lang="en-US" altLang="en-US" sz="2400" b="1" i="0" u="none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</a:lstStyle>
              <a:p>
                <a:pPr lvl="0">
                  <a:spcBef>
                    <a:spcPct val="50000"/>
                  </a:spcBef>
                </a:pPr>
                <a:r>
                  <a:rPr lang="zh-CN" altLang="en-US">
                    <a:ea typeface="黑体" panose="02010609060101010101" charset="-122"/>
                  </a:rPr>
                  <a:t>缩聚</a:t>
                </a:r>
                <a:endParaRPr lang="zh-CN" altLang="en-US">
                  <a:ea typeface="黑体" panose="02010609060101010101" charset="-122"/>
                </a:endParaRPr>
              </a:p>
            </p:txBody>
          </p:sp>
          <p:grpSp>
            <p:nvGrpSpPr>
              <p:cNvPr id="35" name="组合 116755"/>
              <p:cNvGrpSpPr/>
              <p:nvPr>
                <p:custDataLst>
                  <p:tags r:id="rId42"/>
                </p:custDataLst>
              </p:nvPr>
            </p:nvGrpSpPr>
            <p:grpSpPr>
              <a:xfrm>
                <a:off x="2793" y="3024"/>
                <a:ext cx="1047" cy="614"/>
                <a:chOff x="2793" y="3024"/>
                <a:chExt cx="917" cy="614"/>
              </a:xfrm>
            </p:grpSpPr>
            <p:grpSp>
              <p:nvGrpSpPr>
                <p:cNvPr id="37" name="组合 116756"/>
                <p:cNvGrpSpPr/>
                <p:nvPr>
                  <p:custDataLst>
                    <p:tags r:id="rId43"/>
                  </p:custDataLst>
                </p:nvPr>
              </p:nvGrpSpPr>
              <p:grpSpPr>
                <a:xfrm rot="2520000">
                  <a:off x="2793" y="3324"/>
                  <a:ext cx="917" cy="61"/>
                  <a:chOff x="988" y="3264"/>
                  <a:chExt cx="917" cy="61"/>
                </a:xfrm>
              </p:grpSpPr>
              <p:cxnSp>
                <p:nvCxnSpPr>
                  <p:cNvPr id="39" name="直接连接符 116757"/>
                  <p:cNvCxnSpPr/>
                  <p:nvPr>
                    <p:custDataLst>
                      <p:tags r:id="rId44"/>
                    </p:custDataLst>
                  </p:nvPr>
                </p:nvCxnSpPr>
                <p:spPr>
                  <a:xfrm>
                    <a:off x="988" y="3310"/>
                    <a:ext cx="917" cy="1"/>
                  </a:xfrm>
                  <a:prstGeom prst="line">
                    <a:avLst/>
                  </a:prstGeom>
                  <a:noFill/>
                  <a:ln w="6350">
                    <a:solidFill>
                      <a:prstClr val="black"/>
                    </a:solidFill>
                    <a:bevel/>
                  </a:ln>
                </p:spPr>
              </p:cxnSp>
              <p:cxnSp>
                <p:nvCxnSpPr>
                  <p:cNvPr id="41" name="直接连接符 116758"/>
                  <p:cNvCxnSpPr/>
                  <p:nvPr>
                    <p:custDataLst>
                      <p:tags r:id="rId45"/>
                    </p:custDataLst>
                  </p:nvPr>
                </p:nvCxnSpPr>
                <p:spPr>
                  <a:xfrm>
                    <a:off x="988" y="3279"/>
                    <a:ext cx="917" cy="1"/>
                  </a:xfrm>
                  <a:prstGeom prst="line">
                    <a:avLst/>
                  </a:prstGeom>
                  <a:noFill/>
                  <a:ln w="6350">
                    <a:solidFill>
                      <a:prstClr val="black"/>
                    </a:solidFill>
                    <a:bevel/>
                  </a:ln>
                </p:spPr>
              </p:cxnSp>
              <p:sp>
                <p:nvSpPr>
                  <p:cNvPr id="43" name="任意多边形 116759"/>
                  <p:cNvSpPr/>
                  <p:nvPr>
                    <p:custDataLst>
                      <p:tags r:id="rId46"/>
                    </p:custDataLst>
                  </p:nvPr>
                </p:nvSpPr>
                <p:spPr>
                  <a:xfrm>
                    <a:off x="1842" y="3264"/>
                    <a:ext cx="63" cy="15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62" h="15">
                        <a:moveTo>
                          <a:pt x="63" y="15"/>
                        </a:moveTo>
                        <a:lnTo>
                          <a:pt x="0" y="0"/>
                        </a:lnTo>
                        <a:lnTo>
                          <a:pt x="12" y="15"/>
                        </a:lnTo>
                        <a:lnTo>
                          <a:pt x="63" y="15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  <a:miter lim="800000"/>
                  </a:ln>
                </p:spPr>
                <p:txBody>
                  <a:bodyPr anchor="t" anchorCtr="0"/>
                  <a:lstStyle>
                    <a:lvl1pPr marL="0" indent="0" algn="l" defTabSz="91440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None/>
                      <a:defRPr lang="en-US" altLang="en-US" sz="2400" b="1" i="0" u="none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1pPr>
                    <a:lvl2pPr marL="457200" indent="0" algn="l" defTabSz="91440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None/>
                      <a:defRPr lang="en-US" altLang="en-US" sz="2400" b="1" i="0" u="none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2pPr>
                    <a:lvl3pPr marL="914400" indent="0" algn="l" defTabSz="91440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None/>
                      <a:defRPr lang="en-US" altLang="en-US" sz="2400" b="1" i="0" u="none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3pPr>
                    <a:lvl4pPr marL="1371600" indent="0" algn="l" defTabSz="91440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None/>
                      <a:defRPr lang="en-US" altLang="en-US" sz="2400" b="1" i="0" u="none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4pPr>
                    <a:lvl5pPr marL="1828800" indent="0" algn="l" defTabSz="91440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None/>
                      <a:defRPr lang="en-US" altLang="en-US" sz="2400" b="1" i="0" u="none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5pPr>
                  </a:lstStyle>
                  <a:p>
                    <a:pPr lvl="0"/>
                    <a:endParaRPr lang="zh-CN" altLang="en-US"/>
                  </a:p>
                </p:txBody>
              </p:sp>
              <p:sp>
                <p:nvSpPr>
                  <p:cNvPr id="45" name="任意多边形 116760"/>
                  <p:cNvSpPr/>
                  <p:nvPr>
                    <p:custDataLst>
                      <p:tags r:id="rId47"/>
                    </p:custDataLst>
                  </p:nvPr>
                </p:nvSpPr>
                <p:spPr>
                  <a:xfrm>
                    <a:off x="1842" y="3264"/>
                    <a:ext cx="63" cy="15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62" h="15">
                        <a:moveTo>
                          <a:pt x="63" y="15"/>
                        </a:moveTo>
                        <a:lnTo>
                          <a:pt x="0" y="0"/>
                        </a:lnTo>
                        <a:lnTo>
                          <a:pt x="12" y="15"/>
                        </a:lnTo>
                        <a:lnTo>
                          <a:pt x="63" y="15"/>
                        </a:lnTo>
                      </a:path>
                    </a:pathLst>
                  </a:custGeom>
                  <a:noFill/>
                  <a:ln w="6350">
                    <a:solidFill>
                      <a:prstClr val="black"/>
                    </a:solidFill>
                    <a:bevel/>
                  </a:ln>
                </p:spPr>
                <p:txBody>
                  <a:bodyPr anchor="t" anchorCtr="0"/>
                  <a:lstStyle>
                    <a:lvl1pPr marL="0" indent="0" algn="l" defTabSz="91440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None/>
                      <a:defRPr lang="en-US" altLang="en-US" sz="2400" b="1" i="0" u="none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1pPr>
                    <a:lvl2pPr marL="457200" indent="0" algn="l" defTabSz="91440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None/>
                      <a:defRPr lang="en-US" altLang="en-US" sz="2400" b="1" i="0" u="none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2pPr>
                    <a:lvl3pPr marL="914400" indent="0" algn="l" defTabSz="91440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None/>
                      <a:defRPr lang="en-US" altLang="en-US" sz="2400" b="1" i="0" u="none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3pPr>
                    <a:lvl4pPr marL="1371600" indent="0" algn="l" defTabSz="91440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None/>
                      <a:defRPr lang="en-US" altLang="en-US" sz="2400" b="1" i="0" u="none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4pPr>
                    <a:lvl5pPr marL="1828800" indent="0" algn="l" defTabSz="91440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None/>
                      <a:defRPr lang="en-US" altLang="en-US" sz="2400" b="1" i="0" u="none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5pPr>
                  </a:lstStyle>
                  <a:p>
                    <a:pPr lvl="0"/>
                    <a:endParaRPr lang="zh-CN" altLang="en-US"/>
                  </a:p>
                </p:txBody>
              </p:sp>
              <p:sp>
                <p:nvSpPr>
                  <p:cNvPr id="47" name="任意多边形 116761"/>
                  <p:cNvSpPr/>
                  <p:nvPr>
                    <p:custDataLst>
                      <p:tags r:id="rId48"/>
                    </p:custDataLst>
                  </p:nvPr>
                </p:nvSpPr>
                <p:spPr>
                  <a:xfrm>
                    <a:off x="988" y="3310"/>
                    <a:ext cx="63" cy="15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62" h="15">
                        <a:moveTo>
                          <a:pt x="0" y="0"/>
                        </a:moveTo>
                        <a:lnTo>
                          <a:pt x="63" y="15"/>
                        </a:lnTo>
                        <a:lnTo>
                          <a:pt x="51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  <a:miter lim="800000"/>
                  </a:ln>
                </p:spPr>
                <p:txBody>
                  <a:bodyPr anchor="t" anchorCtr="0"/>
                  <a:lstStyle>
                    <a:lvl1pPr marL="0" indent="0" algn="l" defTabSz="91440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None/>
                      <a:defRPr lang="en-US" altLang="en-US" sz="2400" b="1" i="0" u="none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1pPr>
                    <a:lvl2pPr marL="457200" indent="0" algn="l" defTabSz="91440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None/>
                      <a:defRPr lang="en-US" altLang="en-US" sz="2400" b="1" i="0" u="none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2pPr>
                    <a:lvl3pPr marL="914400" indent="0" algn="l" defTabSz="91440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None/>
                      <a:defRPr lang="en-US" altLang="en-US" sz="2400" b="1" i="0" u="none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3pPr>
                    <a:lvl4pPr marL="1371600" indent="0" algn="l" defTabSz="91440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None/>
                      <a:defRPr lang="en-US" altLang="en-US" sz="2400" b="1" i="0" u="none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4pPr>
                    <a:lvl5pPr marL="1828800" indent="0" algn="l" defTabSz="91440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None/>
                      <a:defRPr lang="en-US" altLang="en-US" sz="2400" b="1" i="0" u="none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5pPr>
                  </a:lstStyle>
                  <a:p>
                    <a:pPr lvl="0"/>
                    <a:endParaRPr lang="zh-CN" altLang="en-US"/>
                  </a:p>
                </p:txBody>
              </p:sp>
              <p:sp>
                <p:nvSpPr>
                  <p:cNvPr id="49" name="任意多边形 116762"/>
                  <p:cNvSpPr/>
                  <p:nvPr>
                    <p:custDataLst>
                      <p:tags r:id="rId49"/>
                    </p:custDataLst>
                  </p:nvPr>
                </p:nvSpPr>
                <p:spPr>
                  <a:xfrm>
                    <a:off x="988" y="3310"/>
                    <a:ext cx="63" cy="15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62" h="15">
                        <a:moveTo>
                          <a:pt x="0" y="0"/>
                        </a:moveTo>
                        <a:lnTo>
                          <a:pt x="63" y="15"/>
                        </a:lnTo>
                        <a:lnTo>
                          <a:pt x="51" y="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6350">
                    <a:solidFill>
                      <a:prstClr val="black"/>
                    </a:solidFill>
                    <a:bevel/>
                  </a:ln>
                </p:spPr>
                <p:txBody>
                  <a:bodyPr anchor="t" anchorCtr="0"/>
                  <a:lstStyle>
                    <a:lvl1pPr marL="0" indent="0" algn="l" defTabSz="91440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None/>
                      <a:defRPr lang="en-US" altLang="en-US" sz="2400" b="1" i="0" u="none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1pPr>
                    <a:lvl2pPr marL="457200" indent="0" algn="l" defTabSz="91440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None/>
                      <a:defRPr lang="en-US" altLang="en-US" sz="2400" b="1" i="0" u="none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2pPr>
                    <a:lvl3pPr marL="914400" indent="0" algn="l" defTabSz="91440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None/>
                      <a:defRPr lang="en-US" altLang="en-US" sz="2400" b="1" i="0" u="none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3pPr>
                    <a:lvl4pPr marL="1371600" indent="0" algn="l" defTabSz="91440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None/>
                      <a:defRPr lang="en-US" altLang="en-US" sz="2400" b="1" i="0" u="none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4pPr>
                    <a:lvl5pPr marL="1828800" indent="0" algn="l" defTabSz="914400" eaLnBrk="1" fontAlgn="base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None/>
                      <a:defRPr lang="en-US" altLang="en-US" sz="2400" b="1" i="0" u="none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defRPr>
                    </a:lvl5pPr>
                  </a:lstStyle>
                  <a:p>
                    <a:pPr lvl="0"/>
                    <a:endParaRPr lang="zh-CN" altLang="en-US"/>
                  </a:p>
                </p:txBody>
              </p:sp>
            </p:grpSp>
            <p:sp>
              <p:nvSpPr>
                <p:cNvPr id="50" name="文本框 116763"/>
                <p:cNvSpPr/>
                <p:nvPr>
                  <p:custDataLst>
                    <p:tags r:id="rId50"/>
                  </p:custDataLst>
                </p:nvPr>
              </p:nvSpPr>
              <p:spPr>
                <a:xfrm>
                  <a:off x="2798" y="3312"/>
                  <a:ext cx="528" cy="326"/>
                </a:xfrm>
                <a:prstGeom prst="rect">
                  <a:avLst/>
                </a:prstGeom>
                <a:noFill/>
                <a:ln>
                  <a:noFill/>
                  <a:round/>
                </a:ln>
              </p:spPr>
              <p:txBody>
                <a:bodyPr anchor="t" anchorCtr="0">
                  <a:spAutoFit/>
                </a:bodyPr>
                <a:lstStyle>
                  <a:lvl1pPr marL="0" indent="0" algn="l" defTabSz="91440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None/>
                    <a:defRPr lang="en-US" altLang="en-US" sz="2400" b="1" i="0" u="none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1pPr>
                  <a:lvl2pPr marL="457200" indent="0" algn="l" defTabSz="91440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None/>
                    <a:defRPr lang="en-US" altLang="en-US" sz="2400" b="1" i="0" u="none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2pPr>
                  <a:lvl3pPr marL="914400" indent="0" algn="l" defTabSz="91440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None/>
                    <a:defRPr lang="en-US" altLang="en-US" sz="2400" b="1" i="0" u="none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3pPr>
                  <a:lvl4pPr marL="1371600" indent="0" algn="l" defTabSz="91440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None/>
                    <a:defRPr lang="en-US" altLang="en-US" sz="2400" b="1" i="0" u="none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4pPr>
                  <a:lvl5pPr marL="1828800" indent="0" algn="l" defTabSz="91440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None/>
                    <a:defRPr lang="en-US" altLang="en-US" sz="2400" b="1" i="0" u="none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5pPr>
                </a:lstStyle>
                <a:p>
                  <a:pPr lvl="0">
                    <a:spcBef>
                      <a:spcPct val="50000"/>
                    </a:spcBef>
                  </a:pPr>
                  <a:r>
                    <a:rPr lang="zh-CN" altLang="en-US">
                      <a:ea typeface="黑体" panose="02010609060101010101" charset="-122"/>
                    </a:rPr>
                    <a:t>水解</a:t>
                  </a:r>
                  <a:endParaRPr lang="zh-CN" altLang="en-US">
                    <a:ea typeface="黑体" panose="02010609060101010101" charset="-122"/>
                  </a:endParaRPr>
                </a:p>
              </p:txBody>
            </p:sp>
            <p:sp>
              <p:nvSpPr>
                <p:cNvPr id="51" name="文本框 116764"/>
                <p:cNvSpPr/>
                <p:nvPr>
                  <p:custDataLst>
                    <p:tags r:id="rId51"/>
                  </p:custDataLst>
                </p:nvPr>
              </p:nvSpPr>
              <p:spPr>
                <a:xfrm>
                  <a:off x="3134" y="3024"/>
                  <a:ext cx="528" cy="333"/>
                </a:xfrm>
                <a:prstGeom prst="rect">
                  <a:avLst/>
                </a:prstGeom>
                <a:noFill/>
                <a:ln>
                  <a:noFill/>
                  <a:round/>
                </a:ln>
              </p:spPr>
              <p:txBody>
                <a:bodyPr anchor="t" anchorCtr="0">
                  <a:spAutoFit/>
                </a:bodyPr>
                <a:lstStyle>
                  <a:lvl1pPr marL="0" indent="0" algn="l" defTabSz="91440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None/>
                    <a:defRPr lang="en-US" altLang="en-US" sz="2400" b="1" i="0" u="none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1pPr>
                  <a:lvl2pPr marL="457200" indent="0" algn="l" defTabSz="91440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None/>
                    <a:defRPr lang="en-US" altLang="en-US" sz="2400" b="1" i="0" u="none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2pPr>
                  <a:lvl3pPr marL="914400" indent="0" algn="l" defTabSz="91440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None/>
                    <a:defRPr lang="en-US" altLang="en-US" sz="2400" b="1" i="0" u="none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3pPr>
                  <a:lvl4pPr marL="1371600" indent="0" algn="l" defTabSz="91440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None/>
                    <a:defRPr lang="en-US" altLang="en-US" sz="2400" b="1" i="0" u="none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4pPr>
                  <a:lvl5pPr marL="1828800" indent="0" algn="l" defTabSz="91440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None/>
                    <a:defRPr lang="en-US" altLang="en-US" sz="2400" b="1" i="0" u="none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5pPr>
                </a:lstStyle>
                <a:p>
                  <a:pPr lvl="0">
                    <a:spcBef>
                      <a:spcPct val="50000"/>
                    </a:spcBef>
                  </a:pPr>
                  <a:r>
                    <a:rPr lang="zh-CN" altLang="en-US">
                      <a:ea typeface="黑体" panose="02010609060101010101" charset="-122"/>
                    </a:rPr>
                    <a:t>缩合</a:t>
                  </a:r>
                  <a:endParaRPr lang="zh-CN" altLang="en-US">
                    <a:ea typeface="黑体" panose="02010609060101010101" charset="-122"/>
                  </a:endParaRPr>
                </a:p>
              </p:txBody>
            </p:sp>
          </p:grpSp>
        </p:grpSp>
      </p:grpSp>
      <p:sp>
        <p:nvSpPr>
          <p:cNvPr id="52" name="文本框 116765"/>
          <p:cNvSpPr/>
          <p:nvPr>
            <p:custDataLst>
              <p:tags r:id="rId52"/>
            </p:custDataLst>
          </p:nvPr>
        </p:nvSpPr>
        <p:spPr>
          <a:xfrm>
            <a:off x="5328406" y="5217773"/>
            <a:ext cx="1295400" cy="460375"/>
          </a:xfrm>
          <a:prstGeom prst="rect">
            <a:avLst/>
          </a:prstGeom>
          <a:noFill/>
          <a:ln>
            <a:noFill/>
            <a:round/>
          </a:ln>
        </p:spPr>
        <p:txBody>
          <a:bodyPr anchor="t" anchorCtr="0">
            <a:spAutoFit/>
          </a:bodyPr>
          <a:lstStyle>
            <a:lvl1pPr marL="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en-US" altLang="en-US" sz="2400" b="1" i="0" u="none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4572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en-US" altLang="en-US" sz="2400" b="1" i="0" u="none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9144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en-US" altLang="en-US" sz="2400" b="1" i="0" u="none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3716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en-US" altLang="en-US" sz="2400" b="1" i="0" u="none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18288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en-US" altLang="en-US" sz="2400" b="1" i="0" u="none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/>
              <a:t>（2~10）</a:t>
            </a:r>
            <a:endParaRPr lang="zh-CN" altLang="en-US"/>
          </a:p>
        </p:txBody>
      </p:sp>
      <p:sp>
        <p:nvSpPr>
          <p:cNvPr id="53" name="文本框 116766"/>
          <p:cNvSpPr/>
          <p:nvPr>
            <p:custDataLst>
              <p:tags r:id="rId53"/>
            </p:custDataLst>
          </p:nvPr>
        </p:nvSpPr>
        <p:spPr>
          <a:xfrm>
            <a:off x="8382000" y="6212703"/>
            <a:ext cx="1295400" cy="460375"/>
          </a:xfrm>
          <a:prstGeom prst="rect">
            <a:avLst/>
          </a:prstGeom>
          <a:noFill/>
          <a:ln>
            <a:noFill/>
            <a:round/>
          </a:ln>
        </p:spPr>
        <p:txBody>
          <a:bodyPr anchor="t" anchorCtr="0">
            <a:spAutoFit/>
          </a:bodyPr>
          <a:lstStyle>
            <a:lvl1pPr marL="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en-US" altLang="en-US" sz="2400" b="1" i="0" u="none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4572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en-US" altLang="en-US" sz="2400" b="1" i="0" u="none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9144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en-US" altLang="en-US" sz="2400" b="1" i="0" u="none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3716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en-US" altLang="en-US" sz="2400" b="1" i="0" u="none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18288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en-US" altLang="en-US" sz="2400" b="1" i="0" u="none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/>
              <a:t>（ </a:t>
            </a:r>
            <a:r>
              <a:rPr lang="zh-CN" altLang="en-US">
                <a:ea typeface="Times New Roman" panose="02020603050405020304" pitchFamily="18" charset="0"/>
              </a:rPr>
              <a:t>&gt;</a:t>
            </a:r>
            <a:r>
              <a:rPr lang="zh-CN" altLang="en-US"/>
              <a:t>10）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additive="base"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 additive="base"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8" grpId="0"/>
      <p:bldP spid="30" grpId="0"/>
      <p:bldP spid="32" grpId="0"/>
      <p:bldP spid="34" grpId="0"/>
      <p:bldP spid="36" grpId="0"/>
      <p:bldP spid="38" grpId="0"/>
      <p:bldP spid="40" grpId="0"/>
      <p:bldP spid="42" grpId="0"/>
      <p:bldP spid="44" grpId="0"/>
      <p:bldP spid="46" grpId="0"/>
      <p:bldP spid="48" grpId="0"/>
      <p:bldP spid="52" grpId="0"/>
      <p:bldP spid="53" grpId="0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组合 117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9498156" cy="739714"/>
            <a:chOff x="466" y="644"/>
            <a:chExt cx="12405" cy="863"/>
          </a:xfrm>
        </p:grpSpPr>
        <p:sp>
          <p:nvSpPr>
            <p:cNvPr id="119" name="等腰三角形 118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120" name="文本框 119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574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认识单糖及其化学性质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121" name="等腰三角形 120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9219" name="Rectangle 4"/>
          <p:cNvSpPr/>
          <p:nvPr>
            <p:custDataLst>
              <p:tags r:id="rId5"/>
            </p:custDataLst>
          </p:nvPr>
        </p:nvSpPr>
        <p:spPr bwMode="auto">
          <a:xfrm>
            <a:off x="459105" y="914400"/>
            <a:ext cx="2227580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三、葡萄糖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2327275" y="1492250"/>
            <a:ext cx="9716135" cy="94869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l">
              <a:lnSpc>
                <a:spcPct val="110000"/>
              </a:lnSpc>
            </a:pPr>
            <a:r>
              <a:rPr lang="zh-CN" altLang="en-US" sz="2600">
                <a:solidFill>
                  <a:srgbClr val="1C1C1C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自然界中分布最广的单糖。存在于水果、蜂蜜，以及植物的种子、叶、根、花中，动物的血液和淋巴液。</a:t>
            </a:r>
            <a:endParaRPr lang="zh-CN" altLang="en-US" sz="2600">
              <a:solidFill>
                <a:srgbClr val="1C1C1C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TextBox 2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24840" y="1691640"/>
            <a:ext cx="1434465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1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、</a:t>
            </a: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存在</a:t>
            </a:r>
            <a:endParaRPr lang="en-US" altLang="zh-CN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50" b="4257"/>
          <a:stretch>
            <a:fillRect/>
          </a:stretch>
        </p:blipFill>
        <p:spPr>
          <a:xfrm>
            <a:off x="9619395" y="2307306"/>
            <a:ext cx="1587508" cy="13855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395" y="5160722"/>
            <a:ext cx="1643348" cy="12995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00"/>
          <a:stretch>
            <a:fillRect/>
          </a:stretch>
        </p:blipFill>
        <p:spPr>
          <a:xfrm>
            <a:off x="10256010" y="3755881"/>
            <a:ext cx="1643347" cy="13628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5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 bwMode="auto">
          <a:xfrm>
            <a:off x="8572500" y="3766820"/>
            <a:ext cx="1517650" cy="1319530"/>
          </a:xfrm>
          <a:prstGeom prst="roundRect">
            <a:avLst/>
          </a:prstGeom>
          <a:noFill/>
        </p:spPr>
      </p:pic>
      <p:grpSp>
        <p:nvGrpSpPr>
          <p:cNvPr id="15" name="组合 14"/>
          <p:cNvGrpSpPr/>
          <p:nvPr>
            <p:custDataLst>
              <p:tags r:id="rId16"/>
            </p:custDataLst>
          </p:nvPr>
        </p:nvGrpSpPr>
        <p:grpSpPr>
          <a:xfrm>
            <a:off x="3530600" y="2496820"/>
            <a:ext cx="3569335" cy="3213735"/>
            <a:chOff x="1624" y="5329"/>
            <a:chExt cx="5621" cy="5061"/>
          </a:xfrm>
        </p:grpSpPr>
        <p:pic>
          <p:nvPicPr>
            <p:cNvPr id="33" name="图片 32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1624" y="5554"/>
              <a:ext cx="2740" cy="4836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20"/>
            <a:stretch>
              <a:fillRect/>
            </a:stretch>
          </p:blipFill>
          <p:spPr>
            <a:xfrm>
              <a:off x="2948" y="5329"/>
              <a:ext cx="2421" cy="2421"/>
            </a:xfrm>
            <a:prstGeom prst="rect">
              <a:avLst/>
            </a:prstGeom>
          </p:spPr>
        </p:pic>
        <p:sp>
          <p:nvSpPr>
            <p:cNvPr id="43" name="文本框 42"/>
            <p:cNvSpPr txBox="1"/>
            <p:nvPr>
              <p:custDataLst>
                <p:tags r:id="rId21"/>
              </p:custDataLst>
            </p:nvPr>
          </p:nvSpPr>
          <p:spPr>
            <a:xfrm>
              <a:off x="4234" y="8250"/>
              <a:ext cx="3011" cy="1641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indent="0" algn="ctr">
                <a:buNone/>
              </a:pPr>
              <a:r>
                <a:rPr lang="zh-CN" altLang="en-US" sz="2800" b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葡萄糖</a:t>
              </a:r>
              <a:r>
                <a:rPr lang="en-US" altLang="zh-CN" sz="2800" b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C</a:t>
              </a:r>
              <a:r>
                <a:rPr lang="en-US" altLang="zh-CN" sz="2800" b="0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6</a:t>
              </a:r>
              <a:r>
                <a:rPr lang="en-US" altLang="zh-CN" sz="2800" b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H</a:t>
              </a:r>
              <a:r>
                <a:rPr lang="en-US" altLang="zh-CN" sz="2800" b="0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12</a:t>
              </a:r>
              <a:r>
                <a:rPr lang="en-US" altLang="zh-CN" sz="2800" b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O</a:t>
              </a:r>
              <a:r>
                <a:rPr lang="en-US" altLang="zh-CN" sz="2800" b="0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Times New Roman" panose="02020603050405020304" pitchFamily="18" charset="0"/>
                </a:rPr>
                <a:t>6</a:t>
              </a:r>
              <a:endParaRPr lang="en-US" altLang="zh-CN" sz="2800" b="0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endParaRPr>
            </a:p>
          </p:txBody>
        </p:sp>
      </p:grpSp>
      <p:sp>
        <p:nvSpPr>
          <p:cNvPr id="5" name="TextBox 2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592455" y="5302250"/>
            <a:ext cx="2301240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2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、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物理性质</a:t>
            </a:r>
            <a:endParaRPr lang="zh-CN" altLang="en-US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22" name="文本框 21"/>
          <p:cNvSpPr txBox="1"/>
          <p:nvPr>
            <p:custDataLst>
              <p:tags r:id="rId23"/>
            </p:custDataLst>
          </p:nvPr>
        </p:nvSpPr>
        <p:spPr>
          <a:xfrm>
            <a:off x="932180" y="5909310"/>
            <a:ext cx="7692390" cy="58483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无色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晶体，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易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溶于水，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熔点为146 ℃，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有甜味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Times New Roman" panose="02020603050405020304" pitchFamily="18" charset="0"/>
              </a:rPr>
              <a:t>。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Times New Roman" panose="02020603050405020304" pitchFamily="18" charset="0"/>
            </a:endParaRPr>
          </a:p>
          <a:p>
            <a:endParaRPr lang="zh-CN" altLang="en-US" sz="28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  <p:bldP spid="22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组合 117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9498156" cy="739714"/>
            <a:chOff x="466" y="644"/>
            <a:chExt cx="12405" cy="863"/>
          </a:xfrm>
        </p:grpSpPr>
        <p:sp>
          <p:nvSpPr>
            <p:cNvPr id="119" name="等腰三角形 118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120" name="文本框 119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574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认识单糖及其化学性质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121" name="等腰三角形 120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3" name="TextBox 2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95910" y="1123950"/>
            <a:ext cx="2300605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3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、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化学性质</a:t>
            </a:r>
            <a:endParaRPr lang="zh-CN" altLang="en-US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2768600" y="1191895"/>
            <a:ext cx="70154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WPS灵秀黑" charset="-122"/>
                <a:ea typeface="WPS灵秀黑" charset="-122"/>
                <a:cs typeface="WPS灵秀黑" charset="-122"/>
              </a:rPr>
              <a:t>根据“结构决定性质”来预测葡萄糖的</a:t>
            </a: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WPS灵秀黑" charset="-122"/>
                <a:ea typeface="WPS灵秀黑" charset="-122"/>
                <a:cs typeface="WPS灵秀黑" charset="-122"/>
              </a:rPr>
              <a:t>化学性质</a:t>
            </a:r>
            <a:r>
              <a:rPr lang="zh-CN" altLang="en-US" sz="2400" b="1">
                <a:latin typeface="WPS灵秀黑" charset="-122"/>
                <a:ea typeface="WPS灵秀黑" charset="-122"/>
                <a:cs typeface="WPS灵秀黑" charset="-122"/>
              </a:rPr>
              <a:t>：</a:t>
            </a:r>
            <a:endParaRPr lang="zh-CN" altLang="en-US" sz="2400" b="1">
              <a:latin typeface="WPS灵秀黑" charset="-122"/>
              <a:ea typeface="WPS灵秀黑" charset="-122"/>
              <a:cs typeface="WPS灵秀黑" charset="-122"/>
            </a:endParaRPr>
          </a:p>
        </p:txBody>
      </p:sp>
      <p:grpSp>
        <p:nvGrpSpPr>
          <p:cNvPr id="5" name="组合 4"/>
          <p:cNvGrpSpPr/>
          <p:nvPr>
            <p:custDataLst>
              <p:tags r:id="rId7"/>
            </p:custDataLst>
          </p:nvPr>
        </p:nvGrpSpPr>
        <p:grpSpPr>
          <a:xfrm>
            <a:off x="1021080" y="2104390"/>
            <a:ext cx="3136900" cy="3468370"/>
            <a:chOff x="8631" y="4407"/>
            <a:chExt cx="4940" cy="5462"/>
          </a:xfrm>
        </p:grpSpPr>
        <p:sp>
          <p:nvSpPr>
            <p:cNvPr id="198" name="矩形: 圆角 197"/>
            <p:cNvSpPr/>
            <p:nvPr>
              <p:custDataLst>
                <p:tags r:id="rId8"/>
              </p:custDataLst>
            </p:nvPr>
          </p:nvSpPr>
          <p:spPr>
            <a:xfrm>
              <a:off x="8631" y="6111"/>
              <a:ext cx="1134" cy="1134"/>
            </a:xfrm>
            <a:prstGeom prst="roundRect">
              <a:avLst>
                <a:gd name="adj" fmla="val 37985"/>
              </a:avLst>
            </a:prstGeom>
            <a:solidFill>
              <a:srgbClr val="FFC000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99" name="矩形: 圆角 198"/>
            <p:cNvSpPr/>
            <p:nvPr>
              <p:custDataLst>
                <p:tags r:id="rId9"/>
              </p:custDataLst>
            </p:nvPr>
          </p:nvSpPr>
          <p:spPr>
            <a:xfrm>
              <a:off x="9738" y="4407"/>
              <a:ext cx="1547" cy="874"/>
            </a:xfrm>
            <a:prstGeom prst="roundRect">
              <a:avLst>
                <a:gd name="adj" fmla="val 50000"/>
              </a:avLst>
            </a:prstGeom>
            <a:solidFill>
              <a:srgbClr val="00A5A9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201" name="矩形: 圆角 200"/>
            <p:cNvSpPr/>
            <p:nvPr>
              <p:custDataLst>
                <p:tags r:id="rId10"/>
              </p:custDataLst>
            </p:nvPr>
          </p:nvSpPr>
          <p:spPr>
            <a:xfrm>
              <a:off x="10713" y="5272"/>
              <a:ext cx="1134" cy="1134"/>
            </a:xfrm>
            <a:prstGeom prst="roundRect">
              <a:avLst>
                <a:gd name="adj" fmla="val 37985"/>
              </a:avLst>
            </a:prstGeom>
            <a:solidFill>
              <a:srgbClr val="FFC000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202" name="矩形: 圆角 201"/>
            <p:cNvSpPr/>
            <p:nvPr>
              <p:custDataLst>
                <p:tags r:id="rId11"/>
              </p:custDataLst>
            </p:nvPr>
          </p:nvSpPr>
          <p:spPr>
            <a:xfrm>
              <a:off x="10694" y="6984"/>
              <a:ext cx="1134" cy="1134"/>
            </a:xfrm>
            <a:prstGeom prst="roundRect">
              <a:avLst>
                <a:gd name="adj" fmla="val 37985"/>
              </a:avLst>
            </a:prstGeom>
            <a:solidFill>
              <a:srgbClr val="FFC000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203" name="矩形: 圆角 202"/>
            <p:cNvSpPr/>
            <p:nvPr>
              <p:custDataLst>
                <p:tags r:id="rId12"/>
              </p:custDataLst>
            </p:nvPr>
          </p:nvSpPr>
          <p:spPr>
            <a:xfrm>
              <a:off x="10737" y="7917"/>
              <a:ext cx="1134" cy="1134"/>
            </a:xfrm>
            <a:prstGeom prst="roundRect">
              <a:avLst>
                <a:gd name="adj" fmla="val 37985"/>
              </a:avLst>
            </a:prstGeom>
            <a:solidFill>
              <a:srgbClr val="FFC000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204" name="矩形: 圆角 203"/>
            <p:cNvSpPr/>
            <p:nvPr>
              <p:custDataLst>
                <p:tags r:id="rId13"/>
              </p:custDataLst>
            </p:nvPr>
          </p:nvSpPr>
          <p:spPr>
            <a:xfrm>
              <a:off x="10713" y="8735"/>
              <a:ext cx="1134" cy="1134"/>
            </a:xfrm>
            <a:prstGeom prst="roundRect">
              <a:avLst>
                <a:gd name="adj" fmla="val 37985"/>
              </a:avLst>
            </a:prstGeom>
            <a:solidFill>
              <a:srgbClr val="FFC000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92" name="Rectangle 14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12243" y="4435"/>
              <a:ext cx="1328" cy="89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prstDash val="dash"/>
              <a:miter lim="800000"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600" b="1"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醛基</a:t>
              </a:r>
              <a:endPara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6" name="Rectangle 14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12231" y="5662"/>
              <a:ext cx="1328" cy="89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prstDash val="dash"/>
              <a:miter lim="800000"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600" b="1"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羟基</a:t>
              </a:r>
              <a:endPara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192" name="组合 191"/>
          <p:cNvGrpSpPr/>
          <p:nvPr>
            <p:custDataLst>
              <p:tags r:id="rId16"/>
            </p:custDataLst>
          </p:nvPr>
        </p:nvGrpSpPr>
        <p:grpSpPr>
          <a:xfrm>
            <a:off x="796925" y="2092191"/>
            <a:ext cx="2466340" cy="3961594"/>
            <a:chOff x="536575" y="2282056"/>
            <a:chExt cx="2466340" cy="3961594"/>
          </a:xfrm>
        </p:grpSpPr>
        <p:sp>
          <p:nvSpPr>
            <p:cNvPr id="96" name="矩形 95"/>
            <p:cNvSpPr/>
            <p:nvPr>
              <p:custDataLst>
                <p:tags r:id="rId17"/>
              </p:custDataLst>
            </p:nvPr>
          </p:nvSpPr>
          <p:spPr>
            <a:xfrm>
              <a:off x="536575" y="2316346"/>
              <a:ext cx="2466340" cy="392684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25" name="Rectangle 14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536575" y="5752160"/>
              <a:ext cx="2466115" cy="491490"/>
            </a:xfrm>
            <a:prstGeom prst="rect">
              <a:avLst/>
            </a:prstGeom>
            <a:solidFill>
              <a:srgbClr val="FFEBE8"/>
            </a:solidFill>
            <a:ln w="9525">
              <a:solidFill>
                <a:schemeClr val="tx1"/>
              </a:solidFill>
              <a:prstDash val="dash"/>
              <a:miter lim="800000"/>
            </a:ln>
            <a:effectLst/>
          </p:spPr>
          <p:txBody>
            <a:bodyPr wrap="square" anchor="ctr" anchorCtr="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zh-CN" altLang="en-US" sz="2600" b="1"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结构简式</a:t>
              </a:r>
              <a:endPara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2" name="矩形 101"/>
            <p:cNvSpPr/>
            <p:nvPr>
              <p:custDataLst>
                <p:tags r:id="rId19"/>
              </p:custDataLst>
            </p:nvPr>
          </p:nvSpPr>
          <p:spPr>
            <a:xfrm>
              <a:off x="1508143" y="5173607"/>
              <a:ext cx="1314784" cy="53059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600" b="1" kern="1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CH</a:t>
              </a:r>
              <a:r>
                <a:rPr lang="en-US" altLang="zh-CN" sz="2600" b="1" kern="100" baseline="-25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2</a:t>
              </a:r>
              <a:r>
                <a:rPr lang="en-US" altLang="zh-CN" sz="2600" b="1" kern="1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OH</a:t>
              </a:r>
              <a:endParaRPr lang="zh-CN" altLang="en-US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03" name="矩形 102"/>
            <p:cNvSpPr/>
            <p:nvPr>
              <p:custDataLst>
                <p:tags r:id="rId20"/>
              </p:custDataLst>
            </p:nvPr>
          </p:nvSpPr>
          <p:spPr>
            <a:xfrm>
              <a:off x="1541326" y="2877300"/>
              <a:ext cx="425116" cy="53059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pl-PL" altLang="zh-CN" sz="2600" b="1" kern="1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</a:t>
              </a:r>
              <a:endParaRPr lang="pl-PL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04" name="矩形 103"/>
            <p:cNvSpPr/>
            <p:nvPr>
              <p:custDataLst>
                <p:tags r:id="rId21"/>
              </p:custDataLst>
            </p:nvPr>
          </p:nvSpPr>
          <p:spPr>
            <a:xfrm>
              <a:off x="1541326" y="3443207"/>
              <a:ext cx="425116" cy="53059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pl-PL" altLang="zh-CN" sz="2600" b="1" kern="1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</a:t>
              </a:r>
              <a:endParaRPr lang="pl-PL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05" name="矩形 104"/>
            <p:cNvSpPr/>
            <p:nvPr>
              <p:custDataLst>
                <p:tags r:id="rId22"/>
              </p:custDataLst>
            </p:nvPr>
          </p:nvSpPr>
          <p:spPr>
            <a:xfrm>
              <a:off x="1541326" y="4016617"/>
              <a:ext cx="425116" cy="53059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pl-PL" altLang="zh-CN" sz="2600" b="1" kern="1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</a:t>
              </a:r>
              <a:endParaRPr lang="pl-PL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06" name="矩形 105"/>
            <p:cNvSpPr/>
            <p:nvPr>
              <p:custDataLst>
                <p:tags r:id="rId23"/>
              </p:custDataLst>
            </p:nvPr>
          </p:nvSpPr>
          <p:spPr>
            <a:xfrm>
              <a:off x="1541326" y="4590026"/>
              <a:ext cx="425116" cy="53059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pl-PL" altLang="zh-CN" sz="2600" b="1" kern="1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</a:t>
              </a:r>
              <a:endParaRPr lang="pl-PL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07" name="矩形 106"/>
            <p:cNvSpPr/>
            <p:nvPr>
              <p:custDataLst>
                <p:tags r:id="rId24"/>
              </p:custDataLst>
            </p:nvPr>
          </p:nvSpPr>
          <p:spPr>
            <a:xfrm>
              <a:off x="1522398" y="2282056"/>
              <a:ext cx="944489" cy="53059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2600" b="1" kern="1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CHO</a:t>
              </a:r>
              <a:endParaRPr lang="en-US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cxnSp>
          <p:nvCxnSpPr>
            <p:cNvPr id="108" name="直接连接符 107"/>
            <p:cNvCxnSpPr/>
            <p:nvPr>
              <p:custDataLst>
                <p:tags r:id="rId25"/>
              </p:custDataLst>
            </p:nvPr>
          </p:nvCxnSpPr>
          <p:spPr>
            <a:xfrm flipH="1">
              <a:off x="1730239" y="2754214"/>
              <a:ext cx="0" cy="246172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直接连接符 108"/>
            <p:cNvCxnSpPr/>
            <p:nvPr>
              <p:custDataLst>
                <p:tags r:id="rId26"/>
              </p:custDataLst>
            </p:nvPr>
          </p:nvCxnSpPr>
          <p:spPr>
            <a:xfrm flipH="1">
              <a:off x="1730239" y="3328777"/>
              <a:ext cx="0" cy="246172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直接连接符 109"/>
            <p:cNvCxnSpPr/>
            <p:nvPr>
              <p:custDataLst>
                <p:tags r:id="rId27"/>
              </p:custDataLst>
            </p:nvPr>
          </p:nvCxnSpPr>
          <p:spPr>
            <a:xfrm flipH="1">
              <a:off x="1730239" y="3882073"/>
              <a:ext cx="0" cy="246172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直接连接符 110"/>
            <p:cNvCxnSpPr/>
            <p:nvPr>
              <p:custDataLst>
                <p:tags r:id="rId28"/>
              </p:custDataLst>
            </p:nvPr>
          </p:nvCxnSpPr>
          <p:spPr>
            <a:xfrm flipH="1">
              <a:off x="1730239" y="4455482"/>
              <a:ext cx="0" cy="246172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接连接符 111"/>
            <p:cNvCxnSpPr/>
            <p:nvPr>
              <p:custDataLst>
                <p:tags r:id="rId29"/>
              </p:custDataLst>
            </p:nvPr>
          </p:nvCxnSpPr>
          <p:spPr>
            <a:xfrm flipH="1">
              <a:off x="1730239" y="5038597"/>
              <a:ext cx="0" cy="246172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接连接符 113"/>
            <p:cNvCxnSpPr/>
            <p:nvPr>
              <p:custDataLst>
                <p:tags r:id="rId30"/>
              </p:custDataLst>
            </p:nvPr>
          </p:nvCxnSpPr>
          <p:spPr>
            <a:xfrm rot="5400000" flipH="1">
              <a:off x="1463539" y="3038265"/>
              <a:ext cx="0" cy="246172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直接连接符 114"/>
            <p:cNvCxnSpPr/>
            <p:nvPr>
              <p:custDataLst>
                <p:tags r:id="rId31"/>
              </p:custDataLst>
            </p:nvPr>
          </p:nvCxnSpPr>
          <p:spPr>
            <a:xfrm rot="5400000" flipH="1">
              <a:off x="1463539" y="3600334"/>
              <a:ext cx="0" cy="246172"/>
            </a:xfrm>
            <a:prstGeom prst="line">
              <a:avLst/>
            </a:prstGeom>
            <a:ln w="38100" cap="rnd">
              <a:gradFill>
                <a:gsLst>
                  <a:gs pos="57000">
                    <a:schemeClr val="tx1"/>
                  </a:gs>
                  <a:gs pos="68000">
                    <a:srgbClr val="FF0000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直接连接符 115"/>
            <p:cNvCxnSpPr/>
            <p:nvPr>
              <p:custDataLst>
                <p:tags r:id="rId32"/>
              </p:custDataLst>
            </p:nvPr>
          </p:nvCxnSpPr>
          <p:spPr>
            <a:xfrm rot="5400000" flipH="1">
              <a:off x="1463539" y="4173744"/>
              <a:ext cx="0" cy="246172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直接连接符 116"/>
            <p:cNvCxnSpPr/>
            <p:nvPr>
              <p:custDataLst>
                <p:tags r:id="rId33"/>
              </p:custDataLst>
            </p:nvPr>
          </p:nvCxnSpPr>
          <p:spPr>
            <a:xfrm rot="5400000" flipH="1">
              <a:off x="1463539" y="4775951"/>
              <a:ext cx="0" cy="246172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矩形 121"/>
            <p:cNvSpPr/>
            <p:nvPr>
              <p:custDataLst>
                <p:tags r:id="rId34"/>
              </p:custDataLst>
            </p:nvPr>
          </p:nvSpPr>
          <p:spPr>
            <a:xfrm>
              <a:off x="994801" y="2865276"/>
              <a:ext cx="444352" cy="53059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0" lang="en-US" altLang="zh-CN" sz="2600" b="1" i="0" u="none" strike="noStrike" kern="1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H</a:t>
              </a:r>
              <a:endParaRPr kumimoji="0" lang="en-US" altLang="zh-CN" sz="2600" b="1" i="0" u="none" strike="noStrike" kern="1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23" name="矩形 122"/>
            <p:cNvSpPr/>
            <p:nvPr>
              <p:custDataLst>
                <p:tags r:id="rId35"/>
              </p:custDataLst>
            </p:nvPr>
          </p:nvSpPr>
          <p:spPr>
            <a:xfrm>
              <a:off x="716338" y="3444200"/>
              <a:ext cx="704039" cy="53059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0" lang="en-US" altLang="zh-CN" sz="2600" b="1" i="0" u="none" strike="noStrike" kern="1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H</a:t>
              </a:r>
              <a:r>
                <a:rPr kumimoji="0" lang="en-US" altLang="zh-CN" sz="26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O</a:t>
              </a:r>
              <a:endParaRPr lang="zh-CN" altLang="en-US" sz="26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24" name="矩形 123"/>
            <p:cNvSpPr/>
            <p:nvPr>
              <p:custDataLst>
                <p:tags r:id="rId36"/>
              </p:custDataLst>
            </p:nvPr>
          </p:nvSpPr>
          <p:spPr>
            <a:xfrm>
              <a:off x="994801" y="4007892"/>
              <a:ext cx="444352" cy="53059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0" lang="en-US" altLang="zh-CN" sz="2600" b="1" i="0" u="none" strike="noStrike" kern="1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H</a:t>
              </a:r>
              <a:endParaRPr kumimoji="0" lang="en-US" altLang="zh-CN" sz="2600" b="1" i="0" u="none" strike="noStrike" kern="1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25" name="矩形 124"/>
            <p:cNvSpPr/>
            <p:nvPr>
              <p:custDataLst>
                <p:tags r:id="rId37"/>
              </p:custDataLst>
            </p:nvPr>
          </p:nvSpPr>
          <p:spPr>
            <a:xfrm>
              <a:off x="994801" y="4613998"/>
              <a:ext cx="444352" cy="53059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0" lang="en-US" altLang="zh-CN" sz="2600" b="1" i="0" u="none" strike="noStrike" kern="1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H</a:t>
              </a:r>
              <a:endParaRPr kumimoji="0" lang="en-US" altLang="zh-CN" sz="2600" b="1" i="0" u="none" strike="noStrike" kern="1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28" name="矩形 127"/>
            <p:cNvSpPr/>
            <p:nvPr>
              <p:custDataLst>
                <p:tags r:id="rId38"/>
              </p:custDataLst>
            </p:nvPr>
          </p:nvSpPr>
          <p:spPr>
            <a:xfrm>
              <a:off x="2114868" y="2885957"/>
              <a:ext cx="704039" cy="53059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pl-PL" altLang="zh-CN" sz="2600" b="1" kern="1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OH</a:t>
              </a:r>
              <a:endParaRPr lang="pl-PL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29" name="矩形 128"/>
            <p:cNvSpPr/>
            <p:nvPr>
              <p:custDataLst>
                <p:tags r:id="rId39"/>
              </p:custDataLst>
            </p:nvPr>
          </p:nvSpPr>
          <p:spPr>
            <a:xfrm>
              <a:off x="2069450" y="3451863"/>
              <a:ext cx="444352" cy="53059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pl-PL" altLang="zh-CN" sz="2600" b="1" kern="1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H</a:t>
              </a:r>
              <a:endParaRPr lang="pl-PL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30" name="矩形 129"/>
            <p:cNvSpPr/>
            <p:nvPr>
              <p:custDataLst>
                <p:tags r:id="rId40"/>
              </p:custDataLst>
            </p:nvPr>
          </p:nvSpPr>
          <p:spPr>
            <a:xfrm>
              <a:off x="2114868" y="4025272"/>
              <a:ext cx="704039" cy="53059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pl-PL" altLang="zh-CN" sz="2600" b="1" kern="1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OH</a:t>
              </a:r>
              <a:endParaRPr lang="pl-PL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31" name="矩形 130"/>
            <p:cNvSpPr/>
            <p:nvPr>
              <p:custDataLst>
                <p:tags r:id="rId41"/>
              </p:custDataLst>
            </p:nvPr>
          </p:nvSpPr>
          <p:spPr>
            <a:xfrm>
              <a:off x="2114868" y="4598680"/>
              <a:ext cx="704039" cy="53059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pl-PL" altLang="zh-CN" sz="2600" b="1" kern="1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OH</a:t>
              </a:r>
              <a:endParaRPr lang="pl-PL" altLang="zh-CN" sz="26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cxnSp>
          <p:nvCxnSpPr>
            <p:cNvPr id="133" name="直接连接符 132"/>
            <p:cNvCxnSpPr/>
            <p:nvPr>
              <p:custDataLst>
                <p:tags r:id="rId42"/>
              </p:custDataLst>
            </p:nvPr>
          </p:nvCxnSpPr>
          <p:spPr>
            <a:xfrm rot="5400000" flipH="1">
              <a:off x="2014599" y="3038265"/>
              <a:ext cx="0" cy="246172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直接连接符 133"/>
            <p:cNvCxnSpPr/>
            <p:nvPr>
              <p:custDataLst>
                <p:tags r:id="rId43"/>
              </p:custDataLst>
            </p:nvPr>
          </p:nvCxnSpPr>
          <p:spPr>
            <a:xfrm rot="5400000" flipH="1">
              <a:off x="2014599" y="3600334"/>
              <a:ext cx="0" cy="246172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直接连接符 134"/>
            <p:cNvCxnSpPr/>
            <p:nvPr>
              <p:custDataLst>
                <p:tags r:id="rId44"/>
              </p:custDataLst>
            </p:nvPr>
          </p:nvCxnSpPr>
          <p:spPr>
            <a:xfrm rot="5400000" flipH="1">
              <a:off x="2014599" y="4173744"/>
              <a:ext cx="0" cy="246172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直接连接符 135"/>
            <p:cNvCxnSpPr/>
            <p:nvPr>
              <p:custDataLst>
                <p:tags r:id="rId45"/>
              </p:custDataLst>
            </p:nvPr>
          </p:nvCxnSpPr>
          <p:spPr>
            <a:xfrm rot="5400000" flipH="1">
              <a:off x="2014599" y="4775951"/>
              <a:ext cx="0" cy="246172"/>
            </a:xfrm>
            <a:prstGeom prst="line">
              <a:avLst/>
            </a:prstGeom>
            <a:ln w="381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文本框 6"/>
          <p:cNvSpPr txBox="1"/>
          <p:nvPr>
            <p:custDataLst>
              <p:tags r:id="rId46"/>
            </p:custDataLst>
          </p:nvPr>
        </p:nvSpPr>
        <p:spPr>
          <a:xfrm>
            <a:off x="5089190" y="3466601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醛基</a:t>
            </a:r>
            <a:endParaRPr lang="zh-CN" altLang="en-US" sz="2800">
              <a:solidFill>
                <a:srgbClr val="FF0000"/>
              </a:solidFill>
              <a:uFill>
                <a:solidFill>
                  <a:srgbClr val="000000"/>
                </a:solidFill>
              </a:uFill>
              <a:latin typeface="黑体" panose="02010609060101010101" charset="-122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2" name="左大括号 11"/>
          <p:cNvSpPr/>
          <p:nvPr>
            <p:custDataLst>
              <p:tags r:id="rId47"/>
            </p:custDataLst>
          </p:nvPr>
        </p:nvSpPr>
        <p:spPr>
          <a:xfrm>
            <a:off x="6160135" y="3051175"/>
            <a:ext cx="331470" cy="1372870"/>
          </a:xfrm>
          <a:prstGeom prst="leftBrace">
            <a:avLst/>
          </a:prstGeom>
          <a:ln w="254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48"/>
            </p:custDataLst>
          </p:nvPr>
        </p:nvSpPr>
        <p:spPr>
          <a:xfrm>
            <a:off x="6459855" y="2759075"/>
            <a:ext cx="1782445" cy="49022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加成反应</a:t>
            </a:r>
            <a:endParaRPr lang="zh-CN" altLang="en-US" sz="28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49"/>
            </p:custDataLst>
          </p:nvPr>
        </p:nvSpPr>
        <p:spPr>
          <a:xfrm>
            <a:off x="6459813" y="4078848"/>
            <a:ext cx="16052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氧化反应</a:t>
            </a:r>
            <a:endParaRPr lang="zh-CN" altLang="en-US" sz="28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50"/>
            </p:custDataLst>
          </p:nvPr>
        </p:nvSpPr>
        <p:spPr>
          <a:xfrm>
            <a:off x="8652934" y="3139810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羟基</a:t>
            </a:r>
            <a:endParaRPr lang="zh-CN" altLang="en-US" sz="2800">
              <a:solidFill>
                <a:srgbClr val="FF0000"/>
              </a:solidFill>
              <a:uFill>
                <a:solidFill>
                  <a:srgbClr val="000000"/>
                </a:solidFill>
              </a:uFill>
              <a:latin typeface="黑体" panose="02010609060101010101" charset="-122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3" name="左大括号 22"/>
          <p:cNvSpPr/>
          <p:nvPr>
            <p:custDataLst>
              <p:tags r:id="rId51"/>
            </p:custDataLst>
          </p:nvPr>
        </p:nvSpPr>
        <p:spPr>
          <a:xfrm>
            <a:off x="9611995" y="2210435"/>
            <a:ext cx="398145" cy="2343785"/>
          </a:xfrm>
          <a:prstGeom prst="leftBrace">
            <a:avLst/>
          </a:prstGeom>
          <a:ln w="254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6" name="文本框 25"/>
          <p:cNvSpPr txBox="1"/>
          <p:nvPr>
            <p:custDataLst>
              <p:tags r:id="rId52"/>
            </p:custDataLst>
          </p:nvPr>
        </p:nvSpPr>
        <p:spPr>
          <a:xfrm>
            <a:off x="10010369" y="2042074"/>
            <a:ext cx="16052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置换反应</a:t>
            </a:r>
            <a:endParaRPr lang="zh-CN" altLang="en-US" sz="28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53"/>
            </p:custDataLst>
          </p:nvPr>
        </p:nvSpPr>
        <p:spPr>
          <a:xfrm>
            <a:off x="10075109" y="2617817"/>
            <a:ext cx="16052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取代反应</a:t>
            </a:r>
            <a:endParaRPr lang="zh-CN" altLang="en-US" sz="28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54"/>
            </p:custDataLst>
          </p:nvPr>
        </p:nvSpPr>
        <p:spPr>
          <a:xfrm>
            <a:off x="10061636" y="3434916"/>
            <a:ext cx="16052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消去反应</a:t>
            </a:r>
            <a:endParaRPr lang="zh-CN" altLang="en-US" sz="28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9" name="文本框 28"/>
          <p:cNvSpPr txBox="1"/>
          <p:nvPr>
            <p:custDataLst>
              <p:tags r:id="rId55"/>
            </p:custDataLst>
          </p:nvPr>
        </p:nvSpPr>
        <p:spPr>
          <a:xfrm>
            <a:off x="10074915" y="4251487"/>
            <a:ext cx="16052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氧化反应</a:t>
            </a:r>
            <a:endParaRPr lang="zh-CN" altLang="en-US" sz="280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 animBg="1"/>
      <p:bldP spid="13" grpId="0"/>
      <p:bldP spid="16" grpId="0"/>
      <p:bldP spid="20" grpId="0"/>
      <p:bldP spid="23" grpId="0" animBg="1"/>
      <p:bldP spid="26" grpId="0"/>
      <p:bldP spid="27" grpId="0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组合 117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9498156" cy="739714"/>
            <a:chOff x="466" y="644"/>
            <a:chExt cx="12405" cy="863"/>
          </a:xfrm>
        </p:grpSpPr>
        <p:sp>
          <p:nvSpPr>
            <p:cNvPr id="119" name="等腰三角形 118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120" name="文本框 119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574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认识单糖及其化学性质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121" name="等腰三角形 120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13" name="文本框 12"/>
          <p:cNvSpPr txBox="1"/>
          <p:nvPr>
            <p:custDataLst>
              <p:tags r:id="rId5"/>
            </p:custDataLst>
          </p:nvPr>
        </p:nvSpPr>
        <p:spPr>
          <a:xfrm>
            <a:off x="598170" y="822960"/>
            <a:ext cx="652208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8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【实验</a:t>
            </a:r>
            <a:r>
              <a:rPr lang="en-US" altLang="zh-CN" sz="28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4-1</a:t>
            </a:r>
            <a:r>
              <a:rPr lang="zh-CN" altLang="en-US" sz="28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】探究葡萄糖的</a:t>
            </a: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化学性质</a:t>
            </a:r>
            <a:r>
              <a:rPr lang="zh-CN" altLang="en-US" sz="28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：</a:t>
            </a:r>
            <a:endParaRPr lang="zh-CN" altLang="en-US" sz="2800" b="1"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+mn-ea"/>
            </a:endParaRPr>
          </a:p>
        </p:txBody>
      </p:sp>
      <p:pic>
        <p:nvPicPr>
          <p:cNvPr id="3" name="4.1.1葡萄糖的银镜反应实验">
            <a:hlinkClick r:id="" action="ppaction://media"/>
          </p:cNvPr>
          <p:cNvPicPr/>
          <p:nvPr>
            <a:vide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46050" y="1763395"/>
            <a:ext cx="6014720" cy="4011295"/>
          </a:xfrm>
          <a:prstGeom prst="rect">
            <a:avLst/>
          </a:prstGeom>
        </p:spPr>
      </p:pic>
      <p:pic>
        <p:nvPicPr>
          <p:cNvPr id="2" name="4.1.1葡萄糖与新制氢氧化铜反应">
            <a:hlinkClick r:id="" action="ppaction://media"/>
          </p:cNvPr>
          <p:cNvPicPr/>
          <p:nvPr>
            <a:videoFile r:link="rId10"/>
            <p:extLst>
              <p:ext uri="{DAA4B4D4-6D71-4841-9C94-3DE7FCFB9230}">
                <p14:media xmlns:p14="http://schemas.microsoft.com/office/powerpoint/2010/main" r:embed="rId11"/>
              </p:ext>
            </p:extLst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214110" y="1763395"/>
            <a:ext cx="5831205" cy="4036060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14"/>
            </p:custDataLst>
          </p:nvPr>
        </p:nvSpPr>
        <p:spPr>
          <a:xfrm>
            <a:off x="146685" y="5799455"/>
            <a:ext cx="1189799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6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将上述两个实验的现象与</a:t>
            </a:r>
            <a:r>
              <a:rPr lang="zh-CN" altLang="en-US" sz="2600" b="1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实验</a:t>
            </a:r>
            <a:r>
              <a:rPr lang="en-US" altLang="zh-CN" sz="2600" b="1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3-7</a:t>
            </a:r>
            <a:r>
              <a:rPr lang="zh-CN" altLang="en-US" sz="2600" b="1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和实验</a:t>
            </a:r>
            <a:r>
              <a:rPr lang="en-US" altLang="zh-CN" sz="2600" b="1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3-8</a:t>
            </a:r>
            <a:r>
              <a:rPr lang="zh-CN" altLang="en-US" sz="2600" b="1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的现象</a:t>
            </a:r>
            <a:r>
              <a:rPr lang="zh-CN" altLang="en-US" sz="2600" b="1"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进行比较，你能得出什么结论？</a:t>
            </a:r>
            <a:endParaRPr lang="zh-CN" altLang="en-US" sz="2600" b="1"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>
                <p:cTn id="1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组合 117"/>
          <p:cNvGrpSpPr/>
          <p:nvPr>
            <p:custDataLst>
              <p:tags r:id="rId1"/>
            </p:custDataLst>
          </p:nvPr>
        </p:nvGrpSpPr>
        <p:grpSpPr>
          <a:xfrm>
            <a:off x="296041" y="111125"/>
            <a:ext cx="9498156" cy="739714"/>
            <a:chOff x="466" y="644"/>
            <a:chExt cx="12405" cy="863"/>
          </a:xfrm>
        </p:grpSpPr>
        <p:sp>
          <p:nvSpPr>
            <p:cNvPr id="119" name="等腰三角形 118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120" name="文本框 119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574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认识单糖及其化学性质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121" name="等腰三角形 120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3" name="TextBox 2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59740" y="989965"/>
            <a:ext cx="2300605" cy="521970"/>
          </a:xfrm>
          <a:prstGeom prst="rect">
            <a:avLst/>
          </a:prstGeom>
          <a:solidFill>
            <a:srgbClr val="F2F8F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en-US" altLang="zh-CN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3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微软雅黑" panose="020B0503020204020204" charset="-122"/>
              </a:rPr>
              <a:t>、</a:t>
            </a:r>
            <a:r>
              <a:rPr lang="zh-CN" altLang="en-US" sz="2800" b="1">
                <a:gradFill>
                  <a:gsLst>
                    <a:gs pos="50000">
                      <a:srgbClr val="BB59BC"/>
                    </a:gs>
                    <a:gs pos="100000">
                      <a:srgbClr val="425CCA"/>
                    </a:gs>
                    <a:gs pos="0">
                      <a:srgbClr val="F7CC7E"/>
                    </a:gs>
                  </a:gsLst>
                  <a:lin ang="2580000" scaled="1"/>
                </a:gradFill>
                <a:latin typeface="汉仪书魂体简" panose="02010600000101010101" charset="-122"/>
                <a:ea typeface="汉仪书魂体简" panose="02010600000101010101" charset="-122"/>
                <a:cs typeface="汉仪书魂体简" panose="02010600000101010101" charset="-122"/>
                <a:sym typeface="+mn-ea"/>
              </a:rPr>
              <a:t>化学性质</a:t>
            </a:r>
            <a:endParaRPr lang="zh-CN" altLang="en-US" sz="2800" b="1">
              <a:gradFill>
                <a:gsLst>
                  <a:gs pos="50000">
                    <a:srgbClr val="BB59BC"/>
                  </a:gs>
                  <a:gs pos="100000">
                    <a:srgbClr val="425CCA"/>
                  </a:gs>
                  <a:gs pos="0">
                    <a:srgbClr val="F7CC7E"/>
                  </a:gs>
                </a:gsLst>
                <a:lin ang="2580000" scaled="1"/>
              </a:gradFill>
              <a:latin typeface="汉仪书魂体简" panose="02010600000101010101" charset="-122"/>
              <a:ea typeface="汉仪书魂体简" panose="02010600000101010101" charset="-122"/>
              <a:cs typeface="汉仪书魂体简" panose="02010600000101010101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908050" y="1572895"/>
            <a:ext cx="2392680" cy="61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79ABE9"/>
                </a:solidFill>
              </a14:hiddenFill>
            </a:ext>
          </a:extLst>
        </p:spPr>
        <p:txBody>
          <a:bodyPr wrap="square" rtlCol="0" anchor="t">
            <a:noAutofit/>
          </a:bodyPr>
          <a:lstStyle>
            <a:defPPr>
              <a:defRPr lang="zh-CN"/>
            </a:defPPr>
            <a:lvl1pPr>
              <a:defRPr sz="32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charset="-122"/>
              </a:defRPr>
            </a:lvl1pPr>
          </a:lstStyle>
          <a:p>
            <a:r>
              <a:rPr lang="en-US" altLang="zh-CN" sz="2800" b="1">
                <a:solidFill>
                  <a:srgbClr val="014C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zh-CN" altLang="en-US" sz="2800" b="1">
                <a:solidFill>
                  <a:srgbClr val="014C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软雅黑" panose="020B0503020204020204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氧化反应</a:t>
            </a:r>
            <a:endParaRPr lang="zh-CN" altLang="en-US" sz="2800" b="1">
              <a:solidFill>
                <a:srgbClr val="014C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软雅黑" panose="020B0503020204020204" charset="-122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18" name="文本框 17"/>
          <p:cNvSpPr txBox="1"/>
          <p:nvPr>
            <p:custDataLst>
              <p:tags r:id="rId7"/>
            </p:custDataLst>
          </p:nvPr>
        </p:nvSpPr>
        <p:spPr>
          <a:xfrm>
            <a:off x="3092450" y="1511935"/>
            <a:ext cx="6007735" cy="521970"/>
          </a:xfrm>
          <a:prstGeom prst="rect">
            <a:avLst/>
          </a:prstGeom>
          <a:solidFill>
            <a:srgbClr val="FFF1EB"/>
          </a:solidFill>
        </p:spPr>
        <p:txBody>
          <a:bodyPr wrap="square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zh-CN" altLang="en-US" sz="2800" b="1">
                <a:solidFill>
                  <a:srgbClr val="014C9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葡萄糖与银氨溶液反应——银镜反应</a:t>
            </a:r>
            <a:endParaRPr lang="zh-CN" altLang="en-US" sz="2800" b="1">
              <a:solidFill>
                <a:srgbClr val="014C9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103" name="文本框 102"/>
          <p:cNvSpPr txBox="1"/>
          <p:nvPr>
            <p:custDataLst>
              <p:tags r:id="rId8"/>
            </p:custDataLst>
          </p:nvPr>
        </p:nvSpPr>
        <p:spPr>
          <a:xfrm>
            <a:off x="908050" y="3202305"/>
            <a:ext cx="2320925" cy="588010"/>
          </a:xfrm>
          <a:prstGeom prst="rect">
            <a:avLst/>
          </a:prstGeom>
          <a:solidFill>
            <a:srgbClr val="E4EFF9"/>
          </a:solidFill>
        </p:spPr>
        <p:txBody>
          <a:bodyPr wrap="square" rtlCol="0" anchor="ctr" anchorCtr="0">
            <a:noAutofit/>
          </a:bodyPr>
          <a:lstStyle/>
          <a:p>
            <a:pPr lvl="0" algn="l">
              <a:buClrTx/>
              <a:buSzPct val="200000"/>
              <a:buFontTx/>
              <a:buBlip>
                <a:blip r:embed="rId9"/>
              </a:buBlip>
            </a:pPr>
            <a:r>
              <a:rPr lang="zh-CN" altLang="en-US" sz="2800" b="1">
                <a:solidFill>
                  <a:srgbClr val="014C9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实验结论：</a:t>
            </a:r>
            <a:endParaRPr lang="zh-CN" altLang="en-US" sz="2800" b="1">
              <a:solidFill>
                <a:srgbClr val="014C9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4" name="文本框 13"/>
          <p:cNvSpPr txBox="1"/>
          <p:nvPr>
            <p:custDataLst>
              <p:tags r:id="rId10"/>
            </p:custDataLst>
          </p:nvPr>
        </p:nvSpPr>
        <p:spPr>
          <a:xfrm>
            <a:off x="908050" y="2268855"/>
            <a:ext cx="2310130" cy="502285"/>
          </a:xfrm>
          <a:prstGeom prst="rect">
            <a:avLst/>
          </a:prstGeom>
          <a:solidFill>
            <a:srgbClr val="E4EFF9"/>
          </a:solidFill>
        </p:spPr>
        <p:txBody>
          <a:bodyPr wrap="square" rtlCol="0" anchor="ctr" anchorCtr="0">
            <a:noAutofit/>
          </a:bodyPr>
          <a:lstStyle/>
          <a:p>
            <a:pPr lvl="0" algn="l">
              <a:buClrTx/>
              <a:buSzPct val="200000"/>
              <a:buFontTx/>
              <a:buBlip>
                <a:blip r:embed="rId9"/>
              </a:buBlip>
            </a:pPr>
            <a:r>
              <a:rPr lang="zh-CN" altLang="en-US" sz="2800" b="1">
                <a:solidFill>
                  <a:srgbClr val="014C9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实验现象： </a:t>
            </a:r>
            <a:endParaRPr lang="zh-CN" altLang="en-US" sz="2800" b="1">
              <a:solidFill>
                <a:srgbClr val="014C9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11"/>
            </p:custDataLst>
          </p:nvPr>
        </p:nvSpPr>
        <p:spPr>
          <a:xfrm>
            <a:off x="908050" y="4365625"/>
            <a:ext cx="1485265" cy="588010"/>
          </a:xfrm>
          <a:prstGeom prst="rect">
            <a:avLst/>
          </a:prstGeom>
          <a:solidFill>
            <a:srgbClr val="E4EFF9"/>
          </a:solidFill>
        </p:spPr>
        <p:txBody>
          <a:bodyPr wrap="square" rtlCol="0" anchor="ctr" anchorCtr="0">
            <a:noAutofit/>
          </a:bodyPr>
          <a:lstStyle/>
          <a:p>
            <a:pPr lvl="0" algn="l">
              <a:buClrTx/>
              <a:buSzPct val="200000"/>
              <a:buFontTx/>
              <a:buBlip>
                <a:blip r:embed="rId9"/>
              </a:buBlip>
            </a:pPr>
            <a:r>
              <a:rPr lang="zh-CN" altLang="en-US" sz="2800" b="1">
                <a:solidFill>
                  <a:srgbClr val="014C9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原理：</a:t>
            </a:r>
            <a:endParaRPr lang="zh-CN" altLang="en-US" sz="2800" b="1">
              <a:solidFill>
                <a:srgbClr val="014C9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12"/>
            </p:custDataLst>
          </p:nvPr>
        </p:nvSpPr>
        <p:spPr>
          <a:xfrm>
            <a:off x="908050" y="5726430"/>
            <a:ext cx="1485265" cy="588010"/>
          </a:xfrm>
          <a:prstGeom prst="rect">
            <a:avLst/>
          </a:prstGeom>
          <a:solidFill>
            <a:srgbClr val="E4EFF9"/>
          </a:solidFill>
        </p:spPr>
        <p:txBody>
          <a:bodyPr wrap="square" rtlCol="0" anchor="ctr" anchorCtr="0">
            <a:noAutofit/>
          </a:bodyPr>
          <a:lstStyle/>
          <a:p>
            <a:pPr lvl="0" algn="l">
              <a:buClrTx/>
              <a:buSzPct val="200000"/>
              <a:buFontTx/>
              <a:buBlip>
                <a:blip r:embed="rId9"/>
              </a:buBlip>
            </a:pPr>
            <a:r>
              <a:rPr lang="zh-CN" altLang="en-US" sz="2800" b="1">
                <a:solidFill>
                  <a:srgbClr val="014C9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应用：</a:t>
            </a:r>
            <a:endParaRPr lang="zh-CN" altLang="en-US" sz="2800" b="1">
              <a:solidFill>
                <a:srgbClr val="014C9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13"/>
            </p:custDataLst>
          </p:nvPr>
        </p:nvSpPr>
        <p:spPr>
          <a:xfrm>
            <a:off x="3347720" y="2273935"/>
            <a:ext cx="549402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在试管内壁上附着一层光亮的</a:t>
            </a:r>
            <a:r>
              <a:rPr lang="zh-CN" sz="2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银镜</a:t>
            </a:r>
            <a:r>
              <a:rPr lang="zh-CN" sz="2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2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14"/>
            </p:custDataLst>
          </p:nvPr>
        </p:nvSpPr>
        <p:spPr>
          <a:xfrm>
            <a:off x="3348355" y="3063240"/>
            <a:ext cx="8139430" cy="10502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葡萄糖具有</a:t>
            </a:r>
            <a:r>
              <a:rPr lang="zh-CN" altLang="en-US" sz="2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还原性</a:t>
            </a:r>
            <a:r>
              <a:rPr lang="zh-CN" altLang="en-US" sz="2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，能被弱氧化剂如</a:t>
            </a:r>
            <a:r>
              <a:rPr lang="zh-CN" altLang="en-US" sz="2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银氨溶液</a:t>
            </a:r>
            <a:r>
              <a:rPr lang="zh-CN" altLang="en-US" sz="2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氧化，</a:t>
            </a:r>
            <a:endParaRPr lang="zh-CN" altLang="en-US" sz="2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产生光亮的</a:t>
            </a:r>
            <a:r>
              <a:rPr lang="zh-CN" altLang="en-US" sz="2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银镜</a:t>
            </a:r>
            <a:r>
              <a:rPr lang="en-US" altLang="zh-CN" sz="26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(Ag)</a:t>
            </a:r>
            <a:r>
              <a:rPr lang="zh-CN" altLang="en-US" sz="2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2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24" name="组合 23"/>
          <p:cNvGrpSpPr/>
          <p:nvPr>
            <p:custDataLst>
              <p:tags r:id="rId15"/>
            </p:custDataLst>
          </p:nvPr>
        </p:nvGrpSpPr>
        <p:grpSpPr>
          <a:xfrm>
            <a:off x="2715895" y="4095115"/>
            <a:ext cx="8579485" cy="1167130"/>
            <a:chOff x="6766" y="4481"/>
            <a:chExt cx="13511" cy="1838"/>
          </a:xfrm>
        </p:grpSpPr>
        <p:sp>
          <p:nvSpPr>
            <p:cNvPr id="13" name="矩形 12"/>
            <p:cNvSpPr/>
            <p:nvPr>
              <p:custDataLst>
                <p:tags r:id="rId16"/>
              </p:custDataLst>
            </p:nvPr>
          </p:nvSpPr>
          <p:spPr>
            <a:xfrm>
              <a:off x="6922" y="4481"/>
              <a:ext cx="11909" cy="18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6" name="组合 15"/>
            <p:cNvGrpSpPr/>
            <p:nvPr>
              <p:custDataLst>
                <p:tags r:id="rId17"/>
              </p:custDataLst>
            </p:nvPr>
          </p:nvGrpSpPr>
          <p:grpSpPr>
            <a:xfrm>
              <a:off x="6766" y="4532"/>
              <a:ext cx="13511" cy="1451"/>
              <a:chOff x="839" y="4844"/>
              <a:chExt cx="13511" cy="1451"/>
            </a:xfrm>
          </p:grpSpPr>
          <p:sp>
            <p:nvSpPr>
              <p:cNvPr id="15" name="文本框 14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839" y="4965"/>
                <a:ext cx="10257" cy="72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indent="0"/>
                <a:r>
                  <a:rPr lang="en-US" sz="2400" b="1">
                    <a:solidFill>
                      <a:srgbClr val="C0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CH</a:t>
                </a:r>
                <a:r>
                  <a:rPr lang="en-US" sz="2400" b="1" baseline="-25000">
                    <a:solidFill>
                      <a:srgbClr val="C0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2</a:t>
                </a:r>
                <a:r>
                  <a:rPr lang="en-US" sz="2400" b="1">
                    <a:solidFill>
                      <a:srgbClr val="C0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OH(CHOH)</a:t>
                </a:r>
                <a:r>
                  <a:rPr lang="en-US" sz="2400" b="1" baseline="-25000">
                    <a:solidFill>
                      <a:srgbClr val="C0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4</a:t>
                </a:r>
                <a:r>
                  <a:rPr lang="en-US" sz="2400" b="1">
                    <a:solidFill>
                      <a:srgbClr val="C0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CHO+2[Ag(NH</a:t>
                </a:r>
                <a:r>
                  <a:rPr lang="en-US" sz="2400" b="1" baseline="-25000">
                    <a:solidFill>
                      <a:srgbClr val="C0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3</a:t>
                </a:r>
                <a:r>
                  <a:rPr lang="en-US" sz="2400" b="1">
                    <a:solidFill>
                      <a:srgbClr val="C0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)</a:t>
                </a:r>
                <a:r>
                  <a:rPr lang="en-US" sz="2400" b="1" baseline="-25000">
                    <a:solidFill>
                      <a:srgbClr val="C0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2</a:t>
                </a:r>
                <a:r>
                  <a:rPr lang="en-US" sz="2400" b="1">
                    <a:solidFill>
                      <a:srgbClr val="C0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]OH</a:t>
                </a:r>
                <a:endParaRPr lang="en-US" altLang="en-US" sz="24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02" name="文本框 101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3374" y="5570"/>
                <a:ext cx="10976" cy="72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indent="0"/>
                <a:r>
                  <a:rPr lang="en-US" sz="2400" b="1">
                    <a:solidFill>
                      <a:srgbClr val="C0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CH</a:t>
                </a:r>
                <a:r>
                  <a:rPr lang="en-US" sz="2400" b="1" baseline="-25000">
                    <a:solidFill>
                      <a:srgbClr val="C0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2</a:t>
                </a:r>
                <a:r>
                  <a:rPr lang="en-US" sz="2400" b="1">
                    <a:solidFill>
                      <a:srgbClr val="C0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OH(CHOH)</a:t>
                </a:r>
                <a:r>
                  <a:rPr lang="en-US" sz="2400" b="1" baseline="-25000">
                    <a:solidFill>
                      <a:srgbClr val="C0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4</a:t>
                </a:r>
                <a:r>
                  <a:rPr lang="en-US" sz="2400" b="1">
                    <a:solidFill>
                      <a:srgbClr val="C0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COONH</a:t>
                </a:r>
                <a:r>
                  <a:rPr lang="en-US" sz="2400" b="1" baseline="-25000">
                    <a:solidFill>
                      <a:srgbClr val="C0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4</a:t>
                </a:r>
                <a:r>
                  <a:rPr lang="en-US" sz="2400" b="1">
                    <a:solidFill>
                      <a:srgbClr val="C00000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+H</a:t>
                </a:r>
                <a:r>
                  <a:rPr lang="en-US" sz="2400" b="1" baseline="-25000">
                    <a:solidFill>
                      <a:srgbClr val="C00000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2</a:t>
                </a:r>
                <a:r>
                  <a:rPr lang="en-US" sz="2400" b="1">
                    <a:solidFill>
                      <a:srgbClr val="C00000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O</a:t>
                </a:r>
                <a:r>
                  <a:rPr lang="en-US" sz="2400" b="1">
                    <a:solidFill>
                      <a:srgbClr val="C0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+2Ag↓+3NH</a:t>
                </a:r>
                <a:r>
                  <a:rPr lang="en-US" sz="2400" b="1" baseline="-25000">
                    <a:solidFill>
                      <a:srgbClr val="C0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3</a:t>
                </a:r>
                <a:endParaRPr lang="en-US" altLang="en-US" sz="2400" b="1">
                  <a:solidFill>
                    <a:srgbClr val="C00000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grpSp>
            <p:nvGrpSpPr>
              <p:cNvPr id="40" name="组合 39"/>
              <p:cNvGrpSpPr/>
              <p:nvPr>
                <p:custDataLst>
                  <p:tags r:id="rId20"/>
                </p:custDataLst>
              </p:nvPr>
            </p:nvGrpSpPr>
            <p:grpSpPr>
              <a:xfrm>
                <a:off x="10170" y="4844"/>
                <a:ext cx="926" cy="502"/>
                <a:chOff x="14090" y="1714"/>
                <a:chExt cx="1306" cy="644"/>
              </a:xfrm>
            </p:grpSpPr>
            <p:cxnSp>
              <p:nvCxnSpPr>
                <p:cNvPr id="17" name="直接箭头连接符 16"/>
                <p:cNvCxnSpPr/>
                <p:nvPr>
                  <p:custDataLst>
                    <p:tags r:id="rId21"/>
                  </p:custDataLst>
                </p:nvPr>
              </p:nvCxnSpPr>
              <p:spPr>
                <a:xfrm>
                  <a:off x="14090" y="2358"/>
                  <a:ext cx="1307" cy="0"/>
                </a:xfrm>
                <a:prstGeom prst="straightConnector1">
                  <a:avLst/>
                </a:prstGeom>
                <a:ln w="25400">
                  <a:solidFill>
                    <a:srgbClr val="C0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9" name="等腰三角形 38"/>
                <p:cNvSpPr/>
                <p:nvPr>
                  <p:custDataLst>
                    <p:tags r:id="rId22"/>
                  </p:custDataLst>
                </p:nvPr>
              </p:nvSpPr>
              <p:spPr>
                <a:xfrm>
                  <a:off x="14399" y="1714"/>
                  <a:ext cx="689" cy="476"/>
                </a:xfrm>
                <a:prstGeom prst="triangle">
                  <a:avLst/>
                </a:prstGeom>
                <a:noFill/>
                <a:ln w="2540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2400" b="1">
                    <a:solidFill>
                      <a:srgbClr val="C00000"/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</p:grpSp>
        </p:grpSp>
      </p:grpSp>
      <p:pic>
        <p:nvPicPr>
          <p:cNvPr id="11" name="图片 10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>
            <a:lum bright="6000" contrast="6000"/>
          </a:blip>
          <a:srcRect l="29673" t="16454" r="37052" b="21333"/>
          <a:stretch>
            <a:fillRect/>
          </a:stretch>
        </p:blipFill>
        <p:spPr>
          <a:xfrm>
            <a:off x="10546080" y="612140"/>
            <a:ext cx="941705" cy="2162810"/>
          </a:xfrm>
          <a:prstGeom prst="rect">
            <a:avLst/>
          </a:prstGeom>
        </p:spPr>
      </p:pic>
      <p:pic>
        <p:nvPicPr>
          <p:cNvPr id="8196" name="Picture 4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0" r="13699"/>
          <a:stretch>
            <a:fillRect/>
          </a:stretch>
        </p:blipFill>
        <p:spPr bwMode="auto">
          <a:xfrm>
            <a:off x="8071331" y="5142694"/>
            <a:ext cx="1044000" cy="1588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图片 86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8"/>
          <a:srcRect l="4991" r="4599"/>
          <a:stretch>
            <a:fillRect/>
          </a:stretch>
        </p:blipFill>
        <p:spPr>
          <a:xfrm>
            <a:off x="9564916" y="5081421"/>
            <a:ext cx="771401" cy="169200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29"/>
            </p:custDataLst>
          </p:nvPr>
        </p:nvSpPr>
        <p:spPr>
          <a:xfrm>
            <a:off x="2715895" y="5308600"/>
            <a:ext cx="6096000" cy="6451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l">
              <a:lnSpc>
                <a:spcPct val="150000"/>
              </a:lnSpc>
            </a:pPr>
            <a:r>
              <a:rPr kumimoji="1" lang="zh-CN" altLang="en-US" sz="2600" b="1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①工业</a:t>
            </a:r>
            <a:r>
              <a:rPr kumimoji="1" lang="zh-CN" altLang="en-US" sz="2600" b="1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制镜或热水瓶胆镀银</a:t>
            </a:r>
            <a:r>
              <a:rPr kumimoji="1" lang="zh-CN" altLang="en-US" sz="2600" b="1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+mn-ea"/>
              </a:rPr>
              <a:t>等；</a:t>
            </a:r>
            <a:endParaRPr kumimoji="1" lang="zh-CN" altLang="en-US" sz="2600" b="1">
              <a:solidFill>
                <a:schemeClr val="accent6">
                  <a:lumMod val="75000"/>
                </a:schemeClr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宋体" panose="02010600030101010101" pitchFamily="2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30"/>
            </p:custDataLst>
          </p:nvPr>
        </p:nvSpPr>
        <p:spPr>
          <a:xfrm>
            <a:off x="2715895" y="5798820"/>
            <a:ext cx="6096000" cy="6915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kumimoji="1" lang="en-US" altLang="zh-CN" sz="2600" b="1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宋体" panose="02010600030101010101" pitchFamily="2" charset="-122"/>
              </a:rPr>
              <a:t>②</a:t>
            </a:r>
            <a:r>
              <a:rPr kumimoji="1" lang="zh-CN" altLang="en-US" sz="2600" b="1">
                <a:solidFill>
                  <a:sysClr val="windowText" lastClr="000000"/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宋体" panose="02010600030101010101" pitchFamily="2" charset="-122"/>
              </a:rPr>
              <a:t>医学用于检验</a:t>
            </a:r>
            <a:r>
              <a:rPr kumimoji="1" lang="zh-CN" altLang="en-US" sz="2600" b="1">
                <a:solidFill>
                  <a:schemeClr val="accent6">
                    <a:lumMod val="75000"/>
                  </a:schemeClr>
                </a:solidFill>
                <a:latin typeface="Times New Roman Regular" panose="02020603050405020304" charset="0"/>
                <a:ea typeface="微软雅黑" panose="020B0503020204020204" charset="-122"/>
                <a:cs typeface="Times New Roman Regular" panose="02020603050405020304" charset="0"/>
                <a:sym typeface="宋体" panose="02010600030101010101" pitchFamily="2" charset="-122"/>
              </a:rPr>
              <a:t>尿糖。</a:t>
            </a:r>
            <a:endParaRPr kumimoji="1" lang="zh-CN" altLang="en-US" sz="2600" b="1">
              <a:solidFill>
                <a:schemeClr val="accent6">
                  <a:lumMod val="75000"/>
                </a:schemeClr>
              </a:solidFill>
              <a:latin typeface="Times New Roman Regular" panose="02020603050405020304" charset="0"/>
              <a:ea typeface="微软雅黑" panose="020B0503020204020204" charset="-122"/>
              <a:cs typeface="Times New Roman Regular" panose="02020603050405020304" charset="0"/>
              <a:sym typeface="宋体" panose="02010600030101010101" pitchFamily="2" charset="-122"/>
            </a:endParaRPr>
          </a:p>
        </p:txBody>
      </p:sp>
      <p:pic>
        <p:nvPicPr>
          <p:cNvPr id="88" name="图片 87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10546172" y="5142804"/>
            <a:ext cx="877273" cy="1548000"/>
          </a:xfrm>
          <a:prstGeom prst="round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2" grpId="0"/>
      <p:bldP spid="20" grpId="0"/>
    </p:bldLst>
  </p:timing>
</p:sld>
</file>

<file path=ppt/tags/tag1.xml><?xml version="1.0" encoding="utf-8"?>
<p:tagLst xmlns:p="http://schemas.openxmlformats.org/presentationml/2006/main">
  <p:tag name="AS_UNIQUEID" val="6474"/>
</p:tagLst>
</file>

<file path=ppt/tags/tag10.xml><?xml version="1.0" encoding="utf-8"?>
<p:tagLst xmlns:p="http://schemas.openxmlformats.org/presentationml/2006/main">
  <p:tag name="AS_UNIQUEID" val="6483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.4"/>
  <p:tag name="KSO_WM_UNIT_FILL_TYPE" val="1"/>
  <p:tag name="KSO_WM_UNIT_HIGHLIGHT" val="0"/>
  <p:tag name="KSO_WM_UNIT_ID" val="diagram20203749_1*i*1"/>
  <p:tag name="KSO_WM_UNIT_INDEX" val="1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00.xml><?xml version="1.0" encoding="utf-8"?>
<p:tagLst xmlns:p="http://schemas.openxmlformats.org/presentationml/2006/main">
  <p:tag name="AS_UNIQUEID" val="6581"/>
</p:tagLst>
</file>

<file path=ppt/tags/tag101.xml><?xml version="1.0" encoding="utf-8"?>
<p:tagLst xmlns:p="http://schemas.openxmlformats.org/presentationml/2006/main">
  <p:tag name="AS_UNIQUEID" val="6582"/>
</p:tagLst>
</file>

<file path=ppt/tags/tag102.xml><?xml version="1.0" encoding="utf-8"?>
<p:tagLst xmlns:p="http://schemas.openxmlformats.org/presentationml/2006/main">
  <p:tag name="AS_UNIQUEID" val="6584"/>
</p:tagLst>
</file>

<file path=ppt/tags/tag103.xml><?xml version="1.0" encoding="utf-8"?>
<p:tagLst xmlns:p="http://schemas.openxmlformats.org/presentationml/2006/main">
  <p:tag name="AS_UNIQUEID" val="6585"/>
</p:tagLst>
</file>

<file path=ppt/tags/tag104.xml><?xml version="1.0" encoding="utf-8"?>
<p:tagLst xmlns:p="http://schemas.openxmlformats.org/presentationml/2006/main">
  <p:tag name="AS_UNIQUEID" val="6586"/>
</p:tagLst>
</file>

<file path=ppt/tags/tag105.xml><?xml version="1.0" encoding="utf-8"?>
<p:tagLst xmlns:p="http://schemas.openxmlformats.org/presentationml/2006/main">
  <p:tag name="AS_UNIQUEID" val="6587"/>
</p:tagLst>
</file>

<file path=ppt/tags/tag106.xml><?xml version="1.0" encoding="utf-8"?>
<p:tagLst xmlns:p="http://schemas.openxmlformats.org/presentationml/2006/main">
  <p:tag name="AS_UNIQUEID" val="6588"/>
</p:tagLst>
</file>

<file path=ppt/tags/tag107.xml><?xml version="1.0" encoding="utf-8"?>
<p:tagLst xmlns:p="http://schemas.openxmlformats.org/presentationml/2006/main">
  <p:tag name="AS_UNIQUEID" val="6590"/>
</p:tagLst>
</file>

<file path=ppt/tags/tag108.xml><?xml version="1.0" encoding="utf-8"?>
<p:tagLst xmlns:p="http://schemas.openxmlformats.org/presentationml/2006/main">
  <p:tag name="AS_UNIQUEID" val="6591"/>
</p:tagLst>
</file>

<file path=ppt/tags/tag109.xml><?xml version="1.0" encoding="utf-8"?>
<p:tagLst xmlns:p="http://schemas.openxmlformats.org/presentationml/2006/main">
  <p:tag name="AS_UNIQUEID" val="6592"/>
</p:tagLst>
</file>

<file path=ppt/tags/tag11.xml><?xml version="1.0" encoding="utf-8"?>
<p:tagLst xmlns:p="http://schemas.openxmlformats.org/presentationml/2006/main">
  <p:tag name="AS_UNIQUEID" val="6484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BACK_SCHEMECOLOR_INDEX" val="5"/>
  <p:tag name="KSO_WM_UNIT_FILL_BACK_SCHEMECOLOR_INDEX_BRIGHTNESS" val="0.6"/>
  <p:tag name="KSO_WM_UNIT_FILL_FORE_SCHEMECOLOR_INDEX" val="7"/>
  <p:tag name="KSO_WM_UNIT_FILL_FORE_SCHEMECOLOR_INDEX_BRIGHTNESS" val="0.8"/>
  <p:tag name="KSO_WM_UNIT_FILL_TYPE" val="2"/>
  <p:tag name="KSO_WM_UNIT_HIGHLIGHT" val="0"/>
  <p:tag name="KSO_WM_UNIT_ID" val="diagram20203749_1*i*2"/>
  <p:tag name="KSO_WM_UNIT_INDEX" val="2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10.xml><?xml version="1.0" encoding="utf-8"?>
<p:tagLst xmlns:p="http://schemas.openxmlformats.org/presentationml/2006/main">
  <p:tag name="AS_UNIQUEID" val="6593"/>
</p:tagLst>
</file>

<file path=ppt/tags/tag111.xml><?xml version="1.0" encoding="utf-8"?>
<p:tagLst xmlns:p="http://schemas.openxmlformats.org/presentationml/2006/main">
  <p:tag name="AS_UNIQUEID" val="6594"/>
</p:tagLst>
</file>

<file path=ppt/tags/tag112.xml><?xml version="1.0" encoding="utf-8"?>
<p:tagLst xmlns:p="http://schemas.openxmlformats.org/presentationml/2006/main">
  <p:tag name="AS_UNIQUEID" val="6595"/>
</p:tagLst>
</file>

<file path=ppt/tags/tag113.xml><?xml version="1.0" encoding="utf-8"?>
<p:tagLst xmlns:p="http://schemas.openxmlformats.org/presentationml/2006/main">
  <p:tag name="AS_UNIQUEID" val="6597"/>
</p:tagLst>
</file>

<file path=ppt/tags/tag114.xml><?xml version="1.0" encoding="utf-8"?>
<p:tagLst xmlns:p="http://schemas.openxmlformats.org/presentationml/2006/main">
  <p:tag name="AS_UNIQUEID" val="6598"/>
</p:tagLst>
</file>

<file path=ppt/tags/tag115.xml><?xml version="1.0" encoding="utf-8"?>
<p:tagLst xmlns:p="http://schemas.openxmlformats.org/presentationml/2006/main">
  <p:tag name="AS_UNIQUEID" val="6599"/>
</p:tagLst>
</file>

<file path=ppt/tags/tag116.xml><?xml version="1.0" encoding="utf-8"?>
<p:tagLst xmlns:p="http://schemas.openxmlformats.org/presentationml/2006/main">
  <p:tag name="AS_UNIQUEID" val="6600"/>
</p:tagLst>
</file>

<file path=ppt/tags/tag117.xml><?xml version="1.0" encoding="utf-8"?>
<p:tagLst xmlns:p="http://schemas.openxmlformats.org/presentationml/2006/main">
  <p:tag name="AS_UNIQUEID" val="6601"/>
</p:tagLst>
</file>

<file path=ppt/tags/tag118.xml><?xml version="1.0" encoding="utf-8"?>
<p:tagLst xmlns:p="http://schemas.openxmlformats.org/presentationml/2006/main">
  <p:tag name="AS_UNIQUEID" val="6602"/>
</p:tagLst>
</file>

<file path=ppt/tags/tag119.xml><?xml version="1.0" encoding="utf-8"?>
<p:tagLst xmlns:p="http://schemas.openxmlformats.org/presentationml/2006/main">
  <p:tag name="AS_UNIQUEID" val="6603"/>
</p:tagLst>
</file>

<file path=ppt/tags/tag12.xml><?xml version="1.0" encoding="utf-8"?>
<p:tagLst xmlns:p="http://schemas.openxmlformats.org/presentationml/2006/main">
  <p:tag name="AS_UNIQUEID" val="6485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BACK_SCHEMECOLOR_INDEX" val="14"/>
  <p:tag name="KSO_WM_UNIT_FILL_BACK_SCHEMECOLOR_INDEX_BRIGHTNESS" val="0"/>
  <p:tag name="KSO_WM_UNIT_FILL_FORE_SCHEMECOLOR_INDEX" val="5"/>
  <p:tag name="KSO_WM_UNIT_FILL_FORE_SCHEMECOLOR_INDEX_BRIGHTNESS" val="0.4"/>
  <p:tag name="KSO_WM_UNIT_FILL_TYPE" val="2"/>
  <p:tag name="KSO_WM_UNIT_HIGHLIGHT" val="0"/>
  <p:tag name="KSO_WM_UNIT_ID" val="diagram20203749_1*i*3"/>
  <p:tag name="KSO_WM_UNIT_INDEX" val="3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20.xml><?xml version="1.0" encoding="utf-8"?>
<p:tagLst xmlns:p="http://schemas.openxmlformats.org/presentationml/2006/main">
  <p:tag name="AS_UNIQUEID" val="6604"/>
</p:tagLst>
</file>

<file path=ppt/tags/tag121.xml><?xml version="1.0" encoding="utf-8"?>
<p:tagLst xmlns:p="http://schemas.openxmlformats.org/presentationml/2006/main">
  <p:tag name="AS_UNIQUEID" val="6606"/>
</p:tagLst>
</file>

<file path=ppt/tags/tag122.xml><?xml version="1.0" encoding="utf-8"?>
<p:tagLst xmlns:p="http://schemas.openxmlformats.org/presentationml/2006/main">
  <p:tag name="AS_UNIQUEID" val="6607"/>
</p:tagLst>
</file>

<file path=ppt/tags/tag123.xml><?xml version="1.0" encoding="utf-8"?>
<p:tagLst xmlns:p="http://schemas.openxmlformats.org/presentationml/2006/main">
  <p:tag name="AS_UNIQUEID" val="6608"/>
</p:tagLst>
</file>

<file path=ppt/tags/tag124.xml><?xml version="1.0" encoding="utf-8"?>
<p:tagLst xmlns:p="http://schemas.openxmlformats.org/presentationml/2006/main">
  <p:tag name="AS_UNIQUEID" val="6609"/>
</p:tagLst>
</file>

<file path=ppt/tags/tag125.xml><?xml version="1.0" encoding="utf-8"?>
<p:tagLst xmlns:p="http://schemas.openxmlformats.org/presentationml/2006/main">
  <p:tag name="AS_UNIQUEID" val="6611"/>
</p:tagLst>
</file>

<file path=ppt/tags/tag126.xml><?xml version="1.0" encoding="utf-8"?>
<p:tagLst xmlns:p="http://schemas.openxmlformats.org/presentationml/2006/main">
  <p:tag name="AS_UNIQUEID" val="6612"/>
</p:tagLst>
</file>

<file path=ppt/tags/tag127.xml><?xml version="1.0" encoding="utf-8"?>
<p:tagLst xmlns:p="http://schemas.openxmlformats.org/presentationml/2006/main">
  <p:tag name="AS_UNIQUEID" val="6613"/>
</p:tagLst>
</file>

<file path=ppt/tags/tag128.xml><?xml version="1.0" encoding="utf-8"?>
<p:tagLst xmlns:p="http://schemas.openxmlformats.org/presentationml/2006/main">
  <p:tag name="AS_UNIQUEID" val="6614"/>
</p:tagLst>
</file>

<file path=ppt/tags/tag129.xml><?xml version="1.0" encoding="utf-8"?>
<p:tagLst xmlns:p="http://schemas.openxmlformats.org/presentationml/2006/main">
  <p:tag name="AS_UNIQUEID" val="6615"/>
</p:tagLst>
</file>

<file path=ppt/tags/tag13.xml><?xml version="1.0" encoding="utf-8"?>
<p:tagLst xmlns:p="http://schemas.openxmlformats.org/presentationml/2006/main">
  <p:tag name="AS_UNIQUEID" val="6486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.4"/>
  <p:tag name="KSO_WM_UNIT_FILL_TYPE" val="1"/>
  <p:tag name="KSO_WM_UNIT_HIGHLIGHT" val="0"/>
  <p:tag name="KSO_WM_UNIT_ID" val="diagram20203749_1*i*5"/>
  <p:tag name="KSO_WM_UNIT_INDEX" val="5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30.xml><?xml version="1.0" encoding="utf-8"?>
<p:tagLst xmlns:p="http://schemas.openxmlformats.org/presentationml/2006/main">
  <p:tag name="AS_UNIQUEID" val="6616"/>
</p:tagLst>
</file>

<file path=ppt/tags/tag131.xml><?xml version="1.0" encoding="utf-8"?>
<p:tagLst xmlns:p="http://schemas.openxmlformats.org/presentationml/2006/main">
  <p:tag name="AS_UNIQUEID" val="6617"/>
</p:tagLst>
</file>

<file path=ppt/tags/tag132.xml><?xml version="1.0" encoding="utf-8"?>
<p:tagLst xmlns:p="http://schemas.openxmlformats.org/presentationml/2006/main">
  <p:tag name="AS_UNIQUEID" val="6618"/>
</p:tagLst>
</file>

<file path=ppt/tags/tag133.xml><?xml version="1.0" encoding="utf-8"?>
<p:tagLst xmlns:p="http://schemas.openxmlformats.org/presentationml/2006/main">
  <p:tag name="AS_UNIQUEID" val="6619"/>
</p:tagLst>
</file>

<file path=ppt/tags/tag134.xml><?xml version="1.0" encoding="utf-8"?>
<p:tagLst xmlns:p="http://schemas.openxmlformats.org/presentationml/2006/main">
  <p:tag name="AS_UNIQUEID" val="6621"/>
</p:tagLst>
</file>

<file path=ppt/tags/tag135.xml><?xml version="1.0" encoding="utf-8"?>
<p:tagLst xmlns:p="http://schemas.openxmlformats.org/presentationml/2006/main">
  <p:tag name="AS_UNIQUEID" val="6622"/>
</p:tagLst>
</file>

<file path=ppt/tags/tag136.xml><?xml version="1.0" encoding="utf-8"?>
<p:tagLst xmlns:p="http://schemas.openxmlformats.org/presentationml/2006/main">
  <p:tag name="AS_UNIQUEID" val="6623"/>
</p:tagLst>
</file>

<file path=ppt/tags/tag137.xml><?xml version="1.0" encoding="utf-8"?>
<p:tagLst xmlns:p="http://schemas.openxmlformats.org/presentationml/2006/main">
  <p:tag name="AS_UNIQUEID" val="6624"/>
</p:tagLst>
</file>

<file path=ppt/tags/tag138.xml><?xml version="1.0" encoding="utf-8"?>
<p:tagLst xmlns:p="http://schemas.openxmlformats.org/presentationml/2006/main">
  <p:tag name="AS_UNIQUEID" val="6625"/>
</p:tagLst>
</file>

<file path=ppt/tags/tag139.xml><?xml version="1.0" encoding="utf-8"?>
<p:tagLst xmlns:p="http://schemas.openxmlformats.org/presentationml/2006/main">
  <p:tag name="AS_UNIQUEID" val="6626"/>
</p:tagLst>
</file>

<file path=ppt/tags/tag14.xml><?xml version="1.0" encoding="utf-8"?>
<p:tagLst xmlns:p="http://schemas.openxmlformats.org/presentationml/2006/main">
  <p:tag name="AS_UNIQUEID" val="6487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0"/>
  <p:tag name="KSO_WM_UNIT_FILL_TYPE" val="1"/>
  <p:tag name="KSO_WM_UNIT_HIGHLIGHT" val="0"/>
  <p:tag name="KSO_WM_UNIT_ID" val="diagram20203749_1*i*4"/>
  <p:tag name="KSO_WM_UNIT_INDEX" val="4"/>
  <p:tag name="KSO_WM_UNIT_LAYERLEVEL" val="1"/>
  <p:tag name="KSO_WM_UNIT_LINE_FILL_TYPE" val="2"/>
  <p:tag name="KSO_WM_UNIT_LINE_FORE_SCHEMECOLOR_INDEX" val="5"/>
  <p:tag name="KSO_WM_UNIT_LINE_FORE_SCHEMECOLOR_INDEX_BRIGHTNESS" val="0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40.xml><?xml version="1.0" encoding="utf-8"?>
<p:tagLst xmlns:p="http://schemas.openxmlformats.org/presentationml/2006/main">
  <p:tag name="AS_UNIQUEID" val="6628"/>
</p:tagLst>
</file>

<file path=ppt/tags/tag141.xml><?xml version="1.0" encoding="utf-8"?>
<p:tagLst xmlns:p="http://schemas.openxmlformats.org/presentationml/2006/main">
  <p:tag name="AS_UNIQUEID" val="6629"/>
</p:tagLst>
</file>

<file path=ppt/tags/tag142.xml><?xml version="1.0" encoding="utf-8"?>
<p:tagLst xmlns:p="http://schemas.openxmlformats.org/presentationml/2006/main">
  <p:tag name="AS_UNIQUEID" val="6630"/>
</p:tagLst>
</file>

<file path=ppt/tags/tag143.xml><?xml version="1.0" encoding="utf-8"?>
<p:tagLst xmlns:p="http://schemas.openxmlformats.org/presentationml/2006/main">
  <p:tag name="AS_UNIQUEID" val="6631"/>
</p:tagLst>
</file>

<file path=ppt/tags/tag144.xml><?xml version="1.0" encoding="utf-8"?>
<p:tagLst xmlns:p="http://schemas.openxmlformats.org/presentationml/2006/main">
  <p:tag name="AS_UNIQUEID" val="6632"/>
</p:tagLst>
</file>

<file path=ppt/tags/tag145.xml><?xml version="1.0" encoding="utf-8"?>
<p:tagLst xmlns:p="http://schemas.openxmlformats.org/presentationml/2006/main">
  <p:tag name="AS_UNIQUEID" val="6633"/>
</p:tagLst>
</file>

<file path=ppt/tags/tag146.xml><?xml version="1.0" encoding="utf-8"?>
<p:tagLst xmlns:p="http://schemas.openxmlformats.org/presentationml/2006/main">
  <p:tag name="AS_UNIQUEID" val="6635"/>
</p:tagLst>
</file>

<file path=ppt/tags/tag147.xml><?xml version="1.0" encoding="utf-8"?>
<p:tagLst xmlns:p="http://schemas.openxmlformats.org/presentationml/2006/main">
  <p:tag name="AS_UNIQUEID" val="6636"/>
</p:tagLst>
</file>

<file path=ppt/tags/tag148.xml><?xml version="1.0" encoding="utf-8"?>
<p:tagLst xmlns:p="http://schemas.openxmlformats.org/presentationml/2006/main">
  <p:tag name="AS_UNIQUEID" val="6637"/>
</p:tagLst>
</file>

<file path=ppt/tags/tag149.xml><?xml version="1.0" encoding="utf-8"?>
<p:tagLst xmlns:p="http://schemas.openxmlformats.org/presentationml/2006/main">
  <p:tag name="AS_UNIQUEID" val="6638"/>
</p:tagLst>
</file>

<file path=ppt/tags/tag15.xml><?xml version="1.0" encoding="utf-8"?>
<p:tagLst xmlns:p="http://schemas.openxmlformats.org/presentationml/2006/main">
  <p:tag name="AS_UNIQUEID" val="6488"/>
  <p:tag name="KSO_WM_BEAUTIFY_FLAG" val="#wm#"/>
  <p:tag name="KSO_WM_TAG_VERSION" val="1.0"/>
  <p:tag name="KSO_WM_TEMPLATE_CATEGORY" val="diagram"/>
  <p:tag name="KSO_WM_TEMPLATE_INDEX" val="20203749"/>
  <p:tag name="KSO_WM_UNIT_COLOR_SCHEME_PARENT_PAGE" val="0_1"/>
  <p:tag name="KSO_WM_UNIT_COLOR_SCHEME_SHAPE_ID" val="16"/>
  <p:tag name="KSO_WM_UNIT_COMPATIBLE" val="0"/>
  <p:tag name="KSO_WM_UNIT_DIAGRAM_ISNUMVISUAL" val="0"/>
  <p:tag name="KSO_WM_UNIT_DIAGRAM_ISREFERUNIT" val="0"/>
  <p:tag name="KSO_WM_UNIT_HIGHLIGHT" val="0"/>
  <p:tag name="KSO_WM_UNIT_ID" val="diagram20203749_1*f*1"/>
  <p:tag name="KSO_WM_UNIT_INDEX" val="1"/>
  <p:tag name="KSO_WM_UNIT_ISCONTENTSTITLE" val="0"/>
  <p:tag name="KSO_WM_UNIT_LAYERLEVEL" val="1"/>
  <p:tag name="KSO_WM_UNIT_NOCLEAR" val="0"/>
  <p:tag name="KSO_WM_UNIT_PRESET_TEXT" val="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"/>
  <p:tag name="KSO_WM_UNIT_SUBTYPE" val="a"/>
  <p:tag name="KSO_WM_UNIT_TEXT_FILL_FORE_SCHEMECOLOR_INDEX" val="13"/>
  <p:tag name="KSO_WM_UNIT_TEXT_FILL_FORE_SCHEMECOLOR_INDEX_BRIGHTNESS" val="0.15"/>
  <p:tag name="KSO_WM_UNIT_TEXT_FILL_TYPE" val="1"/>
  <p:tag name="KSO_WM_UNIT_TEXT_PART_ID_V2" val="a-1-2"/>
  <p:tag name="KSO_WM_UNIT_TYPE" val="f"/>
  <p:tag name="KSO_WM_UNIT_VALUE" val="32"/>
</p:tagLst>
</file>

<file path=ppt/tags/tag150.xml><?xml version="1.0" encoding="utf-8"?>
<p:tagLst xmlns:p="http://schemas.openxmlformats.org/presentationml/2006/main">
  <p:tag name="AS_UNIQUEID" val="6639"/>
</p:tagLst>
</file>

<file path=ppt/tags/tag151.xml><?xml version="1.0" encoding="utf-8"?>
<p:tagLst xmlns:p="http://schemas.openxmlformats.org/presentationml/2006/main">
  <p:tag name="AS_UNIQUEID" val="6641"/>
</p:tagLst>
</file>

<file path=ppt/tags/tag152.xml><?xml version="1.0" encoding="utf-8"?>
<p:tagLst xmlns:p="http://schemas.openxmlformats.org/presentationml/2006/main">
  <p:tag name="AS_UNIQUEID" val="6642"/>
</p:tagLst>
</file>

<file path=ppt/tags/tag153.xml><?xml version="1.0" encoding="utf-8"?>
<p:tagLst xmlns:p="http://schemas.openxmlformats.org/presentationml/2006/main">
  <p:tag name="AS_UNIQUEID" val="6643"/>
</p:tagLst>
</file>

<file path=ppt/tags/tag154.xml><?xml version="1.0" encoding="utf-8"?>
<p:tagLst xmlns:p="http://schemas.openxmlformats.org/presentationml/2006/main">
  <p:tag name="AS_UNIQUEID" val="6644"/>
</p:tagLst>
</file>

<file path=ppt/tags/tag155.xml><?xml version="1.0" encoding="utf-8"?>
<p:tagLst xmlns:p="http://schemas.openxmlformats.org/presentationml/2006/main">
  <p:tag name="AS_UNIQUEID" val="6645"/>
</p:tagLst>
</file>

<file path=ppt/tags/tag156.xml><?xml version="1.0" encoding="utf-8"?>
<p:tagLst xmlns:p="http://schemas.openxmlformats.org/presentationml/2006/main">
  <p:tag name="AS_UNIQUEID" val="462"/>
</p:tagLst>
</file>

<file path=ppt/tags/tag157.xml><?xml version="1.0" encoding="utf-8"?>
<p:tagLst xmlns:p="http://schemas.openxmlformats.org/presentationml/2006/main">
  <p:tag name="AS_UNIQUEID" val="463"/>
</p:tagLst>
</file>

<file path=ppt/tags/tag158.xml><?xml version="1.0" encoding="utf-8"?>
<p:tagLst xmlns:p="http://schemas.openxmlformats.org/presentationml/2006/main">
  <p:tag name="AS_UNIQUEID" val="464"/>
</p:tagLst>
</file>

<file path=ppt/tags/tag159.xml><?xml version="1.0" encoding="utf-8"?>
<p:tagLst xmlns:p="http://schemas.openxmlformats.org/presentationml/2006/main">
  <p:tag name="AS_UNIQUEID" val="465"/>
</p:tagLst>
</file>

<file path=ppt/tags/tag16.xml><?xml version="1.0" encoding="utf-8"?>
<p:tagLst xmlns:p="http://schemas.openxmlformats.org/presentationml/2006/main">
  <p:tag name="AS_UNIQUEID" val="6490"/>
</p:tagLst>
</file>

<file path=ppt/tags/tag160.xml><?xml version="1.0" encoding="utf-8"?>
<p:tagLst xmlns:p="http://schemas.openxmlformats.org/presentationml/2006/main">
  <p:tag name="AS_UNIQUEID" val="466"/>
</p:tagLst>
</file>

<file path=ppt/tags/tag161.xml><?xml version="1.0" encoding="utf-8"?>
<p:tagLst xmlns:p="http://schemas.openxmlformats.org/presentationml/2006/main">
  <p:tag name="AS_UNIQUEID" val="534"/>
</p:tagLst>
</file>

<file path=ppt/tags/tag162.xml><?xml version="1.0" encoding="utf-8"?>
<p:tagLst xmlns:p="http://schemas.openxmlformats.org/presentationml/2006/main">
  <p:tag name="AS_UNIQUEID" val="535"/>
</p:tagLst>
</file>

<file path=ppt/tags/tag163.xml><?xml version="1.0" encoding="utf-8"?>
<p:tagLst xmlns:p="http://schemas.openxmlformats.org/presentationml/2006/main">
  <p:tag name="AS_UNIQUEID" val="536"/>
</p:tagLst>
</file>

<file path=ppt/tags/tag164.xml><?xml version="1.0" encoding="utf-8"?>
<p:tagLst xmlns:p="http://schemas.openxmlformats.org/presentationml/2006/main">
  <p:tag name="AS_UNIQUEID" val="537"/>
</p:tagLst>
</file>

<file path=ppt/tags/tag165.xml><?xml version="1.0" encoding="utf-8"?>
<p:tagLst xmlns:p="http://schemas.openxmlformats.org/presentationml/2006/main">
  <p:tag name="AS_UNIQUEID" val="538"/>
</p:tagLst>
</file>

<file path=ppt/tags/tag166.xml><?xml version="1.0" encoding="utf-8"?>
<p:tagLst xmlns:p="http://schemas.openxmlformats.org/presentationml/2006/main">
  <p:tag name="AS_UNIQUEID" val="3877"/>
</p:tagLst>
</file>

<file path=ppt/tags/tag167.xml><?xml version="1.0" encoding="utf-8"?>
<p:tagLst xmlns:p="http://schemas.openxmlformats.org/presentationml/2006/main">
  <p:tag name="AS_UNIQUEID" val="3878"/>
</p:tagLst>
</file>

<file path=ppt/tags/tag168.xml><?xml version="1.0" encoding="utf-8"?>
<p:tagLst xmlns:p="http://schemas.openxmlformats.org/presentationml/2006/main">
  <p:tag name="AS_UNIQUEID" val="3879"/>
</p:tagLst>
</file>

<file path=ppt/tags/tag169.xml><?xml version="1.0" encoding="utf-8"?>
<p:tagLst xmlns:p="http://schemas.openxmlformats.org/presentationml/2006/main">
  <p:tag name="AS_UNIQUEID" val="3880"/>
</p:tagLst>
</file>

<file path=ppt/tags/tag17.xml><?xml version="1.0" encoding="utf-8"?>
<p:tagLst xmlns:p="http://schemas.openxmlformats.org/presentationml/2006/main">
  <p:tag name="AS_UNIQUEID" val="6491"/>
</p:tagLst>
</file>

<file path=ppt/tags/tag170.xml><?xml version="1.0" encoding="utf-8"?>
<p:tagLst xmlns:p="http://schemas.openxmlformats.org/presentationml/2006/main">
  <p:tag name="AS_UNIQUEID" val="3881"/>
</p:tagLst>
</file>

<file path=ppt/tags/tag171.xml><?xml version="1.0" encoding="utf-8"?>
<p:tagLst xmlns:p="http://schemas.openxmlformats.org/presentationml/2006/main">
  <p:tag name="AS_UNIQUEID" val="3882"/>
</p:tagLst>
</file>

<file path=ppt/tags/tag172.xml><?xml version="1.0" encoding="utf-8"?>
<p:tagLst xmlns:p="http://schemas.openxmlformats.org/presentationml/2006/main">
  <p:tag name="AS_UNIQUEID" val="3883"/>
</p:tagLst>
</file>

<file path=ppt/tags/tag173.xml><?xml version="1.0" encoding="utf-8"?>
<p:tagLst xmlns:p="http://schemas.openxmlformats.org/presentationml/2006/main">
  <p:tag name="AS_UNIQUEID" val="100"/>
</p:tagLst>
</file>

<file path=ppt/tags/tag174.xml><?xml version="1.0" encoding="utf-8"?>
<p:tagLst xmlns:p="http://schemas.openxmlformats.org/presentationml/2006/main">
  <p:tag name="AS_UNIQUEID" val="101"/>
</p:tagLst>
</file>

<file path=ppt/tags/tag175.xml><?xml version="1.0" encoding="utf-8"?>
<p:tagLst xmlns:p="http://schemas.openxmlformats.org/presentationml/2006/main">
  <p:tag name="AS_UNIQUEID" val="102"/>
</p:tagLst>
</file>

<file path=ppt/tags/tag176.xml><?xml version="1.0" encoding="utf-8"?>
<p:tagLst xmlns:p="http://schemas.openxmlformats.org/presentationml/2006/main">
  <p:tag name="AS_UNIQUEID" val="103"/>
</p:tagLst>
</file>

<file path=ppt/tags/tag177.xml><?xml version="1.0" encoding="utf-8"?>
<p:tagLst xmlns:p="http://schemas.openxmlformats.org/presentationml/2006/main">
  <p:tag name="AS_UNIQUEID" val="104"/>
</p:tagLst>
</file>

<file path=ppt/tags/tag178.xml><?xml version="1.0" encoding="utf-8"?>
<p:tagLst xmlns:p="http://schemas.openxmlformats.org/presentationml/2006/main">
  <p:tag name="AS_UNIQUEID" val="6651"/>
</p:tagLst>
</file>

<file path=ppt/tags/tag179.xml><?xml version="1.0" encoding="utf-8"?>
<p:tagLst xmlns:p="http://schemas.openxmlformats.org/presentationml/2006/main">
  <p:tag name="AS_UNIQUEID" val="6652"/>
</p:tagLst>
</file>

<file path=ppt/tags/tag18.xml><?xml version="1.0" encoding="utf-8"?>
<p:tagLst xmlns:p="http://schemas.openxmlformats.org/presentationml/2006/main">
  <p:tag name="AS_UNIQUEID" val="6492"/>
</p:tagLst>
</file>

<file path=ppt/tags/tag180.xml><?xml version="1.0" encoding="utf-8"?>
<p:tagLst xmlns:p="http://schemas.openxmlformats.org/presentationml/2006/main">
  <p:tag name="AS_UNIQUEID" val="6653"/>
</p:tagLst>
</file>

<file path=ppt/tags/tag181.xml><?xml version="1.0" encoding="utf-8"?>
<p:tagLst xmlns:p="http://schemas.openxmlformats.org/presentationml/2006/main">
  <p:tag name="AS_UNIQUEID" val="6654"/>
</p:tagLst>
</file>

<file path=ppt/tags/tag182.xml><?xml version="1.0" encoding="utf-8"?>
<p:tagLst xmlns:p="http://schemas.openxmlformats.org/presentationml/2006/main">
  <p:tag name="AS_UNIQUEID" val="3837"/>
</p:tagLst>
</file>

<file path=ppt/tags/tag183.xml><?xml version="1.0" encoding="utf-8"?>
<p:tagLst xmlns:p="http://schemas.openxmlformats.org/presentationml/2006/main">
  <p:tag name="AS_UNIQUEID" val="3838"/>
</p:tagLst>
</file>

<file path=ppt/tags/tag184.xml><?xml version="1.0" encoding="utf-8"?>
<p:tagLst xmlns:p="http://schemas.openxmlformats.org/presentationml/2006/main">
  <p:tag name="AS_UNIQUEID" val="3839"/>
</p:tagLst>
</file>

<file path=ppt/tags/tag185.xml><?xml version="1.0" encoding="utf-8"?>
<p:tagLst xmlns:p="http://schemas.openxmlformats.org/presentationml/2006/main">
  <p:tag name="AS_UNIQUEID" val="3840"/>
</p:tagLst>
</file>

<file path=ppt/tags/tag186.xml><?xml version="1.0" encoding="utf-8"?>
<p:tagLst xmlns:p="http://schemas.openxmlformats.org/presentationml/2006/main">
  <p:tag name="AS_UNIQUEID" val="3841"/>
</p:tagLst>
</file>

<file path=ppt/tags/tag187.xml><?xml version="1.0" encoding="utf-8"?>
<p:tagLst xmlns:p="http://schemas.openxmlformats.org/presentationml/2006/main">
  <p:tag name="AS_UNIQUEID" val="3842"/>
</p:tagLst>
</file>

<file path=ppt/tags/tag188.xml><?xml version="1.0" encoding="utf-8"?>
<p:tagLst xmlns:p="http://schemas.openxmlformats.org/presentationml/2006/main">
  <p:tag name="AS_UNIQUEID" val="3843"/>
</p:tagLst>
</file>

<file path=ppt/tags/tag189.xml><?xml version="1.0" encoding="utf-8"?>
<p:tagLst xmlns:p="http://schemas.openxmlformats.org/presentationml/2006/main">
  <p:tag name="AS_UNIQUEID" val="3844"/>
</p:tagLst>
</file>

<file path=ppt/tags/tag19.xml><?xml version="1.0" encoding="utf-8"?>
<p:tagLst xmlns:p="http://schemas.openxmlformats.org/presentationml/2006/main">
  <p:tag name="AS_UNIQUEID" val="6493"/>
</p:tagLst>
</file>

<file path=ppt/tags/tag190.xml><?xml version="1.0" encoding="utf-8"?>
<p:tagLst xmlns:p="http://schemas.openxmlformats.org/presentationml/2006/main">
  <p:tag name="AS_UNIQUEID" val="3845"/>
</p:tagLst>
</file>

<file path=ppt/tags/tag191.xml><?xml version="1.0" encoding="utf-8"?>
<p:tagLst xmlns:p="http://schemas.openxmlformats.org/presentationml/2006/main">
  <p:tag name="AS_UNIQUEID" val="3846"/>
</p:tagLst>
</file>

<file path=ppt/tags/tag192.xml><?xml version="1.0" encoding="utf-8"?>
<p:tagLst xmlns:p="http://schemas.openxmlformats.org/presentationml/2006/main">
  <p:tag name="AS_UNIQUEID" val="3847"/>
</p:tagLst>
</file>

<file path=ppt/tags/tag193.xml><?xml version="1.0" encoding="utf-8"?>
<p:tagLst xmlns:p="http://schemas.openxmlformats.org/presentationml/2006/main">
  <p:tag name="AS_UNIQUEID" val="3848"/>
</p:tagLst>
</file>

<file path=ppt/tags/tag194.xml><?xml version="1.0" encoding="utf-8"?>
<p:tagLst xmlns:p="http://schemas.openxmlformats.org/presentationml/2006/main">
  <p:tag name="AS_UNIQUEID" val="3849"/>
</p:tagLst>
</file>

<file path=ppt/tags/tag195.xml><?xml version="1.0" encoding="utf-8"?>
<p:tagLst xmlns:p="http://schemas.openxmlformats.org/presentationml/2006/main">
  <p:tag name="AS_UNIQUEID" val="3850"/>
</p:tagLst>
</file>

<file path=ppt/tags/tag196.xml><?xml version="1.0" encoding="utf-8"?>
<p:tagLst xmlns:p="http://schemas.openxmlformats.org/presentationml/2006/main">
  <p:tag name="AS_UNIQUEID" val="3851"/>
</p:tagLst>
</file>

<file path=ppt/tags/tag197.xml><?xml version="1.0" encoding="utf-8"?>
<p:tagLst xmlns:p="http://schemas.openxmlformats.org/presentationml/2006/main">
  <p:tag name="AS_UNIQUEID" val="3852"/>
</p:tagLst>
</file>

<file path=ppt/tags/tag198.xml><?xml version="1.0" encoding="utf-8"?>
<p:tagLst xmlns:p="http://schemas.openxmlformats.org/presentationml/2006/main">
  <p:tag name="AS_UNIQUEID" val="3853"/>
</p:tagLst>
</file>

<file path=ppt/tags/tag199.xml><?xml version="1.0" encoding="utf-8"?>
<p:tagLst xmlns:p="http://schemas.openxmlformats.org/presentationml/2006/main">
  <p:tag name="AS_UNIQUEID" val="3854"/>
</p:tagLst>
</file>

<file path=ppt/tags/tag2.xml><?xml version="1.0" encoding="utf-8"?>
<p:tagLst xmlns:p="http://schemas.openxmlformats.org/presentationml/2006/main">
  <p:tag name="AS_UNIQUEID" val="6475"/>
</p:tagLst>
</file>

<file path=ppt/tags/tag20.xml><?xml version="1.0" encoding="utf-8"?>
<p:tagLst xmlns:p="http://schemas.openxmlformats.org/presentationml/2006/main">
  <p:tag name="AS_UNIQUEID" val="6494"/>
</p:tagLst>
</file>

<file path=ppt/tags/tag200.xml><?xml version="1.0" encoding="utf-8"?>
<p:tagLst xmlns:p="http://schemas.openxmlformats.org/presentationml/2006/main">
  <p:tag name="AS_UNIQUEID" val="3855"/>
</p:tagLst>
</file>

<file path=ppt/tags/tag201.xml><?xml version="1.0" encoding="utf-8"?>
<p:tagLst xmlns:p="http://schemas.openxmlformats.org/presentationml/2006/main">
  <p:tag name="AS_UNIQUEID" val="3856"/>
</p:tagLst>
</file>

<file path=ppt/tags/tag202.xml><?xml version="1.0" encoding="utf-8"?>
<p:tagLst xmlns:p="http://schemas.openxmlformats.org/presentationml/2006/main">
  <p:tag name="AS_UNIQUEID" val="3857"/>
</p:tagLst>
</file>

<file path=ppt/tags/tag203.xml><?xml version="1.0" encoding="utf-8"?>
<p:tagLst xmlns:p="http://schemas.openxmlformats.org/presentationml/2006/main">
  <p:tag name="AS_UNIQUEID" val="3858"/>
</p:tagLst>
</file>

<file path=ppt/tags/tag204.xml><?xml version="1.0" encoding="utf-8"?>
<p:tagLst xmlns:p="http://schemas.openxmlformats.org/presentationml/2006/main">
  <p:tag name="AS_UNIQUEID" val="3859"/>
</p:tagLst>
</file>

<file path=ppt/tags/tag205.xml><?xml version="1.0" encoding="utf-8"?>
<p:tagLst xmlns:p="http://schemas.openxmlformats.org/presentationml/2006/main">
  <p:tag name="AS_UNIQUEID" val="3860"/>
</p:tagLst>
</file>

<file path=ppt/tags/tag206.xml><?xml version="1.0" encoding="utf-8"?>
<p:tagLst xmlns:p="http://schemas.openxmlformats.org/presentationml/2006/main">
  <p:tag name="AS_UNIQUEID" val="3861"/>
</p:tagLst>
</file>

<file path=ppt/tags/tag207.xml><?xml version="1.0" encoding="utf-8"?>
<p:tagLst xmlns:p="http://schemas.openxmlformats.org/presentationml/2006/main">
  <p:tag name="AS_UNIQUEID" val="3862"/>
</p:tagLst>
</file>

<file path=ppt/tags/tag208.xml><?xml version="1.0" encoding="utf-8"?>
<p:tagLst xmlns:p="http://schemas.openxmlformats.org/presentationml/2006/main">
  <p:tag name="AS_UNIQUEID" val="3863"/>
</p:tagLst>
</file>

<file path=ppt/tags/tag209.xml><?xml version="1.0" encoding="utf-8"?>
<p:tagLst xmlns:p="http://schemas.openxmlformats.org/presentationml/2006/main">
  <p:tag name="AS_UNIQUEID" val="3864"/>
</p:tagLst>
</file>

<file path=ppt/tags/tag21.xml><?xml version="1.0" encoding="utf-8"?>
<p:tagLst xmlns:p="http://schemas.openxmlformats.org/presentationml/2006/main">
  <p:tag name="AS_UNIQUEID" val="6495"/>
</p:tagLst>
</file>

<file path=ppt/tags/tag210.xml><?xml version="1.0" encoding="utf-8"?>
<p:tagLst xmlns:p="http://schemas.openxmlformats.org/presentationml/2006/main">
  <p:tag name="AS_UNIQUEID" val="3865"/>
</p:tagLst>
</file>

<file path=ppt/tags/tag211.xml><?xml version="1.0" encoding="utf-8"?>
<p:tagLst xmlns:p="http://schemas.openxmlformats.org/presentationml/2006/main">
  <p:tag name="AS_UNIQUEID" val="3866"/>
</p:tagLst>
</file>

<file path=ppt/tags/tag212.xml><?xml version="1.0" encoding="utf-8"?>
<p:tagLst xmlns:p="http://schemas.openxmlformats.org/presentationml/2006/main">
  <p:tag name="AS_UNIQUEID" val="728"/>
</p:tagLst>
</file>

<file path=ppt/tags/tag213.xml><?xml version="1.0" encoding="utf-8"?>
<p:tagLst xmlns:p="http://schemas.openxmlformats.org/presentationml/2006/main">
  <p:tag name="AS_UNIQUEID" val="729"/>
</p:tagLst>
</file>

<file path=ppt/tags/tag214.xml><?xml version="1.0" encoding="utf-8"?>
<p:tagLst xmlns:p="http://schemas.openxmlformats.org/presentationml/2006/main">
  <p:tag name="AS_UNIQUEID" val="730"/>
</p:tagLst>
</file>

<file path=ppt/tags/tag215.xml><?xml version="1.0" encoding="utf-8"?>
<p:tagLst xmlns:p="http://schemas.openxmlformats.org/presentationml/2006/main">
  <p:tag name="AS_UNIQUEID" val="731"/>
</p:tagLst>
</file>

<file path=ppt/tags/tag216.xml><?xml version="1.0" encoding="utf-8"?>
<p:tagLst xmlns:p="http://schemas.openxmlformats.org/presentationml/2006/main">
  <p:tag name="AS_UNIQUEID" val="732"/>
</p:tagLst>
</file>

<file path=ppt/tags/tag217.xml><?xml version="1.0" encoding="utf-8"?>
<p:tagLst xmlns:p="http://schemas.openxmlformats.org/presentationml/2006/main">
  <p:tag name="AS_UNIQUEID" val="733"/>
</p:tagLst>
</file>

<file path=ppt/tags/tag218.xml><?xml version="1.0" encoding="utf-8"?>
<p:tagLst xmlns:p="http://schemas.openxmlformats.org/presentationml/2006/main">
  <p:tag name="AS_UNIQUEID" val="734"/>
</p:tagLst>
</file>

<file path=ppt/tags/tag219.xml><?xml version="1.0" encoding="utf-8"?>
<p:tagLst xmlns:p="http://schemas.openxmlformats.org/presentationml/2006/main">
  <p:tag name="AS_UNIQUEID" val="735"/>
</p:tagLst>
</file>

<file path=ppt/tags/tag22.xml><?xml version="1.0" encoding="utf-8"?>
<p:tagLst xmlns:p="http://schemas.openxmlformats.org/presentationml/2006/main">
  <p:tag name="AS_UNIQUEID" val="6496"/>
</p:tagLst>
</file>

<file path=ppt/tags/tag220.xml><?xml version="1.0" encoding="utf-8"?>
<p:tagLst xmlns:p="http://schemas.openxmlformats.org/presentationml/2006/main">
  <p:tag name="AS_UNIQUEID" val="736"/>
</p:tagLst>
</file>

<file path=ppt/tags/tag221.xml><?xml version="1.0" encoding="utf-8"?>
<p:tagLst xmlns:p="http://schemas.openxmlformats.org/presentationml/2006/main">
  <p:tag name="AS_UNIQUEID" val="737"/>
</p:tagLst>
</file>

<file path=ppt/tags/tag222.xml><?xml version="1.0" encoding="utf-8"?>
<p:tagLst xmlns:p="http://schemas.openxmlformats.org/presentationml/2006/main">
  <p:tag name="AS_UNIQUEID" val="738"/>
</p:tagLst>
</file>

<file path=ppt/tags/tag223.xml><?xml version="1.0" encoding="utf-8"?>
<p:tagLst xmlns:p="http://schemas.openxmlformats.org/presentationml/2006/main">
  <p:tag name="AS_UNIQUEID" val="739"/>
</p:tagLst>
</file>

<file path=ppt/tags/tag224.xml><?xml version="1.0" encoding="utf-8"?>
<p:tagLst xmlns:p="http://schemas.openxmlformats.org/presentationml/2006/main">
  <p:tag name="AS_UNIQUEID" val="740"/>
</p:tagLst>
</file>

<file path=ppt/tags/tag225.xml><?xml version="1.0" encoding="utf-8"?>
<p:tagLst xmlns:p="http://schemas.openxmlformats.org/presentationml/2006/main">
  <p:tag name="AS_UNIQUEID" val="741"/>
</p:tagLst>
</file>

<file path=ppt/tags/tag226.xml><?xml version="1.0" encoding="utf-8"?>
<p:tagLst xmlns:p="http://schemas.openxmlformats.org/presentationml/2006/main">
  <p:tag name="AS_UNIQUEID" val="742"/>
</p:tagLst>
</file>

<file path=ppt/tags/tag227.xml><?xml version="1.0" encoding="utf-8"?>
<p:tagLst xmlns:p="http://schemas.openxmlformats.org/presentationml/2006/main">
  <p:tag name="AS_UNIQUEID" val="743"/>
</p:tagLst>
</file>

<file path=ppt/tags/tag228.xml><?xml version="1.0" encoding="utf-8"?>
<p:tagLst xmlns:p="http://schemas.openxmlformats.org/presentationml/2006/main">
  <p:tag name="AS_UNIQUEID" val="744"/>
</p:tagLst>
</file>

<file path=ppt/tags/tag229.xml><?xml version="1.0" encoding="utf-8"?>
<p:tagLst xmlns:p="http://schemas.openxmlformats.org/presentationml/2006/main">
  <p:tag name="AS_UNIQUEID" val="745"/>
</p:tagLst>
</file>

<file path=ppt/tags/tag23.xml><?xml version="1.0" encoding="utf-8"?>
<p:tagLst xmlns:p="http://schemas.openxmlformats.org/presentationml/2006/main">
  <p:tag name="AS_UNIQUEID" val="6497"/>
</p:tagLst>
</file>

<file path=ppt/tags/tag230.xml><?xml version="1.0" encoding="utf-8"?>
<p:tagLst xmlns:p="http://schemas.openxmlformats.org/presentationml/2006/main">
  <p:tag name="AS_UNIQUEID" val="746"/>
</p:tagLst>
</file>

<file path=ppt/tags/tag231.xml><?xml version="1.0" encoding="utf-8"?>
<p:tagLst xmlns:p="http://schemas.openxmlformats.org/presentationml/2006/main">
  <p:tag name="AS_UNIQUEID" val="747"/>
</p:tagLst>
</file>

<file path=ppt/tags/tag232.xml><?xml version="1.0" encoding="utf-8"?>
<p:tagLst xmlns:p="http://schemas.openxmlformats.org/presentationml/2006/main">
  <p:tag name="AS_UNIQUEID" val="748"/>
</p:tagLst>
</file>

<file path=ppt/tags/tag233.xml><?xml version="1.0" encoding="utf-8"?>
<p:tagLst xmlns:p="http://schemas.openxmlformats.org/presentationml/2006/main">
  <p:tag name="AS_UNIQUEID" val="749"/>
</p:tagLst>
</file>

<file path=ppt/tags/tag234.xml><?xml version="1.0" encoding="utf-8"?>
<p:tagLst xmlns:p="http://schemas.openxmlformats.org/presentationml/2006/main">
  <p:tag name="AS_UNIQUEID" val="750"/>
</p:tagLst>
</file>

<file path=ppt/tags/tag235.xml><?xml version="1.0" encoding="utf-8"?>
<p:tagLst xmlns:p="http://schemas.openxmlformats.org/presentationml/2006/main">
  <p:tag name="AS_UNIQUEID" val="751"/>
</p:tagLst>
</file>

<file path=ppt/tags/tag236.xml><?xml version="1.0" encoding="utf-8"?>
<p:tagLst xmlns:p="http://schemas.openxmlformats.org/presentationml/2006/main">
  <p:tag name="AS_UNIQUEID" val="752"/>
</p:tagLst>
</file>

<file path=ppt/tags/tag237.xml><?xml version="1.0" encoding="utf-8"?>
<p:tagLst xmlns:p="http://schemas.openxmlformats.org/presentationml/2006/main">
  <p:tag name="AS_UNIQUEID" val="753"/>
</p:tagLst>
</file>

<file path=ppt/tags/tag238.xml><?xml version="1.0" encoding="utf-8"?>
<p:tagLst xmlns:p="http://schemas.openxmlformats.org/presentationml/2006/main">
  <p:tag name="AS_UNIQUEID" val="754"/>
</p:tagLst>
</file>

<file path=ppt/tags/tag239.xml><?xml version="1.0" encoding="utf-8"?>
<p:tagLst xmlns:p="http://schemas.openxmlformats.org/presentationml/2006/main">
  <p:tag name="AS_UNIQUEID" val="755"/>
</p:tagLst>
</file>

<file path=ppt/tags/tag24.xml><?xml version="1.0" encoding="utf-8"?>
<p:tagLst xmlns:p="http://schemas.openxmlformats.org/presentationml/2006/main">
  <p:tag name="AS_UNIQUEID" val="6498"/>
</p:tagLst>
</file>

<file path=ppt/tags/tag240.xml><?xml version="1.0" encoding="utf-8"?>
<p:tagLst xmlns:p="http://schemas.openxmlformats.org/presentationml/2006/main">
  <p:tag name="AS_UNIQUEID" val="756"/>
</p:tagLst>
</file>

<file path=ppt/tags/tag241.xml><?xml version="1.0" encoding="utf-8"?>
<p:tagLst xmlns:p="http://schemas.openxmlformats.org/presentationml/2006/main">
  <p:tag name="AS_UNIQUEID" val="757"/>
</p:tagLst>
</file>

<file path=ppt/tags/tag242.xml><?xml version="1.0" encoding="utf-8"?>
<p:tagLst xmlns:p="http://schemas.openxmlformats.org/presentationml/2006/main">
  <p:tag name="AS_UNIQUEID" val="758"/>
</p:tagLst>
</file>

<file path=ppt/tags/tag243.xml><?xml version="1.0" encoding="utf-8"?>
<p:tagLst xmlns:p="http://schemas.openxmlformats.org/presentationml/2006/main">
  <p:tag name="AS_UNIQUEID" val="759"/>
</p:tagLst>
</file>

<file path=ppt/tags/tag244.xml><?xml version="1.0" encoding="utf-8"?>
<p:tagLst xmlns:p="http://schemas.openxmlformats.org/presentationml/2006/main">
  <p:tag name="AS_UNIQUEID" val="760"/>
</p:tagLst>
</file>

<file path=ppt/tags/tag245.xml><?xml version="1.0" encoding="utf-8"?>
<p:tagLst xmlns:p="http://schemas.openxmlformats.org/presentationml/2006/main">
  <p:tag name="AS_UNIQUEID" val="761"/>
</p:tagLst>
</file>

<file path=ppt/tags/tag246.xml><?xml version="1.0" encoding="utf-8"?>
<p:tagLst xmlns:p="http://schemas.openxmlformats.org/presentationml/2006/main">
  <p:tag name="AS_UNIQUEID" val="762"/>
</p:tagLst>
</file>

<file path=ppt/tags/tag247.xml><?xml version="1.0" encoding="utf-8"?>
<p:tagLst xmlns:p="http://schemas.openxmlformats.org/presentationml/2006/main">
  <p:tag name="AS_UNIQUEID" val="4789"/>
</p:tagLst>
</file>

<file path=ppt/tags/tag248.xml><?xml version="1.0" encoding="utf-8"?>
<p:tagLst xmlns:p="http://schemas.openxmlformats.org/presentationml/2006/main">
  <p:tag name="AS_UNIQUEID" val="4790"/>
</p:tagLst>
</file>

<file path=ppt/tags/tag249.xml><?xml version="1.0" encoding="utf-8"?>
<p:tagLst xmlns:p="http://schemas.openxmlformats.org/presentationml/2006/main">
  <p:tag name="AS_UNIQUEID" val="4791"/>
</p:tagLst>
</file>

<file path=ppt/tags/tag25.xml><?xml version="1.0" encoding="utf-8"?>
<p:tagLst xmlns:p="http://schemas.openxmlformats.org/presentationml/2006/main">
  <p:tag name="AS_UNIQUEID" val="6499"/>
</p:tagLst>
</file>

<file path=ppt/tags/tag250.xml><?xml version="1.0" encoding="utf-8"?>
<p:tagLst xmlns:p="http://schemas.openxmlformats.org/presentationml/2006/main">
  <p:tag name="AS_UNIQUEID" val="4792"/>
  <p:tag name="MH" val="20160202082519"/>
  <p:tag name="MH_LIBRARY" val="GRAPHIC"/>
  <p:tag name="MH_ORDER" val="4"/>
  <p:tag name="MH_TYPE" val="Other"/>
</p:tagLst>
</file>

<file path=ppt/tags/tag251.xml><?xml version="1.0" encoding="utf-8"?>
<p:tagLst xmlns:p="http://schemas.openxmlformats.org/presentationml/2006/main">
  <p:tag name="AS_UNIQUEID" val="4793"/>
  <p:tag name="MH" val="20160202082519"/>
  <p:tag name="MH_LIBRARY" val="GRAPHIC"/>
  <p:tag name="MH_ORDER" val="4"/>
  <p:tag name="MH_TYPE" val="Other"/>
</p:tagLst>
</file>

<file path=ppt/tags/tag252.xml><?xml version="1.0" encoding="utf-8"?>
<p:tagLst xmlns:p="http://schemas.openxmlformats.org/presentationml/2006/main">
  <p:tag name="AS_UNIQUEID" val="4794"/>
</p:tagLst>
</file>

<file path=ppt/tags/tag253.xml><?xml version="1.0" encoding="utf-8"?>
<p:tagLst xmlns:p="http://schemas.openxmlformats.org/presentationml/2006/main">
  <p:tag name="AS_UNIQUEID" val="4795"/>
  <p:tag name="MH" val="20160202082519"/>
  <p:tag name="MH_LIBRARY" val="GRAPHIC"/>
  <p:tag name="MH_ORDER" val="4"/>
  <p:tag name="MH_TYPE" val="Other"/>
</p:tagLst>
</file>

<file path=ppt/tags/tag254.xml><?xml version="1.0" encoding="utf-8"?>
<p:tagLst xmlns:p="http://schemas.openxmlformats.org/presentationml/2006/main">
  <p:tag name="AS_UNIQUEID" val="4796"/>
</p:tagLst>
</file>

<file path=ppt/tags/tag255.xml><?xml version="1.0" encoding="utf-8"?>
<p:tagLst xmlns:p="http://schemas.openxmlformats.org/presentationml/2006/main">
  <p:tag name="AS_UNIQUEID" val="4797"/>
</p:tagLst>
</file>

<file path=ppt/tags/tag256.xml><?xml version="1.0" encoding="utf-8"?>
<p:tagLst xmlns:p="http://schemas.openxmlformats.org/presentationml/2006/main">
  <p:tag name="AS_UNIQUEID" val="4798"/>
</p:tagLst>
</file>

<file path=ppt/tags/tag257.xml><?xml version="1.0" encoding="utf-8"?>
<p:tagLst xmlns:p="http://schemas.openxmlformats.org/presentationml/2006/main">
  <p:tag name="AS_UNIQUEID" val="6659"/>
</p:tagLst>
</file>

<file path=ppt/tags/tag258.xml><?xml version="1.0" encoding="utf-8"?>
<p:tagLst xmlns:p="http://schemas.openxmlformats.org/presentationml/2006/main">
  <p:tag name="AS_UNIQUEID" val="6660"/>
</p:tagLst>
</file>

<file path=ppt/tags/tag259.xml><?xml version="1.0" encoding="utf-8"?>
<p:tagLst xmlns:p="http://schemas.openxmlformats.org/presentationml/2006/main">
  <p:tag name="AS_UNIQUEID" val="6661"/>
</p:tagLst>
</file>

<file path=ppt/tags/tag26.xml><?xml version="1.0" encoding="utf-8"?>
<p:tagLst xmlns:p="http://schemas.openxmlformats.org/presentationml/2006/main">
  <p:tag name="AS_UNIQUEID" val="6500"/>
</p:tagLst>
</file>

<file path=ppt/tags/tag260.xml><?xml version="1.0" encoding="utf-8"?>
<p:tagLst xmlns:p="http://schemas.openxmlformats.org/presentationml/2006/main">
  <p:tag name="AS_UNIQUEID" val="6662"/>
</p:tagLst>
</file>

<file path=ppt/tags/tag261.xml><?xml version="1.0" encoding="utf-8"?>
<p:tagLst xmlns:p="http://schemas.openxmlformats.org/presentationml/2006/main">
  <p:tag name="AS_UNIQUEID" val="6663"/>
  <p:tag name="PA" val="v5.2.4"/>
  <p:tag name="PAMAINTYPE" val="4"/>
  <p:tag name="PASUBTYPE" val="285"/>
  <p:tag name="PATYPE" val="176"/>
  <p:tag name="RESOURCELIB_SHAPETYPE" val="4"/>
  <p:tag name="RESOURCELIBID_SHAPE" val="56785"/>
</p:tagLst>
</file>

<file path=ppt/tags/tag262.xml><?xml version="1.0" encoding="utf-8"?>
<p:tagLst xmlns:p="http://schemas.openxmlformats.org/presentationml/2006/main">
  <p:tag name="AS_UNIQUEID" val="6664"/>
  <p:tag name="PA" val="v5.2.4"/>
</p:tagLst>
</file>

<file path=ppt/tags/tag263.xml><?xml version="1.0" encoding="utf-8"?>
<p:tagLst xmlns:p="http://schemas.openxmlformats.org/presentationml/2006/main">
  <p:tag name="AS_UNIQUEID" val="6665"/>
  <p:tag name="PA" val="v5.2.4"/>
</p:tagLst>
</file>

<file path=ppt/tags/tag264.xml><?xml version="1.0" encoding="utf-8"?>
<p:tagLst xmlns:p="http://schemas.openxmlformats.org/presentationml/2006/main">
  <p:tag name="AS_UNIQUEID" val="6666"/>
  <p:tag name="PA" val="v5.2.4"/>
</p:tagLst>
</file>

<file path=ppt/tags/tag265.xml><?xml version="1.0" encoding="utf-8"?>
<p:tagLst xmlns:p="http://schemas.openxmlformats.org/presentationml/2006/main">
  <p:tag name="AS_UNIQUEID" val="6667"/>
  <p:tag name="PA" val="v5.2.4"/>
</p:tagLst>
</file>

<file path=ppt/tags/tag266.xml><?xml version="1.0" encoding="utf-8"?>
<p:tagLst xmlns:p="http://schemas.openxmlformats.org/presentationml/2006/main">
  <p:tag name="AS_UNIQUEID" val="6668"/>
  <p:tag name="PA" val="v5.2.4"/>
</p:tagLst>
</file>

<file path=ppt/tags/tag267.xml><?xml version="1.0" encoding="utf-8"?>
<p:tagLst xmlns:p="http://schemas.openxmlformats.org/presentationml/2006/main">
  <p:tag name="AS_UNIQUEID" val="6669"/>
  <p:tag name="PA" val="v5.2.4"/>
</p:tagLst>
</file>

<file path=ppt/tags/tag268.xml><?xml version="1.0" encoding="utf-8"?>
<p:tagLst xmlns:p="http://schemas.openxmlformats.org/presentationml/2006/main">
  <p:tag name="AS_UNIQUEID" val="6670"/>
  <p:tag name="PA" val="v5.2.4"/>
</p:tagLst>
</file>

<file path=ppt/tags/tag269.xml><?xml version="1.0" encoding="utf-8"?>
<p:tagLst xmlns:p="http://schemas.openxmlformats.org/presentationml/2006/main">
  <p:tag name="AS_UNIQUEID" val="6671"/>
  <p:tag name="PA" val="v5.2.4"/>
</p:tagLst>
</file>

<file path=ppt/tags/tag27.xml><?xml version="1.0" encoding="utf-8"?>
<p:tagLst xmlns:p="http://schemas.openxmlformats.org/presentationml/2006/main">
  <p:tag name="AS_UNIQUEID" val="6501"/>
  <p:tag name="KSO_WM_BEAUTIFY_FLAG" val=""/>
</p:tagLst>
</file>

<file path=ppt/tags/tag270.xml><?xml version="1.0" encoding="utf-8"?>
<p:tagLst xmlns:p="http://schemas.openxmlformats.org/presentationml/2006/main">
  <p:tag name="AS_UNIQUEID" val="6672"/>
  <p:tag name="PA" val="v5.2.4"/>
</p:tagLst>
</file>

<file path=ppt/tags/tag271.xml><?xml version="1.0" encoding="utf-8"?>
<p:tagLst xmlns:p="http://schemas.openxmlformats.org/presentationml/2006/main">
  <p:tag name="AS_UNIQUEID" val="6673"/>
  <p:tag name="PA" val="v5.2.4"/>
</p:tagLst>
</file>

<file path=ppt/tags/tag272.xml><?xml version="1.0" encoding="utf-8"?>
<p:tagLst xmlns:p="http://schemas.openxmlformats.org/presentationml/2006/main">
  <p:tag name="AS_UNIQUEID" val="6674"/>
  <p:tag name="PA" val="v5.2.4"/>
</p:tagLst>
</file>

<file path=ppt/tags/tag273.xml><?xml version="1.0" encoding="utf-8"?>
<p:tagLst xmlns:p="http://schemas.openxmlformats.org/presentationml/2006/main">
  <p:tag name="AS_UNIQUEID" val="6675"/>
  <p:tag name="PA" val="v5.2.4"/>
</p:tagLst>
</file>

<file path=ppt/tags/tag274.xml><?xml version="1.0" encoding="utf-8"?>
<p:tagLst xmlns:p="http://schemas.openxmlformats.org/presentationml/2006/main">
  <p:tag name="AS_UNIQUEID" val="6676"/>
  <p:tag name="PA" val="v5.2.4"/>
</p:tagLst>
</file>

<file path=ppt/tags/tag275.xml><?xml version="1.0" encoding="utf-8"?>
<p:tagLst xmlns:p="http://schemas.openxmlformats.org/presentationml/2006/main">
  <p:tag name="AS_UNIQUEID" val="6677"/>
  <p:tag name="PA" val="v5.2.4"/>
</p:tagLst>
</file>

<file path=ppt/tags/tag276.xml><?xml version="1.0" encoding="utf-8"?>
<p:tagLst xmlns:p="http://schemas.openxmlformats.org/presentationml/2006/main">
  <p:tag name="AS_UNIQUEID" val="6678"/>
  <p:tag name="PA" val="v5.2.4"/>
</p:tagLst>
</file>

<file path=ppt/tags/tag277.xml><?xml version="1.0" encoding="utf-8"?>
<p:tagLst xmlns:p="http://schemas.openxmlformats.org/presentationml/2006/main">
  <p:tag name="AS_UNIQUEID" val="6679"/>
</p:tagLst>
</file>

<file path=ppt/tags/tag278.xml><?xml version="1.0" encoding="utf-8"?>
<p:tagLst xmlns:p="http://schemas.openxmlformats.org/presentationml/2006/main">
  <p:tag name="AS_UNIQUEID" val="6680"/>
</p:tagLst>
</file>

<file path=ppt/tags/tag279.xml><?xml version="1.0" encoding="utf-8"?>
<p:tagLst xmlns:p="http://schemas.openxmlformats.org/presentationml/2006/main">
  <p:tag name="AS_UNIQUEID" val="5412"/>
</p:tagLst>
</file>

<file path=ppt/tags/tag28.xml><?xml version="1.0" encoding="utf-8"?>
<p:tagLst xmlns:p="http://schemas.openxmlformats.org/presentationml/2006/main">
  <p:tag name="AS_UNIQUEID" val="6502"/>
  <p:tag name="KSO_WM_BEAUTIFY_FLAG" val=""/>
</p:tagLst>
</file>

<file path=ppt/tags/tag280.xml><?xml version="1.0" encoding="utf-8"?>
<p:tagLst xmlns:p="http://schemas.openxmlformats.org/presentationml/2006/main">
  <p:tag name="AS_UNIQUEID" val="5413"/>
</p:tagLst>
</file>

<file path=ppt/tags/tag281.xml><?xml version="1.0" encoding="utf-8"?>
<p:tagLst xmlns:p="http://schemas.openxmlformats.org/presentationml/2006/main">
  <p:tag name="AS_UNIQUEID" val="5414"/>
</p:tagLst>
</file>

<file path=ppt/tags/tag282.xml><?xml version="1.0" encoding="utf-8"?>
<p:tagLst xmlns:p="http://schemas.openxmlformats.org/presentationml/2006/main">
  <p:tag name="AS_UNIQUEID" val="5415"/>
</p:tagLst>
</file>

<file path=ppt/tags/tag283.xml><?xml version="1.0" encoding="utf-8"?>
<p:tagLst xmlns:p="http://schemas.openxmlformats.org/presentationml/2006/main">
  <p:tag name="AS_UNIQUEID" val="5416"/>
</p:tagLst>
</file>

<file path=ppt/tags/tag284.xml><?xml version="1.0" encoding="utf-8"?>
<p:tagLst xmlns:p="http://schemas.openxmlformats.org/presentationml/2006/main">
  <p:tag name="AS_UNIQUEID" val="5417"/>
</p:tagLst>
</file>

<file path=ppt/tags/tag285.xml><?xml version="1.0" encoding="utf-8"?>
<p:tagLst xmlns:p="http://schemas.openxmlformats.org/presentationml/2006/main">
  <p:tag name="AS_UNIQUEID" val="5418"/>
</p:tagLst>
</file>

<file path=ppt/tags/tag286.xml><?xml version="1.0" encoding="utf-8"?>
<p:tagLst xmlns:p="http://schemas.openxmlformats.org/presentationml/2006/main">
  <p:tag name="AS_UNIQUEID" val="5419"/>
</p:tagLst>
</file>

<file path=ppt/tags/tag287.xml><?xml version="1.0" encoding="utf-8"?>
<p:tagLst xmlns:p="http://schemas.openxmlformats.org/presentationml/2006/main">
  <p:tag name="AS_UNIQUEID" val="5420"/>
</p:tagLst>
</file>

<file path=ppt/tags/tag288.xml><?xml version="1.0" encoding="utf-8"?>
<p:tagLst xmlns:p="http://schemas.openxmlformats.org/presentationml/2006/main">
  <p:tag name="AS_UNIQUEID" val="6683"/>
</p:tagLst>
</file>

<file path=ppt/tags/tag289.xml><?xml version="1.0" encoding="utf-8"?>
<p:tagLst xmlns:p="http://schemas.openxmlformats.org/presentationml/2006/main">
  <p:tag name="AS_UNIQUEID" val="6684"/>
</p:tagLst>
</file>

<file path=ppt/tags/tag29.xml><?xml version="1.0" encoding="utf-8"?>
<p:tagLst xmlns:p="http://schemas.openxmlformats.org/presentationml/2006/main">
  <p:tag name="AS_UNIQUEID" val="6503"/>
  <p:tag name="KSO_WM_BEAUTIFY_FLAG" val=""/>
</p:tagLst>
</file>

<file path=ppt/tags/tag290.xml><?xml version="1.0" encoding="utf-8"?>
<p:tagLst xmlns:p="http://schemas.openxmlformats.org/presentationml/2006/main">
  <p:tag name="AS_UNIQUEID" val="6685"/>
</p:tagLst>
</file>

<file path=ppt/tags/tag291.xml><?xml version="1.0" encoding="utf-8"?>
<p:tagLst xmlns:p="http://schemas.openxmlformats.org/presentationml/2006/main">
  <p:tag name="AS_UNIQUEID" val="6686"/>
</p:tagLst>
</file>

<file path=ppt/tags/tag292.xml><?xml version="1.0" encoding="utf-8"?>
<p:tagLst xmlns:p="http://schemas.openxmlformats.org/presentationml/2006/main">
  <p:tag name="AS_UNIQUEID" val="6687"/>
</p:tagLst>
</file>

<file path=ppt/tags/tag293.xml><?xml version="1.0" encoding="utf-8"?>
<p:tagLst xmlns:p="http://schemas.openxmlformats.org/presentationml/2006/main">
  <p:tag name="AS_UNIQUEID" val="6688"/>
</p:tagLst>
</file>

<file path=ppt/tags/tag294.xml><?xml version="1.0" encoding="utf-8"?>
<p:tagLst xmlns:p="http://schemas.openxmlformats.org/presentationml/2006/main">
  <p:tag name="AS_UNIQUEID" val="6689"/>
</p:tagLst>
</file>

<file path=ppt/tags/tag295.xml><?xml version="1.0" encoding="utf-8"?>
<p:tagLst xmlns:p="http://schemas.openxmlformats.org/presentationml/2006/main">
  <p:tag name="AS_UNIQUEID" val="6690"/>
</p:tagLst>
</file>

<file path=ppt/tags/tag296.xml><?xml version="1.0" encoding="utf-8"?>
<p:tagLst xmlns:p="http://schemas.openxmlformats.org/presentationml/2006/main">
  <p:tag name="AS_UNIQUEID" val="6691"/>
</p:tagLst>
</file>

<file path=ppt/tags/tag297.xml><?xml version="1.0" encoding="utf-8"?>
<p:tagLst xmlns:p="http://schemas.openxmlformats.org/presentationml/2006/main">
  <p:tag name="AS_UNIQUEID" val="6692"/>
</p:tagLst>
</file>

<file path=ppt/tags/tag298.xml><?xml version="1.0" encoding="utf-8"?>
<p:tagLst xmlns:p="http://schemas.openxmlformats.org/presentationml/2006/main">
  <p:tag name="AS_UNIQUEID" val="6693"/>
</p:tagLst>
</file>

<file path=ppt/tags/tag299.xml><?xml version="1.0" encoding="utf-8"?>
<p:tagLst xmlns:p="http://schemas.openxmlformats.org/presentationml/2006/main">
  <p:tag name="AS_UNIQUEID" val="6694"/>
</p:tagLst>
</file>

<file path=ppt/tags/tag3.xml><?xml version="1.0" encoding="utf-8"?>
<p:tagLst xmlns:p="http://schemas.openxmlformats.org/presentationml/2006/main">
  <p:tag name="AS_UNIQUEID" val="6476"/>
</p:tagLst>
</file>

<file path=ppt/tags/tag30.xml><?xml version="1.0" encoding="utf-8"?>
<p:tagLst xmlns:p="http://schemas.openxmlformats.org/presentationml/2006/main">
  <p:tag name="AS_UNIQUEID" val="6505"/>
</p:tagLst>
</file>

<file path=ppt/tags/tag300.xml><?xml version="1.0" encoding="utf-8"?>
<p:tagLst xmlns:p="http://schemas.openxmlformats.org/presentationml/2006/main">
  <p:tag name="AS_UNIQUEID" val="6695"/>
</p:tagLst>
</file>

<file path=ppt/tags/tag301.xml><?xml version="1.0" encoding="utf-8"?>
<p:tagLst xmlns:p="http://schemas.openxmlformats.org/presentationml/2006/main">
  <p:tag name="AS_UNIQUEID" val="6696"/>
</p:tagLst>
</file>

<file path=ppt/tags/tag302.xml><?xml version="1.0" encoding="utf-8"?>
<p:tagLst xmlns:p="http://schemas.openxmlformats.org/presentationml/2006/main">
  <p:tag name="AS_UNIQUEID" val="6697"/>
</p:tagLst>
</file>

<file path=ppt/tags/tag303.xml><?xml version="1.0" encoding="utf-8"?>
<p:tagLst xmlns:p="http://schemas.openxmlformats.org/presentationml/2006/main">
  <p:tag name="AS_UNIQUEID" val="6698"/>
</p:tagLst>
</file>

<file path=ppt/tags/tag304.xml><?xml version="1.0" encoding="utf-8"?>
<p:tagLst xmlns:p="http://schemas.openxmlformats.org/presentationml/2006/main">
  <p:tag name="AS_UNIQUEID" val="6699"/>
</p:tagLst>
</file>

<file path=ppt/tags/tag305.xml><?xml version="1.0" encoding="utf-8"?>
<p:tagLst xmlns:p="http://schemas.openxmlformats.org/presentationml/2006/main">
  <p:tag name="AS_UNIQUEID" val="6700"/>
</p:tagLst>
</file>

<file path=ppt/tags/tag306.xml><?xml version="1.0" encoding="utf-8"?>
<p:tagLst xmlns:p="http://schemas.openxmlformats.org/presentationml/2006/main">
  <p:tag name="AS_UNIQUEID" val="540"/>
</p:tagLst>
</file>

<file path=ppt/tags/tag307.xml><?xml version="1.0" encoding="utf-8"?>
<p:tagLst xmlns:p="http://schemas.openxmlformats.org/presentationml/2006/main">
  <p:tag name="AS_UNIQUEID" val="541"/>
</p:tagLst>
</file>

<file path=ppt/tags/tag308.xml><?xml version="1.0" encoding="utf-8"?>
<p:tagLst xmlns:p="http://schemas.openxmlformats.org/presentationml/2006/main">
  <p:tag name="AS_UNIQUEID" val="542"/>
</p:tagLst>
</file>

<file path=ppt/tags/tag309.xml><?xml version="1.0" encoding="utf-8"?>
<p:tagLst xmlns:p="http://schemas.openxmlformats.org/presentationml/2006/main">
  <p:tag name="AS_UNIQUEID" val="6704"/>
</p:tagLst>
</file>

<file path=ppt/tags/tag31.xml><?xml version="1.0" encoding="utf-8"?>
<p:tagLst xmlns:p="http://schemas.openxmlformats.org/presentationml/2006/main">
  <p:tag name="AS_UNIQUEID" val="6506"/>
</p:tagLst>
</file>

<file path=ppt/tags/tag310.xml><?xml version="1.0" encoding="utf-8"?>
<p:tagLst xmlns:p="http://schemas.openxmlformats.org/presentationml/2006/main">
  <p:tag name="AS_UNIQUEID" val="6705"/>
</p:tagLst>
</file>

<file path=ppt/tags/tag311.xml><?xml version="1.0" encoding="utf-8"?>
<p:tagLst xmlns:p="http://schemas.openxmlformats.org/presentationml/2006/main">
  <p:tag name="AS_UNIQUEID" val="6706"/>
</p:tagLst>
</file>

<file path=ppt/tags/tag312.xml><?xml version="1.0" encoding="utf-8"?>
<p:tagLst xmlns:p="http://schemas.openxmlformats.org/presentationml/2006/main">
  <p:tag name="AS_UNIQUEID" val="6707"/>
</p:tagLst>
</file>

<file path=ppt/tags/tag313.xml><?xml version="1.0" encoding="utf-8"?>
<p:tagLst xmlns:p="http://schemas.openxmlformats.org/presentationml/2006/main">
  <p:tag name="AS_UNIQUEID" val="6708"/>
</p:tagLst>
</file>

<file path=ppt/tags/tag314.xml><?xml version="1.0" encoding="utf-8"?>
<p:tagLst xmlns:p="http://schemas.openxmlformats.org/presentationml/2006/main">
  <p:tag name="AS_UNIQUEID" val="1386"/>
</p:tagLst>
</file>

<file path=ppt/tags/tag315.xml><?xml version="1.0" encoding="utf-8"?>
<p:tagLst xmlns:p="http://schemas.openxmlformats.org/presentationml/2006/main">
  <p:tag name="AS_UNIQUEID" val="1387"/>
</p:tagLst>
</file>

<file path=ppt/tags/tag316.xml><?xml version="1.0" encoding="utf-8"?>
<p:tagLst xmlns:p="http://schemas.openxmlformats.org/presentationml/2006/main">
  <p:tag name="AS_UNIQUEID" val="1388"/>
</p:tagLst>
</file>

<file path=ppt/tags/tag317.xml><?xml version="1.0" encoding="utf-8"?>
<p:tagLst xmlns:p="http://schemas.openxmlformats.org/presentationml/2006/main">
  <p:tag name="AS_UNIQUEID" val="4968"/>
</p:tagLst>
</file>

<file path=ppt/tags/tag318.xml><?xml version="1.0" encoding="utf-8"?>
<p:tagLst xmlns:p="http://schemas.openxmlformats.org/presentationml/2006/main">
  <p:tag name="AS_UNIQUEID" val="4970"/>
</p:tagLst>
</file>

<file path=ppt/tags/tag319.xml><?xml version="1.0" encoding="utf-8"?>
<p:tagLst xmlns:p="http://schemas.openxmlformats.org/presentationml/2006/main">
  <p:tag name="AS_UNIQUEID" val="4971"/>
</p:tagLst>
</file>

<file path=ppt/tags/tag32.xml><?xml version="1.0" encoding="utf-8"?>
<p:tagLst xmlns:p="http://schemas.openxmlformats.org/presentationml/2006/main">
  <p:tag name="AS_UNIQUEID" val="6507"/>
</p:tagLst>
</file>

<file path=ppt/tags/tag320.xml><?xml version="1.0" encoding="utf-8"?>
<p:tagLst xmlns:p="http://schemas.openxmlformats.org/presentationml/2006/main">
  <p:tag name="AS_UNIQUEID" val="4972"/>
</p:tagLst>
</file>

<file path=ppt/tags/tag321.xml><?xml version="1.0" encoding="utf-8"?>
<p:tagLst xmlns:p="http://schemas.openxmlformats.org/presentationml/2006/main">
  <p:tag name="AS_UNIQUEID" val="684"/>
</p:tagLst>
</file>

<file path=ppt/tags/tag322.xml><?xml version="1.0" encoding="utf-8"?>
<p:tagLst xmlns:p="http://schemas.openxmlformats.org/presentationml/2006/main">
  <p:tag name="AS_UNIQUEID" val="685"/>
</p:tagLst>
</file>

<file path=ppt/tags/tag323.xml><?xml version="1.0" encoding="utf-8"?>
<p:tagLst xmlns:p="http://schemas.openxmlformats.org/presentationml/2006/main">
  <p:tag name="AS_UNIQUEID" val="686"/>
</p:tagLst>
</file>

<file path=ppt/tags/tag324.xml><?xml version="1.0" encoding="utf-8"?>
<p:tagLst xmlns:p="http://schemas.openxmlformats.org/presentationml/2006/main">
  <p:tag name="AS_UNIQUEID" val="687"/>
</p:tagLst>
</file>

<file path=ppt/tags/tag325.xml><?xml version="1.0" encoding="utf-8"?>
<p:tagLst xmlns:p="http://schemas.openxmlformats.org/presentationml/2006/main">
  <p:tag name="AS_UNIQUEID" val="688"/>
</p:tagLst>
</file>

<file path=ppt/tags/tag326.xml><?xml version="1.0" encoding="utf-8"?>
<p:tagLst xmlns:p="http://schemas.openxmlformats.org/presentationml/2006/main">
  <p:tag name="AS_UNIQUEID" val="689"/>
</p:tagLst>
</file>

<file path=ppt/tags/tag327.xml><?xml version="1.0" encoding="utf-8"?>
<p:tagLst xmlns:p="http://schemas.openxmlformats.org/presentationml/2006/main">
  <p:tag name="AS_UNIQUEID" val="4974"/>
</p:tagLst>
</file>

<file path=ppt/tags/tag328.xml><?xml version="1.0" encoding="utf-8"?>
<p:tagLst xmlns:p="http://schemas.openxmlformats.org/presentationml/2006/main">
  <p:tag name="AS_UNIQUEID" val="4975"/>
</p:tagLst>
</file>

<file path=ppt/tags/tag329.xml><?xml version="1.0" encoding="utf-8"?>
<p:tagLst xmlns:p="http://schemas.openxmlformats.org/presentationml/2006/main">
  <p:tag name="AS_UNIQUEID" val="4976"/>
</p:tagLst>
</file>

<file path=ppt/tags/tag33.xml><?xml version="1.0" encoding="utf-8"?>
<p:tagLst xmlns:p="http://schemas.openxmlformats.org/presentationml/2006/main">
  <p:tag name="AS_UNIQUEID" val="6508"/>
</p:tagLst>
</file>

<file path=ppt/tags/tag330.xml><?xml version="1.0" encoding="utf-8"?>
<p:tagLst xmlns:p="http://schemas.openxmlformats.org/presentationml/2006/main">
  <p:tag name="AS_UNIQUEID" val="4978"/>
</p:tagLst>
</file>

<file path=ppt/tags/tag331.xml><?xml version="1.0" encoding="utf-8"?>
<p:tagLst xmlns:p="http://schemas.openxmlformats.org/presentationml/2006/main">
  <p:tag name="AS_UNIQUEID" val="4979"/>
</p:tagLst>
</file>

<file path=ppt/tags/tag332.xml><?xml version="1.0" encoding="utf-8"?>
<p:tagLst xmlns:p="http://schemas.openxmlformats.org/presentationml/2006/main">
  <p:tag name="AS_UNIQUEID" val="4980"/>
</p:tagLst>
</file>

<file path=ppt/tags/tag333.xml><?xml version="1.0" encoding="utf-8"?>
<p:tagLst xmlns:p="http://schemas.openxmlformats.org/presentationml/2006/main">
  <p:tag name="AS_UNIQUEID" val="375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ea82cae6-13be-453c-b45c-ffa9dfd3ba3c}"/>
</p:tagLst>
</file>

<file path=ppt/tags/tag334.xml><?xml version="1.0" encoding="utf-8"?>
<p:tagLst xmlns:p="http://schemas.openxmlformats.org/presentationml/2006/main">
  <p:tag name="AS_UNIQUEID" val="375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740eb822-1135-41fa-bde5-4b364821ebbe}"/>
</p:tagLst>
</file>

<file path=ppt/tags/tag335.xml><?xml version="1.0" encoding="utf-8"?>
<p:tagLst xmlns:p="http://schemas.openxmlformats.org/presentationml/2006/main">
  <p:tag name="AS_UNIQUEID" val="3757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ad1ba74c-8997-4de2-9e3f-382e4989855e}"/>
</p:tagLst>
</file>

<file path=ppt/tags/tag336.xml><?xml version="1.0" encoding="utf-8"?>
<p:tagLst xmlns:p="http://schemas.openxmlformats.org/presentationml/2006/main">
  <p:tag name="AS_UNIQUEID" val="3758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2dbcdf7a-f106-42ec-8e57-65f7c599fb2a}"/>
</p:tagLst>
</file>

<file path=ppt/tags/tag337.xml><?xml version="1.0" encoding="utf-8"?>
<p:tagLst xmlns:p="http://schemas.openxmlformats.org/presentationml/2006/main">
  <p:tag name="AS_UNIQUEID" val="3759"/>
</p:tagLst>
</file>

<file path=ppt/tags/tag338.xml><?xml version="1.0" encoding="utf-8"?>
<p:tagLst xmlns:p="http://schemas.openxmlformats.org/presentationml/2006/main">
  <p:tag name="AS_UNIQUEID" val="3763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9.xml><?xml version="1.0" encoding="utf-8"?>
<p:tagLst xmlns:p="http://schemas.openxmlformats.org/presentationml/2006/main">
  <p:tag name="AS_UNIQUEID" val="3764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4.xml><?xml version="1.0" encoding="utf-8"?>
<p:tagLst xmlns:p="http://schemas.openxmlformats.org/presentationml/2006/main">
  <p:tag name="AS_UNIQUEID" val="6509"/>
</p:tagLst>
</file>

<file path=ppt/tags/tag340.xml><?xml version="1.0" encoding="utf-8"?>
<p:tagLst xmlns:p="http://schemas.openxmlformats.org/presentationml/2006/main">
  <p:tag name="AS_UNIQUEID" val="376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41.xml><?xml version="1.0" encoding="utf-8"?>
<p:tagLst xmlns:p="http://schemas.openxmlformats.org/presentationml/2006/main">
  <p:tag name="AS_UNIQUEID" val="376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42.xml><?xml version="1.0" encoding="utf-8"?>
<p:tagLst xmlns:p="http://schemas.openxmlformats.org/presentationml/2006/main">
  <p:tag name="AS_UNIQUEID" val="3444"/>
  <p:tag name="KSO_WM_UNIT_PLACING_PICTURE_USER_VIEWPORT" val="{&quot;height&quot;:1133.8582677165355,&quot;width&quot;:5625.351181102362}"/>
</p:tagLst>
</file>

<file path=ppt/tags/tag343.xml><?xml version="1.0" encoding="utf-8"?>
<p:tagLst xmlns:p="http://schemas.openxmlformats.org/presentationml/2006/main">
  <p:tag name="AS_UNIQUEID" val="3767"/>
</p:tagLst>
</file>

<file path=ppt/tags/tag344.xml><?xml version="1.0" encoding="utf-8"?>
<p:tagLst xmlns:p="http://schemas.openxmlformats.org/presentationml/2006/main">
  <p:tag name="AS_UNIQUEID" val="377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45.xml><?xml version="1.0" encoding="utf-8"?>
<p:tagLst xmlns:p="http://schemas.openxmlformats.org/presentationml/2006/main">
  <p:tag name="AS_UNIQUEID" val="377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46.xml><?xml version="1.0" encoding="utf-8"?>
<p:tagLst xmlns:p="http://schemas.openxmlformats.org/presentationml/2006/main">
  <p:tag name="AS_UNIQUEID" val="3777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47.xml><?xml version="1.0" encoding="utf-8"?>
<p:tagLst xmlns:p="http://schemas.openxmlformats.org/presentationml/2006/main">
  <p:tag name="AS_UNIQUEID" val="3778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48.xml><?xml version="1.0" encoding="utf-8"?>
<p:tagLst xmlns:p="http://schemas.openxmlformats.org/presentationml/2006/main">
  <p:tag name="AS_UNIQUEID" val="3486"/>
</p:tagLst>
</file>

<file path=ppt/tags/tag349.xml><?xml version="1.0" encoding="utf-8"?>
<p:tagLst xmlns:p="http://schemas.openxmlformats.org/presentationml/2006/main">
  <p:tag name="AS_UNIQUEID" val="3779"/>
</p:tagLst>
</file>

<file path=ppt/tags/tag35.xml><?xml version="1.0" encoding="utf-8"?>
<p:tagLst xmlns:p="http://schemas.openxmlformats.org/presentationml/2006/main">
  <p:tag name="AS_UNIQUEID" val="6510"/>
</p:tagLst>
</file>

<file path=ppt/tags/tag350.xml><?xml version="1.0" encoding="utf-8"?>
<p:tagLst xmlns:p="http://schemas.openxmlformats.org/presentationml/2006/main">
  <p:tag name="AS_UNIQUEID" val="3769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51.xml><?xml version="1.0" encoding="utf-8"?>
<p:tagLst xmlns:p="http://schemas.openxmlformats.org/presentationml/2006/main">
  <p:tag name="AS_UNIQUEID" val="3770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52.xml><?xml version="1.0" encoding="utf-8"?>
<p:tagLst xmlns:p="http://schemas.openxmlformats.org/presentationml/2006/main">
  <p:tag name="AS_UNIQUEID" val="3771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53.xml><?xml version="1.0" encoding="utf-8"?>
<p:tagLst xmlns:p="http://schemas.openxmlformats.org/presentationml/2006/main">
  <p:tag name="AS_UNIQUEID" val="3772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54.xml><?xml version="1.0" encoding="utf-8"?>
<p:tagLst xmlns:p="http://schemas.openxmlformats.org/presentationml/2006/main">
  <p:tag name="AS_UNIQUEID" val="3450"/>
</p:tagLst>
</file>

<file path=ppt/tags/tag355.xml><?xml version="1.0" encoding="utf-8"?>
<p:tagLst xmlns:p="http://schemas.openxmlformats.org/presentationml/2006/main">
  <p:tag name="AS_UNIQUEID" val="3773"/>
</p:tagLst>
</file>

<file path=ppt/tags/tag356.xml><?xml version="1.0" encoding="utf-8"?>
<p:tagLst xmlns:p="http://schemas.openxmlformats.org/presentationml/2006/main">
  <p:tag name="AS_UNIQUEID" val="6721"/>
</p:tagLst>
</file>

<file path=ppt/tags/tag357.xml><?xml version="1.0" encoding="utf-8"?>
<p:tagLst xmlns:p="http://schemas.openxmlformats.org/presentationml/2006/main">
  <p:tag name="AS_UNIQUEID" val="6722"/>
</p:tagLst>
</file>

<file path=ppt/tags/tag358.xml><?xml version="1.0" encoding="utf-8"?>
<p:tagLst xmlns:p="http://schemas.openxmlformats.org/presentationml/2006/main">
  <p:tag name="AS_UNIQUEID" val="6723"/>
</p:tagLst>
</file>

<file path=ppt/tags/tag359.xml><?xml version="1.0" encoding="utf-8"?>
<p:tagLst xmlns:p="http://schemas.openxmlformats.org/presentationml/2006/main">
  <p:tag name="AS_UNIQUEID" val="6724"/>
</p:tagLst>
</file>

<file path=ppt/tags/tag36.xml><?xml version="1.0" encoding="utf-8"?>
<p:tagLst xmlns:p="http://schemas.openxmlformats.org/presentationml/2006/main">
  <p:tag name="AS_UNIQUEID" val="6511"/>
</p:tagLst>
</file>

<file path=ppt/tags/tag360.xml><?xml version="1.0" encoding="utf-8"?>
<p:tagLst xmlns:p="http://schemas.openxmlformats.org/presentationml/2006/main">
  <p:tag name="AS_UNIQUEID" val="6725"/>
</p:tagLst>
</file>

<file path=ppt/tags/tag361.xml><?xml version="1.0" encoding="utf-8"?>
<p:tagLst xmlns:p="http://schemas.openxmlformats.org/presentationml/2006/main">
  <p:tag name="AS_UNIQUEID" val="6726"/>
</p:tagLst>
</file>

<file path=ppt/tags/tag362.xml><?xml version="1.0" encoding="utf-8"?>
<p:tagLst xmlns:p="http://schemas.openxmlformats.org/presentationml/2006/main">
  <p:tag name="AS_UNIQUEID" val="6727"/>
</p:tagLst>
</file>

<file path=ppt/tags/tag363.xml><?xml version="1.0" encoding="utf-8"?>
<p:tagLst xmlns:p="http://schemas.openxmlformats.org/presentationml/2006/main">
  <p:tag name="AS_UNIQUEID" val="6728"/>
</p:tagLst>
</file>

<file path=ppt/tags/tag364.xml><?xml version="1.0" encoding="utf-8"?>
<p:tagLst xmlns:p="http://schemas.openxmlformats.org/presentationml/2006/main">
  <p:tag name="AS_UNIQUEID" val="6729"/>
</p:tagLst>
</file>

<file path=ppt/tags/tag365.xml><?xml version="1.0" encoding="utf-8"?>
<p:tagLst xmlns:p="http://schemas.openxmlformats.org/presentationml/2006/main">
  <p:tag name="AS_UNIQUEID" val="6730"/>
</p:tagLst>
</file>

<file path=ppt/tags/tag366.xml><?xml version="1.0" encoding="utf-8"?>
<p:tagLst xmlns:p="http://schemas.openxmlformats.org/presentationml/2006/main">
  <p:tag name="AS_UNIQUEID" val="6731"/>
</p:tagLst>
</file>

<file path=ppt/tags/tag367.xml><?xml version="1.0" encoding="utf-8"?>
<p:tagLst xmlns:p="http://schemas.openxmlformats.org/presentationml/2006/main">
  <p:tag name="AS_UNIQUEID" val="6732"/>
</p:tagLst>
</file>

<file path=ppt/tags/tag368.xml><?xml version="1.0" encoding="utf-8"?>
<p:tagLst xmlns:p="http://schemas.openxmlformats.org/presentationml/2006/main">
  <p:tag name="AS_UNIQUEID" val="6733"/>
</p:tagLst>
</file>

<file path=ppt/tags/tag369.xml><?xml version="1.0" encoding="utf-8"?>
<p:tagLst xmlns:p="http://schemas.openxmlformats.org/presentationml/2006/main">
  <p:tag name="AS_UNIQUEID" val="6734"/>
</p:tagLst>
</file>

<file path=ppt/tags/tag37.xml><?xml version="1.0" encoding="utf-8"?>
<p:tagLst xmlns:p="http://schemas.openxmlformats.org/presentationml/2006/main">
  <p:tag name="AS_UNIQUEID" val="6512"/>
</p:tagLst>
</file>

<file path=ppt/tags/tag370.xml><?xml version="1.0" encoding="utf-8"?>
<p:tagLst xmlns:p="http://schemas.openxmlformats.org/presentationml/2006/main">
  <p:tag name="AS_UNIQUEID" val="6736"/>
</p:tagLst>
</file>

<file path=ppt/tags/tag371.xml><?xml version="1.0" encoding="utf-8"?>
<p:tagLst xmlns:p="http://schemas.openxmlformats.org/presentationml/2006/main">
  <p:tag name="AS_UNIQUEID" val="6737"/>
</p:tagLst>
</file>

<file path=ppt/tags/tag372.xml><?xml version="1.0" encoding="utf-8"?>
<p:tagLst xmlns:p="http://schemas.openxmlformats.org/presentationml/2006/main">
  <p:tag name="AS_UNIQUEID" val="6738"/>
</p:tagLst>
</file>

<file path=ppt/tags/tag373.xml><?xml version="1.0" encoding="utf-8"?>
<p:tagLst xmlns:p="http://schemas.openxmlformats.org/presentationml/2006/main">
  <p:tag name="AS_UNIQUEID" val="6739"/>
</p:tagLst>
</file>

<file path=ppt/tags/tag374.xml><?xml version="1.0" encoding="utf-8"?>
<p:tagLst xmlns:p="http://schemas.openxmlformats.org/presentationml/2006/main">
  <p:tag name="AS_UNIQUEID" val="6740"/>
</p:tagLst>
</file>

<file path=ppt/tags/tag375.xml><?xml version="1.0" encoding="utf-8"?>
<p:tagLst xmlns:p="http://schemas.openxmlformats.org/presentationml/2006/main">
  <p:tag name="AS_UNIQUEID" val="6742"/>
</p:tagLst>
</file>

<file path=ppt/tags/tag376.xml><?xml version="1.0" encoding="utf-8"?>
<p:tagLst xmlns:p="http://schemas.openxmlformats.org/presentationml/2006/main">
  <p:tag name="AS_UNIQUEID" val="6743"/>
</p:tagLst>
</file>

<file path=ppt/tags/tag377.xml><?xml version="1.0" encoding="utf-8"?>
<p:tagLst xmlns:p="http://schemas.openxmlformats.org/presentationml/2006/main">
  <p:tag name="AS_UNIQUEID" val="6744"/>
</p:tagLst>
</file>

<file path=ppt/tags/tag378.xml><?xml version="1.0" encoding="utf-8"?>
<p:tagLst xmlns:p="http://schemas.openxmlformats.org/presentationml/2006/main">
  <p:tag name="AS_UNIQUEID" val="6745"/>
</p:tagLst>
</file>

<file path=ppt/tags/tag379.xml><?xml version="1.0" encoding="utf-8"?>
<p:tagLst xmlns:p="http://schemas.openxmlformats.org/presentationml/2006/main">
  <p:tag name="AS_UNIQUEID" val="6746"/>
</p:tagLst>
</file>

<file path=ppt/tags/tag38.xml><?xml version="1.0" encoding="utf-8"?>
<p:tagLst xmlns:p="http://schemas.openxmlformats.org/presentationml/2006/main">
  <p:tag name="AS_UNIQUEID" val="6513"/>
</p:tagLst>
</file>

<file path=ppt/tags/tag380.xml><?xml version="1.0" encoding="utf-8"?>
<p:tagLst xmlns:p="http://schemas.openxmlformats.org/presentationml/2006/main">
  <p:tag name="AS_UNIQUEID" val="6747"/>
</p:tagLst>
</file>

<file path=ppt/tags/tag381.xml><?xml version="1.0" encoding="utf-8"?>
<p:tagLst xmlns:p="http://schemas.openxmlformats.org/presentationml/2006/main">
  <p:tag name="AS_UNIQUEID" val="6748"/>
</p:tagLst>
</file>

<file path=ppt/tags/tag382.xml><?xml version="1.0" encoding="utf-8"?>
<p:tagLst xmlns:p="http://schemas.openxmlformats.org/presentationml/2006/main">
  <p:tag name="AS_UNIQUEID" val="6749"/>
</p:tagLst>
</file>

<file path=ppt/tags/tag383.xml><?xml version="1.0" encoding="utf-8"?>
<p:tagLst xmlns:p="http://schemas.openxmlformats.org/presentationml/2006/main">
  <p:tag name="AS_UNIQUEID" val="6750"/>
</p:tagLst>
</file>

<file path=ppt/tags/tag384.xml><?xml version="1.0" encoding="utf-8"?>
<p:tagLst xmlns:p="http://schemas.openxmlformats.org/presentationml/2006/main">
  <p:tag name="AS_UNIQUEID" val="6751"/>
</p:tagLst>
</file>

<file path=ppt/tags/tag385.xml><?xml version="1.0" encoding="utf-8"?>
<p:tagLst xmlns:p="http://schemas.openxmlformats.org/presentationml/2006/main">
  <p:tag name="AS_UNIQUEID" val="6753"/>
</p:tagLst>
</file>

<file path=ppt/tags/tag386.xml><?xml version="1.0" encoding="utf-8"?>
<p:tagLst xmlns:p="http://schemas.openxmlformats.org/presentationml/2006/main">
  <p:tag name="AS_UNIQUEID" val="6754"/>
</p:tagLst>
</file>

<file path=ppt/tags/tag387.xml><?xml version="1.0" encoding="utf-8"?>
<p:tagLst xmlns:p="http://schemas.openxmlformats.org/presentationml/2006/main">
  <p:tag name="AS_UNIQUEID" val="6755"/>
</p:tagLst>
</file>

<file path=ppt/tags/tag388.xml><?xml version="1.0" encoding="utf-8"?>
<p:tagLst xmlns:p="http://schemas.openxmlformats.org/presentationml/2006/main">
  <p:tag name="AS_UNIQUEID" val="6756"/>
</p:tagLst>
</file>

<file path=ppt/tags/tag389.xml><?xml version="1.0" encoding="utf-8"?>
<p:tagLst xmlns:p="http://schemas.openxmlformats.org/presentationml/2006/main">
  <p:tag name="AS_UNIQUEID" val="6757"/>
</p:tagLst>
</file>

<file path=ppt/tags/tag39.xml><?xml version="1.0" encoding="utf-8"?>
<p:tagLst xmlns:p="http://schemas.openxmlformats.org/presentationml/2006/main">
  <p:tag name="AS_UNIQUEID" val="6514"/>
</p:tagLst>
</file>

<file path=ppt/tags/tag390.xml><?xml version="1.0" encoding="utf-8"?>
<p:tagLst xmlns:p="http://schemas.openxmlformats.org/presentationml/2006/main">
  <p:tag name="AS_UNIQUEID" val="6758"/>
</p:tagLst>
</file>

<file path=ppt/tags/tag391.xml><?xml version="1.0" encoding="utf-8"?>
<p:tagLst xmlns:p="http://schemas.openxmlformats.org/presentationml/2006/main">
  <p:tag name="AS_UNIQUEID" val="6759"/>
</p:tagLst>
</file>

<file path=ppt/tags/tag392.xml><?xml version="1.0" encoding="utf-8"?>
<p:tagLst xmlns:p="http://schemas.openxmlformats.org/presentationml/2006/main">
  <p:tag name="AS_UNIQUEID" val="6760"/>
</p:tagLst>
</file>

<file path=ppt/tags/tag393.xml><?xml version="1.0" encoding="utf-8"?>
<p:tagLst xmlns:p="http://schemas.openxmlformats.org/presentationml/2006/main">
  <p:tag name="AS_UNIQUEID" val="6761"/>
</p:tagLst>
</file>

<file path=ppt/tags/tag394.xml><?xml version="1.0" encoding="utf-8"?>
<p:tagLst xmlns:p="http://schemas.openxmlformats.org/presentationml/2006/main">
  <p:tag name="AS_UNIQUEID" val="6762"/>
</p:tagLst>
</file>

<file path=ppt/tags/tag395.xml><?xml version="1.0" encoding="utf-8"?>
<p:tagLst xmlns:p="http://schemas.openxmlformats.org/presentationml/2006/main">
  <p:tag name="AS_UNIQUEID" val="6763"/>
</p:tagLst>
</file>

<file path=ppt/tags/tag396.xml><?xml version="1.0" encoding="utf-8"?>
<p:tagLst xmlns:p="http://schemas.openxmlformats.org/presentationml/2006/main">
  <p:tag name="AS_UNIQUEID" val="6764"/>
</p:tagLst>
</file>

<file path=ppt/tags/tag397.xml><?xml version="1.0" encoding="utf-8"?>
<p:tagLst xmlns:p="http://schemas.openxmlformats.org/presentationml/2006/main">
  <p:tag name="AS_UNIQUEID" val="3781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98.xml><?xml version="1.0" encoding="utf-8"?>
<p:tagLst xmlns:p="http://schemas.openxmlformats.org/presentationml/2006/main">
  <p:tag name="AS_UNIQUEID" val="3782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99.xml><?xml version="1.0" encoding="utf-8"?>
<p:tagLst xmlns:p="http://schemas.openxmlformats.org/presentationml/2006/main">
  <p:tag name="AS_UNIQUEID" val="3783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4.xml><?xml version="1.0" encoding="utf-8"?>
<p:tagLst xmlns:p="http://schemas.openxmlformats.org/presentationml/2006/main">
  <p:tag name="AS_UNIQUEID" val="6477"/>
</p:tagLst>
</file>

<file path=ppt/tags/tag40.xml><?xml version="1.0" encoding="utf-8"?>
<p:tagLst xmlns:p="http://schemas.openxmlformats.org/presentationml/2006/main">
  <p:tag name="AS_UNIQUEID" val="6515"/>
</p:tagLst>
</file>

<file path=ppt/tags/tag400.xml><?xml version="1.0" encoding="utf-8"?>
<p:tagLst xmlns:p="http://schemas.openxmlformats.org/presentationml/2006/main">
  <p:tag name="AS_UNIQUEID" val="3784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401.xml><?xml version="1.0" encoding="utf-8"?>
<p:tagLst xmlns:p="http://schemas.openxmlformats.org/presentationml/2006/main">
  <p:tag name="AS_UNIQUEID" val="378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402.xml><?xml version="1.0" encoding="utf-8"?>
<p:tagLst xmlns:p="http://schemas.openxmlformats.org/presentationml/2006/main">
  <p:tag name="AS_UNIQUEID" val="378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403.xml><?xml version="1.0" encoding="utf-8"?>
<p:tagLst xmlns:p="http://schemas.openxmlformats.org/presentationml/2006/main">
  <p:tag name="AS_UNIQUEID" val="3787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404.xml><?xml version="1.0" encoding="utf-8"?>
<p:tagLst xmlns:p="http://schemas.openxmlformats.org/presentationml/2006/main">
  <p:tag name="AS_UNIQUEID" val="2281"/>
  <p:tag name="KSO_WM_UNIT_TEXT_FILL_FORE_SCHEMECOLOR_INDEX" val="5"/>
  <p:tag name="KSO_WM_UNIT_TEXT_FILL_FORE_SCHEMECOLOR_INDEX_BRIGHTNESS" val="-0.25"/>
  <p:tag name="KSO_WM_UNIT_TEXT_FILL_TYPE" val="1"/>
</p:tagLst>
</file>

<file path=ppt/tags/tag405.xml><?xml version="1.0" encoding="utf-8"?>
<p:tagLst xmlns:p="http://schemas.openxmlformats.org/presentationml/2006/main">
  <p:tag name="AS_UNIQUEID" val="4466"/>
  <p:tag name="KSO_WM_BEAUTIFY_FLAG" val=""/>
</p:tagLst>
</file>

<file path=ppt/tags/tag406.xml><?xml version="1.0" encoding="utf-8"?>
<p:tagLst xmlns:p="http://schemas.openxmlformats.org/presentationml/2006/main">
  <p:tag name="AS_UNIQUEID" val="68"/>
</p:tagLst>
</file>

<file path=ppt/tags/tag407.xml><?xml version="1.0" encoding="utf-8"?>
<p:tagLst xmlns:p="http://schemas.openxmlformats.org/presentationml/2006/main">
  <p:tag name="AS_UNIQUEID" val="69"/>
</p:tagLst>
</file>

<file path=ppt/tags/tag408.xml><?xml version="1.0" encoding="utf-8"?>
<p:tagLst xmlns:p="http://schemas.openxmlformats.org/presentationml/2006/main">
  <p:tag name="AS_UNIQUEID" val="70"/>
</p:tagLst>
</file>

<file path=ppt/tags/tag409.xml><?xml version="1.0" encoding="utf-8"?>
<p:tagLst xmlns:p="http://schemas.openxmlformats.org/presentationml/2006/main">
  <p:tag name="AS_UNIQUEID" val="71"/>
</p:tagLst>
</file>

<file path=ppt/tags/tag41.xml><?xml version="1.0" encoding="utf-8"?>
<p:tagLst xmlns:p="http://schemas.openxmlformats.org/presentationml/2006/main">
  <p:tag name="AS_UNIQUEID" val="6516"/>
  <p:tag name="KSO_WM_BEAUTIFY_FLAG" val=""/>
</p:tagLst>
</file>

<file path=ppt/tags/tag410.xml><?xml version="1.0" encoding="utf-8"?>
<p:tagLst xmlns:p="http://schemas.openxmlformats.org/presentationml/2006/main">
  <p:tag name="AS_UNIQUEID" val="72"/>
</p:tagLst>
</file>

<file path=ppt/tags/tag411.xml><?xml version="1.0" encoding="utf-8"?>
<p:tagLst xmlns:p="http://schemas.openxmlformats.org/presentationml/2006/main">
  <p:tag name="AS_UNIQUEID" val="5016"/>
</p:tagLst>
</file>

<file path=ppt/tags/tag412.xml><?xml version="1.0" encoding="utf-8"?>
<p:tagLst xmlns:p="http://schemas.openxmlformats.org/presentationml/2006/main">
  <p:tag name="AS_UNIQUEID" val="5017"/>
</p:tagLst>
</file>

<file path=ppt/tags/tag413.xml><?xml version="1.0" encoding="utf-8"?>
<p:tagLst xmlns:p="http://schemas.openxmlformats.org/presentationml/2006/main">
  <p:tag name="AS_UNIQUEID" val="5018"/>
</p:tagLst>
</file>

<file path=ppt/tags/tag414.xml><?xml version="1.0" encoding="utf-8"?>
<p:tagLst xmlns:p="http://schemas.openxmlformats.org/presentationml/2006/main">
  <p:tag name="AS_UNIQUEID" val="5019"/>
</p:tagLst>
</file>

<file path=ppt/tags/tag415.xml><?xml version="1.0" encoding="utf-8"?>
<p:tagLst xmlns:p="http://schemas.openxmlformats.org/presentationml/2006/main">
  <p:tag name="AS_UNIQUEID" val="5020"/>
</p:tagLst>
</file>

<file path=ppt/tags/tag416.xml><?xml version="1.0" encoding="utf-8"?>
<p:tagLst xmlns:p="http://schemas.openxmlformats.org/presentationml/2006/main">
  <p:tag name="AS_UNIQUEID" val="5021"/>
</p:tagLst>
</file>

<file path=ppt/tags/tag417.xml><?xml version="1.0" encoding="utf-8"?>
<p:tagLst xmlns:p="http://schemas.openxmlformats.org/presentationml/2006/main">
  <p:tag name="AS_UNIQUEID" val="5022"/>
</p:tagLst>
</file>

<file path=ppt/tags/tag418.xml><?xml version="1.0" encoding="utf-8"?>
<p:tagLst xmlns:p="http://schemas.openxmlformats.org/presentationml/2006/main">
  <p:tag name="AS_UNIQUEID" val="5023"/>
</p:tagLst>
</file>

<file path=ppt/tags/tag419.xml><?xml version="1.0" encoding="utf-8"?>
<p:tagLst xmlns:p="http://schemas.openxmlformats.org/presentationml/2006/main">
  <p:tag name="AS_UNIQUEID" val="5024"/>
</p:tagLst>
</file>

<file path=ppt/tags/tag42.xml><?xml version="1.0" encoding="utf-8"?>
<p:tagLst xmlns:p="http://schemas.openxmlformats.org/presentationml/2006/main">
  <p:tag name="AS_UNIQUEID" val="6517"/>
  <p:tag name="KSO_WM_BEAUTIFY_FLAG" val=""/>
</p:tagLst>
</file>

<file path=ppt/tags/tag420.xml><?xml version="1.0" encoding="utf-8"?>
<p:tagLst xmlns:p="http://schemas.openxmlformats.org/presentationml/2006/main">
  <p:tag name="AS_UNIQUEID" val="5025"/>
</p:tagLst>
</file>

<file path=ppt/tags/tag421.xml><?xml version="1.0" encoding="utf-8"?>
<p:tagLst xmlns:p="http://schemas.openxmlformats.org/presentationml/2006/main">
  <p:tag name="AS_UNIQUEID" val="6769"/>
  <p:tag name="KSO_WM_UNIT_SUBTYPE" val="q"/>
  <p:tag name="KSO_WM_UNIT_TYPE" val="i"/>
</p:tagLst>
</file>

<file path=ppt/tags/tag422.xml><?xml version="1.0" encoding="utf-8"?>
<p:tagLst xmlns:p="http://schemas.openxmlformats.org/presentationml/2006/main">
  <p:tag name="AS_UNIQUEID" val="6770"/>
</p:tagLst>
</file>

<file path=ppt/tags/tag423.xml><?xml version="1.0" encoding="utf-8"?>
<p:tagLst xmlns:p="http://schemas.openxmlformats.org/presentationml/2006/main">
  <p:tag name="AS_UNIQUEID" val="5005"/>
</p:tagLst>
</file>

<file path=ppt/tags/tag424.xml><?xml version="1.0" encoding="utf-8"?>
<p:tagLst xmlns:p="http://schemas.openxmlformats.org/presentationml/2006/main">
  <p:tag name="AS_UNIQUEID" val="5006"/>
</p:tagLst>
</file>

<file path=ppt/tags/tag425.xml><?xml version="1.0" encoding="utf-8"?>
<p:tagLst xmlns:p="http://schemas.openxmlformats.org/presentationml/2006/main">
  <p:tag name="AS_UNIQUEID" val="5007"/>
</p:tagLst>
</file>

<file path=ppt/tags/tag426.xml><?xml version="1.0" encoding="utf-8"?>
<p:tagLst xmlns:p="http://schemas.openxmlformats.org/presentationml/2006/main">
  <p:tag name="AS_UNIQUEID" val="5008"/>
</p:tagLst>
</file>

<file path=ppt/tags/tag427.xml><?xml version="1.0" encoding="utf-8"?>
<p:tagLst xmlns:p="http://schemas.openxmlformats.org/presentationml/2006/main">
  <p:tag name="AS_UNIQUEID" val="5009"/>
</p:tagLst>
</file>

<file path=ppt/tags/tag428.xml><?xml version="1.0" encoding="utf-8"?>
<p:tagLst xmlns:p="http://schemas.openxmlformats.org/presentationml/2006/main">
  <p:tag name="AS_UNIQUEID" val="5010"/>
</p:tagLst>
</file>

<file path=ppt/tags/tag429.xml><?xml version="1.0" encoding="utf-8"?>
<p:tagLst xmlns:p="http://schemas.openxmlformats.org/presentationml/2006/main">
  <p:tag name="AS_UNIQUEID" val="6773"/>
  <p:tag name="KSO_WM_SLIDE_BACKGROUND_TYPE" val="leftRight"/>
  <p:tag name="KSO_WM_UNIT_IGNORE_FIXCOLOR" val="1"/>
  <p:tag name="KSO_WM_UNIT_SUBTYPE" val="h"/>
  <p:tag name="KSO_WM_UNIT_TYPE" val="i"/>
</p:tagLst>
</file>

<file path=ppt/tags/tag43.xml><?xml version="1.0" encoding="utf-8"?>
<p:tagLst xmlns:p="http://schemas.openxmlformats.org/presentationml/2006/main">
  <p:tag name="AS_UNIQUEID" val="6518"/>
  <p:tag name="KSO_WM_BEAUTIFY_FLAG" val=""/>
</p:tagLst>
</file>

<file path=ppt/tags/tag430.xml><?xml version="1.0" encoding="utf-8"?>
<p:tagLst xmlns:p="http://schemas.openxmlformats.org/presentationml/2006/main">
  <p:tag name="AS_UNIQUEID" val="6774"/>
  <p:tag name="KSO_WM_SLIDE_BACKGROUND_TYPE" val="leftRight"/>
</p:tagLst>
</file>

<file path=ppt/tags/tag431.xml><?xml version="1.0" encoding="utf-8"?>
<p:tagLst xmlns:p="http://schemas.openxmlformats.org/presentationml/2006/main">
  <p:tag name="AS_UNIQUEID" val="6775"/>
  <p:tag name="KSO_WM_SLIDE_BACKGROUND_TYPE" val="leftRight"/>
</p:tagLst>
</file>

<file path=ppt/tags/tag432.xml><?xml version="1.0" encoding="utf-8"?>
<p:tagLst xmlns:p="http://schemas.openxmlformats.org/presentationml/2006/main">
  <p:tag name="AS_UNIQUEID" val="6776"/>
  <p:tag name="KSO_WM_SLIDE_BACKGROUND_TYPE" val="leftRight"/>
</p:tagLst>
</file>

<file path=ppt/tags/tag433.xml><?xml version="1.0" encoding="utf-8"?>
<p:tagLst xmlns:p="http://schemas.openxmlformats.org/presentationml/2006/main">
  <p:tag name="AS_UNIQUEID" val="6777"/>
  <p:tag name="KSO_WM_SLIDE_BACKGROUND_TYPE" val="leftRight"/>
</p:tagLst>
</file>

<file path=ppt/tags/tag434.xml><?xml version="1.0" encoding="utf-8"?>
<p:tagLst xmlns:p="http://schemas.openxmlformats.org/presentationml/2006/main">
  <p:tag name="AS_UNIQUEID" val="6778"/>
  <p:tag name="KSO_WM_SLIDE_BACKGROUND_TYPE" val="leftRight"/>
</p:tagLst>
</file>

<file path=ppt/tags/tag435.xml><?xml version="1.0" encoding="utf-8"?>
<p:tagLst xmlns:p="http://schemas.openxmlformats.org/presentationml/2006/main">
  <p:tag name="AS_UNIQUEID" val="6779"/>
  <p:tag name="KSO_WM_SLIDE_BACKGROUND_TYPE" val="leftRight"/>
</p:tagLst>
</file>

<file path=ppt/tags/tag436.xml><?xml version="1.0" encoding="utf-8"?>
<p:tagLst xmlns:p="http://schemas.openxmlformats.org/presentationml/2006/main">
  <p:tag name="AS_UNIQUEID" val="6780"/>
  <p:tag name="KSO_WM_SLIDE_BACKGROUND_TYPE" val="leftRight"/>
</p:tagLst>
</file>

<file path=ppt/tags/tag437.xml><?xml version="1.0" encoding="utf-8"?>
<p:tagLst xmlns:p="http://schemas.openxmlformats.org/presentationml/2006/main">
  <p:tag name="AS_UNIQUEID" val="4998"/>
</p:tagLst>
</file>

<file path=ppt/tags/tag438.xml><?xml version="1.0" encoding="utf-8"?>
<p:tagLst xmlns:p="http://schemas.openxmlformats.org/presentationml/2006/main">
  <p:tag name="AS_UNIQUEID" val="4999"/>
</p:tagLst>
</file>

<file path=ppt/tags/tag439.xml><?xml version="1.0" encoding="utf-8"?>
<p:tagLst xmlns:p="http://schemas.openxmlformats.org/presentationml/2006/main">
  <p:tag name="AS_UNIQUEID" val="5000"/>
</p:tagLst>
</file>

<file path=ppt/tags/tag44.xml><?xml version="1.0" encoding="utf-8"?>
<p:tagLst xmlns:p="http://schemas.openxmlformats.org/presentationml/2006/main">
  <p:tag name="AS_UNIQUEID" val="6520"/>
</p:tagLst>
</file>

<file path=ppt/tags/tag440.xml><?xml version="1.0" encoding="utf-8"?>
<p:tagLst xmlns:p="http://schemas.openxmlformats.org/presentationml/2006/main">
  <p:tag name="AS_UNIQUEID" val="5001"/>
</p:tagLst>
</file>

<file path=ppt/tags/tag441.xml><?xml version="1.0" encoding="utf-8"?>
<p:tagLst xmlns:p="http://schemas.openxmlformats.org/presentationml/2006/main">
  <p:tag name="AS_UNIQUEID" val="5002"/>
</p:tagLst>
</file>

<file path=ppt/tags/tag442.xml><?xml version="1.0" encoding="utf-8"?>
<p:tagLst xmlns:p="http://schemas.openxmlformats.org/presentationml/2006/main">
  <p:tag name="AS_UNIQUEID" val="5003"/>
</p:tagLst>
</file>

<file path=ppt/tags/tag443.xml><?xml version="1.0" encoding="utf-8"?>
<p:tagLst xmlns:p="http://schemas.openxmlformats.org/presentationml/2006/main">
  <p:tag name="AS_UNIQUEID" val="6784"/>
  <p:tag name="KSO_WM_SLIDE_BACKGROUND_TYPE" val="belt"/>
  <p:tag name="KSO_WM_UNIT_IGNORE_FIXCOLOR" val="1"/>
  <p:tag name="KSO_WM_UNIT_SUBTYPE" val="h"/>
  <p:tag name="KSO_WM_UNIT_TYPE" val="i"/>
</p:tagLst>
</file>

<file path=ppt/tags/tag444.xml><?xml version="1.0" encoding="utf-8"?>
<p:tagLst xmlns:p="http://schemas.openxmlformats.org/presentationml/2006/main">
  <p:tag name="AS_UNIQUEID" val="6785"/>
  <p:tag name="KSO_WM_SLIDE_BACKGROUND_TYPE" val="belt"/>
</p:tagLst>
</file>

<file path=ppt/tags/tag445.xml><?xml version="1.0" encoding="utf-8"?>
<p:tagLst xmlns:p="http://schemas.openxmlformats.org/presentationml/2006/main">
  <p:tag name="AS_UNIQUEID" val="6786"/>
  <p:tag name="KSO_WM_SLIDE_BACKGROUND_TYPE" val="belt"/>
</p:tagLst>
</file>

<file path=ppt/tags/tag446.xml><?xml version="1.0" encoding="utf-8"?>
<p:tagLst xmlns:p="http://schemas.openxmlformats.org/presentationml/2006/main">
  <p:tag name="AS_UNIQUEID" val="6787"/>
  <p:tag name="KSO_WM_SLIDE_BACKGROUND_TYPE" val="belt"/>
</p:tagLst>
</file>

<file path=ppt/tags/tag447.xml><?xml version="1.0" encoding="utf-8"?>
<p:tagLst xmlns:p="http://schemas.openxmlformats.org/presentationml/2006/main">
  <p:tag name="AS_UNIQUEID" val="6788"/>
  <p:tag name="KSO_WM_SLIDE_BACKGROUND_TYPE" val="belt"/>
</p:tagLst>
</file>

<file path=ppt/tags/tag448.xml><?xml version="1.0" encoding="utf-8"?>
<p:tagLst xmlns:p="http://schemas.openxmlformats.org/presentationml/2006/main">
  <p:tag name="AS_UNIQUEID" val="6789"/>
  <p:tag name="KSO_WM_SLIDE_BACKGROUND_TYPE" val="belt"/>
</p:tagLst>
</file>

<file path=ppt/tags/tag449.xml><?xml version="1.0" encoding="utf-8"?>
<p:tagLst xmlns:p="http://schemas.openxmlformats.org/presentationml/2006/main">
  <p:tag name="AS_UNIQUEID" val="6790"/>
  <p:tag name="KSO_WM_SLIDE_BACKGROUND_TYPE" val="belt"/>
</p:tagLst>
</file>

<file path=ppt/tags/tag45.xml><?xml version="1.0" encoding="utf-8"?>
<p:tagLst xmlns:p="http://schemas.openxmlformats.org/presentationml/2006/main">
  <p:tag name="AS_UNIQUEID" val="6521"/>
</p:tagLst>
</file>

<file path=ppt/tags/tag450.xml><?xml version="1.0" encoding="utf-8"?>
<p:tagLst xmlns:p="http://schemas.openxmlformats.org/presentationml/2006/main">
  <p:tag name="AS_UNIQUEID" val="6791"/>
  <p:tag name="KSO_WM_SLIDE_BACKGROUND_TYPE" val="belt"/>
</p:tagLst>
</file>

<file path=ppt/tags/tag451.xml><?xml version="1.0" encoding="utf-8"?>
<p:tagLst xmlns:p="http://schemas.openxmlformats.org/presentationml/2006/main">
  <p:tag name="AS_UNIQUEID" val="4991"/>
</p:tagLst>
</file>

<file path=ppt/tags/tag452.xml><?xml version="1.0" encoding="utf-8"?>
<p:tagLst xmlns:p="http://schemas.openxmlformats.org/presentationml/2006/main">
  <p:tag name="AS_UNIQUEID" val="4992"/>
</p:tagLst>
</file>

<file path=ppt/tags/tag453.xml><?xml version="1.0" encoding="utf-8"?>
<p:tagLst xmlns:p="http://schemas.openxmlformats.org/presentationml/2006/main">
  <p:tag name="AS_UNIQUEID" val="4993"/>
</p:tagLst>
</file>

<file path=ppt/tags/tag454.xml><?xml version="1.0" encoding="utf-8"?>
<p:tagLst xmlns:p="http://schemas.openxmlformats.org/presentationml/2006/main">
  <p:tag name="AS_UNIQUEID" val="4994"/>
</p:tagLst>
</file>

<file path=ppt/tags/tag455.xml><?xml version="1.0" encoding="utf-8"?>
<p:tagLst xmlns:p="http://schemas.openxmlformats.org/presentationml/2006/main">
  <p:tag name="AS_UNIQUEID" val="4995"/>
</p:tagLst>
</file>

<file path=ppt/tags/tag456.xml><?xml version="1.0" encoding="utf-8"?>
<p:tagLst xmlns:p="http://schemas.openxmlformats.org/presentationml/2006/main">
  <p:tag name="AS_UNIQUEID" val="4996"/>
</p:tagLst>
</file>

<file path=ppt/tags/tag457.xml><?xml version="1.0" encoding="utf-8"?>
<p:tagLst xmlns:p="http://schemas.openxmlformats.org/presentationml/2006/main">
  <p:tag name="AS_UNIQUEID" val="5019"/>
</p:tagLst>
</file>

<file path=ppt/tags/tag458.xml><?xml version="1.0" encoding="utf-8"?>
<p:tagLst xmlns:p="http://schemas.openxmlformats.org/presentationml/2006/main">
  <p:tag name="AS_UNIQUEID" val="5020"/>
</p:tagLst>
</file>

<file path=ppt/tags/tag459.xml><?xml version="1.0" encoding="utf-8"?>
<p:tagLst xmlns:p="http://schemas.openxmlformats.org/presentationml/2006/main">
  <p:tag name="AS_UNIQUEID" val="5021"/>
</p:tagLst>
</file>

<file path=ppt/tags/tag46.xml><?xml version="1.0" encoding="utf-8"?>
<p:tagLst xmlns:p="http://schemas.openxmlformats.org/presentationml/2006/main">
  <p:tag name="AS_UNIQUEID" val="6522"/>
</p:tagLst>
</file>

<file path=ppt/tags/tag460.xml><?xml version="1.0" encoding="utf-8"?>
<p:tagLst xmlns:p="http://schemas.openxmlformats.org/presentationml/2006/main">
  <p:tag name="AS_UNIQUEID" val="5022"/>
</p:tagLst>
</file>

<file path=ppt/tags/tag461.xml><?xml version="1.0" encoding="utf-8"?>
<p:tagLst xmlns:p="http://schemas.openxmlformats.org/presentationml/2006/main">
  <p:tag name="AS_UNIQUEID" val="5023"/>
</p:tagLst>
</file>

<file path=ppt/tags/tag462.xml><?xml version="1.0" encoding="utf-8"?>
<p:tagLst xmlns:p="http://schemas.openxmlformats.org/presentationml/2006/main">
  <p:tag name="AS_UNIQUEID" val="5024"/>
</p:tagLst>
</file>

<file path=ppt/tags/tag463.xml><?xml version="1.0" encoding="utf-8"?>
<p:tagLst xmlns:p="http://schemas.openxmlformats.org/presentationml/2006/main">
  <p:tag name="AS_UNIQUEID" val="6795"/>
  <p:tag name="KSO_WM_SLIDE_BACKGROUND_TYPE" val="bottomTop"/>
  <p:tag name="KSO_WM_UNIT_IGNORE_FIXCOLOR" val="1"/>
  <p:tag name="KSO_WM_UNIT_SUBTYPE" val="h"/>
  <p:tag name="KSO_WM_UNIT_TYPE" val="i"/>
</p:tagLst>
</file>

<file path=ppt/tags/tag464.xml><?xml version="1.0" encoding="utf-8"?>
<p:tagLst xmlns:p="http://schemas.openxmlformats.org/presentationml/2006/main">
  <p:tag name="AS_UNIQUEID" val="6796"/>
  <p:tag name="KSO_WM_SLIDE_BACKGROUND_TYPE" val="bottomTop"/>
</p:tagLst>
</file>

<file path=ppt/tags/tag465.xml><?xml version="1.0" encoding="utf-8"?>
<p:tagLst xmlns:p="http://schemas.openxmlformats.org/presentationml/2006/main">
  <p:tag name="AS_UNIQUEID" val="6797"/>
  <p:tag name="KSO_WM_SLIDE_BACKGROUND_TYPE" val="bottomTop"/>
</p:tagLst>
</file>

<file path=ppt/tags/tag466.xml><?xml version="1.0" encoding="utf-8"?>
<p:tagLst xmlns:p="http://schemas.openxmlformats.org/presentationml/2006/main">
  <p:tag name="AS_UNIQUEID" val="6798"/>
  <p:tag name="KSO_WM_SLIDE_BACKGROUND_TYPE" val="bottomTop"/>
</p:tagLst>
</file>

<file path=ppt/tags/tag467.xml><?xml version="1.0" encoding="utf-8"?>
<p:tagLst xmlns:p="http://schemas.openxmlformats.org/presentationml/2006/main">
  <p:tag name="AS_UNIQUEID" val="6799"/>
  <p:tag name="KSO_WM_SLIDE_BACKGROUND_TYPE" val="bottomTop"/>
</p:tagLst>
</file>

<file path=ppt/tags/tag468.xml><?xml version="1.0" encoding="utf-8"?>
<p:tagLst xmlns:p="http://schemas.openxmlformats.org/presentationml/2006/main">
  <p:tag name="AS_UNIQUEID" val="6800"/>
  <p:tag name="KSO_WM_SLIDE_BACKGROUND_TYPE" val="bottomTop"/>
</p:tagLst>
</file>

<file path=ppt/tags/tag469.xml><?xml version="1.0" encoding="utf-8"?>
<p:tagLst xmlns:p="http://schemas.openxmlformats.org/presentationml/2006/main">
  <p:tag name="AS_UNIQUEID" val="6801"/>
  <p:tag name="KSO_WM_SLIDE_BACKGROUND_TYPE" val="bottomTop"/>
</p:tagLst>
</file>

<file path=ppt/tags/tag47.xml><?xml version="1.0" encoding="utf-8"?>
<p:tagLst xmlns:p="http://schemas.openxmlformats.org/presentationml/2006/main">
  <p:tag name="AS_UNIQUEID" val="6523"/>
</p:tagLst>
</file>

<file path=ppt/tags/tag470.xml><?xml version="1.0" encoding="utf-8"?>
<p:tagLst xmlns:p="http://schemas.openxmlformats.org/presentationml/2006/main">
  <p:tag name="AS_UNIQUEID" val="6802"/>
  <p:tag name="KSO_WM_SLIDE_BACKGROUND_TYPE" val="bottomTop"/>
</p:tagLst>
</file>

<file path=ppt/tags/tag471.xml><?xml version="1.0" encoding="utf-8"?>
<p:tagLst xmlns:p="http://schemas.openxmlformats.org/presentationml/2006/main">
  <p:tag name="AS_UNIQUEID" val="6803"/>
  <p:tag name="KSO_WM_SLIDE_BACKGROUND_TYPE" val="bottomTop"/>
</p:tagLst>
</file>

<file path=ppt/tags/tag472.xml><?xml version="1.0" encoding="utf-8"?>
<p:tagLst xmlns:p="http://schemas.openxmlformats.org/presentationml/2006/main">
  <p:tag name="AS_UNIQUEID" val="5580"/>
</p:tagLst>
</file>

<file path=ppt/tags/tag473.xml><?xml version="1.0" encoding="utf-8"?>
<p:tagLst xmlns:p="http://schemas.openxmlformats.org/presentationml/2006/main">
  <p:tag name="AS_UNIQUEID" val="6806"/>
</p:tagLst>
</file>

<file path=ppt/tags/tag474.xml><?xml version="1.0" encoding="utf-8"?>
<p:tagLst xmlns:p="http://schemas.openxmlformats.org/presentationml/2006/main">
  <p:tag name="AS_UNIQUEID" val="6807"/>
</p:tagLst>
</file>

<file path=ppt/tags/tag475.xml><?xml version="1.0" encoding="utf-8"?>
<p:tagLst xmlns:p="http://schemas.openxmlformats.org/presentationml/2006/main">
  <p:tag name="AS_UNIQUEID" val="6808"/>
</p:tagLst>
</file>

<file path=ppt/tags/tag476.xml><?xml version="1.0" encoding="utf-8"?>
<p:tagLst xmlns:p="http://schemas.openxmlformats.org/presentationml/2006/main">
  <p:tag name="AS_UNIQUEID" val="6809"/>
</p:tagLst>
</file>

<file path=ppt/tags/tag477.xml><?xml version="1.0" encoding="utf-8"?>
<p:tagLst xmlns:p="http://schemas.openxmlformats.org/presentationml/2006/main">
  <p:tag name="AS_UNIQUEID" val="6810"/>
</p:tagLst>
</file>

<file path=ppt/tags/tag478.xml><?xml version="1.0" encoding="utf-8"?>
<p:tagLst xmlns:p="http://schemas.openxmlformats.org/presentationml/2006/main">
  <p:tag name="AS_UNIQUEID" val="6811"/>
</p:tagLst>
</file>

<file path=ppt/tags/tag479.xml><?xml version="1.0" encoding="utf-8"?>
<p:tagLst xmlns:p="http://schemas.openxmlformats.org/presentationml/2006/main">
  <p:tag name="AS_UNIQUEID" val="6825"/>
</p:tagLst>
</file>

<file path=ppt/tags/tag48.xml><?xml version="1.0" encoding="utf-8"?>
<p:tagLst xmlns:p="http://schemas.openxmlformats.org/presentationml/2006/main">
  <p:tag name="AS_UNIQUEID" val="6524"/>
</p:tagLst>
</file>

<file path=ppt/tags/tag480.xml><?xml version="1.0" encoding="utf-8"?>
<p:tagLst xmlns:p="http://schemas.openxmlformats.org/presentationml/2006/main">
  <p:tag name="AS_UNIQUEID" val="6827"/>
</p:tagLst>
</file>

<file path=ppt/tags/tag481.xml><?xml version="1.0" encoding="utf-8"?>
<p:tagLst xmlns:p="http://schemas.openxmlformats.org/presentationml/2006/main">
  <p:tag name="AS_UNIQUEID" val="6828"/>
</p:tagLst>
</file>

<file path=ppt/tags/tag482.xml><?xml version="1.0" encoding="utf-8"?>
<p:tagLst xmlns:p="http://schemas.openxmlformats.org/presentationml/2006/main">
  <p:tag name="AS_UNIQUEID" val="6829"/>
</p:tagLst>
</file>

<file path=ppt/tags/tag483.xml><?xml version="1.0" encoding="utf-8"?>
<p:tagLst xmlns:p="http://schemas.openxmlformats.org/presentationml/2006/main">
  <p:tag name="AS_UNIQUEID" val="6830"/>
</p:tagLst>
</file>

<file path=ppt/tags/tag484.xml><?xml version="1.0" encoding="utf-8"?>
<p:tagLst xmlns:p="http://schemas.openxmlformats.org/presentationml/2006/main">
  <p:tag name="AS_UNIQUEID" val="6831"/>
</p:tagLst>
</file>

<file path=ppt/tags/tag485.xml><?xml version="1.0" encoding="utf-8"?>
<p:tagLst xmlns:p="http://schemas.openxmlformats.org/presentationml/2006/main">
  <p:tag name="AS_UNIQUEID" val="6833"/>
</p:tagLst>
</file>

<file path=ppt/tags/tag486.xml><?xml version="1.0" encoding="utf-8"?>
<p:tagLst xmlns:p="http://schemas.openxmlformats.org/presentationml/2006/main">
  <p:tag name="AS_UNIQUEID" val="7064"/>
</p:tagLst>
</file>

<file path=ppt/tags/tag487.xml><?xml version="1.0" encoding="utf-8"?>
<p:tagLst xmlns:p="http://schemas.openxmlformats.org/presentationml/2006/main">
  <p:tag name="AS_UNIQUEID" val="6839"/>
</p:tagLst>
</file>

<file path=ppt/tags/tag488.xml><?xml version="1.0" encoding="utf-8"?>
<p:tagLst xmlns:p="http://schemas.openxmlformats.org/presentationml/2006/main">
  <p:tag name="AS_UNIQUEID" val="6840"/>
</p:tagLst>
</file>

<file path=ppt/tags/tag489.xml><?xml version="1.0" encoding="utf-8"?>
<p:tagLst xmlns:p="http://schemas.openxmlformats.org/presentationml/2006/main">
  <p:tag name="AS_UNIQUEID" val="6841"/>
</p:tagLst>
</file>

<file path=ppt/tags/tag49.xml><?xml version="1.0" encoding="utf-8"?>
<p:tagLst xmlns:p="http://schemas.openxmlformats.org/presentationml/2006/main">
  <p:tag name="AS_UNIQUEID" val="6525"/>
</p:tagLst>
</file>

<file path=ppt/tags/tag490.xml><?xml version="1.0" encoding="utf-8"?>
<p:tagLst xmlns:p="http://schemas.openxmlformats.org/presentationml/2006/main">
  <p:tag name="AS_UNIQUEID" val="6842"/>
</p:tagLst>
</file>

<file path=ppt/tags/tag491.xml><?xml version="1.0" encoding="utf-8"?>
<p:tagLst xmlns:p="http://schemas.openxmlformats.org/presentationml/2006/main">
  <p:tag name="AS_UNIQUEID" val="6843"/>
</p:tagLst>
</file>

<file path=ppt/tags/tag492.xml><?xml version="1.0" encoding="utf-8"?>
<p:tagLst xmlns:p="http://schemas.openxmlformats.org/presentationml/2006/main">
  <p:tag name="AS_UNIQUEID" val="6844"/>
</p:tagLst>
</file>

<file path=ppt/tags/tag493.xml><?xml version="1.0" encoding="utf-8"?>
<p:tagLst xmlns:p="http://schemas.openxmlformats.org/presentationml/2006/main">
  <p:tag name="AS_UNIQUEID" val="6845"/>
</p:tagLst>
</file>

<file path=ppt/tags/tag494.xml><?xml version="1.0" encoding="utf-8"?>
<p:tagLst xmlns:p="http://schemas.openxmlformats.org/presentationml/2006/main">
  <p:tag name="AS_UNIQUEID" val="6846"/>
</p:tagLst>
</file>

<file path=ppt/tags/tag495.xml><?xml version="1.0" encoding="utf-8"?>
<p:tagLst xmlns:p="http://schemas.openxmlformats.org/presentationml/2006/main">
  <p:tag name="AS_UNIQUEID" val="6847"/>
  <p:tag name="KSO_WM_DIAGRAM_VIRTUALLY_FRAME" val="{&quot;height&quot;:205.3,&quot;left&quot;:405.8,&quot;top&quot;:289.8,&quot;width&quot;:554.65}"/>
</p:tagLst>
</file>

<file path=ppt/tags/tag496.xml><?xml version="1.0" encoding="utf-8"?>
<p:tagLst xmlns:p="http://schemas.openxmlformats.org/presentationml/2006/main">
  <p:tag name="AS_UNIQUEID" val="6848"/>
  <p:tag name="KSO_WM_DIAGRAM_VIRTUALLY_FRAME" val="{&quot;height&quot;:205.3,&quot;left&quot;:405.8,&quot;top&quot;:289.8,&quot;width&quot;:554.65}"/>
</p:tagLst>
</file>

<file path=ppt/tags/tag497.xml><?xml version="1.0" encoding="utf-8"?>
<p:tagLst xmlns:p="http://schemas.openxmlformats.org/presentationml/2006/main">
  <p:tag name="AS_UNIQUEID" val="6849"/>
  <p:tag name="KSO_WM_DIAGRAM_VIRTUALLY_FRAME" val="{&quot;height&quot;:205.3,&quot;left&quot;:405.8,&quot;top&quot;:289.8,&quot;width&quot;:554.65}"/>
</p:tagLst>
</file>

<file path=ppt/tags/tag498.xml><?xml version="1.0" encoding="utf-8"?>
<p:tagLst xmlns:p="http://schemas.openxmlformats.org/presentationml/2006/main">
  <p:tag name="AS_UNIQUEID" val="6850"/>
  <p:tag name="KSO_WM_DIAGRAM_VIRTUALLY_FRAME" val="{&quot;height&quot;:205.3,&quot;left&quot;:405.8,&quot;top&quot;:289.8,&quot;width&quot;:554.65}"/>
</p:tagLst>
</file>

<file path=ppt/tags/tag499.xml><?xml version="1.0" encoding="utf-8"?>
<p:tagLst xmlns:p="http://schemas.openxmlformats.org/presentationml/2006/main">
  <p:tag name="AS_UNIQUEID" val="6836"/>
</p:tagLst>
</file>

<file path=ppt/tags/tag5.xml><?xml version="1.0" encoding="utf-8"?>
<p:tagLst xmlns:p="http://schemas.openxmlformats.org/presentationml/2006/main">
  <p:tag name="AS_UNIQUEID" val="6478"/>
</p:tagLst>
</file>

<file path=ppt/tags/tag50.xml><?xml version="1.0" encoding="utf-8"?>
<p:tagLst xmlns:p="http://schemas.openxmlformats.org/presentationml/2006/main">
  <p:tag name="AS_UNIQUEID" val="6526"/>
</p:tagLst>
</file>

<file path=ppt/tags/tag500.xml><?xml version="1.0" encoding="utf-8"?>
<p:tagLst xmlns:p="http://schemas.openxmlformats.org/presentationml/2006/main">
  <p:tag name="AS_UNIQUEID" val="6837"/>
</p:tagLst>
</file>

<file path=ppt/tags/tag501.xml><?xml version="1.0" encoding="utf-8"?>
<p:tagLst xmlns:p="http://schemas.openxmlformats.org/presentationml/2006/main">
  <p:tag name="AS_UNIQUEID" val="6874"/>
</p:tagLst>
</file>

<file path=ppt/tags/tag502.xml><?xml version="1.0" encoding="utf-8"?>
<p:tagLst xmlns:p="http://schemas.openxmlformats.org/presentationml/2006/main">
  <p:tag name="AS_UNIQUEID" val="6875"/>
  <p:tag name="KSO_WM_UNIT_TEXTBOXSTYLE_GUID" val="{910a872c-51a2-4c0e-b151-0edfb0eb76e9}"/>
</p:tagLst>
</file>

<file path=ppt/tags/tag503.xml><?xml version="1.0" encoding="utf-8"?>
<p:tagLst xmlns:p="http://schemas.openxmlformats.org/presentationml/2006/main">
  <p:tag name="AS_UNIQUEID" val="6876"/>
  <p:tag name="KSO_WM_BEAUTIFY_FLAG" val="#wm#"/>
  <p:tag name="KSO_WM_TAG_VERSION" val="1.0"/>
  <p:tag name="KSO_WM_TEMPLATE_CATEGORY" val="mixed"/>
  <p:tag name="KSO_WM_TEMPLATE_INDEX" val="20201941"/>
  <p:tag name="KSO_WM_UNIT_COMPATIBLE" val="0"/>
  <p:tag name="KSO_WM_UNIT_DIAGRAM_ISNUMVISUAL" val="0"/>
  <p:tag name="KSO_WM_UNIT_DIAGRAM_ISREFERUNIT" val="0"/>
  <p:tag name="KSO_WM_UNIT_FILL_BACK_SCHEMECOLOR_INDEX" val="14"/>
  <p:tag name="KSO_WM_UNIT_FILL_BACK_SCHEMECOLOR_INDEX_BRIGHTNESS" val="0"/>
  <p:tag name="KSO_WM_UNIT_FILL_FORE_SCHEMECOLOR_INDEX" val="5"/>
  <p:tag name="KSO_WM_UNIT_FILL_FORE_SCHEMECOLOR_INDEX_BRIGHTNESS" val="0.8"/>
  <p:tag name="KSO_WM_UNIT_FILL_TYPE" val="2"/>
  <p:tag name="KSO_WM_UNIT_HIGHLIGHT" val="0"/>
  <p:tag name="KSO_WM_UNIT_ID" val="mixed20201941_185*i*1"/>
  <p:tag name="KSO_WM_UNIT_INDEX" val="1"/>
  <p:tag name="KSO_WM_UNIT_LAYERLEVEL" val="1"/>
  <p:tag name="KSO_WM_UNIT_LINE_FILL_TYPE" val="2"/>
  <p:tag name="KSO_WM_UNIT_LINE_FORE_SCHEMECOLOR_INDEX" val="5"/>
  <p:tag name="KSO_WM_UNIT_LINE_FORE_SCHEMECOLOR_INDEX_BRIGHTNESS" val="0.4"/>
  <p:tag name="KSO_WM_UNIT_TEXT_FILL_FORE_SCHEMECOLOR_INDEX" val="2"/>
  <p:tag name="KSO_WM_UNIT_TEXT_FILL_FORE_SCHEMECOLOR_INDEX_BRIGHTNESS" val="0"/>
  <p:tag name="KSO_WM_UNIT_TEXT_FILL_TYPE" val="1"/>
  <p:tag name="KSO_WM_UNIT_TEXTBOXSTYLE_ADJUSTHEIGTH" val="100_51.04999"/>
  <p:tag name="KSO_WM_UNIT_TEXTBOXSTYLE_ADJUSTLEFT" val="0_-30.97504"/>
  <p:tag name="KSO_WM_UNIT_TEXTBOXSTYLE_ADJUSTTOP" val="0_-25.52504"/>
  <p:tag name="KSO_WM_UNIT_TEXTBOXSTYLE_ADJUSTWIDTH" val="100_61.94998"/>
  <p:tag name="KSO_WM_UNIT_TEXTBOXSTYLE_GUID" val="{910a872c-51a2-4c0e-b151-0edfb0eb76e9}"/>
  <p:tag name="KSO_WM_UNIT_TEXTBOXSTYLE_SHAPETYPE" val="1"/>
  <p:tag name="KSO_WM_UNIT_TYPE" val="i"/>
</p:tagLst>
</file>

<file path=ppt/tags/tag504.xml><?xml version="1.0" encoding="utf-8"?>
<p:tagLst xmlns:p="http://schemas.openxmlformats.org/presentationml/2006/main">
  <p:tag name="AS_UNIQUEID" val="6877"/>
  <p:tag name="KSO_WM_BEAUTIFY_FLAG" val="#wm#"/>
  <p:tag name="KSO_WM_TAG_VERSION" val="1.0"/>
  <p:tag name="KSO_WM_TEMPLATE_CATEGORY" val="mixed"/>
  <p:tag name="KSO_WM_TEMPLATE_INDEX" val="20201941"/>
  <p:tag name="KSO_WM_UNIT_COMPATIBLE" val="0"/>
  <p:tag name="KSO_WM_UNIT_DIAGRAM_ISNUMVISUAL" val="0"/>
  <p:tag name="KSO_WM_UNIT_DIAGRAM_ISREFERUNIT" val="0"/>
  <p:tag name="KSO_WM_UNIT_HIGHLIGHT" val="0"/>
  <p:tag name="KSO_WM_UNIT_ID" val="mixed20201941_185*i*2"/>
  <p:tag name="KSO_WM_UNIT_INDEX" val="2"/>
  <p:tag name="KSO_WM_UNIT_LAYERLEVEL" val="1"/>
  <p:tag name="KSO_WM_UNIT_LINE_FILL_TYPE" val="2"/>
  <p:tag name="KSO_WM_UNIT_LINE_FORE_SCHEMECOLOR_INDEX" val="5"/>
  <p:tag name="KSO_WM_UNIT_LINE_FORE_SCHEMECOLOR_INDEX_BRIGHTNESS" val="0.4"/>
  <p:tag name="KSO_WM_UNIT_TEXT_FILL_FORE_SCHEMECOLOR_INDEX" val="2"/>
  <p:tag name="KSO_WM_UNIT_TEXT_FILL_FORE_SCHEMECOLOR_INDEX_BRIGHTNESS" val="0"/>
  <p:tag name="KSO_WM_UNIT_TEXT_FILL_TYPE" val="1"/>
  <p:tag name="KSO_WM_UNIT_TEXTBOXSTYLE_ADJUSTLEFT" val="0_-31.02502"/>
  <p:tag name="KSO_WM_UNIT_TEXTBOXSTYLE_ADJUSTTOP" val="100_-14.72504"/>
  <p:tag name="KSO_WM_UNIT_TEXTBOXSTYLE_GUID" val="{910a872c-51a2-4c0e-b151-0edfb0eb76e9}"/>
  <p:tag name="KSO_WM_UNIT_TEXTBOXSTYLE_SHAPETYPE" val="1"/>
  <p:tag name="KSO_WM_UNIT_TYPE" val="i"/>
</p:tagLst>
</file>

<file path=ppt/tags/tag505.xml><?xml version="1.0" encoding="utf-8"?>
<p:tagLst xmlns:p="http://schemas.openxmlformats.org/presentationml/2006/main">
  <p:tag name="AS_UNIQUEID" val="6878"/>
  <p:tag name="KSO_WM_BEAUTIFY_FLAG" val="#wm#"/>
  <p:tag name="KSO_WM_TAG_VERSION" val="1.0"/>
  <p:tag name="KSO_WM_TEMPLATE_CATEGORY" val="mixed"/>
  <p:tag name="KSO_WM_TEMPLATE_INDEX" val="20201941"/>
  <p:tag name="KSO_WM_UNIT_COMPATIBLE" val="0"/>
  <p:tag name="KSO_WM_UNIT_DIAGRAM_ISNUMVISUAL" val="0"/>
  <p:tag name="KSO_WM_UNIT_DIAGRAM_ISREFERUNIT" val="0"/>
  <p:tag name="KSO_WM_UNIT_HIGHLIGHT" val="0"/>
  <p:tag name="KSO_WM_UNIT_ID" val="mixed20201941_185*i*3"/>
  <p:tag name="KSO_WM_UNIT_INDEX" val="3"/>
  <p:tag name="KSO_WM_UNIT_LAYERLEVEL" val="1"/>
  <p:tag name="KSO_WM_UNIT_LINE_FILL_TYPE" val="2"/>
  <p:tag name="KSO_WM_UNIT_LINE_FORE_SCHEMECOLOR_INDEX" val="5"/>
  <p:tag name="KSO_WM_UNIT_LINE_FORE_SCHEMECOLOR_INDEX_BRIGHTNESS" val="0.4"/>
  <p:tag name="KSO_WM_UNIT_TEXT_FILL_FORE_SCHEMECOLOR_INDEX" val="2"/>
  <p:tag name="KSO_WM_UNIT_TEXT_FILL_FORE_SCHEMECOLOR_INDEX_BRIGHTNESS" val="0"/>
  <p:tag name="KSO_WM_UNIT_TEXT_FILL_TYPE" val="1"/>
  <p:tag name="KSO_WM_UNIT_TEXTBOXSTYLE_ADJUSTLEFT" val="100_-10.22501"/>
  <p:tag name="KSO_WM_UNIT_TEXTBOXSTYLE_ADJUSTTOP" val="0_-25.52504"/>
  <p:tag name="KSO_WM_UNIT_TEXTBOXSTYLE_GUID" val="{910a872c-51a2-4c0e-b151-0edfb0eb76e9}"/>
  <p:tag name="KSO_WM_UNIT_TEXTBOXSTYLE_SHAPETYPE" val="1"/>
  <p:tag name="KSO_WM_UNIT_TYPE" val="i"/>
</p:tagLst>
</file>

<file path=ppt/tags/tag506.xml><?xml version="1.0" encoding="utf-8"?>
<p:tagLst xmlns:p="http://schemas.openxmlformats.org/presentationml/2006/main">
  <p:tag name="AS_UNIQUEID" val="366"/>
</p:tagLst>
</file>

<file path=ppt/tags/tag507.xml><?xml version="1.0" encoding="utf-8"?>
<p:tagLst xmlns:p="http://schemas.openxmlformats.org/presentationml/2006/main">
  <p:tag name="AS_UNIQUEID" val="368"/>
</p:tagLst>
</file>

<file path=ppt/tags/tag508.xml><?xml version="1.0" encoding="utf-8"?>
<p:tagLst xmlns:p="http://schemas.openxmlformats.org/presentationml/2006/main">
  <p:tag name="AS_UNIQUEID" val="369"/>
</p:tagLst>
</file>

<file path=ppt/tags/tag509.xml><?xml version="1.0" encoding="utf-8"?>
<p:tagLst xmlns:p="http://schemas.openxmlformats.org/presentationml/2006/main">
  <p:tag name="AS_UNIQUEID" val="6879"/>
</p:tagLst>
</file>

<file path=ppt/tags/tag51.xml><?xml version="1.0" encoding="utf-8"?>
<p:tagLst xmlns:p="http://schemas.openxmlformats.org/presentationml/2006/main">
  <p:tag name="AS_UNIQUEID" val="6527"/>
</p:tagLst>
</file>

<file path=ppt/tags/tag510.xml><?xml version="1.0" encoding="utf-8"?>
<p:tagLst xmlns:p="http://schemas.openxmlformats.org/presentationml/2006/main">
  <p:tag name="AS_UNIQUEID" val="6880"/>
  <p:tag name="KSO_WM_BEAUTIFY_FLAG" val=""/>
</p:tagLst>
</file>

<file path=ppt/tags/tag511.xml><?xml version="1.0" encoding="utf-8"?>
<p:tagLst xmlns:p="http://schemas.openxmlformats.org/presentationml/2006/main">
  <p:tag name="AS_UNIQUEID" val="6881"/>
  <p:tag name="KSO_WM_BEAUTIFY_FLAG" val=""/>
</p:tagLst>
</file>

<file path=ppt/tags/tag512.xml><?xml version="1.0" encoding="utf-8"?>
<p:tagLst xmlns:p="http://schemas.openxmlformats.org/presentationml/2006/main">
  <p:tag name="AS_UNIQUEID" val="6882"/>
  <p:tag name="KSO_WM_BEAUTIFY_FLAG" val=""/>
</p:tagLst>
</file>

<file path=ppt/tags/tag513.xml><?xml version="1.0" encoding="utf-8"?>
<p:tagLst xmlns:p="http://schemas.openxmlformats.org/presentationml/2006/main">
  <p:tag name="AS_UNIQUEID" val="1102"/>
</p:tagLst>
</file>

<file path=ppt/tags/tag514.xml><?xml version="1.0" encoding="utf-8"?>
<p:tagLst xmlns:p="http://schemas.openxmlformats.org/presentationml/2006/main">
  <p:tag name="AS_UNIQUEID" val="331"/>
</p:tagLst>
</file>

<file path=ppt/tags/tag515.xml><?xml version="1.0" encoding="utf-8"?>
<p:tagLst xmlns:p="http://schemas.openxmlformats.org/presentationml/2006/main">
  <p:tag name="AS_UNIQUEID" val="332"/>
</p:tagLst>
</file>

<file path=ppt/tags/tag516.xml><?xml version="1.0" encoding="utf-8"?>
<p:tagLst xmlns:p="http://schemas.openxmlformats.org/presentationml/2006/main">
  <p:tag name="AS_UNIQUEID" val="333"/>
</p:tagLst>
</file>

<file path=ppt/tags/tag517.xml><?xml version="1.0" encoding="utf-8"?>
<p:tagLst xmlns:p="http://schemas.openxmlformats.org/presentationml/2006/main">
  <p:tag name="AS_UNIQUEID" val="334"/>
</p:tagLst>
</file>

<file path=ppt/tags/tag518.xml><?xml version="1.0" encoding="utf-8"?>
<p:tagLst xmlns:p="http://schemas.openxmlformats.org/presentationml/2006/main">
  <p:tag name="AS_UNIQUEID" val="1110"/>
</p:tagLst>
</file>

<file path=ppt/tags/tag519.xml><?xml version="1.0" encoding="utf-8"?>
<p:tagLst xmlns:p="http://schemas.openxmlformats.org/presentationml/2006/main">
  <p:tag name="AS_UNIQUEID" val="6883"/>
</p:tagLst>
</file>

<file path=ppt/tags/tag52.xml><?xml version="1.0" encoding="utf-8"?>
<p:tagLst xmlns:p="http://schemas.openxmlformats.org/presentationml/2006/main">
  <p:tag name="AS_UNIQUEID" val="6528"/>
</p:tagLst>
</file>

<file path=ppt/tags/tag520.xml><?xml version="1.0" encoding="utf-8"?>
<p:tagLst xmlns:p="http://schemas.openxmlformats.org/presentationml/2006/main">
  <p:tag name="AS_UNIQUEID" val="6884"/>
</p:tagLst>
</file>

<file path=ppt/tags/tag521.xml><?xml version="1.0" encoding="utf-8"?>
<p:tagLst xmlns:p="http://schemas.openxmlformats.org/presentationml/2006/main">
  <p:tag name="AS_UNIQUEID" val="614"/>
</p:tagLst>
</file>

<file path=ppt/tags/tag522.xml><?xml version="1.0" encoding="utf-8"?>
<p:tagLst xmlns:p="http://schemas.openxmlformats.org/presentationml/2006/main">
  <p:tag name="AS_UNIQUEID" val="5668"/>
</p:tagLst>
</file>

<file path=ppt/tags/tag523.xml><?xml version="1.0" encoding="utf-8"?>
<p:tagLst xmlns:p="http://schemas.openxmlformats.org/presentationml/2006/main">
  <p:tag name="AS_UNIQUEID" val="5670"/>
</p:tagLst>
</file>

<file path=ppt/tags/tag524.xml><?xml version="1.0" encoding="utf-8"?>
<p:tagLst xmlns:p="http://schemas.openxmlformats.org/presentationml/2006/main">
  <p:tag name="AS_UNIQUEID" val="5671"/>
</p:tagLst>
</file>

<file path=ppt/tags/tag525.xml><?xml version="1.0" encoding="utf-8"?>
<p:tagLst xmlns:p="http://schemas.openxmlformats.org/presentationml/2006/main">
  <p:tag name="AS_UNIQUEID" val="5672"/>
</p:tagLst>
</file>

<file path=ppt/tags/tag526.xml><?xml version="1.0" encoding="utf-8"?>
<p:tagLst xmlns:p="http://schemas.openxmlformats.org/presentationml/2006/main">
  <p:tag name="AS_UNIQUEID" val="5673"/>
</p:tagLst>
</file>

<file path=ppt/tags/tag527.xml><?xml version="1.0" encoding="utf-8"?>
<p:tagLst xmlns:p="http://schemas.openxmlformats.org/presentationml/2006/main">
  <p:tag name="AS_UNIQUEID" val="5674"/>
</p:tagLst>
</file>

<file path=ppt/tags/tag528.xml><?xml version="1.0" encoding="utf-8"?>
<p:tagLst xmlns:p="http://schemas.openxmlformats.org/presentationml/2006/main">
  <p:tag name="AS_UNIQUEID" val="5675"/>
</p:tagLst>
</file>

<file path=ppt/tags/tag529.xml><?xml version="1.0" encoding="utf-8"?>
<p:tagLst xmlns:p="http://schemas.openxmlformats.org/presentationml/2006/main">
  <p:tag name="AS_UNIQUEID" val="5676"/>
</p:tagLst>
</file>

<file path=ppt/tags/tag53.xml><?xml version="1.0" encoding="utf-8"?>
<p:tagLst xmlns:p="http://schemas.openxmlformats.org/presentationml/2006/main">
  <p:tag name="AS_UNIQUEID" val="6529"/>
</p:tagLst>
</file>

<file path=ppt/tags/tag530.xml><?xml version="1.0" encoding="utf-8"?>
<p:tagLst xmlns:p="http://schemas.openxmlformats.org/presentationml/2006/main">
  <p:tag name="AS_UNIQUEID" val="5677"/>
</p:tagLst>
</file>

<file path=ppt/tags/tag531.xml><?xml version="1.0" encoding="utf-8"?>
<p:tagLst xmlns:p="http://schemas.openxmlformats.org/presentationml/2006/main">
  <p:tag name="AS_UNIQUEID" val="5678"/>
</p:tagLst>
</file>

<file path=ppt/tags/tag532.xml><?xml version="1.0" encoding="utf-8"?>
<p:tagLst xmlns:p="http://schemas.openxmlformats.org/presentationml/2006/main">
  <p:tag name="AS_UNIQUEID" val="5679"/>
</p:tagLst>
</file>

<file path=ppt/tags/tag533.xml><?xml version="1.0" encoding="utf-8"?>
<p:tagLst xmlns:p="http://schemas.openxmlformats.org/presentationml/2006/main">
  <p:tag name="AS_UNIQUEID" val="5680"/>
</p:tagLst>
</file>

<file path=ppt/tags/tag534.xml><?xml version="1.0" encoding="utf-8"?>
<p:tagLst xmlns:p="http://schemas.openxmlformats.org/presentationml/2006/main">
  <p:tag name="AS_UNIQUEID" val="5681"/>
</p:tagLst>
</file>

<file path=ppt/tags/tag535.xml><?xml version="1.0" encoding="utf-8"?>
<p:tagLst xmlns:p="http://schemas.openxmlformats.org/presentationml/2006/main">
  <p:tag name="AS_UNIQUEID" val="5682"/>
</p:tagLst>
</file>

<file path=ppt/tags/tag536.xml><?xml version="1.0" encoding="utf-8"?>
<p:tagLst xmlns:p="http://schemas.openxmlformats.org/presentationml/2006/main">
  <p:tag name="AS_UNIQUEID" val="5683"/>
</p:tagLst>
</file>

<file path=ppt/tags/tag537.xml><?xml version="1.0" encoding="utf-8"?>
<p:tagLst xmlns:p="http://schemas.openxmlformats.org/presentationml/2006/main">
  <p:tag name="AS_UNIQUEID" val="5684"/>
</p:tagLst>
</file>

<file path=ppt/tags/tag538.xml><?xml version="1.0" encoding="utf-8"?>
<p:tagLst xmlns:p="http://schemas.openxmlformats.org/presentationml/2006/main">
  <p:tag name="AS_UNIQUEID" val="5685"/>
</p:tagLst>
</file>

<file path=ppt/tags/tag539.xml><?xml version="1.0" encoding="utf-8"?>
<p:tagLst xmlns:p="http://schemas.openxmlformats.org/presentationml/2006/main">
  <p:tag name="AS_UNIQUEID" val="5686"/>
</p:tagLst>
</file>

<file path=ppt/tags/tag54.xml><?xml version="1.0" encoding="utf-8"?>
<p:tagLst xmlns:p="http://schemas.openxmlformats.org/presentationml/2006/main">
  <p:tag name="AS_UNIQUEID" val="6530"/>
</p:tagLst>
</file>

<file path=ppt/tags/tag540.xml><?xml version="1.0" encoding="utf-8"?>
<p:tagLst xmlns:p="http://schemas.openxmlformats.org/presentationml/2006/main">
  <p:tag name="AS_UNIQUEID" val="5687"/>
</p:tagLst>
</file>

<file path=ppt/tags/tag541.xml><?xml version="1.0" encoding="utf-8"?>
<p:tagLst xmlns:p="http://schemas.openxmlformats.org/presentationml/2006/main">
  <p:tag name="AS_UNIQUEID" val="6886"/>
</p:tagLst>
</file>

<file path=ppt/tags/tag542.xml><?xml version="1.0" encoding="utf-8"?>
<p:tagLst xmlns:p="http://schemas.openxmlformats.org/presentationml/2006/main">
  <p:tag name="AS_UNIQUEID" val="6887"/>
  <p:tag name="KSO_WM_BEAUTIFY_FLAG" val=""/>
</p:tagLst>
</file>

<file path=ppt/tags/tag543.xml><?xml version="1.0" encoding="utf-8"?>
<p:tagLst xmlns:p="http://schemas.openxmlformats.org/presentationml/2006/main">
  <p:tag name="AS_UNIQUEID" val="6888"/>
  <p:tag name="KSO_WM_BEAUTIFY_FLAG" val=""/>
</p:tagLst>
</file>

<file path=ppt/tags/tag544.xml><?xml version="1.0" encoding="utf-8"?>
<p:tagLst xmlns:p="http://schemas.openxmlformats.org/presentationml/2006/main">
  <p:tag name="AS_UNIQUEID" val="6889"/>
  <p:tag name="KSO_WM_BEAUTIFY_FLAG" val=""/>
</p:tagLst>
</file>

<file path=ppt/tags/tag545.xml><?xml version="1.0" encoding="utf-8"?>
<p:tagLst xmlns:p="http://schemas.openxmlformats.org/presentationml/2006/main">
  <p:tag name="AS_UNIQUEID" val="1119"/>
</p:tagLst>
</file>

<file path=ppt/tags/tag546.xml><?xml version="1.0" encoding="utf-8"?>
<p:tagLst xmlns:p="http://schemas.openxmlformats.org/presentationml/2006/main">
  <p:tag name="AS_UNIQUEID" val="5691"/>
</p:tagLst>
</file>

<file path=ppt/tags/tag547.xml><?xml version="1.0" encoding="utf-8"?>
<p:tagLst xmlns:p="http://schemas.openxmlformats.org/presentationml/2006/main">
  <p:tag name="AS_UNIQUEID" val="5692"/>
</p:tagLst>
</file>

<file path=ppt/tags/tag548.xml><?xml version="1.0" encoding="utf-8"?>
<p:tagLst xmlns:p="http://schemas.openxmlformats.org/presentationml/2006/main">
  <p:tag name="AS_UNIQUEID" val="5693"/>
</p:tagLst>
</file>

<file path=ppt/tags/tag549.xml><?xml version="1.0" encoding="utf-8"?>
<p:tagLst xmlns:p="http://schemas.openxmlformats.org/presentationml/2006/main">
  <p:tag name="AS_UNIQUEID" val="5694"/>
</p:tagLst>
</file>

<file path=ppt/tags/tag55.xml><?xml version="1.0" encoding="utf-8"?>
<p:tagLst xmlns:p="http://schemas.openxmlformats.org/presentationml/2006/main">
  <p:tag name="AS_UNIQUEID" val="6531"/>
  <p:tag name="KSO_WM_BEAUTIFY_FLAG" val=""/>
</p:tagLst>
</file>

<file path=ppt/tags/tag550.xml><?xml version="1.0" encoding="utf-8"?>
<p:tagLst xmlns:p="http://schemas.openxmlformats.org/presentationml/2006/main">
  <p:tag name="AS_UNIQUEID" val="5772"/>
</p:tagLst>
</file>

<file path=ppt/tags/tag551.xml><?xml version="1.0" encoding="utf-8"?>
<p:tagLst xmlns:p="http://schemas.openxmlformats.org/presentationml/2006/main">
  <p:tag name="AS_UNIQUEID" val="5773"/>
</p:tagLst>
</file>

<file path=ppt/tags/tag552.xml><?xml version="1.0" encoding="utf-8"?>
<p:tagLst xmlns:p="http://schemas.openxmlformats.org/presentationml/2006/main">
  <p:tag name="AS_UNIQUEID" val="5774"/>
</p:tagLst>
</file>

<file path=ppt/tags/tag553.xml><?xml version="1.0" encoding="utf-8"?>
<p:tagLst xmlns:p="http://schemas.openxmlformats.org/presentationml/2006/main">
  <p:tag name="AS_UNIQUEID" val="6890"/>
</p:tagLst>
</file>

<file path=ppt/tags/tag554.xml><?xml version="1.0" encoding="utf-8"?>
<p:tagLst xmlns:p="http://schemas.openxmlformats.org/presentationml/2006/main">
  <p:tag name="AS_UNIQUEID" val="5775"/>
</p:tagLst>
</file>

<file path=ppt/tags/tag555.xml><?xml version="1.0" encoding="utf-8"?>
<p:tagLst xmlns:p="http://schemas.openxmlformats.org/presentationml/2006/main">
  <p:tag name="AS_UNIQUEID" val="5777"/>
</p:tagLst>
</file>

<file path=ppt/tags/tag556.xml><?xml version="1.0" encoding="utf-8"?>
<p:tagLst xmlns:p="http://schemas.openxmlformats.org/presentationml/2006/main">
  <p:tag name="AS_UNIQUEID" val="6891"/>
</p:tagLst>
</file>

<file path=ppt/tags/tag557.xml><?xml version="1.0" encoding="utf-8"?>
<p:tagLst xmlns:p="http://schemas.openxmlformats.org/presentationml/2006/main">
  <p:tag name="AS_UNIQUEID" val="5743"/>
</p:tagLst>
</file>

<file path=ppt/tags/tag558.xml><?xml version="1.0" encoding="utf-8"?>
<p:tagLst xmlns:p="http://schemas.openxmlformats.org/presentationml/2006/main">
  <p:tag name="AS_UNIQUEID" val="5749"/>
</p:tagLst>
</file>

<file path=ppt/tags/tag559.xml><?xml version="1.0" encoding="utf-8"?>
<p:tagLst xmlns:p="http://schemas.openxmlformats.org/presentationml/2006/main">
  <p:tag name="AS_UNIQUEID" val="5753"/>
</p:tagLst>
</file>

<file path=ppt/tags/tag56.xml><?xml version="1.0" encoding="utf-8"?>
<p:tagLst xmlns:p="http://schemas.openxmlformats.org/presentationml/2006/main">
  <p:tag name="AS_UNIQUEID" val="6532"/>
  <p:tag name="KSO_WM_BEAUTIFY_FLAG" val=""/>
</p:tagLst>
</file>

<file path=ppt/tags/tag560.xml><?xml version="1.0" encoding="utf-8"?>
<p:tagLst xmlns:p="http://schemas.openxmlformats.org/presentationml/2006/main">
  <p:tag name="AS_UNIQUEID" val="5764"/>
</p:tagLst>
</file>

<file path=ppt/tags/tag561.xml><?xml version="1.0" encoding="utf-8"?>
<p:tagLst xmlns:p="http://schemas.openxmlformats.org/presentationml/2006/main">
  <p:tag name="AS_UNIQUEID" val="5743"/>
</p:tagLst>
</file>

<file path=ppt/tags/tag562.xml><?xml version="1.0" encoding="utf-8"?>
<p:tagLst xmlns:p="http://schemas.openxmlformats.org/presentationml/2006/main">
  <p:tag name="AS_UNIQUEID" val="5749"/>
</p:tagLst>
</file>

<file path=ppt/tags/tag563.xml><?xml version="1.0" encoding="utf-8"?>
<p:tagLst xmlns:p="http://schemas.openxmlformats.org/presentationml/2006/main">
  <p:tag name="AS_UNIQUEID" val="5772"/>
</p:tagLst>
</file>

<file path=ppt/tags/tag564.xml><?xml version="1.0" encoding="utf-8"?>
<p:tagLst xmlns:p="http://schemas.openxmlformats.org/presentationml/2006/main">
  <p:tag name="AS_UNIQUEID" val="5773"/>
</p:tagLst>
</file>

<file path=ppt/tags/tag565.xml><?xml version="1.0" encoding="utf-8"?>
<p:tagLst xmlns:p="http://schemas.openxmlformats.org/presentationml/2006/main">
  <p:tag name="AS_UNIQUEID" val="5774"/>
</p:tagLst>
</file>

<file path=ppt/tags/tag566.xml><?xml version="1.0" encoding="utf-8"?>
<p:tagLst xmlns:p="http://schemas.openxmlformats.org/presentationml/2006/main">
  <p:tag name="AS_UNIQUEID" val="2319"/>
</p:tagLst>
</file>

<file path=ppt/tags/tag567.xml><?xml version="1.0" encoding="utf-8"?>
<p:tagLst xmlns:p="http://schemas.openxmlformats.org/presentationml/2006/main">
  <p:tag name="AS_UNIQUEID" val="2320"/>
</p:tagLst>
</file>

<file path=ppt/tags/tag568.xml><?xml version="1.0" encoding="utf-8"?>
<p:tagLst xmlns:p="http://schemas.openxmlformats.org/presentationml/2006/main">
  <p:tag name="AS_UNIQUEID" val="2321"/>
</p:tagLst>
</file>

<file path=ppt/tags/tag569.xml><?xml version="1.0" encoding="utf-8"?>
<p:tagLst xmlns:p="http://schemas.openxmlformats.org/presentationml/2006/main">
  <p:tag name="AS_UNIQUEID" val="2323"/>
</p:tagLst>
</file>

<file path=ppt/tags/tag57.xml><?xml version="1.0" encoding="utf-8"?>
<p:tagLst xmlns:p="http://schemas.openxmlformats.org/presentationml/2006/main">
  <p:tag name="AS_UNIQUEID" val="6533"/>
  <p:tag name="KSO_WM_BEAUTIFY_FLAG" val=""/>
</p:tagLst>
</file>

<file path=ppt/tags/tag570.xml><?xml version="1.0" encoding="utf-8"?>
<p:tagLst xmlns:p="http://schemas.openxmlformats.org/presentationml/2006/main">
  <p:tag name="AS_UNIQUEID" val="2325"/>
</p:tagLst>
</file>

<file path=ppt/tags/tag571.xml><?xml version="1.0" encoding="utf-8"?>
<p:tagLst xmlns:p="http://schemas.openxmlformats.org/presentationml/2006/main">
  <p:tag name="AS_UNIQUEID" val="5667"/>
</p:tagLst>
</file>

<file path=ppt/tags/tag572.xml><?xml version="1.0" encoding="utf-8"?>
<p:tagLst xmlns:p="http://schemas.openxmlformats.org/presentationml/2006/main">
  <p:tag name="AS_UNIQUEID" val="5668"/>
</p:tagLst>
</file>

<file path=ppt/tags/tag573.xml><?xml version="1.0" encoding="utf-8"?>
<p:tagLst xmlns:p="http://schemas.openxmlformats.org/presentationml/2006/main">
  <p:tag name="AS_UNIQUEID" val="5669"/>
</p:tagLst>
</file>

<file path=ppt/tags/tag574.xml><?xml version="1.0" encoding="utf-8"?>
<p:tagLst xmlns:p="http://schemas.openxmlformats.org/presentationml/2006/main">
  <p:tag name="AS_UNIQUEID" val="5670"/>
</p:tagLst>
</file>

<file path=ppt/tags/tag575.xml><?xml version="1.0" encoding="utf-8"?>
<p:tagLst xmlns:p="http://schemas.openxmlformats.org/presentationml/2006/main">
  <p:tag name="AS_UNIQUEID" val="6892"/>
</p:tagLst>
</file>

<file path=ppt/tags/tag576.xml><?xml version="1.0" encoding="utf-8"?>
<p:tagLst xmlns:p="http://schemas.openxmlformats.org/presentationml/2006/main">
  <p:tag name="AS_UNIQUEID" val="6893"/>
</p:tagLst>
</file>

<file path=ppt/tags/tag577.xml><?xml version="1.0" encoding="utf-8"?>
<p:tagLst xmlns:p="http://schemas.openxmlformats.org/presentationml/2006/main">
  <p:tag name="AS_UNIQUEID" val="6894"/>
</p:tagLst>
</file>

<file path=ppt/tags/tag578.xml><?xml version="1.0" encoding="utf-8"?>
<p:tagLst xmlns:p="http://schemas.openxmlformats.org/presentationml/2006/main">
  <p:tag name="AS_UNIQUEID" val="6896"/>
</p:tagLst>
</file>

<file path=ppt/tags/tag579.xml><?xml version="1.0" encoding="utf-8"?>
<p:tagLst xmlns:p="http://schemas.openxmlformats.org/presentationml/2006/main">
  <p:tag name="AS_UNIQUEID" val="6897"/>
  <p:tag name="KSO_WM_BEAUTIFY_FLAG" val=""/>
</p:tagLst>
</file>

<file path=ppt/tags/tag58.xml><?xml version="1.0" encoding="utf-8"?>
<p:tagLst xmlns:p="http://schemas.openxmlformats.org/presentationml/2006/main">
  <p:tag name="AS_UNIQUEID" val="6535"/>
</p:tagLst>
</file>

<file path=ppt/tags/tag580.xml><?xml version="1.0" encoding="utf-8"?>
<p:tagLst xmlns:p="http://schemas.openxmlformats.org/presentationml/2006/main">
  <p:tag name="AS_UNIQUEID" val="6898"/>
  <p:tag name="KSO_WM_BEAUTIFY_FLAG" val=""/>
</p:tagLst>
</file>

<file path=ppt/tags/tag581.xml><?xml version="1.0" encoding="utf-8"?>
<p:tagLst xmlns:p="http://schemas.openxmlformats.org/presentationml/2006/main">
  <p:tag name="AS_UNIQUEID" val="6899"/>
  <p:tag name="KSO_WM_BEAUTIFY_FLAG" val=""/>
</p:tagLst>
</file>

<file path=ppt/tags/tag582.xml><?xml version="1.0" encoding="utf-8"?>
<p:tagLst xmlns:p="http://schemas.openxmlformats.org/presentationml/2006/main">
  <p:tag name="AS_UNIQUEID" val="1119"/>
</p:tagLst>
</file>

<file path=ppt/tags/tag583.xml><?xml version="1.0" encoding="utf-8"?>
<p:tagLst xmlns:p="http://schemas.openxmlformats.org/presentationml/2006/main">
  <p:tag name="AS_UNIQUEID" val="5772"/>
</p:tagLst>
</file>

<file path=ppt/tags/tag584.xml><?xml version="1.0" encoding="utf-8"?>
<p:tagLst xmlns:p="http://schemas.openxmlformats.org/presentationml/2006/main">
  <p:tag name="AS_UNIQUEID" val="5773"/>
</p:tagLst>
</file>

<file path=ppt/tags/tag585.xml><?xml version="1.0" encoding="utf-8"?>
<p:tagLst xmlns:p="http://schemas.openxmlformats.org/presentationml/2006/main">
  <p:tag name="AS_UNIQUEID" val="5774"/>
</p:tagLst>
</file>

<file path=ppt/tags/tag586.xml><?xml version="1.0" encoding="utf-8"?>
<p:tagLst xmlns:p="http://schemas.openxmlformats.org/presentationml/2006/main">
  <p:tag name="AS_UNIQUEID" val="3126"/>
  <p:tag name="KSO_WM_UNIT_TABLE_BEAUTIFY" val="smartTable{fe93fbbf-4b00-4c22-94de-64d312ce9785}"/>
</p:tagLst>
</file>

<file path=ppt/tags/tag587.xml><?xml version="1.0" encoding="utf-8"?>
<p:tagLst xmlns:p="http://schemas.openxmlformats.org/presentationml/2006/main">
  <p:tag name="AS_UNIQUEID" val="4987"/>
</p:tagLst>
</file>

<file path=ppt/tags/tag588.xml><?xml version="1.0" encoding="utf-8"?>
<p:tagLst xmlns:p="http://schemas.openxmlformats.org/presentationml/2006/main">
  <p:tag name="AS_UNIQUEID" val="4988"/>
</p:tagLst>
</file>

<file path=ppt/tags/tag589.xml><?xml version="1.0" encoding="utf-8"?>
<p:tagLst xmlns:p="http://schemas.openxmlformats.org/presentationml/2006/main">
  <p:tag name="AS_UNIQUEID" val="4989"/>
</p:tagLst>
</file>

<file path=ppt/tags/tag59.xml><?xml version="1.0" encoding="utf-8"?>
<p:tagLst xmlns:p="http://schemas.openxmlformats.org/presentationml/2006/main">
  <p:tag name="AS_UNIQUEID" val="6536"/>
</p:tagLst>
</file>

<file path=ppt/tags/tag590.xml><?xml version="1.0" encoding="utf-8"?>
<p:tagLst xmlns:p="http://schemas.openxmlformats.org/presentationml/2006/main">
  <p:tag name="AS_UNIQUEID" val="4990"/>
</p:tagLst>
</file>

<file path=ppt/tags/tag591.xml><?xml version="1.0" encoding="utf-8"?>
<p:tagLst xmlns:p="http://schemas.openxmlformats.org/presentationml/2006/main">
  <p:tag name="AS_UNIQUEID" val="4991"/>
</p:tagLst>
</file>

<file path=ppt/tags/tag592.xml><?xml version="1.0" encoding="utf-8"?>
<p:tagLst xmlns:p="http://schemas.openxmlformats.org/presentationml/2006/main">
  <p:tag name="AS_UNIQUEID" val="4992"/>
</p:tagLst>
</file>

<file path=ppt/tags/tag593.xml><?xml version="1.0" encoding="utf-8"?>
<p:tagLst xmlns:p="http://schemas.openxmlformats.org/presentationml/2006/main">
  <p:tag name="AS_UNIQUEID" val="4993"/>
</p:tagLst>
</file>

<file path=ppt/tags/tag594.xml><?xml version="1.0" encoding="utf-8"?>
<p:tagLst xmlns:p="http://schemas.openxmlformats.org/presentationml/2006/main">
  <p:tag name="AS_UNIQUEID" val="4994"/>
</p:tagLst>
</file>

<file path=ppt/tags/tag595.xml><?xml version="1.0" encoding="utf-8"?>
<p:tagLst xmlns:p="http://schemas.openxmlformats.org/presentationml/2006/main">
  <p:tag name="AS_UNIQUEID" val="4995"/>
</p:tagLst>
</file>

<file path=ppt/tags/tag596.xml><?xml version="1.0" encoding="utf-8"?>
<p:tagLst xmlns:p="http://schemas.openxmlformats.org/presentationml/2006/main">
  <p:tag name="AS_UNIQUEID" val="4996"/>
</p:tagLst>
</file>

<file path=ppt/tags/tag597.xml><?xml version="1.0" encoding="utf-8"?>
<p:tagLst xmlns:p="http://schemas.openxmlformats.org/presentationml/2006/main">
  <p:tag name="AS_UNIQUEID" val="4997"/>
</p:tagLst>
</file>

<file path=ppt/tags/tag598.xml><?xml version="1.0" encoding="utf-8"?>
<p:tagLst xmlns:p="http://schemas.openxmlformats.org/presentationml/2006/main">
  <p:tag name="AS_UNIQUEID" val="4998"/>
</p:tagLst>
</file>

<file path=ppt/tags/tag599.xml><?xml version="1.0" encoding="utf-8"?>
<p:tagLst xmlns:p="http://schemas.openxmlformats.org/presentationml/2006/main">
  <p:tag name="AS_UNIQUEID" val="817"/>
</p:tagLst>
</file>

<file path=ppt/tags/tag6.xml><?xml version="1.0" encoding="utf-8"?>
<p:tagLst xmlns:p="http://schemas.openxmlformats.org/presentationml/2006/main">
  <p:tag name="AS_UNIQUEID" val="6479"/>
</p:tagLst>
</file>

<file path=ppt/tags/tag60.xml><?xml version="1.0" encoding="utf-8"?>
<p:tagLst xmlns:p="http://schemas.openxmlformats.org/presentationml/2006/main">
  <p:tag name="AS_UNIQUEID" val="6537"/>
</p:tagLst>
</file>

<file path=ppt/tags/tag600.xml><?xml version="1.0" encoding="utf-8"?>
<p:tagLst xmlns:p="http://schemas.openxmlformats.org/presentationml/2006/main">
  <p:tag name="AS_UNIQUEID" val="818"/>
</p:tagLst>
</file>

<file path=ppt/tags/tag601.xml><?xml version="1.0" encoding="utf-8"?>
<p:tagLst xmlns:p="http://schemas.openxmlformats.org/presentationml/2006/main">
  <p:tag name="AS_UNIQUEID" val="819"/>
</p:tagLst>
</file>

<file path=ppt/tags/tag602.xml><?xml version="1.0" encoding="utf-8"?>
<p:tagLst xmlns:p="http://schemas.openxmlformats.org/presentationml/2006/main">
  <p:tag name="AS_UNIQUEID" val="820"/>
</p:tagLst>
</file>

<file path=ppt/tags/tag603.xml><?xml version="1.0" encoding="utf-8"?>
<p:tagLst xmlns:p="http://schemas.openxmlformats.org/presentationml/2006/main">
  <p:tag name="AS_UNIQUEID" val="821"/>
</p:tagLst>
</file>

<file path=ppt/tags/tag604.xml><?xml version="1.0" encoding="utf-8"?>
<p:tagLst xmlns:p="http://schemas.openxmlformats.org/presentationml/2006/main">
  <p:tag name="AS_UNIQUEID" val="822"/>
</p:tagLst>
</file>

<file path=ppt/tags/tag605.xml><?xml version="1.0" encoding="utf-8"?>
<p:tagLst xmlns:p="http://schemas.openxmlformats.org/presentationml/2006/main">
  <p:tag name="AS_UNIQUEID" val="823"/>
</p:tagLst>
</file>

<file path=ppt/tags/tag606.xml><?xml version="1.0" encoding="utf-8"?>
<p:tagLst xmlns:p="http://schemas.openxmlformats.org/presentationml/2006/main">
  <p:tag name="AS_UNIQUEID" val="824"/>
</p:tagLst>
</file>

<file path=ppt/tags/tag607.xml><?xml version="1.0" encoding="utf-8"?>
<p:tagLst xmlns:p="http://schemas.openxmlformats.org/presentationml/2006/main">
  <p:tag name="AS_UNIQUEID" val="825"/>
</p:tagLst>
</file>

<file path=ppt/tags/tag608.xml><?xml version="1.0" encoding="utf-8"?>
<p:tagLst xmlns:p="http://schemas.openxmlformats.org/presentationml/2006/main">
  <p:tag name="AS_UNIQUEID" val="826"/>
</p:tagLst>
</file>

<file path=ppt/tags/tag609.xml><?xml version="1.0" encoding="utf-8"?>
<p:tagLst xmlns:p="http://schemas.openxmlformats.org/presentationml/2006/main">
  <p:tag name="AS_UNIQUEID" val="827"/>
</p:tagLst>
</file>

<file path=ppt/tags/tag61.xml><?xml version="1.0" encoding="utf-8"?>
<p:tagLst xmlns:p="http://schemas.openxmlformats.org/presentationml/2006/main">
  <p:tag name="AS_UNIQUEID" val="6538"/>
</p:tagLst>
</file>

<file path=ppt/tags/tag610.xml><?xml version="1.0" encoding="utf-8"?>
<p:tagLst xmlns:p="http://schemas.openxmlformats.org/presentationml/2006/main">
  <p:tag name="AS_UNIQUEID" val="828"/>
</p:tagLst>
</file>

<file path=ppt/tags/tag611.xml><?xml version="1.0" encoding="utf-8"?>
<p:tagLst xmlns:p="http://schemas.openxmlformats.org/presentationml/2006/main">
  <p:tag name="AS_UNIQUEID" val="829"/>
</p:tagLst>
</file>

<file path=ppt/tags/tag612.xml><?xml version="1.0" encoding="utf-8"?>
<p:tagLst xmlns:p="http://schemas.openxmlformats.org/presentationml/2006/main">
  <p:tag name="AS_UNIQUEID" val="830"/>
</p:tagLst>
</file>

<file path=ppt/tags/tag613.xml><?xml version="1.0" encoding="utf-8"?>
<p:tagLst xmlns:p="http://schemas.openxmlformats.org/presentationml/2006/main">
  <p:tag name="AS_UNIQUEID" val="831"/>
</p:tagLst>
</file>

<file path=ppt/tags/tag614.xml><?xml version="1.0" encoding="utf-8"?>
<p:tagLst xmlns:p="http://schemas.openxmlformats.org/presentationml/2006/main">
  <p:tag name="AS_UNIQUEID" val="832"/>
</p:tagLst>
</file>

<file path=ppt/tags/tag615.xml><?xml version="1.0" encoding="utf-8"?>
<p:tagLst xmlns:p="http://schemas.openxmlformats.org/presentationml/2006/main">
  <p:tag name="AS_UNIQUEID" val="833"/>
</p:tagLst>
</file>

<file path=ppt/tags/tag616.xml><?xml version="1.0" encoding="utf-8"?>
<p:tagLst xmlns:p="http://schemas.openxmlformats.org/presentationml/2006/main">
  <p:tag name="AS_UNIQUEID" val="834"/>
</p:tagLst>
</file>

<file path=ppt/tags/tag617.xml><?xml version="1.0" encoding="utf-8"?>
<p:tagLst xmlns:p="http://schemas.openxmlformats.org/presentationml/2006/main">
  <p:tag name="AS_UNIQUEID" val="835"/>
</p:tagLst>
</file>

<file path=ppt/tags/tag618.xml><?xml version="1.0" encoding="utf-8"?>
<p:tagLst xmlns:p="http://schemas.openxmlformats.org/presentationml/2006/main">
  <p:tag name="AS_UNIQUEID" val="836"/>
</p:tagLst>
</file>

<file path=ppt/tags/tag619.xml><?xml version="1.0" encoding="utf-8"?>
<p:tagLst xmlns:p="http://schemas.openxmlformats.org/presentationml/2006/main">
  <p:tag name="AS_UNIQUEID" val="837"/>
</p:tagLst>
</file>

<file path=ppt/tags/tag62.xml><?xml version="1.0" encoding="utf-8"?>
<p:tagLst xmlns:p="http://schemas.openxmlformats.org/presentationml/2006/main">
  <p:tag name="AS_UNIQUEID" val="6539"/>
</p:tagLst>
</file>

<file path=ppt/tags/tag620.xml><?xml version="1.0" encoding="utf-8"?>
<p:tagLst xmlns:p="http://schemas.openxmlformats.org/presentationml/2006/main">
  <p:tag name="AS_UNIQUEID" val="838"/>
</p:tagLst>
</file>

<file path=ppt/tags/tag621.xml><?xml version="1.0" encoding="utf-8"?>
<p:tagLst xmlns:p="http://schemas.openxmlformats.org/presentationml/2006/main">
  <p:tag name="AS_UNIQUEID" val="839"/>
</p:tagLst>
</file>

<file path=ppt/tags/tag622.xml><?xml version="1.0" encoding="utf-8"?>
<p:tagLst xmlns:p="http://schemas.openxmlformats.org/presentationml/2006/main">
  <p:tag name="AS_UNIQUEID" val="840"/>
</p:tagLst>
</file>

<file path=ppt/tags/tag623.xml><?xml version="1.0" encoding="utf-8"?>
<p:tagLst xmlns:p="http://schemas.openxmlformats.org/presentationml/2006/main">
  <p:tag name="AS_UNIQUEID" val="841"/>
</p:tagLst>
</file>

<file path=ppt/tags/tag624.xml><?xml version="1.0" encoding="utf-8"?>
<p:tagLst xmlns:p="http://schemas.openxmlformats.org/presentationml/2006/main">
  <p:tag name="AS_UNIQUEID" val="842"/>
</p:tagLst>
</file>

<file path=ppt/tags/tag625.xml><?xml version="1.0" encoding="utf-8"?>
<p:tagLst xmlns:p="http://schemas.openxmlformats.org/presentationml/2006/main">
  <p:tag name="AS_UNIQUEID" val="843"/>
</p:tagLst>
</file>

<file path=ppt/tags/tag626.xml><?xml version="1.0" encoding="utf-8"?>
<p:tagLst xmlns:p="http://schemas.openxmlformats.org/presentationml/2006/main">
  <p:tag name="AS_UNIQUEID" val="844"/>
</p:tagLst>
</file>

<file path=ppt/tags/tag627.xml><?xml version="1.0" encoding="utf-8"?>
<p:tagLst xmlns:p="http://schemas.openxmlformats.org/presentationml/2006/main">
  <p:tag name="AS_UNIQUEID" val="845"/>
</p:tagLst>
</file>

<file path=ppt/tags/tag628.xml><?xml version="1.0" encoding="utf-8"?>
<p:tagLst xmlns:p="http://schemas.openxmlformats.org/presentationml/2006/main">
  <p:tag name="AS_UNIQUEID" val="846"/>
</p:tagLst>
</file>

<file path=ppt/tags/tag629.xml><?xml version="1.0" encoding="utf-8"?>
<p:tagLst xmlns:p="http://schemas.openxmlformats.org/presentationml/2006/main">
  <p:tag name="AS_UNIQUEID" val="6901"/>
</p:tagLst>
</file>

<file path=ppt/tags/tag63.xml><?xml version="1.0" encoding="utf-8"?>
<p:tagLst xmlns:p="http://schemas.openxmlformats.org/presentationml/2006/main">
  <p:tag name="AS_UNIQUEID" val="6540"/>
</p:tagLst>
</file>

<file path=ppt/tags/tag630.xml><?xml version="1.0" encoding="utf-8"?>
<p:tagLst xmlns:p="http://schemas.openxmlformats.org/presentationml/2006/main">
  <p:tag name="AS_UNIQUEID" val="6902"/>
  <p:tag name="KSO_WM_BEAUTIFY_FLAG" val=""/>
</p:tagLst>
</file>

<file path=ppt/tags/tag631.xml><?xml version="1.0" encoding="utf-8"?>
<p:tagLst xmlns:p="http://schemas.openxmlformats.org/presentationml/2006/main">
  <p:tag name="AS_UNIQUEID" val="6903"/>
  <p:tag name="KSO_WM_BEAUTIFY_FLAG" val=""/>
</p:tagLst>
</file>

<file path=ppt/tags/tag632.xml><?xml version="1.0" encoding="utf-8"?>
<p:tagLst xmlns:p="http://schemas.openxmlformats.org/presentationml/2006/main">
  <p:tag name="AS_UNIQUEID" val="6904"/>
  <p:tag name="KSO_WM_BEAUTIFY_FLAG" val=""/>
</p:tagLst>
</file>

<file path=ppt/tags/tag633.xml><?xml version="1.0" encoding="utf-8"?>
<p:tagLst xmlns:p="http://schemas.openxmlformats.org/presentationml/2006/main">
  <p:tag name="AS_UNIQUEID" val="856"/>
</p:tagLst>
</file>

<file path=ppt/tags/tag634.xml><?xml version="1.0" encoding="utf-8"?>
<p:tagLst xmlns:p="http://schemas.openxmlformats.org/presentationml/2006/main">
  <p:tag name="AS_UNIQUEID" val="5784"/>
</p:tagLst>
</file>

<file path=ppt/tags/tag635.xml><?xml version="1.0" encoding="utf-8"?>
<p:tagLst xmlns:p="http://schemas.openxmlformats.org/presentationml/2006/main">
  <p:tag name="AS_UNIQUEID" val="616"/>
</p:tagLst>
</file>

<file path=ppt/tags/tag636.xml><?xml version="1.0" encoding="utf-8"?>
<p:tagLst xmlns:p="http://schemas.openxmlformats.org/presentationml/2006/main">
  <p:tag name="AS_UNIQUEID" val="2113"/>
</p:tagLst>
</file>

<file path=ppt/tags/tag637.xml><?xml version="1.0" encoding="utf-8"?>
<p:tagLst xmlns:p="http://schemas.openxmlformats.org/presentationml/2006/main">
  <p:tag name="AS_UNIQUEID" val="2114"/>
</p:tagLst>
</file>

<file path=ppt/tags/tag638.xml><?xml version="1.0" encoding="utf-8"?>
<p:tagLst xmlns:p="http://schemas.openxmlformats.org/presentationml/2006/main">
  <p:tag name="AS_UNIQUEID" val="2115"/>
</p:tagLst>
</file>

<file path=ppt/tags/tag639.xml><?xml version="1.0" encoding="utf-8"?>
<p:tagLst xmlns:p="http://schemas.openxmlformats.org/presentationml/2006/main">
  <p:tag name="AS_UNIQUEID" val="699"/>
</p:tagLst>
</file>

<file path=ppt/tags/tag64.xml><?xml version="1.0" encoding="utf-8"?>
<p:tagLst xmlns:p="http://schemas.openxmlformats.org/presentationml/2006/main">
  <p:tag name="AS_UNIQUEID" val="6541"/>
</p:tagLst>
</file>

<file path=ppt/tags/tag640.xml><?xml version="1.0" encoding="utf-8"?>
<p:tagLst xmlns:p="http://schemas.openxmlformats.org/presentationml/2006/main">
  <p:tag name="AS_UNIQUEID" val="5785"/>
</p:tagLst>
</file>

<file path=ppt/tags/tag641.xml><?xml version="1.0" encoding="utf-8"?>
<p:tagLst xmlns:p="http://schemas.openxmlformats.org/presentationml/2006/main">
  <p:tag name="AS_UNIQUEID" val="5786"/>
</p:tagLst>
</file>

<file path=ppt/tags/tag642.xml><?xml version="1.0" encoding="utf-8"?>
<p:tagLst xmlns:p="http://schemas.openxmlformats.org/presentationml/2006/main">
  <p:tag name="AS_UNIQUEID" val="5787"/>
</p:tagLst>
</file>

<file path=ppt/tags/tag643.xml><?xml version="1.0" encoding="utf-8"?>
<p:tagLst xmlns:p="http://schemas.openxmlformats.org/presentationml/2006/main">
  <p:tag name="AS_UNIQUEID" val="2090"/>
</p:tagLst>
</file>

<file path=ppt/tags/tag644.xml><?xml version="1.0" encoding="utf-8"?>
<p:tagLst xmlns:p="http://schemas.openxmlformats.org/presentationml/2006/main">
  <p:tag name="AS_UNIQUEID" val="616"/>
</p:tagLst>
</file>

<file path=ppt/tags/tag645.xml><?xml version="1.0" encoding="utf-8"?>
<p:tagLst xmlns:p="http://schemas.openxmlformats.org/presentationml/2006/main">
  <p:tag name="AS_UNIQUEID" val="2120"/>
</p:tagLst>
</file>

<file path=ppt/tags/tag646.xml><?xml version="1.0" encoding="utf-8"?>
<p:tagLst xmlns:p="http://schemas.openxmlformats.org/presentationml/2006/main">
  <p:tag name="AS_UNIQUEID" val="6906"/>
</p:tagLst>
</file>

<file path=ppt/tags/tag647.xml><?xml version="1.0" encoding="utf-8"?>
<p:tagLst xmlns:p="http://schemas.openxmlformats.org/presentationml/2006/main">
  <p:tag name="AS_UNIQUEID" val="6907"/>
  <p:tag name="KSO_WM_BEAUTIFY_FLAG" val=""/>
</p:tagLst>
</file>

<file path=ppt/tags/tag648.xml><?xml version="1.0" encoding="utf-8"?>
<p:tagLst xmlns:p="http://schemas.openxmlformats.org/presentationml/2006/main">
  <p:tag name="AS_UNIQUEID" val="6908"/>
  <p:tag name="KSO_WM_BEAUTIFY_FLAG" val=""/>
</p:tagLst>
</file>

<file path=ppt/tags/tag649.xml><?xml version="1.0" encoding="utf-8"?>
<p:tagLst xmlns:p="http://schemas.openxmlformats.org/presentationml/2006/main">
  <p:tag name="AS_UNIQUEID" val="6909"/>
  <p:tag name="KSO_WM_BEAUTIFY_FLAG" val=""/>
</p:tagLst>
</file>

<file path=ppt/tags/tag65.xml><?xml version="1.0" encoding="utf-8"?>
<p:tagLst xmlns:p="http://schemas.openxmlformats.org/presentationml/2006/main">
  <p:tag name="AS_UNIQUEID" val="6542"/>
</p:tagLst>
</file>

<file path=ppt/tags/tag650.xml><?xml version="1.0" encoding="utf-8"?>
<p:tagLst xmlns:p="http://schemas.openxmlformats.org/presentationml/2006/main">
  <p:tag name="AS_UNIQUEID" val="616"/>
  <p:tag name="KSO_WM_BEAUTIFY_FLAG" val=""/>
</p:tagLst>
</file>

<file path=ppt/tags/tag651.xml><?xml version="1.0" encoding="utf-8"?>
<p:tagLst xmlns:p="http://schemas.openxmlformats.org/presentationml/2006/main">
  <p:tag name="AS_UNIQUEID" val="6291"/>
  <p:tag name="KSO_WM_BEAUTIFY_FLAG" val=""/>
</p:tagLst>
</file>

<file path=ppt/tags/tag652.xml><?xml version="1.0" encoding="utf-8"?>
<p:tagLst xmlns:p="http://schemas.openxmlformats.org/presentationml/2006/main">
  <p:tag name="AS_UNIQUEID" val="6910"/>
</p:tagLst>
</file>

<file path=ppt/tags/tag653.xml><?xml version="1.0" encoding="utf-8"?>
<p:tagLst xmlns:p="http://schemas.openxmlformats.org/presentationml/2006/main">
  <p:tag name="AS_UNIQUEID" val="6911"/>
</p:tagLst>
</file>

<file path=ppt/tags/tag654.xml><?xml version="1.0" encoding="utf-8"?>
<p:tagLst xmlns:p="http://schemas.openxmlformats.org/presentationml/2006/main">
  <p:tag name="AS_UNIQUEID" val="6912"/>
</p:tagLst>
</file>

<file path=ppt/tags/tag655.xml><?xml version="1.0" encoding="utf-8"?>
<p:tagLst xmlns:p="http://schemas.openxmlformats.org/presentationml/2006/main">
  <p:tag name="AS_UNIQUEID" val="6913"/>
</p:tagLst>
</file>

<file path=ppt/tags/tag656.xml><?xml version="1.0" encoding="utf-8"?>
<p:tagLst xmlns:p="http://schemas.openxmlformats.org/presentationml/2006/main">
  <p:tag name="AS_UNIQUEID" val="6914"/>
</p:tagLst>
</file>

<file path=ppt/tags/tag657.xml><?xml version="1.0" encoding="utf-8"?>
<p:tagLst xmlns:p="http://schemas.openxmlformats.org/presentationml/2006/main">
  <p:tag name="AS_UNIQUEID" val="6915"/>
</p:tagLst>
</file>

<file path=ppt/tags/tag658.xml><?xml version="1.0" encoding="utf-8"?>
<p:tagLst xmlns:p="http://schemas.openxmlformats.org/presentationml/2006/main">
  <p:tag name="AS_UNIQUEID" val="6916"/>
</p:tagLst>
</file>

<file path=ppt/tags/tag659.xml><?xml version="1.0" encoding="utf-8"?>
<p:tagLst xmlns:p="http://schemas.openxmlformats.org/presentationml/2006/main">
  <p:tag name="AS_UNIQUEID" val="6917"/>
</p:tagLst>
</file>

<file path=ppt/tags/tag66.xml><?xml version="1.0" encoding="utf-8"?>
<p:tagLst xmlns:p="http://schemas.openxmlformats.org/presentationml/2006/main">
  <p:tag name="AS_UNIQUEID" val="6543"/>
</p:tagLst>
</file>

<file path=ppt/tags/tag660.xml><?xml version="1.0" encoding="utf-8"?>
<p:tagLst xmlns:p="http://schemas.openxmlformats.org/presentationml/2006/main">
  <p:tag name="AS_UNIQUEID" val="6918"/>
</p:tagLst>
</file>

<file path=ppt/tags/tag661.xml><?xml version="1.0" encoding="utf-8"?>
<p:tagLst xmlns:p="http://schemas.openxmlformats.org/presentationml/2006/main">
  <p:tag name="AS_UNIQUEID" val="6919"/>
</p:tagLst>
</file>

<file path=ppt/tags/tag662.xml><?xml version="1.0" encoding="utf-8"?>
<p:tagLst xmlns:p="http://schemas.openxmlformats.org/presentationml/2006/main">
  <p:tag name="AS_UNIQUEID" val="6920"/>
</p:tagLst>
</file>

<file path=ppt/tags/tag663.xml><?xml version="1.0" encoding="utf-8"?>
<p:tagLst xmlns:p="http://schemas.openxmlformats.org/presentationml/2006/main">
  <p:tag name="AS_UNIQUEID" val="6921"/>
</p:tagLst>
</file>

<file path=ppt/tags/tag664.xml><?xml version="1.0" encoding="utf-8"?>
<p:tagLst xmlns:p="http://schemas.openxmlformats.org/presentationml/2006/main">
  <p:tag name="AS_UNIQUEID" val="6922"/>
</p:tagLst>
</file>

<file path=ppt/tags/tag665.xml><?xml version="1.0" encoding="utf-8"?>
<p:tagLst xmlns:p="http://schemas.openxmlformats.org/presentationml/2006/main">
  <p:tag name="AS_UNIQUEID" val="6923"/>
</p:tagLst>
</file>

<file path=ppt/tags/tag666.xml><?xml version="1.0" encoding="utf-8"?>
<p:tagLst xmlns:p="http://schemas.openxmlformats.org/presentationml/2006/main">
  <p:tag name="AS_UNIQUEID" val="6924"/>
</p:tagLst>
</file>

<file path=ppt/tags/tag667.xml><?xml version="1.0" encoding="utf-8"?>
<p:tagLst xmlns:p="http://schemas.openxmlformats.org/presentationml/2006/main">
  <p:tag name="AS_UNIQUEID" val="6925"/>
</p:tagLst>
</file>

<file path=ppt/tags/tag668.xml><?xml version="1.0" encoding="utf-8"?>
<p:tagLst xmlns:p="http://schemas.openxmlformats.org/presentationml/2006/main">
  <p:tag name="AS_UNIQUEID" val="6926"/>
</p:tagLst>
</file>

<file path=ppt/tags/tag669.xml><?xml version="1.0" encoding="utf-8"?>
<p:tagLst xmlns:p="http://schemas.openxmlformats.org/presentationml/2006/main">
  <p:tag name="AS_UNIQUEID" val="6927"/>
</p:tagLst>
</file>

<file path=ppt/tags/tag67.xml><?xml version="1.0" encoding="utf-8"?>
<p:tagLst xmlns:p="http://schemas.openxmlformats.org/presentationml/2006/main">
  <p:tag name="AS_UNIQUEID" val="6544"/>
</p:tagLst>
</file>

<file path=ppt/tags/tag670.xml><?xml version="1.0" encoding="utf-8"?>
<p:tagLst xmlns:p="http://schemas.openxmlformats.org/presentationml/2006/main">
  <p:tag name="AS_UNIQUEID" val="6928"/>
</p:tagLst>
</file>

<file path=ppt/tags/tag671.xml><?xml version="1.0" encoding="utf-8"?>
<p:tagLst xmlns:p="http://schemas.openxmlformats.org/presentationml/2006/main">
  <p:tag name="AS_UNIQUEID" val="6929"/>
</p:tagLst>
</file>

<file path=ppt/tags/tag672.xml><?xml version="1.0" encoding="utf-8"?>
<p:tagLst xmlns:p="http://schemas.openxmlformats.org/presentationml/2006/main">
  <p:tag name="AS_UNIQUEID" val="6930"/>
</p:tagLst>
</file>

<file path=ppt/tags/tag673.xml><?xml version="1.0" encoding="utf-8"?>
<p:tagLst xmlns:p="http://schemas.openxmlformats.org/presentationml/2006/main">
  <p:tag name="AS_UNIQUEID" val="6931"/>
</p:tagLst>
</file>

<file path=ppt/tags/tag674.xml><?xml version="1.0" encoding="utf-8"?>
<p:tagLst xmlns:p="http://schemas.openxmlformats.org/presentationml/2006/main">
  <p:tag name="AS_UNIQUEID" val="6932"/>
</p:tagLst>
</file>

<file path=ppt/tags/tag675.xml><?xml version="1.0" encoding="utf-8"?>
<p:tagLst xmlns:p="http://schemas.openxmlformats.org/presentationml/2006/main">
  <p:tag name="AS_UNIQUEID" val="6933"/>
</p:tagLst>
</file>

<file path=ppt/tags/tag676.xml><?xml version="1.0" encoding="utf-8"?>
<p:tagLst xmlns:p="http://schemas.openxmlformats.org/presentationml/2006/main">
  <p:tag name="AS_UNIQUEID" val="6934"/>
</p:tagLst>
</file>

<file path=ppt/tags/tag677.xml><?xml version="1.0" encoding="utf-8"?>
<p:tagLst xmlns:p="http://schemas.openxmlformats.org/presentationml/2006/main">
  <p:tag name="AS_UNIQUEID" val="6935"/>
</p:tagLst>
</file>

<file path=ppt/tags/tag678.xml><?xml version="1.0" encoding="utf-8"?>
<p:tagLst xmlns:p="http://schemas.openxmlformats.org/presentationml/2006/main">
  <p:tag name="AS_UNIQUEID" val="6936"/>
</p:tagLst>
</file>

<file path=ppt/tags/tag679.xml><?xml version="1.0" encoding="utf-8"?>
<p:tagLst xmlns:p="http://schemas.openxmlformats.org/presentationml/2006/main">
  <p:tag name="AS_UNIQUEID" val="6937"/>
</p:tagLst>
</file>

<file path=ppt/tags/tag68.xml><?xml version="1.0" encoding="utf-8"?>
<p:tagLst xmlns:p="http://schemas.openxmlformats.org/presentationml/2006/main">
  <p:tag name="AS_UNIQUEID" val="6545"/>
</p:tagLst>
</file>

<file path=ppt/tags/tag680.xml><?xml version="1.0" encoding="utf-8"?>
<p:tagLst xmlns:p="http://schemas.openxmlformats.org/presentationml/2006/main">
  <p:tag name="AS_UNIQUEID" val="6938"/>
</p:tagLst>
</file>

<file path=ppt/tags/tag681.xml><?xml version="1.0" encoding="utf-8"?>
<p:tagLst xmlns:p="http://schemas.openxmlformats.org/presentationml/2006/main">
  <p:tag name="AS_UNIQUEID" val="6939"/>
</p:tagLst>
</file>

<file path=ppt/tags/tag682.xml><?xml version="1.0" encoding="utf-8"?>
<p:tagLst xmlns:p="http://schemas.openxmlformats.org/presentationml/2006/main">
  <p:tag name="AS_UNIQUEID" val="6940"/>
</p:tagLst>
</file>

<file path=ppt/tags/tag683.xml><?xml version="1.0" encoding="utf-8"?>
<p:tagLst xmlns:p="http://schemas.openxmlformats.org/presentationml/2006/main">
  <p:tag name="AS_UNIQUEID" val="6941"/>
</p:tagLst>
</file>

<file path=ppt/tags/tag684.xml><?xml version="1.0" encoding="utf-8"?>
<p:tagLst xmlns:p="http://schemas.openxmlformats.org/presentationml/2006/main">
  <p:tag name="AS_UNIQUEID" val="6942"/>
</p:tagLst>
</file>

<file path=ppt/tags/tag685.xml><?xml version="1.0" encoding="utf-8"?>
<p:tagLst xmlns:p="http://schemas.openxmlformats.org/presentationml/2006/main">
  <p:tag name="AS_UNIQUEID" val="6943"/>
</p:tagLst>
</file>

<file path=ppt/tags/tag686.xml><?xml version="1.0" encoding="utf-8"?>
<p:tagLst xmlns:p="http://schemas.openxmlformats.org/presentationml/2006/main">
  <p:tag name="AS_UNIQUEID" val="6944"/>
</p:tagLst>
</file>

<file path=ppt/tags/tag687.xml><?xml version="1.0" encoding="utf-8"?>
<p:tagLst xmlns:p="http://schemas.openxmlformats.org/presentationml/2006/main">
  <p:tag name="AS_UNIQUEID" val="6945"/>
</p:tagLst>
</file>

<file path=ppt/tags/tag688.xml><?xml version="1.0" encoding="utf-8"?>
<p:tagLst xmlns:p="http://schemas.openxmlformats.org/presentationml/2006/main">
  <p:tag name="AS_UNIQUEID" val="6946"/>
</p:tagLst>
</file>

<file path=ppt/tags/tag689.xml><?xml version="1.0" encoding="utf-8"?>
<p:tagLst xmlns:p="http://schemas.openxmlformats.org/presentationml/2006/main">
  <p:tag name="AS_UNIQUEID" val="6947"/>
</p:tagLst>
</file>

<file path=ppt/tags/tag69.xml><?xml version="1.0" encoding="utf-8"?>
<p:tagLst xmlns:p="http://schemas.openxmlformats.org/presentationml/2006/main">
  <p:tag name="AS_UNIQUEID" val="6546"/>
  <p:tag name="KSO_WM_BEAUTIFY_FLAG" val=""/>
</p:tagLst>
</file>

<file path=ppt/tags/tag690.xml><?xml version="1.0" encoding="utf-8"?>
<p:tagLst xmlns:p="http://schemas.openxmlformats.org/presentationml/2006/main">
  <p:tag name="AS_UNIQUEID" val="6948"/>
</p:tagLst>
</file>

<file path=ppt/tags/tag691.xml><?xml version="1.0" encoding="utf-8"?>
<p:tagLst xmlns:p="http://schemas.openxmlformats.org/presentationml/2006/main">
  <p:tag name="AS_UNIQUEID" val="15"/>
</p:tagLst>
</file>

<file path=ppt/tags/tag692.xml><?xml version="1.0" encoding="utf-8"?>
<p:tagLst xmlns:p="http://schemas.openxmlformats.org/presentationml/2006/main">
  <p:tag name="AS_UNIQUEID" val="16"/>
</p:tagLst>
</file>

<file path=ppt/tags/tag693.xml><?xml version="1.0" encoding="utf-8"?>
<p:tagLst xmlns:p="http://schemas.openxmlformats.org/presentationml/2006/main">
  <p:tag name="AS_UNIQUEID" val="17"/>
</p:tagLst>
</file>

<file path=ppt/tags/tag694.xml><?xml version="1.0" encoding="utf-8"?>
<p:tagLst xmlns:p="http://schemas.openxmlformats.org/presentationml/2006/main">
  <p:tag name="AS_UNIQUEID" val="20"/>
</p:tagLst>
</file>

<file path=ppt/tags/tag695.xml><?xml version="1.0" encoding="utf-8"?>
<p:tagLst xmlns:p="http://schemas.openxmlformats.org/presentationml/2006/main">
  <p:tag name="AS_UNIQUEID" val="48"/>
</p:tagLst>
</file>

<file path=ppt/tags/tag696.xml><?xml version="1.0" encoding="utf-8"?>
<p:tagLst xmlns:p="http://schemas.openxmlformats.org/presentationml/2006/main">
  <p:tag name="AS_UNIQUEID" val="51"/>
</p:tagLst>
</file>

<file path=ppt/tags/tag697.xml><?xml version="1.0" encoding="utf-8"?>
<p:tagLst xmlns:p="http://schemas.openxmlformats.org/presentationml/2006/main">
  <p:tag name="AS_UNIQUEID" val="53"/>
</p:tagLst>
</file>

<file path=ppt/tags/tag698.xml><?xml version="1.0" encoding="utf-8"?>
<p:tagLst xmlns:p="http://schemas.openxmlformats.org/presentationml/2006/main">
  <p:tag name="AS_UNIQUEID" val="55"/>
</p:tagLst>
</file>

<file path=ppt/tags/tag699.xml><?xml version="1.0" encoding="utf-8"?>
<p:tagLst xmlns:p="http://schemas.openxmlformats.org/presentationml/2006/main">
  <p:tag name="AS_UNIQUEID" val="56"/>
</p:tagLst>
</file>

<file path=ppt/tags/tag7.xml><?xml version="1.0" encoding="utf-8"?>
<p:tagLst xmlns:p="http://schemas.openxmlformats.org/presentationml/2006/main">
  <p:tag name="AS_UNIQUEID" val="6480"/>
</p:tagLst>
</file>

<file path=ppt/tags/tag70.xml><?xml version="1.0" encoding="utf-8"?>
<p:tagLst xmlns:p="http://schemas.openxmlformats.org/presentationml/2006/main">
  <p:tag name="AS_UNIQUEID" val="6547"/>
  <p:tag name="KSO_WM_BEAUTIFY_FLAG" val=""/>
</p:tagLst>
</file>

<file path=ppt/tags/tag700.xml><?xml version="1.0" encoding="utf-8"?>
<p:tagLst xmlns:p="http://schemas.openxmlformats.org/presentationml/2006/main">
  <p:tag name="AS_UNIQUEID" val="54"/>
</p:tagLst>
</file>

<file path=ppt/tags/tag701.xml><?xml version="1.0" encoding="utf-8"?>
<p:tagLst xmlns:p="http://schemas.openxmlformats.org/presentationml/2006/main">
  <p:tag name="AS_UNIQUEID" val="6950"/>
</p:tagLst>
</file>

<file path=ppt/tags/tag702.xml><?xml version="1.0" encoding="utf-8"?>
<p:tagLst xmlns:p="http://schemas.openxmlformats.org/presentationml/2006/main">
  <p:tag name="AS_UNIQUEID" val="6951"/>
  <p:tag name="KSO_WM_BEAUTIFY_FLAG" val=""/>
</p:tagLst>
</file>

<file path=ppt/tags/tag703.xml><?xml version="1.0" encoding="utf-8"?>
<p:tagLst xmlns:p="http://schemas.openxmlformats.org/presentationml/2006/main">
  <p:tag name="AS_UNIQUEID" val="6952"/>
  <p:tag name="KSO_WM_BEAUTIFY_FLAG" val=""/>
</p:tagLst>
</file>

<file path=ppt/tags/tag704.xml><?xml version="1.0" encoding="utf-8"?>
<p:tagLst xmlns:p="http://schemas.openxmlformats.org/presentationml/2006/main">
  <p:tag name="AS_UNIQUEID" val="6953"/>
  <p:tag name="KSO_WM_BEAUTIFY_FLAG" val=""/>
</p:tagLst>
</file>

<file path=ppt/tags/tag705.xml><?xml version="1.0" encoding="utf-8"?>
<p:tagLst xmlns:p="http://schemas.openxmlformats.org/presentationml/2006/main">
  <p:tag name="AS_UNIQUEID" val="1937"/>
  <p:tag name="KSO_WM_BEAUTIFY_FLAG" val=""/>
</p:tagLst>
</file>

<file path=ppt/tags/tag706.xml><?xml version="1.0" encoding="utf-8"?>
<p:tagLst xmlns:p="http://schemas.openxmlformats.org/presentationml/2006/main">
  <p:tag name="AS_UNIQUEID" val="1372"/>
  <p:tag name="KSO_WM_BEAUTIFY_FLAG" val="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4736*3158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707.xml><?xml version="1.0" encoding="utf-8"?>
<p:tagLst xmlns:p="http://schemas.openxmlformats.org/presentationml/2006/main">
  <p:tag name="AS_UNIQUEID" val="1376"/>
  <p:tag name="KSO_WM_BEAUTIFY_FLAG" val="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4591*3178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708.xml><?xml version="1.0" encoding="utf-8"?>
<p:tagLst xmlns:p="http://schemas.openxmlformats.org/presentationml/2006/main">
  <p:tag name="AS_UNIQUEID" val="1937"/>
</p:tagLst>
</file>

<file path=ppt/tags/tag709.xml><?xml version="1.0" encoding="utf-8"?>
<p:tagLst xmlns:p="http://schemas.openxmlformats.org/presentationml/2006/main">
  <p:tag name="AS_UNIQUEID" val="6955"/>
</p:tagLst>
</file>

<file path=ppt/tags/tag71.xml><?xml version="1.0" encoding="utf-8"?>
<p:tagLst xmlns:p="http://schemas.openxmlformats.org/presentationml/2006/main">
  <p:tag name="AS_UNIQUEID" val="6548"/>
  <p:tag name="KSO_WM_BEAUTIFY_FLAG" val=""/>
</p:tagLst>
</file>

<file path=ppt/tags/tag710.xml><?xml version="1.0" encoding="utf-8"?>
<p:tagLst xmlns:p="http://schemas.openxmlformats.org/presentationml/2006/main">
  <p:tag name="AS_UNIQUEID" val="6956"/>
  <p:tag name="KSO_WM_BEAUTIFY_FLAG" val=""/>
</p:tagLst>
</file>

<file path=ppt/tags/tag711.xml><?xml version="1.0" encoding="utf-8"?>
<p:tagLst xmlns:p="http://schemas.openxmlformats.org/presentationml/2006/main">
  <p:tag name="AS_UNIQUEID" val="6957"/>
  <p:tag name="KSO_WM_BEAUTIFY_FLAG" val=""/>
</p:tagLst>
</file>

<file path=ppt/tags/tag712.xml><?xml version="1.0" encoding="utf-8"?>
<p:tagLst xmlns:p="http://schemas.openxmlformats.org/presentationml/2006/main">
  <p:tag name="AS_UNIQUEID" val="6958"/>
  <p:tag name="KSO_WM_BEAUTIFY_FLAG" val=""/>
</p:tagLst>
</file>

<file path=ppt/tags/tag713.xml><?xml version="1.0" encoding="utf-8"?>
<p:tagLst xmlns:p="http://schemas.openxmlformats.org/presentationml/2006/main">
  <p:tag name="AS_UNIQUEID" val="616"/>
  <p:tag name="KSO_WM_BEAUTIFY_FLAG" val=""/>
</p:tagLst>
</file>

<file path=ppt/tags/tag714.xml><?xml version="1.0" encoding="utf-8"?>
<p:tagLst xmlns:p="http://schemas.openxmlformats.org/presentationml/2006/main">
  <p:tag name="AS_UNIQUEID" val="2131"/>
</p:tagLst>
</file>

<file path=ppt/tags/tag715.xml><?xml version="1.0" encoding="utf-8"?>
<p:tagLst xmlns:p="http://schemas.openxmlformats.org/presentationml/2006/main">
  <p:tag name="AS_UNIQUEID" val="5263"/>
</p:tagLst>
</file>

<file path=ppt/tags/tag716.xml><?xml version="1.0" encoding="utf-8"?>
<p:tagLst xmlns:p="http://schemas.openxmlformats.org/presentationml/2006/main">
  <p:tag name="AS_UNIQUEID" val="3637"/>
</p:tagLst>
</file>

<file path=ppt/tags/tag717.xml><?xml version="1.0" encoding="utf-8"?>
<p:tagLst xmlns:p="http://schemas.openxmlformats.org/presentationml/2006/main">
  <p:tag name="AS_UNIQUEID" val="5281"/>
</p:tagLst>
</file>

<file path=ppt/tags/tag718.xml><?xml version="1.0" encoding="utf-8"?>
<p:tagLst xmlns:p="http://schemas.openxmlformats.org/presentationml/2006/main">
  <p:tag name="AS_UNIQUEID" val="3637"/>
</p:tagLst>
</file>

<file path=ppt/tags/tag719.xml><?xml version="1.0" encoding="utf-8"?>
<p:tagLst xmlns:p="http://schemas.openxmlformats.org/presentationml/2006/main">
  <p:tag name="AS_UNIQUEID" val="3637"/>
</p:tagLst>
</file>

<file path=ppt/tags/tag72.xml><?xml version="1.0" encoding="utf-8"?>
<p:tagLst xmlns:p="http://schemas.openxmlformats.org/presentationml/2006/main">
  <p:tag name="AS_UNIQUEID" val="6550"/>
</p:tagLst>
</file>

<file path=ppt/tags/tag720.xml><?xml version="1.0" encoding="utf-8"?>
<p:tagLst xmlns:p="http://schemas.openxmlformats.org/presentationml/2006/main">
  <p:tag name="AS_UNIQUEID" val="5317"/>
</p:tagLst>
</file>

<file path=ppt/tags/tag721.xml><?xml version="1.0" encoding="utf-8"?>
<p:tagLst xmlns:p="http://schemas.openxmlformats.org/presentationml/2006/main">
  <p:tag name="AS_UNIQUEID" val="5318"/>
</p:tagLst>
</file>

<file path=ppt/tags/tag722.xml><?xml version="1.0" encoding="utf-8"?>
<p:tagLst xmlns:p="http://schemas.openxmlformats.org/presentationml/2006/main">
  <p:tag name="AS_UNIQUEID" val="5319"/>
</p:tagLst>
</file>

<file path=ppt/tags/tag723.xml><?xml version="1.0" encoding="utf-8"?>
<p:tagLst xmlns:p="http://schemas.openxmlformats.org/presentationml/2006/main">
  <p:tag name="AS_UNIQUEID" val="5320"/>
</p:tagLst>
</file>

<file path=ppt/tags/tag724.xml><?xml version="1.0" encoding="utf-8"?>
<p:tagLst xmlns:p="http://schemas.openxmlformats.org/presentationml/2006/main">
  <p:tag name="AS_UNIQUEID" val="1206"/>
</p:tagLst>
</file>

<file path=ppt/tags/tag725.xml><?xml version="1.0" encoding="utf-8"?>
<p:tagLst xmlns:p="http://schemas.openxmlformats.org/presentationml/2006/main">
  <p:tag name="AS_UNIQUEID" val="1207"/>
  <p:tag name="KSO_WM_BEAUTIFY_FLAG" val=""/>
</p:tagLst>
</file>

<file path=ppt/tags/tag726.xml><?xml version="1.0" encoding="utf-8"?>
<p:tagLst xmlns:p="http://schemas.openxmlformats.org/presentationml/2006/main">
  <p:tag name="AS_UNIQUEID" val="1208"/>
  <p:tag name="KSO_WM_BEAUTIFY_FLAG" val=""/>
</p:tagLst>
</file>

<file path=ppt/tags/tag727.xml><?xml version="1.0" encoding="utf-8"?>
<p:tagLst xmlns:p="http://schemas.openxmlformats.org/presentationml/2006/main">
  <p:tag name="AS_UNIQUEID" val="1209"/>
</p:tagLst>
</file>

<file path=ppt/tags/tag728.xml><?xml version="1.0" encoding="utf-8"?>
<p:tagLst xmlns:p="http://schemas.openxmlformats.org/presentationml/2006/main">
  <p:tag name="AS_UNIQUEID" val="1210"/>
  <p:tag name="KSO_WM_BEAUTIFY_FLAG" val=""/>
</p:tagLst>
</file>

<file path=ppt/tags/tag729.xml><?xml version="1.0" encoding="utf-8"?>
<p:tagLst xmlns:p="http://schemas.openxmlformats.org/presentationml/2006/main">
  <p:tag name="AS_UNIQUEID" val="1211"/>
  <p:tag name="KSO_WM_BEAUTIFY_FLAG" val=""/>
</p:tagLst>
</file>

<file path=ppt/tags/tag73.xml><?xml version="1.0" encoding="utf-8"?>
<p:tagLst xmlns:p="http://schemas.openxmlformats.org/presentationml/2006/main">
  <p:tag name="AS_UNIQUEID" val="6551"/>
</p:tagLst>
</file>

<file path=ppt/tags/tag730.xml><?xml version="1.0" encoding="utf-8"?>
<p:tagLst xmlns:p="http://schemas.openxmlformats.org/presentationml/2006/main">
  <p:tag name="AS_UNIQUEID" val="2588"/>
</p:tagLst>
</file>

<file path=ppt/tags/tag731.xml><?xml version="1.0" encoding="utf-8"?>
<p:tagLst xmlns:p="http://schemas.openxmlformats.org/presentationml/2006/main">
  <p:tag name="AS_UNIQUEID" val="5259"/>
</p:tagLst>
</file>

<file path=ppt/tags/tag732.xml><?xml version="1.0" encoding="utf-8"?>
<p:tagLst xmlns:p="http://schemas.openxmlformats.org/presentationml/2006/main">
  <p:tag name="AS_UNIQUEID" val="5260"/>
</p:tagLst>
</file>

<file path=ppt/tags/tag733.xml><?xml version="1.0" encoding="utf-8"?>
<p:tagLst xmlns:p="http://schemas.openxmlformats.org/presentationml/2006/main">
  <p:tag name="AS_UNIQUEID" val="6323"/>
</p:tagLst>
</file>

<file path=ppt/tags/tag734.xml><?xml version="1.0" encoding="utf-8"?>
<p:tagLst xmlns:p="http://schemas.openxmlformats.org/presentationml/2006/main">
  <p:tag name="AS_UNIQUEID" val="6325"/>
</p:tagLst>
</file>

<file path=ppt/tags/tag735.xml><?xml version="1.0" encoding="utf-8"?>
<p:tagLst xmlns:p="http://schemas.openxmlformats.org/presentationml/2006/main">
  <p:tag name="AS_UNIQUEID" val="5261"/>
</p:tagLst>
</file>

<file path=ppt/tags/tag736.xml><?xml version="1.0" encoding="utf-8"?>
<p:tagLst xmlns:p="http://schemas.openxmlformats.org/presentationml/2006/main">
  <p:tag name="AS_UNIQUEID" val="6960"/>
</p:tagLst>
</file>

<file path=ppt/tags/tag737.xml><?xml version="1.0" encoding="utf-8"?>
<p:tagLst xmlns:p="http://schemas.openxmlformats.org/presentationml/2006/main">
  <p:tag name="AS_UNIQUEID" val="6961"/>
  <p:tag name="KSO_WM_BEAUTIFY_FLAG" val=""/>
</p:tagLst>
</file>

<file path=ppt/tags/tag738.xml><?xml version="1.0" encoding="utf-8"?>
<p:tagLst xmlns:p="http://schemas.openxmlformats.org/presentationml/2006/main">
  <p:tag name="AS_UNIQUEID" val="6962"/>
  <p:tag name="KSO_WM_BEAUTIFY_FLAG" val=""/>
</p:tagLst>
</file>

<file path=ppt/tags/tag739.xml><?xml version="1.0" encoding="utf-8"?>
<p:tagLst xmlns:p="http://schemas.openxmlformats.org/presentationml/2006/main">
  <p:tag name="AS_UNIQUEID" val="6963"/>
  <p:tag name="KSO_WM_BEAUTIFY_FLAG" val=""/>
</p:tagLst>
</file>

<file path=ppt/tags/tag74.xml><?xml version="1.0" encoding="utf-8"?>
<p:tagLst xmlns:p="http://schemas.openxmlformats.org/presentationml/2006/main">
  <p:tag name="AS_UNIQUEID" val="6552"/>
</p:tagLst>
</file>

<file path=ppt/tags/tag740.xml><?xml version="1.0" encoding="utf-8"?>
<p:tagLst xmlns:p="http://schemas.openxmlformats.org/presentationml/2006/main">
  <p:tag name="AS_UNIQUEID" val="616"/>
  <p:tag name="KSO_WM_BEAUTIFY_FLAG" val=""/>
</p:tagLst>
</file>

<file path=ppt/tags/tag741.xml><?xml version="1.0" encoding="utf-8"?>
<p:tagLst xmlns:p="http://schemas.openxmlformats.org/presentationml/2006/main">
  <p:tag name="AS_UNIQUEID" val="2131"/>
</p:tagLst>
</file>

<file path=ppt/tags/tag742.xml><?xml version="1.0" encoding="utf-8"?>
<p:tagLst xmlns:p="http://schemas.openxmlformats.org/presentationml/2006/main">
  <p:tag name="AS_UNIQUEID" val="5263"/>
</p:tagLst>
</file>

<file path=ppt/tags/tag743.xml><?xml version="1.0" encoding="utf-8"?>
<p:tagLst xmlns:p="http://schemas.openxmlformats.org/presentationml/2006/main">
  <p:tag name="AS_UNIQUEID" val="3637"/>
</p:tagLst>
</file>

<file path=ppt/tags/tag744.xml><?xml version="1.0" encoding="utf-8"?>
<p:tagLst xmlns:p="http://schemas.openxmlformats.org/presentationml/2006/main">
  <p:tag name="AS_UNIQUEID" val="5281"/>
</p:tagLst>
</file>

<file path=ppt/tags/tag745.xml><?xml version="1.0" encoding="utf-8"?>
<p:tagLst xmlns:p="http://schemas.openxmlformats.org/presentationml/2006/main">
  <p:tag name="AS_UNIQUEID" val="3637"/>
</p:tagLst>
</file>

<file path=ppt/tags/tag746.xml><?xml version="1.0" encoding="utf-8"?>
<p:tagLst xmlns:p="http://schemas.openxmlformats.org/presentationml/2006/main">
  <p:tag name="AS_UNIQUEID" val="3637"/>
</p:tagLst>
</file>

<file path=ppt/tags/tag747.xml><?xml version="1.0" encoding="utf-8"?>
<p:tagLst xmlns:p="http://schemas.openxmlformats.org/presentationml/2006/main">
  <p:tag name="AS_UNIQUEID" val="5279"/>
</p:tagLst>
</file>

<file path=ppt/tags/tag748.xml><?xml version="1.0" encoding="utf-8"?>
<p:tagLst xmlns:p="http://schemas.openxmlformats.org/presentationml/2006/main">
  <p:tag name="AS_UNIQUEID" val="5280"/>
</p:tagLst>
</file>

<file path=ppt/tags/tag749.xml><?xml version="1.0" encoding="utf-8"?>
<p:tagLst xmlns:p="http://schemas.openxmlformats.org/presentationml/2006/main">
  <p:tag name="AS_UNIQUEID" val="4511"/>
</p:tagLst>
</file>

<file path=ppt/tags/tag75.xml><?xml version="1.0" encoding="utf-8"?>
<p:tagLst xmlns:p="http://schemas.openxmlformats.org/presentationml/2006/main">
  <p:tag name="AS_UNIQUEID" val="6553"/>
</p:tagLst>
</file>

<file path=ppt/tags/tag750.xml><?xml version="1.0" encoding="utf-8"?>
<p:tagLst xmlns:p="http://schemas.openxmlformats.org/presentationml/2006/main">
  <p:tag name="AS_UNIQUEID" val="5283"/>
</p:tagLst>
</file>

<file path=ppt/tags/tag751.xml><?xml version="1.0" encoding="utf-8"?>
<p:tagLst xmlns:p="http://schemas.openxmlformats.org/presentationml/2006/main">
  <p:tag name="AS_UNIQUEID" val="6964"/>
</p:tagLst>
</file>

<file path=ppt/tags/tag752.xml><?xml version="1.0" encoding="utf-8"?>
<p:tagLst xmlns:p="http://schemas.openxmlformats.org/presentationml/2006/main">
  <p:tag name="AS_UNIQUEID" val="1213"/>
  <p:tag name="KSO_WM_BEAUTIFY_FLAG" val=""/>
</p:tagLst>
</file>

<file path=ppt/tags/tag753.xml><?xml version="1.0" encoding="utf-8"?>
<p:tagLst xmlns:p="http://schemas.openxmlformats.org/presentationml/2006/main">
  <p:tag name="AS_UNIQUEID" val="1214"/>
  <p:tag name="KSO_WM_BEAUTIFY_FLAG" val=""/>
</p:tagLst>
</file>

<file path=ppt/tags/tag754.xml><?xml version="1.0" encoding="utf-8"?>
<p:tagLst xmlns:p="http://schemas.openxmlformats.org/presentationml/2006/main">
  <p:tag name="AS_UNIQUEID" val="1215"/>
  <p:tag name="KSO_WM_BEAUTIFY_FLAG" val=""/>
</p:tagLst>
</file>

<file path=ppt/tags/tag755.xml><?xml version="1.0" encoding="utf-8"?>
<p:tagLst xmlns:p="http://schemas.openxmlformats.org/presentationml/2006/main">
  <p:tag name="AS_UNIQUEID" val="1216"/>
  <p:tag name="KSO_WM_BEAUTIFY_FLAG" val=""/>
</p:tagLst>
</file>

<file path=ppt/tags/tag756.xml><?xml version="1.0" encoding="utf-8"?>
<p:tagLst xmlns:p="http://schemas.openxmlformats.org/presentationml/2006/main">
  <p:tag name="AS_UNIQUEID" val="6337"/>
</p:tagLst>
</file>

<file path=ppt/tags/tag757.xml><?xml version="1.0" encoding="utf-8"?>
<p:tagLst xmlns:p="http://schemas.openxmlformats.org/presentationml/2006/main">
  <p:tag name="AS_UNIQUEID" val="6966"/>
</p:tagLst>
</file>

<file path=ppt/tags/tag758.xml><?xml version="1.0" encoding="utf-8"?>
<p:tagLst xmlns:p="http://schemas.openxmlformats.org/presentationml/2006/main">
  <p:tag name="AS_UNIQUEID" val="6967"/>
  <p:tag name="KSO_WM_BEAUTIFY_FLAG" val=""/>
</p:tagLst>
</file>

<file path=ppt/tags/tag759.xml><?xml version="1.0" encoding="utf-8"?>
<p:tagLst xmlns:p="http://schemas.openxmlformats.org/presentationml/2006/main">
  <p:tag name="AS_UNIQUEID" val="6968"/>
  <p:tag name="KSO_WM_BEAUTIFY_FLAG" val=""/>
</p:tagLst>
</file>

<file path=ppt/tags/tag76.xml><?xml version="1.0" encoding="utf-8"?>
<p:tagLst xmlns:p="http://schemas.openxmlformats.org/presentationml/2006/main">
  <p:tag name="AS_UNIQUEID" val="6554"/>
</p:tagLst>
</file>

<file path=ppt/tags/tag760.xml><?xml version="1.0" encoding="utf-8"?>
<p:tagLst xmlns:p="http://schemas.openxmlformats.org/presentationml/2006/main">
  <p:tag name="AS_UNIQUEID" val="6969"/>
  <p:tag name="KSO_WM_BEAUTIFY_FLAG" val=""/>
</p:tagLst>
</file>

<file path=ppt/tags/tag761.xml><?xml version="1.0" encoding="utf-8"?>
<p:tagLst xmlns:p="http://schemas.openxmlformats.org/presentationml/2006/main">
  <p:tag name="AS_UNIQUEID" val="616"/>
  <p:tag name="KSO_WM_BEAUTIFY_FLAG" val=""/>
</p:tagLst>
</file>

<file path=ppt/tags/tag762.xml><?xml version="1.0" encoding="utf-8"?>
<p:tagLst xmlns:p="http://schemas.openxmlformats.org/presentationml/2006/main">
  <p:tag name="AS_UNIQUEID" val="6970"/>
</p:tagLst>
</file>

<file path=ppt/tags/tag763.xml><?xml version="1.0" encoding="utf-8"?>
<p:tagLst xmlns:p="http://schemas.openxmlformats.org/presentationml/2006/main">
  <p:tag name="AS_UNIQUEID" val="6971"/>
</p:tagLst>
</file>

<file path=ppt/tags/tag764.xml><?xml version="1.0" encoding="utf-8"?>
<p:tagLst xmlns:p="http://schemas.openxmlformats.org/presentationml/2006/main">
  <p:tag name="AS_UNIQUEID" val="1232"/>
</p:tagLst>
</file>

<file path=ppt/tags/tag765.xml><?xml version="1.0" encoding="utf-8"?>
<p:tagLst xmlns:p="http://schemas.openxmlformats.org/presentationml/2006/main">
  <p:tag name="AS_UNIQUEID" val="1233"/>
  <p:tag name="KSO_WM_BEAUTIFY_FLAG" val=""/>
</p:tagLst>
</file>

<file path=ppt/tags/tag766.xml><?xml version="1.0" encoding="utf-8"?>
<p:tagLst xmlns:p="http://schemas.openxmlformats.org/presentationml/2006/main">
  <p:tag name="AS_UNIQUEID" val="1234"/>
</p:tagLst>
</file>

<file path=ppt/tags/tag767.xml><?xml version="1.0" encoding="utf-8"?>
<p:tagLst xmlns:p="http://schemas.openxmlformats.org/presentationml/2006/main">
  <p:tag name="AS_UNIQUEID" val="1235"/>
  <p:tag name="KSO_WM_BEAUTIFY_FLAG" val=""/>
</p:tagLst>
</file>

<file path=ppt/tags/tag768.xml><?xml version="1.0" encoding="utf-8"?>
<p:tagLst xmlns:p="http://schemas.openxmlformats.org/presentationml/2006/main">
  <p:tag name="AS_UNIQUEID" val="1236"/>
  <p:tag name="KSO_WM_BEAUTIFY_FLAG" val=""/>
</p:tagLst>
</file>

<file path=ppt/tags/tag769.xml><?xml version="1.0" encoding="utf-8"?>
<p:tagLst xmlns:p="http://schemas.openxmlformats.org/presentationml/2006/main">
  <p:tag name="AS_UNIQUEID" val="3646"/>
</p:tagLst>
</file>

<file path=ppt/tags/tag77.xml><?xml version="1.0" encoding="utf-8"?>
<p:tagLst xmlns:p="http://schemas.openxmlformats.org/presentationml/2006/main">
  <p:tag name="AS_UNIQUEID" val="6555"/>
</p:tagLst>
</file>

<file path=ppt/tags/tag770.xml><?xml version="1.0" encoding="utf-8"?>
<p:tagLst xmlns:p="http://schemas.openxmlformats.org/presentationml/2006/main">
  <p:tag name="AS_UNIQUEID" val="6972"/>
</p:tagLst>
</file>

<file path=ppt/tags/tag771.xml><?xml version="1.0" encoding="utf-8"?>
<p:tagLst xmlns:p="http://schemas.openxmlformats.org/presentationml/2006/main">
  <p:tag name="AS_UNIQUEID" val="6973"/>
</p:tagLst>
</file>

<file path=ppt/tags/tag772.xml><?xml version="1.0" encoding="utf-8"?>
<p:tagLst xmlns:p="http://schemas.openxmlformats.org/presentationml/2006/main">
  <p:tag name="AS_UNIQUEID" val="6974"/>
</p:tagLst>
</file>

<file path=ppt/tags/tag773.xml><?xml version="1.0" encoding="utf-8"?>
<p:tagLst xmlns:p="http://schemas.openxmlformats.org/presentationml/2006/main">
  <p:tag name="AS_UNIQUEID" val="6975"/>
</p:tagLst>
</file>

<file path=ppt/tags/tag774.xml><?xml version="1.0" encoding="utf-8"?>
<p:tagLst xmlns:p="http://schemas.openxmlformats.org/presentationml/2006/main">
  <p:tag name="AS_UNIQUEID" val="78"/>
</p:tagLst>
</file>

<file path=ppt/tags/tag775.xml><?xml version="1.0" encoding="utf-8"?>
<p:tagLst xmlns:p="http://schemas.openxmlformats.org/presentationml/2006/main">
  <p:tag name="AS_UNIQUEID" val="79"/>
</p:tagLst>
</file>

<file path=ppt/tags/tag776.xml><?xml version="1.0" encoding="utf-8"?>
<p:tagLst xmlns:p="http://schemas.openxmlformats.org/presentationml/2006/main">
  <p:tag name="AS_UNIQUEID" val="85"/>
</p:tagLst>
</file>

<file path=ppt/tags/tag777.xml><?xml version="1.0" encoding="utf-8"?>
<p:tagLst xmlns:p="http://schemas.openxmlformats.org/presentationml/2006/main">
  <p:tag name="AS_UNIQUEID" val="80"/>
  <p:tag name="KSO_WM_BEAUTIFY_FLAG" val=""/>
</p:tagLst>
</file>

<file path=ppt/tags/tag778.xml><?xml version="1.0" encoding="utf-8"?>
<p:tagLst xmlns:p="http://schemas.openxmlformats.org/presentationml/2006/main">
  <p:tag name="AS_UNIQUEID" val="1395"/>
</p:tagLst>
</file>

<file path=ppt/tags/tag779.xml><?xml version="1.0" encoding="utf-8"?>
<p:tagLst xmlns:p="http://schemas.openxmlformats.org/presentationml/2006/main">
  <p:tag name="AS_UNIQUEID" val="82"/>
  <p:tag name="KSO_WM_BEAUTIFY_FLAG" val=""/>
</p:tagLst>
</file>

<file path=ppt/tags/tag78.xml><?xml version="1.0" encoding="utf-8"?>
<p:tagLst xmlns:p="http://schemas.openxmlformats.org/presentationml/2006/main">
  <p:tag name="AS_UNIQUEID" val="6556"/>
</p:tagLst>
</file>

<file path=ppt/tags/tag780.xml><?xml version="1.0" encoding="utf-8"?>
<p:tagLst xmlns:p="http://schemas.openxmlformats.org/presentationml/2006/main">
  <p:tag name="AS_UNIQUEID" val="83"/>
  <p:tag name="KSO_WM_BEAUTIFY_FLAG" val=""/>
</p:tagLst>
</file>

<file path=ppt/tags/tag781.xml><?xml version="1.0" encoding="utf-8"?>
<p:tagLst xmlns:p="http://schemas.openxmlformats.org/presentationml/2006/main">
  <p:tag name="AS_UNIQUEID" val="84"/>
  <p:tag name="KSO_WM_BEAUTIFY_FLAG" val=""/>
</p:tagLst>
</file>

<file path=ppt/tags/tag782.xml><?xml version="1.0" encoding="utf-8"?>
<p:tagLst xmlns:p="http://schemas.openxmlformats.org/presentationml/2006/main">
  <p:tag name="AS_UNIQUEID" val="2464"/>
  <p:tag name="KSO_WM_BEAUTIFY_FLAG" val=""/>
</p:tagLst>
</file>

<file path=ppt/tags/tag783.xml><?xml version="1.0" encoding="utf-8"?>
<p:tagLst xmlns:p="http://schemas.openxmlformats.org/presentationml/2006/main">
  <p:tag name="AS_UNIQUEID" val="6978"/>
</p:tagLst>
</file>

<file path=ppt/tags/tag784.xml><?xml version="1.0" encoding="utf-8"?>
<p:tagLst xmlns:p="http://schemas.openxmlformats.org/presentationml/2006/main">
  <p:tag name="AS_UNIQUEID" val="6979"/>
  <p:tag name="KSO_WM_BEAUTIFY_FLAG" val=""/>
</p:tagLst>
</file>

<file path=ppt/tags/tag785.xml><?xml version="1.0" encoding="utf-8"?>
<p:tagLst xmlns:p="http://schemas.openxmlformats.org/presentationml/2006/main">
  <p:tag name="AS_UNIQUEID" val="6980"/>
  <p:tag name="KSO_WM_BEAUTIFY_FLAG" val=""/>
</p:tagLst>
</file>

<file path=ppt/tags/tag786.xml><?xml version="1.0" encoding="utf-8"?>
<p:tagLst xmlns:p="http://schemas.openxmlformats.org/presentationml/2006/main">
  <p:tag name="AS_UNIQUEID" val="6981"/>
  <p:tag name="KSO_WM_BEAUTIFY_FLAG" val=""/>
</p:tagLst>
</file>

<file path=ppt/tags/tag787.xml><?xml version="1.0" encoding="utf-8"?>
<p:tagLst xmlns:p="http://schemas.openxmlformats.org/presentationml/2006/main">
  <p:tag name="AS_UNIQUEID" val="856"/>
</p:tagLst>
</file>

<file path=ppt/tags/tag788.xml><?xml version="1.0" encoding="utf-8"?>
<p:tagLst xmlns:p="http://schemas.openxmlformats.org/presentationml/2006/main">
  <p:tag name="AS_UNIQUEID" val="6982"/>
</p:tagLst>
</file>

<file path=ppt/tags/tag789.xml><?xml version="1.0" encoding="utf-8"?>
<p:tagLst xmlns:p="http://schemas.openxmlformats.org/presentationml/2006/main">
  <p:tag name="AS_UNIQUEID" val="467"/>
</p:tagLst>
</file>

<file path=ppt/tags/tag79.xml><?xml version="1.0" encoding="utf-8"?>
<p:tagLst xmlns:p="http://schemas.openxmlformats.org/presentationml/2006/main">
  <p:tag name="AS_UNIQUEID" val="6557"/>
</p:tagLst>
</file>

<file path=ppt/tags/tag790.xml><?xml version="1.0" encoding="utf-8"?>
<p:tagLst xmlns:p="http://schemas.openxmlformats.org/presentationml/2006/main">
  <p:tag name="AS_UNIQUEID" val="468"/>
</p:tagLst>
</file>

<file path=ppt/tags/tag791.xml><?xml version="1.0" encoding="utf-8"?>
<p:tagLst xmlns:p="http://schemas.openxmlformats.org/presentationml/2006/main">
  <p:tag name="AS_UNIQUEID" val="469"/>
</p:tagLst>
</file>

<file path=ppt/tags/tag792.xml><?xml version="1.0" encoding="utf-8"?>
<p:tagLst xmlns:p="http://schemas.openxmlformats.org/presentationml/2006/main">
  <p:tag name="AS_UNIQUEID" val="470"/>
</p:tagLst>
</file>

<file path=ppt/tags/tag793.xml><?xml version="1.0" encoding="utf-8"?>
<p:tagLst xmlns:p="http://schemas.openxmlformats.org/presentationml/2006/main">
  <p:tag name="AS_UNIQUEID" val="471"/>
</p:tagLst>
</file>

<file path=ppt/tags/tag794.xml><?xml version="1.0" encoding="utf-8"?>
<p:tagLst xmlns:p="http://schemas.openxmlformats.org/presentationml/2006/main">
  <p:tag name="AS_UNIQUEID" val="473"/>
</p:tagLst>
</file>

<file path=ppt/tags/tag795.xml><?xml version="1.0" encoding="utf-8"?>
<p:tagLst xmlns:p="http://schemas.openxmlformats.org/presentationml/2006/main">
  <p:tag name="AS_UNIQUEID" val="474"/>
</p:tagLst>
</file>

<file path=ppt/tags/tag796.xml><?xml version="1.0" encoding="utf-8"?>
<p:tagLst xmlns:p="http://schemas.openxmlformats.org/presentationml/2006/main">
  <p:tag name="AS_UNIQUEID" val="475"/>
</p:tagLst>
</file>

<file path=ppt/tags/tag797.xml><?xml version="1.0" encoding="utf-8"?>
<p:tagLst xmlns:p="http://schemas.openxmlformats.org/presentationml/2006/main">
  <p:tag name="AS_UNIQUEID" val="476"/>
</p:tagLst>
</file>

<file path=ppt/tags/tag798.xml><?xml version="1.0" encoding="utf-8"?>
<p:tagLst xmlns:p="http://schemas.openxmlformats.org/presentationml/2006/main">
  <p:tag name="AS_UNIQUEID" val="477"/>
</p:tagLst>
</file>

<file path=ppt/tags/tag799.xml><?xml version="1.0" encoding="utf-8"?>
<p:tagLst xmlns:p="http://schemas.openxmlformats.org/presentationml/2006/main">
  <p:tag name="AS_UNIQUEID" val="478"/>
</p:tagLst>
</file>

<file path=ppt/tags/tag8.xml><?xml version="1.0" encoding="utf-8"?>
<p:tagLst xmlns:p="http://schemas.openxmlformats.org/presentationml/2006/main">
  <p:tag name="AS_UNIQUEID" val="6481"/>
</p:tagLst>
</file>

<file path=ppt/tags/tag80.xml><?xml version="1.0" encoding="utf-8"?>
<p:tagLst xmlns:p="http://schemas.openxmlformats.org/presentationml/2006/main">
  <p:tag name="AS_UNIQUEID" val="6558"/>
</p:tagLst>
</file>

<file path=ppt/tags/tag800.xml><?xml version="1.0" encoding="utf-8"?>
<p:tagLst xmlns:p="http://schemas.openxmlformats.org/presentationml/2006/main">
  <p:tag name="AS_UNIQUEID" val="479"/>
</p:tagLst>
</file>

<file path=ppt/tags/tag801.xml><?xml version="1.0" encoding="utf-8"?>
<p:tagLst xmlns:p="http://schemas.openxmlformats.org/presentationml/2006/main">
  <p:tag name="AS_UNIQUEID" val="480"/>
</p:tagLst>
</file>

<file path=ppt/tags/tag802.xml><?xml version="1.0" encoding="utf-8"?>
<p:tagLst xmlns:p="http://schemas.openxmlformats.org/presentationml/2006/main">
  <p:tag name="AS_UNIQUEID" val="481"/>
</p:tagLst>
</file>

<file path=ppt/tags/tag803.xml><?xml version="1.0" encoding="utf-8"?>
<p:tagLst xmlns:p="http://schemas.openxmlformats.org/presentationml/2006/main">
  <p:tag name="AS_UNIQUEID" val="482"/>
</p:tagLst>
</file>

<file path=ppt/tags/tag804.xml><?xml version="1.0" encoding="utf-8"?>
<p:tagLst xmlns:p="http://schemas.openxmlformats.org/presentationml/2006/main">
  <p:tag name="AS_UNIQUEID" val="483"/>
</p:tagLst>
</file>

<file path=ppt/tags/tag805.xml><?xml version="1.0" encoding="utf-8"?>
<p:tagLst xmlns:p="http://schemas.openxmlformats.org/presentationml/2006/main">
  <p:tag name="AS_UNIQUEID" val="484"/>
</p:tagLst>
</file>

<file path=ppt/tags/tag806.xml><?xml version="1.0" encoding="utf-8"?>
<p:tagLst xmlns:p="http://schemas.openxmlformats.org/presentationml/2006/main">
  <p:tag name="AS_UNIQUEID" val="472"/>
</p:tagLst>
</file>

<file path=ppt/tags/tag807.xml><?xml version="1.0" encoding="utf-8"?>
<p:tagLst xmlns:p="http://schemas.openxmlformats.org/presentationml/2006/main">
  <p:tag name="AS_UNIQUEID" val="485"/>
</p:tagLst>
</file>

<file path=ppt/tags/tag808.xml><?xml version="1.0" encoding="utf-8"?>
<p:tagLst xmlns:p="http://schemas.openxmlformats.org/presentationml/2006/main">
  <p:tag name="AS_UNIQUEID" val="486"/>
</p:tagLst>
</file>

<file path=ppt/tags/tag809.xml><?xml version="1.0" encoding="utf-8"?>
<p:tagLst xmlns:p="http://schemas.openxmlformats.org/presentationml/2006/main">
  <p:tag name="AS_UNIQUEID" val="487"/>
</p:tagLst>
</file>

<file path=ppt/tags/tag81.xml><?xml version="1.0" encoding="utf-8"?>
<p:tagLst xmlns:p="http://schemas.openxmlformats.org/presentationml/2006/main">
  <p:tag name="AS_UNIQUEID" val="6560"/>
</p:tagLst>
</file>

<file path=ppt/tags/tag810.xml><?xml version="1.0" encoding="utf-8"?>
<p:tagLst xmlns:p="http://schemas.openxmlformats.org/presentationml/2006/main">
  <p:tag name="AS_UNIQUEID" val="6983"/>
</p:tagLst>
</file>

<file path=ppt/tags/tag811.xml><?xml version="1.0" encoding="utf-8"?>
<p:tagLst xmlns:p="http://schemas.openxmlformats.org/presentationml/2006/main">
  <p:tag name="AS_UNIQUEID" val="6424"/>
  <p:tag name="KSO_WM_BEAUTIFY_FLAG" val=""/>
</p:tagLst>
</file>

<file path=ppt/tags/tag812.xml><?xml version="1.0" encoding="utf-8"?>
<p:tagLst xmlns:p="http://schemas.openxmlformats.org/presentationml/2006/main">
  <p:tag name="AS_UNIQUEID" val="6114"/>
</p:tagLst>
</file>

<file path=ppt/tags/tag813.xml><?xml version="1.0" encoding="utf-8"?>
<p:tagLst xmlns:p="http://schemas.openxmlformats.org/presentationml/2006/main">
  <p:tag name="AS_UNIQUEID" val="5800"/>
  <p:tag name="KSO_WM_BEAUTIFY_FLAG" val=""/>
</p:tagLst>
</file>

<file path=ppt/tags/tag814.xml><?xml version="1.0" encoding="utf-8"?>
<p:tagLst xmlns:p="http://schemas.openxmlformats.org/presentationml/2006/main">
  <p:tag name="AS_UNIQUEID" val="5804"/>
  <p:tag name="KSO_WM_BEAUTIFY_FLAG" val=""/>
</p:tagLst>
</file>

<file path=ppt/tags/tag815.xml><?xml version="1.0" encoding="utf-8"?>
<p:tagLst xmlns:p="http://schemas.openxmlformats.org/presentationml/2006/main">
  <p:tag name="AS_UNIQUEID" val="1841"/>
  <p:tag name="KSO_WM_BEAUTIFY_FLAG" val=""/>
</p:tagLst>
</file>

<file path=ppt/tags/tag816.xml><?xml version="1.0" encoding="utf-8"?>
<p:tagLst xmlns:p="http://schemas.openxmlformats.org/presentationml/2006/main">
  <p:tag name="AS_UNIQUEID" val="6425"/>
</p:tagLst>
</file>

<file path=ppt/tags/tag817.xml><?xml version="1.0" encoding="utf-8"?>
<p:tagLst xmlns:p="http://schemas.openxmlformats.org/presentationml/2006/main">
  <p:tag name="AS_UNIQUEID" val="6986"/>
</p:tagLst>
</file>

<file path=ppt/tags/tag818.xml><?xml version="1.0" encoding="utf-8"?>
<p:tagLst xmlns:p="http://schemas.openxmlformats.org/presentationml/2006/main">
  <p:tag name="AS_UNIQUEID" val="6987"/>
  <p:tag name="KSO_WM_BEAUTIFY_FLAG" val=""/>
</p:tagLst>
</file>

<file path=ppt/tags/tag819.xml><?xml version="1.0" encoding="utf-8"?>
<p:tagLst xmlns:p="http://schemas.openxmlformats.org/presentationml/2006/main">
  <p:tag name="AS_UNIQUEID" val="6988"/>
  <p:tag name="KSO_WM_BEAUTIFY_FLAG" val=""/>
</p:tagLst>
</file>

<file path=ppt/tags/tag82.xml><?xml version="1.0" encoding="utf-8"?>
<p:tagLst xmlns:p="http://schemas.openxmlformats.org/presentationml/2006/main">
  <p:tag name="AS_UNIQUEID" val="6561"/>
</p:tagLst>
</file>

<file path=ppt/tags/tag820.xml><?xml version="1.0" encoding="utf-8"?>
<p:tagLst xmlns:p="http://schemas.openxmlformats.org/presentationml/2006/main">
  <p:tag name="AS_UNIQUEID" val="6989"/>
  <p:tag name="KSO_WM_BEAUTIFY_FLAG" val=""/>
</p:tagLst>
</file>

<file path=ppt/tags/tag821.xml><?xml version="1.0" encoding="utf-8"?>
<p:tagLst xmlns:p="http://schemas.openxmlformats.org/presentationml/2006/main">
  <p:tag name="AS_UNIQUEID" val="111"/>
</p:tagLst>
</file>

<file path=ppt/tags/tag822.xml><?xml version="1.0" encoding="utf-8"?>
<p:tagLst xmlns:p="http://schemas.openxmlformats.org/presentationml/2006/main">
  <p:tag name="AS_UNIQUEID" val="113"/>
</p:tagLst>
</file>

<file path=ppt/tags/tag823.xml><?xml version="1.0" encoding="utf-8"?>
<p:tagLst xmlns:p="http://schemas.openxmlformats.org/presentationml/2006/main">
  <p:tag name="AS_UNIQUEID" val="114"/>
</p:tagLst>
</file>

<file path=ppt/tags/tag824.xml><?xml version="1.0" encoding="utf-8"?>
<p:tagLst xmlns:p="http://schemas.openxmlformats.org/presentationml/2006/main">
  <p:tag name="AS_UNIQUEID" val="115"/>
</p:tagLst>
</file>

<file path=ppt/tags/tag825.xml><?xml version="1.0" encoding="utf-8"?>
<p:tagLst xmlns:p="http://schemas.openxmlformats.org/presentationml/2006/main">
  <p:tag name="AS_UNIQUEID" val="6990"/>
</p:tagLst>
</file>

<file path=ppt/tags/tag826.xml><?xml version="1.0" encoding="utf-8"?>
<p:tagLst xmlns:p="http://schemas.openxmlformats.org/presentationml/2006/main">
  <p:tag name="AS_UNIQUEID" val="120"/>
  <p:tag name="KSO_WM_BEAUTIFY_FLAG" val=""/>
</p:tagLst>
</file>

<file path=ppt/tags/tag827.xml><?xml version="1.0" encoding="utf-8"?>
<p:tagLst xmlns:p="http://schemas.openxmlformats.org/presentationml/2006/main">
  <p:tag name="AS_UNIQUEID" val="122"/>
  <p:tag name="KSO_WM_BEAUTIFY_FLAG" val=""/>
</p:tagLst>
</file>

<file path=ppt/tags/tag828.xml><?xml version="1.0" encoding="utf-8"?>
<p:tagLst xmlns:p="http://schemas.openxmlformats.org/presentationml/2006/main">
  <p:tag name="AS_UNIQUEID" val="6991"/>
</p:tagLst>
</file>

<file path=ppt/tags/tag829.xml><?xml version="1.0" encoding="utf-8"?>
<p:tagLst xmlns:p="http://schemas.openxmlformats.org/presentationml/2006/main">
  <p:tag name="AS_UNIQUEID" val="121"/>
  <p:tag name="KSO_WM_BEAUTIFY_FLAG" val=""/>
</p:tagLst>
</file>

<file path=ppt/tags/tag83.xml><?xml version="1.0" encoding="utf-8"?>
<p:tagLst xmlns:p="http://schemas.openxmlformats.org/presentationml/2006/main">
  <p:tag name="AS_UNIQUEID" val="6562"/>
</p:tagLst>
</file>

<file path=ppt/tags/tag830.xml><?xml version="1.0" encoding="utf-8"?>
<p:tagLst xmlns:p="http://schemas.openxmlformats.org/presentationml/2006/main">
  <p:tag name="AS_UNIQUEID" val="123"/>
  <p:tag name="KSO_WM_BEAUTIFY_FLAG" val=""/>
</p:tagLst>
</file>

<file path=ppt/tags/tag831.xml><?xml version="1.0" encoding="utf-8"?>
<p:tagLst xmlns:p="http://schemas.openxmlformats.org/presentationml/2006/main">
  <p:tag name="AS_UNIQUEID" val="2220"/>
</p:tagLst>
</file>

<file path=ppt/tags/tag832.xml><?xml version="1.0" encoding="utf-8"?>
<p:tagLst xmlns:p="http://schemas.openxmlformats.org/presentationml/2006/main">
  <p:tag name="AS_UNIQUEID" val="118"/>
</p:tagLst>
</file>

<file path=ppt/tags/tag833.xml><?xml version="1.0" encoding="utf-8"?>
<p:tagLst xmlns:p="http://schemas.openxmlformats.org/presentationml/2006/main">
  <p:tag name="AS_UNIQUEID" val="6437"/>
  <p:tag name="KSO_WM_BEAUTIFY_FLAG" val=""/>
</p:tagLst>
</file>

<file path=ppt/tags/tag834.xml><?xml version="1.0" encoding="utf-8"?>
<p:tagLst xmlns:p="http://schemas.openxmlformats.org/presentationml/2006/main">
  <p:tag name="AS_UNIQUEID" val="78"/>
</p:tagLst>
</file>

<file path=ppt/tags/tag835.xml><?xml version="1.0" encoding="utf-8"?>
<p:tagLst xmlns:p="http://schemas.openxmlformats.org/presentationml/2006/main">
  <p:tag name="AS_UNIQUEID" val="616"/>
  <p:tag name="KSO_WM_BEAUTIFY_FLAG" val=""/>
</p:tagLst>
</file>

<file path=ppt/tags/tag836.xml><?xml version="1.0" encoding="utf-8"?>
<p:tagLst xmlns:p="http://schemas.openxmlformats.org/presentationml/2006/main">
  <p:tag name="AS_UNIQUEID" val="6993"/>
</p:tagLst>
</file>

<file path=ppt/tags/tag837.xml><?xml version="1.0" encoding="utf-8"?>
<p:tagLst xmlns:p="http://schemas.openxmlformats.org/presentationml/2006/main">
  <p:tag name="AS_UNIQUEID" val="6994"/>
</p:tagLst>
</file>

<file path=ppt/tags/tag838.xml><?xml version="1.0" encoding="utf-8"?>
<p:tagLst xmlns:p="http://schemas.openxmlformats.org/presentationml/2006/main">
  <p:tag name="AS_UNIQUEID" val="6995"/>
</p:tagLst>
</file>

<file path=ppt/tags/tag839.xml><?xml version="1.0" encoding="utf-8"?>
<p:tagLst xmlns:p="http://schemas.openxmlformats.org/presentationml/2006/main">
  <p:tag name="AS_UNIQUEID" val="6996"/>
</p:tagLst>
</file>

<file path=ppt/tags/tag84.xml><?xml version="1.0" encoding="utf-8"?>
<p:tagLst xmlns:p="http://schemas.openxmlformats.org/presentationml/2006/main">
  <p:tag name="AS_UNIQUEID" val="6563"/>
  <p:tag name="KSO_WM_BEAUTIFY_FLAG" val=""/>
</p:tagLst>
</file>

<file path=ppt/tags/tag840.xml><?xml version="1.0" encoding="utf-8"?>
<p:tagLst xmlns:p="http://schemas.openxmlformats.org/presentationml/2006/main">
  <p:tag name="AS_UNIQUEID" val="6997"/>
</p:tagLst>
</file>

<file path=ppt/tags/tag841.xml><?xml version="1.0" encoding="utf-8"?>
<p:tagLst xmlns:p="http://schemas.openxmlformats.org/presentationml/2006/main">
  <p:tag name="AS_UNIQUEID" val="6998"/>
</p:tagLst>
</file>

<file path=ppt/tags/tag842.xml><?xml version="1.0" encoding="utf-8"?>
<p:tagLst xmlns:p="http://schemas.openxmlformats.org/presentationml/2006/main">
  <p:tag name="AS_UNIQUEID" val="6999"/>
</p:tagLst>
</file>

<file path=ppt/tags/tag843.xml><?xml version="1.0" encoding="utf-8"?>
<p:tagLst xmlns:p="http://schemas.openxmlformats.org/presentationml/2006/main">
  <p:tag name="AS_UNIQUEID" val="7000"/>
</p:tagLst>
</file>

<file path=ppt/tags/tag844.xml><?xml version="1.0" encoding="utf-8"?>
<p:tagLst xmlns:p="http://schemas.openxmlformats.org/presentationml/2006/main">
  <p:tag name="AS_UNIQUEID" val="7001"/>
</p:tagLst>
</file>

<file path=ppt/tags/tag845.xml><?xml version="1.0" encoding="utf-8"?>
<p:tagLst xmlns:p="http://schemas.openxmlformats.org/presentationml/2006/main">
  <p:tag name="AS_UNIQUEID" val="7002"/>
</p:tagLst>
</file>

<file path=ppt/tags/tag846.xml><?xml version="1.0" encoding="utf-8"?>
<p:tagLst xmlns:p="http://schemas.openxmlformats.org/presentationml/2006/main">
  <p:tag name="AS_UNIQUEID" val="7003"/>
</p:tagLst>
</file>

<file path=ppt/tags/tag847.xml><?xml version="1.0" encoding="utf-8"?>
<p:tagLst xmlns:p="http://schemas.openxmlformats.org/presentationml/2006/main">
  <p:tag name="AS_UNIQUEID" val="7004"/>
</p:tagLst>
</file>

<file path=ppt/tags/tag848.xml><?xml version="1.0" encoding="utf-8"?>
<p:tagLst xmlns:p="http://schemas.openxmlformats.org/presentationml/2006/main">
  <p:tag name="AS_UNIQUEID" val="7005"/>
</p:tagLst>
</file>

<file path=ppt/tags/tag849.xml><?xml version="1.0" encoding="utf-8"?>
<p:tagLst xmlns:p="http://schemas.openxmlformats.org/presentationml/2006/main">
  <p:tag name="AS_UNIQUEID" val="7006"/>
</p:tagLst>
</file>

<file path=ppt/tags/tag85.xml><?xml version="1.0" encoding="utf-8"?>
<p:tagLst xmlns:p="http://schemas.openxmlformats.org/presentationml/2006/main">
  <p:tag name="AS_UNIQUEID" val="6564"/>
  <p:tag name="KSO_WM_BEAUTIFY_FLAG" val=""/>
</p:tagLst>
</file>

<file path=ppt/tags/tag850.xml><?xml version="1.0" encoding="utf-8"?>
<p:tagLst xmlns:p="http://schemas.openxmlformats.org/presentationml/2006/main">
  <p:tag name="AS_UNIQUEID" val="7007"/>
</p:tagLst>
</file>

<file path=ppt/tags/tag851.xml><?xml version="1.0" encoding="utf-8"?>
<p:tagLst xmlns:p="http://schemas.openxmlformats.org/presentationml/2006/main">
  <p:tag name="AS_UNIQUEID" val="7008"/>
</p:tagLst>
</file>

<file path=ppt/tags/tag852.xml><?xml version="1.0" encoding="utf-8"?>
<p:tagLst xmlns:p="http://schemas.openxmlformats.org/presentationml/2006/main">
  <p:tag name="AS_UNIQUEID" val="7009"/>
</p:tagLst>
</file>

<file path=ppt/tags/tag853.xml><?xml version="1.0" encoding="utf-8"?>
<p:tagLst xmlns:p="http://schemas.openxmlformats.org/presentationml/2006/main">
  <p:tag name="AS_UNIQUEID" val="7010"/>
</p:tagLst>
</file>

<file path=ppt/tags/tag854.xml><?xml version="1.0" encoding="utf-8"?>
<p:tagLst xmlns:p="http://schemas.openxmlformats.org/presentationml/2006/main">
  <p:tag name="AS_UNIQUEID" val="7011"/>
</p:tagLst>
</file>

<file path=ppt/tags/tag855.xml><?xml version="1.0" encoding="utf-8"?>
<p:tagLst xmlns:p="http://schemas.openxmlformats.org/presentationml/2006/main">
  <p:tag name="AS_UNIQUEID" val="7012"/>
</p:tagLst>
</file>

<file path=ppt/tags/tag856.xml><?xml version="1.0" encoding="utf-8"?>
<p:tagLst xmlns:p="http://schemas.openxmlformats.org/presentationml/2006/main">
  <p:tag name="AS_UNIQUEID" val="7013"/>
</p:tagLst>
</file>

<file path=ppt/tags/tag857.xml><?xml version="1.0" encoding="utf-8"?>
<p:tagLst xmlns:p="http://schemas.openxmlformats.org/presentationml/2006/main">
  <p:tag name="AS_UNIQUEID" val="7014"/>
</p:tagLst>
</file>

<file path=ppt/tags/tag858.xml><?xml version="1.0" encoding="utf-8"?>
<p:tagLst xmlns:p="http://schemas.openxmlformats.org/presentationml/2006/main">
  <p:tag name="AS_UNIQUEID" val="7015"/>
</p:tagLst>
</file>

<file path=ppt/tags/tag859.xml><?xml version="1.0" encoding="utf-8"?>
<p:tagLst xmlns:p="http://schemas.openxmlformats.org/presentationml/2006/main">
  <p:tag name="AS_UNIQUEID" val="7016"/>
</p:tagLst>
</file>

<file path=ppt/tags/tag86.xml><?xml version="1.0" encoding="utf-8"?>
<p:tagLst xmlns:p="http://schemas.openxmlformats.org/presentationml/2006/main">
  <p:tag name="AS_UNIQUEID" val="6565"/>
  <p:tag name="KSO_WM_BEAUTIFY_FLAG" val=""/>
</p:tagLst>
</file>

<file path=ppt/tags/tag860.xml><?xml version="1.0" encoding="utf-8"?>
<p:tagLst xmlns:p="http://schemas.openxmlformats.org/presentationml/2006/main">
  <p:tag name="AS_UNIQUEID" val="7017"/>
</p:tagLst>
</file>

<file path=ppt/tags/tag861.xml><?xml version="1.0" encoding="utf-8"?>
<p:tagLst xmlns:p="http://schemas.openxmlformats.org/presentationml/2006/main">
  <p:tag name="AS_UNIQUEID" val="7018"/>
</p:tagLst>
</file>

<file path=ppt/tags/tag862.xml><?xml version="1.0" encoding="utf-8"?>
<p:tagLst xmlns:p="http://schemas.openxmlformats.org/presentationml/2006/main">
  <p:tag name="AS_UNIQUEID" val="7019"/>
</p:tagLst>
</file>

<file path=ppt/tags/tag863.xml><?xml version="1.0" encoding="utf-8"?>
<p:tagLst xmlns:p="http://schemas.openxmlformats.org/presentationml/2006/main">
  <p:tag name="AS_UNIQUEID" val="7020"/>
</p:tagLst>
</file>

<file path=ppt/tags/tag864.xml><?xml version="1.0" encoding="utf-8"?>
<p:tagLst xmlns:p="http://schemas.openxmlformats.org/presentationml/2006/main">
  <p:tag name="AS_UNIQUEID" val="7021"/>
</p:tagLst>
</file>

<file path=ppt/tags/tag865.xml><?xml version="1.0" encoding="utf-8"?>
<p:tagLst xmlns:p="http://schemas.openxmlformats.org/presentationml/2006/main">
  <p:tag name="AS_UNIQUEID" val="7022"/>
</p:tagLst>
</file>

<file path=ppt/tags/tag866.xml><?xml version="1.0" encoding="utf-8"?>
<p:tagLst xmlns:p="http://schemas.openxmlformats.org/presentationml/2006/main">
  <p:tag name="AS_UNIQUEID" val="7023"/>
</p:tagLst>
</file>

<file path=ppt/tags/tag867.xml><?xml version="1.0" encoding="utf-8"?>
<p:tagLst xmlns:p="http://schemas.openxmlformats.org/presentationml/2006/main">
  <p:tag name="AS_UNIQUEID" val="7024"/>
</p:tagLst>
</file>

<file path=ppt/tags/tag868.xml><?xml version="1.0" encoding="utf-8"?>
<p:tagLst xmlns:p="http://schemas.openxmlformats.org/presentationml/2006/main">
  <p:tag name="AS_UNIQUEID" val="7025"/>
</p:tagLst>
</file>

<file path=ppt/tags/tag869.xml><?xml version="1.0" encoding="utf-8"?>
<p:tagLst xmlns:p="http://schemas.openxmlformats.org/presentationml/2006/main">
  <p:tag name="AS_UNIQUEID" val="7026"/>
</p:tagLst>
</file>

<file path=ppt/tags/tag87.xml><?xml version="1.0" encoding="utf-8"?>
<p:tagLst xmlns:p="http://schemas.openxmlformats.org/presentationml/2006/main">
  <p:tag name="AS_UNIQUEID" val="6566"/>
  <p:tag name="KSO_WM_BEAUTIFY_FLAG" val=""/>
</p:tagLst>
</file>

<file path=ppt/tags/tag870.xml><?xml version="1.0" encoding="utf-8"?>
<p:tagLst xmlns:p="http://schemas.openxmlformats.org/presentationml/2006/main">
  <p:tag name="AS_UNIQUEID" val="7027"/>
</p:tagLst>
</file>

<file path=ppt/tags/tag871.xml><?xml version="1.0" encoding="utf-8"?>
<p:tagLst xmlns:p="http://schemas.openxmlformats.org/presentationml/2006/main">
  <p:tag name="AS_UNIQUEID" val="7028"/>
</p:tagLst>
</file>

<file path=ppt/tags/tag872.xml><?xml version="1.0" encoding="utf-8"?>
<p:tagLst xmlns:p="http://schemas.openxmlformats.org/presentationml/2006/main">
  <p:tag name="AS_UNIQUEID" val="7029"/>
</p:tagLst>
</file>

<file path=ppt/tags/tag873.xml><?xml version="1.0" encoding="utf-8"?>
<p:tagLst xmlns:p="http://schemas.openxmlformats.org/presentationml/2006/main">
  <p:tag name="AS_UNIQUEID" val="7030"/>
</p:tagLst>
</file>

<file path=ppt/tags/tag874.xml><?xml version="1.0" encoding="utf-8"?>
<p:tagLst xmlns:p="http://schemas.openxmlformats.org/presentationml/2006/main">
  <p:tag name="AS_UNIQUEID" val="7031"/>
</p:tagLst>
</file>

<file path=ppt/tags/tag875.xml><?xml version="1.0" encoding="utf-8"?>
<p:tagLst xmlns:p="http://schemas.openxmlformats.org/presentationml/2006/main">
  <p:tag name="AS_UNIQUEID" val="7032"/>
</p:tagLst>
</file>

<file path=ppt/tags/tag876.xml><?xml version="1.0" encoding="utf-8"?>
<p:tagLst xmlns:p="http://schemas.openxmlformats.org/presentationml/2006/main">
  <p:tag name="AS_UNIQUEID" val="7033"/>
</p:tagLst>
</file>

<file path=ppt/tags/tag877.xml><?xml version="1.0" encoding="utf-8"?>
<p:tagLst xmlns:p="http://schemas.openxmlformats.org/presentationml/2006/main">
  <p:tag name="AS_UNIQUEID" val="7034"/>
</p:tagLst>
</file>

<file path=ppt/tags/tag878.xml><?xml version="1.0" encoding="utf-8"?>
<p:tagLst xmlns:p="http://schemas.openxmlformats.org/presentationml/2006/main">
  <p:tag name="AS_UNIQUEID" val="7035"/>
</p:tagLst>
</file>

<file path=ppt/tags/tag879.xml><?xml version="1.0" encoding="utf-8"?>
<p:tagLst xmlns:p="http://schemas.openxmlformats.org/presentationml/2006/main">
  <p:tag name="AS_UNIQUEID" val="7036"/>
</p:tagLst>
</file>

<file path=ppt/tags/tag88.xml><?xml version="1.0" encoding="utf-8"?>
<p:tagLst xmlns:p="http://schemas.openxmlformats.org/presentationml/2006/main">
  <p:tag name="AS_UNIQUEID" val="6567"/>
  <p:tag name="KSO_WM_BEAUTIFY_FLAG" val=""/>
</p:tagLst>
</file>

<file path=ppt/tags/tag880.xml><?xml version="1.0" encoding="utf-8"?>
<p:tagLst xmlns:p="http://schemas.openxmlformats.org/presentationml/2006/main">
  <p:tag name="AS_UNIQUEID" val="7037"/>
</p:tagLst>
</file>

<file path=ppt/tags/tag881.xml><?xml version="1.0" encoding="utf-8"?>
<p:tagLst xmlns:p="http://schemas.openxmlformats.org/presentationml/2006/main">
  <p:tag name="AS_UNIQUEID" val="7038"/>
</p:tagLst>
</file>

<file path=ppt/tags/tag882.xml><?xml version="1.0" encoding="utf-8"?>
<p:tagLst xmlns:p="http://schemas.openxmlformats.org/presentationml/2006/main">
  <p:tag name="AS_UNIQUEID" val="7039"/>
</p:tagLst>
</file>

<file path=ppt/tags/tag883.xml><?xml version="1.0" encoding="utf-8"?>
<p:tagLst xmlns:p="http://schemas.openxmlformats.org/presentationml/2006/main">
  <p:tag name="AS_UNIQUEID" val="7040"/>
</p:tagLst>
</file>

<file path=ppt/tags/tag884.xml><?xml version="1.0" encoding="utf-8"?>
<p:tagLst xmlns:p="http://schemas.openxmlformats.org/presentationml/2006/main">
  <p:tag name="AS_UNIQUEID" val="7041"/>
</p:tagLst>
</file>

<file path=ppt/tags/tag885.xml><?xml version="1.0" encoding="utf-8"?>
<p:tagLst xmlns:p="http://schemas.openxmlformats.org/presentationml/2006/main">
  <p:tag name="AS_UNIQUEID" val="7042"/>
</p:tagLst>
</file>

<file path=ppt/tags/tag886.xml><?xml version="1.0" encoding="utf-8"?>
<p:tagLst xmlns:p="http://schemas.openxmlformats.org/presentationml/2006/main">
  <p:tag name="AS_UNIQUEID" val="7043"/>
</p:tagLst>
</file>

<file path=ppt/tags/tag887.xml><?xml version="1.0" encoding="utf-8"?>
<p:tagLst xmlns:p="http://schemas.openxmlformats.org/presentationml/2006/main">
  <p:tag name="AS_UNIQUEID" val="7044"/>
</p:tagLst>
</file>

<file path=ppt/tags/tag888.xml><?xml version="1.0" encoding="utf-8"?>
<p:tagLst xmlns:p="http://schemas.openxmlformats.org/presentationml/2006/main">
  <p:tag name="AS_UNIQUEID" val="193"/>
</p:tagLst>
</file>

<file path=ppt/tags/tag889.xml><?xml version="1.0" encoding="utf-8"?>
<p:tagLst xmlns:p="http://schemas.openxmlformats.org/presentationml/2006/main">
  <p:tag name="AS_UNIQUEID" val="7045"/>
</p:tagLst>
</file>

<file path=ppt/tags/tag89.xml><?xml version="1.0" encoding="utf-8"?>
<p:tagLst xmlns:p="http://schemas.openxmlformats.org/presentationml/2006/main">
  <p:tag name="AS_UNIQUEID" val="6568"/>
</p:tagLst>
</file>

<file path=ppt/tags/tag890.xml><?xml version="1.0" encoding="utf-8"?>
<p:tagLst xmlns:p="http://schemas.openxmlformats.org/presentationml/2006/main">
  <p:tag name="AS_UNIQUEID" val="7046"/>
</p:tagLst>
</file>

<file path=ppt/tags/tag891.xml><?xml version="1.0" encoding="utf-8"?>
<p:tagLst xmlns:p="http://schemas.openxmlformats.org/presentationml/2006/main">
  <p:tag name="AS_UNIQUEID" val="3701"/>
  <p:tag name="KSO_WM_BEAUTIFY_FLAG" val=""/>
</p:tagLst>
</file>

<file path=ppt/tags/tag892.xml><?xml version="1.0" encoding="utf-8"?>
<p:tagLst xmlns:p="http://schemas.openxmlformats.org/presentationml/2006/main">
  <p:tag name="AS_UNIQUEID" val="6472"/>
</p:tagLst>
</file>

<file path=ppt/tags/tag893.xml><?xml version="1.0" encoding="utf-8"?>
<p:tagLst xmlns:p="http://schemas.openxmlformats.org/presentationml/2006/main">
  <p:tag name="AS_UNIQUEID" val="7049"/>
</p:tagLst>
</file>

<file path=ppt/tags/tag894.xml><?xml version="1.0" encoding="utf-8"?>
<p:tagLst xmlns:p="http://schemas.openxmlformats.org/presentationml/2006/main">
  <p:tag name="AS_UNIQUEID" val="898"/>
</p:tagLst>
</file>

<file path=ppt/tags/tag895.xml><?xml version="1.0" encoding="utf-8"?>
<p:tagLst xmlns:p="http://schemas.openxmlformats.org/presentationml/2006/main">
  <p:tag name="AS_UNIQUEID" val="7051"/>
</p:tagLst>
</file>

<file path=ppt/tags/tag896.xml><?xml version="1.0" encoding="utf-8"?>
<p:tagLst xmlns:p="http://schemas.openxmlformats.org/presentationml/2006/main">
  <p:tag name="AS_UNIQUEID" val="7052"/>
</p:tagLst>
</file>

<file path=ppt/tags/tag897.xml><?xml version="1.0" encoding="utf-8"?>
<p:tagLst xmlns:p="http://schemas.openxmlformats.org/presentationml/2006/main">
  <p:tag name="AS_UNIQUEID" val="7053"/>
</p:tagLst>
</file>

<file path=ppt/tags/tag898.xml><?xml version="1.0" encoding="utf-8"?>
<p:tagLst xmlns:p="http://schemas.openxmlformats.org/presentationml/2006/main">
  <p:tag name="AS_UNIQUEID" val="7054"/>
</p:tagLst>
</file>

<file path=ppt/tags/tag899.xml><?xml version="1.0" encoding="utf-8"?>
<p:tagLst xmlns:p="http://schemas.openxmlformats.org/presentationml/2006/main">
  <p:tag name="AS_UNIQUEID" val="898"/>
</p:tagLst>
</file>

<file path=ppt/tags/tag9.xml><?xml version="1.0" encoding="utf-8"?>
<p:tagLst xmlns:p="http://schemas.openxmlformats.org/presentationml/2006/main">
  <p:tag name="AS_UNIQUEID" val="6482"/>
</p:tagLst>
</file>

<file path=ppt/tags/tag90.xml><?xml version="1.0" encoding="utf-8"?>
<p:tagLst xmlns:p="http://schemas.openxmlformats.org/presentationml/2006/main">
  <p:tag name="AS_UNIQUEID" val="6569"/>
  <p:tag name="KSO_WM_BEAUTIFY_FLAG" val=""/>
</p:tagLst>
</file>

<file path=ppt/tags/tag900.xml><?xml version="1.0" encoding="utf-8"?>
<p:tagLst xmlns:p="http://schemas.openxmlformats.org/presentationml/2006/main">
  <p:tag name="AS_UNIQUEID" val="7056"/>
</p:tagLst>
</file>

<file path=ppt/tags/tag901.xml><?xml version="1.0" encoding="utf-8"?>
<p:tagLst xmlns:p="http://schemas.openxmlformats.org/presentationml/2006/main">
  <p:tag name="AS_UNIQUEID" val="7057"/>
</p:tagLst>
</file>

<file path=ppt/tags/tag902.xml><?xml version="1.0" encoding="utf-8"?>
<p:tagLst xmlns:p="http://schemas.openxmlformats.org/presentationml/2006/main">
  <p:tag name="AS_UNIQUEID" val="898"/>
</p:tagLst>
</file>

<file path=ppt/tags/tag903.xml><?xml version="1.0" encoding="utf-8"?>
<p:tagLst xmlns:p="http://schemas.openxmlformats.org/presentationml/2006/main">
  <p:tag name="AS_UNIQUEID" val="203"/>
</p:tagLst>
</file>

<file path=ppt/tags/tag904.xml><?xml version="1.0" encoding="utf-8"?>
<p:tagLst xmlns:p="http://schemas.openxmlformats.org/presentationml/2006/main">
  <p:tag name="AS_UNIQUEID" val="197"/>
</p:tagLst>
</file>

<file path=ppt/tags/tag905.xml><?xml version="1.0" encoding="utf-8"?>
<p:tagLst xmlns:p="http://schemas.openxmlformats.org/presentationml/2006/main">
  <p:tag name="AS_UNIQUEID" val="196"/>
</p:tagLst>
</file>

<file path=ppt/tags/tag906.xml><?xml version="1.0" encoding="utf-8"?>
<p:tagLst xmlns:p="http://schemas.openxmlformats.org/presentationml/2006/main">
  <p:tag name="AS_UNIQUEID" val="199"/>
</p:tagLst>
</file>

<file path=ppt/tags/tag907.xml><?xml version="1.0" encoding="utf-8"?>
<p:tagLst xmlns:p="http://schemas.openxmlformats.org/presentationml/2006/main">
  <p:tag name="AS_UNIQUEID" val="200"/>
</p:tagLst>
</file>

<file path=ppt/tags/tag908.xml><?xml version="1.0" encoding="utf-8"?>
<p:tagLst xmlns:p="http://schemas.openxmlformats.org/presentationml/2006/main">
  <p:tag name="AS_UNIQUEID" val="198"/>
</p:tagLst>
</file>

<file path=ppt/tags/tag909.xml><?xml version="1.0" encoding="utf-8"?>
<p:tagLst xmlns:p="http://schemas.openxmlformats.org/presentationml/2006/main">
  <p:tag name="AS_UNIQUEID" val="201"/>
</p:tagLst>
</file>

<file path=ppt/tags/tag91.xml><?xml version="1.0" encoding="utf-8"?>
<p:tagLst xmlns:p="http://schemas.openxmlformats.org/presentationml/2006/main">
  <p:tag name="AS_UNIQUEID" val="6570"/>
</p:tagLst>
</file>

<file path=ppt/tags/tag910.xml><?xml version="1.0" encoding="utf-8"?>
<p:tagLst xmlns:p="http://schemas.openxmlformats.org/presentationml/2006/main">
  <p:tag name="AS_UNIQUEID" val="204"/>
</p:tagLst>
</file>

<file path=ppt/tags/tag911.xml><?xml version="1.0" encoding="utf-8"?>
<p:tagLst xmlns:p="http://schemas.openxmlformats.org/presentationml/2006/main">
  <p:tag name="AS_UNIQUEID" val="202"/>
</p:tagLst>
</file>

<file path=ppt/tags/tag912.xml><?xml version="1.0" encoding="utf-8"?>
<p:tagLst xmlns:p="http://schemas.openxmlformats.org/presentationml/2006/main">
  <p:tag name="AS_UNIQUEID" val="223"/>
</p:tagLst>
</file>

<file path=ppt/tags/tag913.xml><?xml version="1.0" encoding="utf-8"?>
<p:tagLst xmlns:p="http://schemas.openxmlformats.org/presentationml/2006/main">
  <p:tag name="AS_UNIQUEID" val="217"/>
</p:tagLst>
</file>

<file path=ppt/tags/tag914.xml><?xml version="1.0" encoding="utf-8"?>
<p:tagLst xmlns:p="http://schemas.openxmlformats.org/presentationml/2006/main">
  <p:tag name="AS_UNIQUEID" val="222"/>
</p:tagLst>
</file>

<file path=ppt/tags/tag915.xml><?xml version="1.0" encoding="utf-8"?>
<p:tagLst xmlns:p="http://schemas.openxmlformats.org/presentationml/2006/main">
  <p:tag name="AS_UNIQUEID" val="224"/>
</p:tagLst>
</file>

<file path=ppt/tags/tag916.xml><?xml version="1.0" encoding="utf-8"?>
<p:tagLst xmlns:p="http://schemas.openxmlformats.org/presentationml/2006/main">
  <p:tag name="AS_UNIQUEID" val="209"/>
</p:tagLst>
</file>

<file path=ppt/tags/tag917.xml><?xml version="1.0" encoding="utf-8"?>
<p:tagLst xmlns:p="http://schemas.openxmlformats.org/presentationml/2006/main">
  <p:tag name="AS_UNIQUEID" val="208"/>
</p:tagLst>
</file>

<file path=ppt/tags/tag918.xml><?xml version="1.0" encoding="utf-8"?>
<p:tagLst xmlns:p="http://schemas.openxmlformats.org/presentationml/2006/main">
  <p:tag name="AS_UNIQUEID" val="211"/>
</p:tagLst>
</file>

<file path=ppt/tags/tag919.xml><?xml version="1.0" encoding="utf-8"?>
<p:tagLst xmlns:p="http://schemas.openxmlformats.org/presentationml/2006/main">
  <p:tag name="AS_UNIQUEID" val="212"/>
</p:tagLst>
</file>

<file path=ppt/tags/tag92.xml><?xml version="1.0" encoding="utf-8"?>
<p:tagLst xmlns:p="http://schemas.openxmlformats.org/presentationml/2006/main">
  <p:tag name="AS_UNIQUEID" val="6572"/>
</p:tagLst>
</file>

<file path=ppt/tags/tag920.xml><?xml version="1.0" encoding="utf-8"?>
<p:tagLst xmlns:p="http://schemas.openxmlformats.org/presentationml/2006/main">
  <p:tag name="AS_UNIQUEID" val="213"/>
</p:tagLst>
</file>

<file path=ppt/tags/tag921.xml><?xml version="1.0" encoding="utf-8"?>
<p:tagLst xmlns:p="http://schemas.openxmlformats.org/presentationml/2006/main">
  <p:tag name="AS_UNIQUEID" val="218"/>
</p:tagLst>
</file>

<file path=ppt/tags/tag922.xml><?xml version="1.0" encoding="utf-8"?>
<p:tagLst xmlns:p="http://schemas.openxmlformats.org/presentationml/2006/main">
  <p:tag name="AS_UNIQUEID" val="210"/>
</p:tagLst>
</file>

<file path=ppt/tags/tag923.xml><?xml version="1.0" encoding="utf-8"?>
<p:tagLst xmlns:p="http://schemas.openxmlformats.org/presentationml/2006/main">
  <p:tag name="AS_UNIQUEID" val="214"/>
</p:tagLst>
</file>

<file path=ppt/tags/tag924.xml><?xml version="1.0" encoding="utf-8"?>
<p:tagLst xmlns:p="http://schemas.openxmlformats.org/presentationml/2006/main">
  <p:tag name="AS_UNIQUEID" val="215"/>
</p:tagLst>
</file>

<file path=ppt/tags/tag925.xml><?xml version="1.0" encoding="utf-8"?>
<p:tagLst xmlns:p="http://schemas.openxmlformats.org/presentationml/2006/main">
  <p:tag name="AS_UNIQUEID" val="216"/>
</p:tagLst>
</file>

<file path=ppt/tags/tag926.xml><?xml version="1.0" encoding="utf-8"?>
<p:tagLst xmlns:p="http://schemas.openxmlformats.org/presentationml/2006/main">
  <p:tag name="AS_UNIQUEID" val="10"/>
</p:tagLst>
</file>

<file path=ppt/tags/tag927.xml><?xml version="1.0" encoding="utf-8"?>
<p:tagLst xmlns:p="http://schemas.openxmlformats.org/presentationml/2006/main">
  <p:tag name="AS_UNIQUEID" val="11"/>
</p:tagLst>
</file>

<file path=ppt/tags/tag928.xml><?xml version="1.0" encoding="utf-8"?>
<p:tagLst xmlns:p="http://schemas.openxmlformats.org/presentationml/2006/main">
  <p:tag name="AS_UNIQUEID" val="12"/>
</p:tagLst>
</file>

<file path=ppt/tags/tag929.xml><?xml version="1.0" encoding="utf-8"?>
<p:tagLst xmlns:p="http://schemas.openxmlformats.org/presentationml/2006/main">
  <p:tag name="AS_UNIQUEID" val="13"/>
</p:tagLst>
</file>

<file path=ppt/tags/tag93.xml><?xml version="1.0" encoding="utf-8"?>
<p:tagLst xmlns:p="http://schemas.openxmlformats.org/presentationml/2006/main">
  <p:tag name="AS_UNIQUEID" val="6573"/>
</p:tagLst>
</file>

<file path=ppt/tags/tag930.xml><?xml version="1.0" encoding="utf-8"?>
<p:tagLst xmlns:p="http://schemas.openxmlformats.org/presentationml/2006/main">
  <p:tag name="AS_UNIQUEID" val="14"/>
</p:tagLst>
</file>

<file path=ppt/tags/tag931.xml><?xml version="1.0" encoding="utf-8"?>
<p:tagLst xmlns:p="http://schemas.openxmlformats.org/presentationml/2006/main">
  <p:tag name="AS_UNIQUEID" val="16"/>
</p:tagLst>
</file>

<file path=ppt/tags/tag932.xml><?xml version="1.0" encoding="utf-8"?>
<p:tagLst xmlns:p="http://schemas.openxmlformats.org/presentationml/2006/main">
  <p:tag name="AS_UNIQUEID" val="17"/>
</p:tagLst>
</file>

<file path=ppt/tags/tag933.xml><?xml version="1.0" encoding="utf-8"?>
<p:tagLst xmlns:p="http://schemas.openxmlformats.org/presentationml/2006/main">
  <p:tag name="AS_UNIQUEID" val="18"/>
</p:tagLst>
</file>

<file path=ppt/tags/tag934.xml><?xml version="1.0" encoding="utf-8"?>
<p:tagLst xmlns:p="http://schemas.openxmlformats.org/presentationml/2006/main">
  <p:tag name="AS_UNIQUEID" val="19"/>
</p:tagLst>
</file>

<file path=ppt/tags/tag935.xml><?xml version="1.0" encoding="utf-8"?>
<p:tagLst xmlns:p="http://schemas.openxmlformats.org/presentationml/2006/main">
  <p:tag name="AS_UNIQUEID" val="20"/>
</p:tagLst>
</file>

<file path=ppt/tags/tag936.xml><?xml version="1.0" encoding="utf-8"?>
<p:tagLst xmlns:p="http://schemas.openxmlformats.org/presentationml/2006/main">
  <p:tag name="AS_UNIQUEID" val="21"/>
</p:tagLst>
</file>

<file path=ppt/tags/tag937.xml><?xml version="1.0" encoding="utf-8"?>
<p:tagLst xmlns:p="http://schemas.openxmlformats.org/presentationml/2006/main">
  <p:tag name="AS_UNIQUEID" val="22"/>
</p:tagLst>
</file>

<file path=ppt/tags/tag938.xml><?xml version="1.0" encoding="utf-8"?>
<p:tagLst xmlns:p="http://schemas.openxmlformats.org/presentationml/2006/main">
  <p:tag name="AS_UNIQUEID" val="23"/>
</p:tagLst>
</file>

<file path=ppt/tags/tag939.xml><?xml version="1.0" encoding="utf-8"?>
<p:tagLst xmlns:p="http://schemas.openxmlformats.org/presentationml/2006/main">
  <p:tag name="AS_UNIQUEID" val="24"/>
</p:tagLst>
</file>

<file path=ppt/tags/tag94.xml><?xml version="1.0" encoding="utf-8"?>
<p:tagLst xmlns:p="http://schemas.openxmlformats.org/presentationml/2006/main">
  <p:tag name="AS_UNIQUEID" val="6574"/>
</p:tagLst>
</file>

<file path=ppt/tags/tag940.xml><?xml version="1.0" encoding="utf-8"?>
<p:tagLst xmlns:p="http://schemas.openxmlformats.org/presentationml/2006/main">
  <p:tag name="AS_UNIQUEID" val="25"/>
</p:tagLst>
</file>

<file path=ppt/tags/tag941.xml><?xml version="1.0" encoding="utf-8"?>
<p:tagLst xmlns:p="http://schemas.openxmlformats.org/presentationml/2006/main">
  <p:tag name="AS_UNIQUEID" val="26"/>
</p:tagLst>
</file>

<file path=ppt/tags/tag942.xml><?xml version="1.0" encoding="utf-8"?>
<p:tagLst xmlns:p="http://schemas.openxmlformats.org/presentationml/2006/main">
  <p:tag name="AS_UNIQUEID" val="27"/>
</p:tagLst>
</file>

<file path=ppt/tags/tag943.xml><?xml version="1.0" encoding="utf-8"?>
<p:tagLst xmlns:p="http://schemas.openxmlformats.org/presentationml/2006/main">
  <p:tag name="AS_UNIQUEID" val="28"/>
</p:tagLst>
</file>

<file path=ppt/tags/tag944.xml><?xml version="1.0" encoding="utf-8"?>
<p:tagLst xmlns:p="http://schemas.openxmlformats.org/presentationml/2006/main">
  <p:tag name="AS_UNIQUEID" val="29"/>
</p:tagLst>
</file>

<file path=ppt/tags/tag945.xml><?xml version="1.0" encoding="utf-8"?>
<p:tagLst xmlns:p="http://schemas.openxmlformats.org/presentationml/2006/main">
  <p:tag name="AS_UNIQUEID" val="30"/>
</p:tagLst>
</file>

<file path=ppt/tags/tag946.xml><?xml version="1.0" encoding="utf-8"?>
<p:tagLst xmlns:p="http://schemas.openxmlformats.org/presentationml/2006/main">
  <p:tag name="AS_UNIQUEID" val="31"/>
</p:tagLst>
</file>

<file path=ppt/tags/tag947.xml><?xml version="1.0" encoding="utf-8"?>
<p:tagLst xmlns:p="http://schemas.openxmlformats.org/presentationml/2006/main">
  <p:tag name="AS_UNIQUEID" val="32"/>
</p:tagLst>
</file>

<file path=ppt/tags/tag948.xml><?xml version="1.0" encoding="utf-8"?>
<p:tagLst xmlns:p="http://schemas.openxmlformats.org/presentationml/2006/main">
  <p:tag name="AS_UNIQUEID" val="33"/>
</p:tagLst>
</file>

<file path=ppt/tags/tag949.xml><?xml version="1.0" encoding="utf-8"?>
<p:tagLst xmlns:p="http://schemas.openxmlformats.org/presentationml/2006/main">
  <p:tag name="AS_UNIQUEID" val="34"/>
</p:tagLst>
</file>

<file path=ppt/tags/tag95.xml><?xml version="1.0" encoding="utf-8"?>
<p:tagLst xmlns:p="http://schemas.openxmlformats.org/presentationml/2006/main">
  <p:tag name="AS_UNIQUEID" val="6575"/>
</p:tagLst>
</file>

<file path=ppt/tags/tag950.xml><?xml version="1.0" encoding="utf-8"?>
<p:tagLst xmlns:p="http://schemas.openxmlformats.org/presentationml/2006/main">
  <p:tag name="AS_UNIQUEID" val="35"/>
</p:tagLst>
</file>

<file path=ppt/tags/tag951.xml><?xml version="1.0" encoding="utf-8"?>
<p:tagLst xmlns:p="http://schemas.openxmlformats.org/presentationml/2006/main">
  <p:tag name="AS_UNIQUEID" val="36"/>
</p:tagLst>
</file>

<file path=ppt/tags/tag952.xml><?xml version="1.0" encoding="utf-8"?>
<p:tagLst xmlns:p="http://schemas.openxmlformats.org/presentationml/2006/main">
  <p:tag name="AS_UNIQUEID" val="37"/>
</p:tagLst>
</file>

<file path=ppt/tags/tag953.xml><?xml version="1.0" encoding="utf-8"?>
<p:tagLst xmlns:p="http://schemas.openxmlformats.org/presentationml/2006/main">
  <p:tag name="AS_UNIQUEID" val="38"/>
</p:tagLst>
</file>

<file path=ppt/tags/tag954.xml><?xml version="1.0" encoding="utf-8"?>
<p:tagLst xmlns:p="http://schemas.openxmlformats.org/presentationml/2006/main">
  <p:tag name="AS_UNIQUEID" val="39"/>
</p:tagLst>
</file>

<file path=ppt/tags/tag955.xml><?xml version="1.0" encoding="utf-8"?>
<p:tagLst xmlns:p="http://schemas.openxmlformats.org/presentationml/2006/main">
  <p:tag name="AS_UNIQUEID" val="7061"/>
</p:tagLst>
</file>

<file path=ppt/tags/tag956.xml><?xml version="1.0" encoding="utf-8"?>
<p:tagLst xmlns:p="http://schemas.openxmlformats.org/presentationml/2006/main">
  <p:tag name="AS_UNIQUEID" val="856"/>
</p:tagLst>
</file>

<file path=ppt/tags/tag957.xml><?xml version="1.0" encoding="utf-8"?>
<p:tagLst xmlns:p="http://schemas.openxmlformats.org/presentationml/2006/main">
  <p:tag name="AS_UNIQUEID" val="5123"/>
  <p:tag name="KSO_WM_BEAUTIFY_FLAG" val=""/>
</p:tagLst>
</file>

<file path=ppt/tags/tag958.xml><?xml version="1.0" encoding="utf-8"?>
<p:tagLst xmlns:p="http://schemas.openxmlformats.org/presentationml/2006/main">
  <p:tag name="AS_UNIQUEID" val="15"/>
</p:tagLst>
</file>

<file path=ppt/tags/tag959.xml><?xml version="1.0" encoding="utf-8"?>
<p:tagLst xmlns:p="http://schemas.openxmlformats.org/presentationml/2006/main">
  <p:tag name="AS_UNIQUEID" val="3"/>
</p:tagLst>
</file>

<file path=ppt/tags/tag96.xml><?xml version="1.0" encoding="utf-8"?>
<p:tagLst xmlns:p="http://schemas.openxmlformats.org/presentationml/2006/main">
  <p:tag name="AS_UNIQUEID" val="6576"/>
</p:tagLst>
</file>

<file path=ppt/tags/tag960.xml><?xml version="1.0" encoding="utf-8"?>
<p:tagLst xmlns:p="http://schemas.openxmlformats.org/presentationml/2006/main">
  <p:tag name="AS_UNIQUEID" val="4"/>
</p:tagLst>
</file>

<file path=ppt/tags/tag961.xml><?xml version="1.0" encoding="utf-8"?>
<p:tagLst xmlns:p="http://schemas.openxmlformats.org/presentationml/2006/main">
  <p:tag name="AS_UNIQUEID" val="48"/>
</p:tagLst>
</file>

<file path=ppt/tags/tag962.xml><?xml version="1.0" encoding="utf-8"?>
<p:tagLst xmlns:p="http://schemas.openxmlformats.org/presentationml/2006/main">
  <p:tag name="AS_UNIQUEID" val="49"/>
</p:tagLst>
</file>

<file path=ppt/tags/tag963.xml><?xml version="1.0" encoding="utf-8"?>
<p:tagLst xmlns:p="http://schemas.openxmlformats.org/presentationml/2006/main">
  <p:tag name="AS_UNIQUEID" val="50"/>
</p:tagLst>
</file>

<file path=ppt/tags/tag964.xml><?xml version="1.0" encoding="utf-8"?>
<p:tagLst xmlns:p="http://schemas.openxmlformats.org/presentationml/2006/main">
  <p:tag name="AS_UNIQUEID" val="51"/>
</p:tagLst>
</file>

<file path=ppt/tags/tag965.xml><?xml version="1.0" encoding="utf-8"?>
<p:tagLst xmlns:p="http://schemas.openxmlformats.org/presentationml/2006/main">
  <p:tag name="AS_UNIQUEID" val="52"/>
</p:tagLst>
</file>

<file path=ppt/tags/tag966.xml><?xml version="1.0" encoding="utf-8"?>
<p:tagLst xmlns:p="http://schemas.openxmlformats.org/presentationml/2006/main">
  <p:tag name="AS_UNIQUEID" val="53"/>
</p:tagLst>
</file>

<file path=ppt/tags/tag967.xml><?xml version="1.0" encoding="utf-8"?>
<p:tagLst xmlns:p="http://schemas.openxmlformats.org/presentationml/2006/main">
  <p:tag name="AS_UNIQUEID" val="54"/>
</p:tagLst>
</file>

<file path=ppt/tags/tag968.xml><?xml version="1.0" encoding="utf-8"?>
<p:tagLst xmlns:p="http://schemas.openxmlformats.org/presentationml/2006/main">
  <p:tag name="AS_UNIQUEID" val="55"/>
</p:tagLst>
</file>

<file path=ppt/tags/tag969.xml><?xml version="1.0" encoding="utf-8"?>
<p:tagLst xmlns:p="http://schemas.openxmlformats.org/presentationml/2006/main">
  <p:tag name="AS_UNIQUEID" val="56"/>
</p:tagLst>
</file>

<file path=ppt/tags/tag97.xml><?xml version="1.0" encoding="utf-8"?>
<p:tagLst xmlns:p="http://schemas.openxmlformats.org/presentationml/2006/main">
  <p:tag name="AS_UNIQUEID" val="6578"/>
</p:tagLst>
</file>

<file path=ppt/tags/tag970.xml><?xml version="1.0" encoding="utf-8"?>
<p:tagLst xmlns:p="http://schemas.openxmlformats.org/presentationml/2006/main">
  <p:tag name="AS_UNIQUEID" val="57"/>
</p:tagLst>
</file>

<file path=ppt/tags/tag971.xml><?xml version="1.0" encoding="utf-8"?>
<p:tagLst xmlns:p="http://schemas.openxmlformats.org/presentationml/2006/main">
  <p:tag name="AS_UNIQUEID" val="58"/>
</p:tagLst>
</file>

<file path=ppt/tags/tag972.xml><?xml version="1.0" encoding="utf-8"?>
<p:tagLst xmlns:p="http://schemas.openxmlformats.org/presentationml/2006/main">
  <p:tag name="AS_UNIQUEID" val="59"/>
</p:tagLst>
</file>

<file path=ppt/tags/tag973.xml><?xml version="1.0" encoding="utf-8"?>
<p:tagLst xmlns:p="http://schemas.openxmlformats.org/presentationml/2006/main">
  <p:tag name="AS_UNIQUEID" val="60"/>
</p:tagLst>
</file>

<file path=ppt/tags/tag974.xml><?xml version="1.0" encoding="utf-8"?>
<p:tagLst xmlns:p="http://schemas.openxmlformats.org/presentationml/2006/main">
  <p:tag name="AS_UNIQUEID" val="70"/>
</p:tagLst>
</file>

<file path=ppt/tags/tag975.xml><?xml version="1.0" encoding="utf-8"?>
<p:tagLst xmlns:p="http://schemas.openxmlformats.org/presentationml/2006/main">
  <p:tag name="AS_UNIQUEID" val="71"/>
</p:tagLst>
</file>

<file path=ppt/tags/tag976.xml><?xml version="1.0" encoding="utf-8"?>
<p:tagLst xmlns:p="http://schemas.openxmlformats.org/presentationml/2006/main">
  <p:tag name="AS_UNIQUEID" val="72"/>
</p:tagLst>
</file>

<file path=ppt/tags/tag977.xml><?xml version="1.0" encoding="utf-8"?>
<p:tagLst xmlns:p="http://schemas.openxmlformats.org/presentationml/2006/main">
  <p:tag name="AS_UNIQUEID" val="73"/>
</p:tagLst>
</file>

<file path=ppt/tags/tag978.xml><?xml version="1.0" encoding="utf-8"?>
<p:tagLst xmlns:p="http://schemas.openxmlformats.org/presentationml/2006/main">
  <p:tag name="AS_UNIQUEID" val="74"/>
</p:tagLst>
</file>

<file path=ppt/tags/tag979.xml><?xml version="1.0" encoding="utf-8"?>
<p:tagLst xmlns:p="http://schemas.openxmlformats.org/presentationml/2006/main">
  <p:tag name="AS_UNIQUEID" val="75"/>
</p:tagLst>
</file>

<file path=ppt/tags/tag98.xml><?xml version="1.0" encoding="utf-8"?>
<p:tagLst xmlns:p="http://schemas.openxmlformats.org/presentationml/2006/main">
  <p:tag name="AS_UNIQUEID" val="6579"/>
</p:tagLst>
</file>

<file path=ppt/tags/tag980.xml><?xml version="1.0" encoding="utf-8"?>
<p:tagLst xmlns:p="http://schemas.openxmlformats.org/presentationml/2006/main">
  <p:tag name="AS_UNIQUEID" val="10"/>
</p:tagLst>
</file>

<file path=ppt/tags/tag981.xml><?xml version="1.0" encoding="utf-8"?>
<p:tagLst xmlns:p="http://schemas.openxmlformats.org/presentationml/2006/main">
  <p:tag name="AS_UNIQUEID" val="11"/>
</p:tagLst>
</file>

<file path=ppt/tags/tag982.xml><?xml version="1.0" encoding="utf-8"?>
<p:tagLst xmlns:p="http://schemas.openxmlformats.org/presentationml/2006/main">
  <p:tag name="AS_UNIQUEID" val="12"/>
</p:tagLst>
</file>

<file path=ppt/tags/tag983.xml><?xml version="1.0" encoding="utf-8"?>
<p:tagLst xmlns:p="http://schemas.openxmlformats.org/presentationml/2006/main">
  <p:tag name="AS_UNIQUEID" val="7063"/>
</p:tagLst>
</file>

<file path=ppt/tags/tag984.xml><?xml version="1.0" encoding="utf-8"?>
<p:tagLst xmlns:p="http://schemas.openxmlformats.org/presentationml/2006/main">
  <p:tag name="AS_UNIQUEID" val="856"/>
</p:tagLst>
</file>

<file path=ppt/tags/tag985.xml><?xml version="1.0" encoding="utf-8"?>
<p:tagLst xmlns:p="http://schemas.openxmlformats.org/presentationml/2006/main">
  <p:tag name="AS_UNIQUEID" val="5123"/>
  <p:tag name="KSO_WM_BEAUTIFY_FLAG" val=""/>
</p:tagLst>
</file>

<file path=ppt/tags/tag986.xml><?xml version="1.0" encoding="utf-8"?>
<p:tagLst xmlns:p="http://schemas.openxmlformats.org/presentationml/2006/main">
  <p:tag name="AS_UNIQUEID" val="6813"/>
</p:tagLst>
</file>

<file path=ppt/tags/tag987.xml><?xml version="1.0" encoding="utf-8"?>
<p:tagLst xmlns:p="http://schemas.openxmlformats.org/presentationml/2006/main">
  <p:tag name="AS_UNIQUEID" val="6814"/>
</p:tagLst>
</file>

<file path=ppt/tags/tag988.xml><?xml version="1.0" encoding="utf-8"?>
<p:tagLst xmlns:p="http://schemas.openxmlformats.org/presentationml/2006/main">
  <p:tag name="AS_UNIQUEID" val="6815"/>
</p:tagLst>
</file>

<file path=ppt/tags/tag989.xml><?xml version="1.0" encoding="utf-8"?>
<p:tagLst xmlns:p="http://schemas.openxmlformats.org/presentationml/2006/main">
  <p:tag name="AS_UNIQUEID" val="6816"/>
</p:tagLst>
</file>

<file path=ppt/tags/tag99.xml><?xml version="1.0" encoding="utf-8"?>
<p:tagLst xmlns:p="http://schemas.openxmlformats.org/presentationml/2006/main">
  <p:tag name="AS_UNIQUEID" val="6580"/>
</p:tagLst>
</file>

<file path=ppt/tags/tag990.xml><?xml version="1.0" encoding="utf-8"?>
<p:tagLst xmlns:p="http://schemas.openxmlformats.org/presentationml/2006/main">
  <p:tag name="AS_UNIQUEID" val="6817"/>
</p:tagLst>
</file>

<file path=ppt/tags/tag991.xml><?xml version="1.0" encoding="utf-8"?>
<p:tagLst xmlns:p="http://schemas.openxmlformats.org/presentationml/2006/main">
  <p:tag name="AS_UNIQUEID" val="6818"/>
</p:tagLst>
</file>

<file path=ppt/tags/tag992.xml><?xml version="1.0" encoding="utf-8"?>
<p:tagLst xmlns:p="http://schemas.openxmlformats.org/presentationml/2006/main">
  <p:tag name="AS_UNIQUEID" val="6820"/>
</p:tagLst>
</file>

<file path=ppt/tags/tag993.xml><?xml version="1.0" encoding="utf-8"?>
<p:tagLst xmlns:p="http://schemas.openxmlformats.org/presentationml/2006/main">
  <p:tag name="AS_UNIQUEID" val="6821"/>
</p:tagLst>
</file>

<file path=ppt/tags/tag994.xml><?xml version="1.0" encoding="utf-8"?>
<p:tagLst xmlns:p="http://schemas.openxmlformats.org/presentationml/2006/main">
  <p:tag name="AS_UNIQUEID" val="6822"/>
</p:tagLst>
</file>

<file path=ppt/tags/tag995.xml><?xml version="1.0" encoding="utf-8"?>
<p:tagLst xmlns:p="http://schemas.openxmlformats.org/presentationml/2006/main">
  <p:tag name="AS_UNIQUEID" val="6823"/>
</p:tagLst>
</file>

<file path=ppt/tags/tag996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ZmU1ZTA0MDFmNzU2MjljNjdhODFiNjZmMGIxYTI5Y2YifQ=="/>
  <p:tag name="KSO_WPP_MARK_KEY" val="f3d42915-c62f-4f99-9f3f-36759021fd2a"/>
  <p:tag name="RESOURCE_RECORD_KEY" val="{&quot;13&quot;:[4563109,4670867,20209618,20209619,4364918,20104438,20481693,20174685,4634995,20184176,4721715,4712219,20174682,20025431,4364950,4650229,19965469,20174681,19951219,20184172,4721902,4685212,4705195,20184167,19965474,20482073,4721717,20469019,20242013,4721718,20174677,4364911,20025430],&quot;29&quot;:[20405940,20458314,20742495,20740302,20426293,20733083,20736169,20740259]}"/>
</p:tagLst>
</file>

<file path=ppt/theme/theme1.xml><?xml version="1.0" encoding="utf-8"?>
<a:theme xmlns:a="http://schemas.openxmlformats.org/drawingml/2006/main" name="Office 主题">
  <a:themeElements>
    <a:clrScheme name="自定义 2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7406A"/>
      </a:accent1>
      <a:accent2>
        <a:srgbClr val="FF6B25"/>
      </a:accent2>
      <a:accent3>
        <a:srgbClr val="3097FE"/>
      </a:accent3>
      <a:accent4>
        <a:srgbClr val="27406A"/>
      </a:accent4>
      <a:accent5>
        <a:srgbClr val="FF6B25"/>
      </a:accent5>
      <a:accent6>
        <a:srgbClr val="3097FE"/>
      </a:accent6>
      <a:hlink>
        <a:srgbClr val="0563C1"/>
      </a:hlink>
      <a:folHlink>
        <a:srgbClr val="ED7D31"/>
      </a:folHlink>
    </a:clrScheme>
    <a:fontScheme name="Office">
      <a:maj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汉仪旗黑-55简"/>
        <a:font script="Hebr" typeface="汉仪旗黑-5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旗黑-5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汉仪旗黑-55简"/>
        <a:font script="Hebr" typeface="汉仪旗黑-5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旗黑-5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汉仪旗黑-55简"/>
        <a:font script="Hebr" typeface="汉仪旗黑-5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旗黑-5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3888</Words>
  <Application>WPS 演示</Application>
  <PresentationFormat/>
  <Paragraphs>583</Paragraphs>
  <Slides>23</Slides>
  <Notes>2</Notes>
  <HiddenSlides>0</HiddenSlides>
  <MMClips>2</MMClips>
  <ScaleCrop>false</ScaleCrop>
  <HeadingPairs>
    <vt:vector size="8" baseType="variant">
      <vt:variant>
        <vt:lpstr>已用的字体</vt:lpstr>
      </vt:variant>
      <vt:variant>
        <vt:i4>27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23</vt:i4>
      </vt:variant>
    </vt:vector>
  </HeadingPairs>
  <TitlesOfParts>
    <vt:vector size="54" baseType="lpstr">
      <vt:lpstr>Arial</vt:lpstr>
      <vt:lpstr>宋体</vt:lpstr>
      <vt:lpstr>Wingdings</vt:lpstr>
      <vt:lpstr>汉仪旗黑-55简</vt:lpstr>
      <vt:lpstr>微软雅黑</vt:lpstr>
      <vt:lpstr>汉仪雅酷黑 65W</vt:lpstr>
      <vt:lpstr>Microsoft YaHei UI</vt:lpstr>
      <vt:lpstr>Arial</vt:lpstr>
      <vt:lpstr>Times New Roman</vt:lpstr>
      <vt:lpstr>Calibri</vt:lpstr>
      <vt:lpstr>Calibri</vt:lpstr>
      <vt:lpstr>隶书</vt:lpstr>
      <vt:lpstr>黑体</vt:lpstr>
      <vt:lpstr>汉仪书魂体简</vt:lpstr>
      <vt:lpstr>Times New Roman Regular</vt:lpstr>
      <vt:lpstr>汉仪傲娇体简</vt:lpstr>
      <vt:lpstr>Wingdings</vt:lpstr>
      <vt:lpstr>WPS灵秀黑</vt:lpstr>
      <vt:lpstr>Arial Unicode MS</vt:lpstr>
      <vt:lpstr>NumberOnly</vt:lpstr>
      <vt:lpstr>Segoe UI Symbol</vt:lpstr>
      <vt:lpstr>楷体_GB2312</vt:lpstr>
      <vt:lpstr>新宋体</vt:lpstr>
      <vt:lpstr>宋体-简</vt:lpstr>
      <vt:lpstr>汉仪颜楷简</vt:lpstr>
      <vt:lpstr>Times New Roman</vt:lpstr>
      <vt:lpstr>MS PGothic</vt:lpstr>
      <vt:lpstr>Office 主题</vt:lpstr>
      <vt:lpstr>ACD.ChemSketch.20</vt:lpstr>
      <vt:lpstr>ChemDraw.Document.6.0</vt:lpstr>
      <vt:lpstr>ChemDraw.Document.6.0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admin</cp:lastModifiedBy>
  <cp:revision>2</cp:revision>
  <cp:lastPrinted>2026-04-01T09:54:00Z</cp:lastPrinted>
  <dcterms:created xsi:type="dcterms:W3CDTF">2026-04-01T09:54:00Z</dcterms:created>
  <dcterms:modified xsi:type="dcterms:W3CDTF">2026-05-07T00:43:12Z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KSOProductBuildVer">
    <vt:lpwstr>2052-12.1.0.25865</vt:lpwstr>
  </property>
  <property fmtid="{D5CDD505-2E9C-101B-9397-08002B2CF9AE}" pid="7" name="ICV">
    <vt:lpwstr>2FDDD53A720C41B983A8830EBED841C4_12</vt:lpwstr>
  </property>
</Properties>
</file>