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dp" ContentType="image/vnd.ms-photo"/>
  <Default Extension="gif" ContentType="image/gif"/>
  <Default Extension="wmf" ContentType="image/x-w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2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handoutMasterIdLst>
    <p:handoutMasterId r:id="rId29"/>
  </p:handoutMasterIdLst>
  <p:sldIdLst>
    <p:sldId id="290" r:id="rId3"/>
    <p:sldId id="6544" r:id="rId4"/>
    <p:sldId id="6510" r:id="rId6"/>
    <p:sldId id="6618" r:id="rId7"/>
    <p:sldId id="6620" r:id="rId8"/>
    <p:sldId id="6628" r:id="rId9"/>
    <p:sldId id="6634" r:id="rId10"/>
    <p:sldId id="6633" r:id="rId11"/>
    <p:sldId id="6637" r:id="rId12"/>
    <p:sldId id="6638" r:id="rId13"/>
    <p:sldId id="6621" r:id="rId14"/>
    <p:sldId id="6640" r:id="rId15"/>
    <p:sldId id="6651" r:id="rId16"/>
    <p:sldId id="6654" r:id="rId17"/>
    <p:sldId id="6655" r:id="rId18"/>
    <p:sldId id="6642" r:id="rId19"/>
    <p:sldId id="6643" r:id="rId20"/>
    <p:sldId id="6660" r:id="rId21"/>
    <p:sldId id="6644" r:id="rId22"/>
    <p:sldId id="6663" r:id="rId23"/>
    <p:sldId id="6672" r:id="rId24"/>
    <p:sldId id="6673" r:id="rId25"/>
    <p:sldId id="6670" r:id="rId26"/>
    <p:sldId id="6669" r:id="rId27"/>
    <p:sldId id="6667" r:id="rId28"/>
  </p:sldIdLst>
  <p:sldSz cx="12192000" cy="6858000"/>
  <p:notesSz cx="6858000" cy="9144000"/>
  <p:embeddedFontLst>
    <p:embeddedFont>
      <p:font typeface="汉仪旗黑-55简" panose="00020600040101010101" charset="-128"/>
      <p:regular r:id="rId34"/>
    </p:embeddedFont>
    <p:embeddedFont>
      <p:font typeface="微软雅黑" panose="020B0503020204020204" charset="-122"/>
      <p:regular r:id="rId35"/>
    </p:embeddedFont>
    <p:embeddedFont>
      <p:font typeface="汉仪雅酷黑 65W" panose="020B0604020202020204" charset="-122"/>
      <p:regular r:id="rId36"/>
    </p:embeddedFont>
    <p:embeddedFont>
      <p:font typeface="Microsoft YaHei UI" panose="020B0503020204020204" pitchFamily="18" charset="-122"/>
      <p:regular r:id="rId37"/>
    </p:embeddedFont>
    <p:embeddedFont>
      <p:font typeface="隶书" panose="02010509060101010101" pitchFamily="49" charset="-122"/>
      <p:regular r:id="rId38"/>
    </p:embeddedFont>
    <p:embeddedFont>
      <p:font typeface="汉仪书魂体简" panose="02010600000101010101" charset="-122"/>
      <p:regular r:id="rId39"/>
    </p:embeddedFont>
    <p:embeddedFont>
      <p:font typeface="黑体" panose="02010609060101010101" charset="-122"/>
      <p:regular r:id="rId40"/>
    </p:embeddedFont>
    <p:embeddedFont>
      <p:font typeface="汉仪傲娇体简" panose="02010509060101010101" charset="-122"/>
      <p:regular r:id="rId41"/>
    </p:embeddedFont>
    <p:embeddedFont>
      <p:font typeface="汉仪颜楷简" panose="00020600040101010101" charset="-122"/>
      <p:regular r:id="rId42"/>
    </p:embeddedFont>
    <p:embeddedFont>
      <p:font typeface="华文楷体" panose="02010600040101010101" charset="-122"/>
      <p:regular r:id="rId43"/>
    </p:embeddedFont>
    <p:embeddedFont>
      <p:font typeface="华文中宋" panose="02010600040101010101" charset="-122"/>
      <p:regular r:id="rId44"/>
    </p:embeddedFont>
    <p:embeddedFont>
      <p:font typeface="楷体" panose="02010609060101010101" charset="-122"/>
      <p:regular r:id="rId45"/>
    </p:embeddedFont>
  </p:embeddedFontLst>
  <p:custDataLst>
    <p:tags r:id="rId4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新课标第一网" initials="" lastIdx="0" clrIdx="0"/>
  <p:cmAuthor id="7" name="Lenovo" initials="L" lastIdx="0" clrIdx="6"/>
  <p:cmAuthor id="1" name="落尘" initials="hl8182978" lastIdx="0" clrIdx="0"/>
  <p:cmAuthor id="2" name="作者" initials="A" lastIdx="0" clrIdx="1"/>
  <p:cmAuthor id="3" name="fafa" initials="f" lastIdx="0" clrIdx="1"/>
  <p:cmAuthor id="4" name="王习习" initials="王" lastIdx="0" clrIdx="0"/>
  <p:cmAuthor id="5" name="8602" initials="8" lastIdx="0" clrIdx="4"/>
  <p:cmAuthor id="6" name="jwzx" initials="j" lastIdx="0" clrIdx="5"/>
  <p:cmAuthor id="8" name="姜伟光" initials="姜" lastIdx="0" clrIdx="0"/>
  <p:cmAuthor id="9" name=" " initials="" lastIdx="0" clrIdx="4"/>
  <p:cmAuthor id="2001" name="骆倩怡_Znauj26B" initials="authorId_382814100" lastIdx="0" clrIdx="0"/>
  <p:cmAuthor id="10" name="AutoBVT" initials="A" lastIdx="0" clrIdx="0"/>
  <p:cmAuthor id="11" name="wucj" initials="w" lastIdx="0" clrIdx="0"/>
  <p:cmAuthor id="12" name="SkyUser" initials="S" lastIdx="0" clrIdx="0"/>
  <p:cmAuthor id="13" name="L" initials="L" lastIdx="0" clrIdx="1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77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6" Type="http://schemas.openxmlformats.org/officeDocument/2006/relationships/tags" Target="tags/tag883.xml"/><Relationship Id="rId45" Type="http://schemas.openxmlformats.org/officeDocument/2006/relationships/font" Target="fonts/font12.fntdata"/><Relationship Id="rId44" Type="http://schemas.openxmlformats.org/officeDocument/2006/relationships/font" Target="fonts/font11.fntdata"/><Relationship Id="rId43" Type="http://schemas.openxmlformats.org/officeDocument/2006/relationships/font" Target="fonts/font10.fntdata"/><Relationship Id="rId42" Type="http://schemas.openxmlformats.org/officeDocument/2006/relationships/font" Target="fonts/font9.fntdata"/><Relationship Id="rId41" Type="http://schemas.openxmlformats.org/officeDocument/2006/relationships/font" Target="fonts/font8.fntdata"/><Relationship Id="rId40" Type="http://schemas.openxmlformats.org/officeDocument/2006/relationships/font" Target="fonts/font7.fntdata"/><Relationship Id="rId4" Type="http://schemas.openxmlformats.org/officeDocument/2006/relationships/slide" Target="slides/slide2.xml"/><Relationship Id="rId39" Type="http://schemas.openxmlformats.org/officeDocument/2006/relationships/font" Target="fonts/font6.fntdata"/><Relationship Id="rId38" Type="http://schemas.openxmlformats.org/officeDocument/2006/relationships/font" Target="fonts/font5.fntdata"/><Relationship Id="rId37" Type="http://schemas.openxmlformats.org/officeDocument/2006/relationships/font" Target="fonts/font4.fntdata"/><Relationship Id="rId36" Type="http://schemas.openxmlformats.org/officeDocument/2006/relationships/font" Target="fonts/font3.fntdata"/><Relationship Id="rId35" Type="http://schemas.openxmlformats.org/officeDocument/2006/relationships/font" Target="fonts/font2.fntdata"/><Relationship Id="rId34" Type="http://schemas.openxmlformats.org/officeDocument/2006/relationships/font" Target="fonts/font1.fntdata"/><Relationship Id="rId33" Type="http://schemas.openxmlformats.org/officeDocument/2006/relationships/commentAuthors" Target="commentAuthors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handoutMaster" Target="handoutMasters/handoutMaster1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wmf"/></Relationships>
</file>

<file path=ppt/handoutMasters/_rels/handout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3.xml"/><Relationship Id="rId4" Type="http://schemas.openxmlformats.org/officeDocument/2006/relationships/tags" Target="../tags/tag882.xml"/><Relationship Id="rId3" Type="http://schemas.openxmlformats.org/officeDocument/2006/relationships/tags" Target="../tags/tag881.xml"/><Relationship Id="rId2" Type="http://schemas.openxmlformats.org/officeDocument/2006/relationships/tags" Target="../tags/tag880.xml"/><Relationship Id="rId1" Type="http://schemas.openxmlformats.org/officeDocument/2006/relationships/tags" Target="../tags/tag87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3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4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878.xml"/><Relationship Id="rId5" Type="http://schemas.openxmlformats.org/officeDocument/2006/relationships/tags" Target="../tags/tag877.xml"/><Relationship Id="rId4" Type="http://schemas.openxmlformats.org/officeDocument/2006/relationships/tags" Target="../tags/tag876.xml"/><Relationship Id="rId3" Type="http://schemas.openxmlformats.org/officeDocument/2006/relationships/tags" Target="../tags/tag875.xml"/><Relationship Id="rId2" Type="http://schemas.openxmlformats.org/officeDocument/2006/relationships/tags" Target="../tags/tag874.xml"/><Relationship Id="rId1" Type="http://schemas.openxmlformats.org/officeDocument/2006/relationships/tags" Target="../tags/tag87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499.xml"/><Relationship Id="rId3" Type="http://schemas.openxmlformats.org/officeDocument/2006/relationships/tags" Target="../tags/tag49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4" Type="http://schemas.openxmlformats.org/officeDocument/2006/relationships/tags" Target="../tags/tag634.xml"/><Relationship Id="rId3" Type="http://schemas.openxmlformats.org/officeDocument/2006/relationships/tags" Target="../tags/tag63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864.xml"/><Relationship Id="rId4" Type="http://schemas.openxmlformats.org/officeDocument/2006/relationships/tags" Target="../tags/tag863.xml"/><Relationship Id="rId3" Type="http://schemas.openxmlformats.org/officeDocument/2006/relationships/tags" Target="../tags/tag86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9DAEF730-554A-4C31-AC8F-C3E8827AFB1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7" Type="http://schemas.openxmlformats.org/officeDocument/2006/relationships/tags" Target="../tags/tag112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120.xml"/><Relationship Id="rId8" Type="http://schemas.openxmlformats.org/officeDocument/2006/relationships/tags" Target="../tags/tag119.xml"/><Relationship Id="rId7" Type="http://schemas.openxmlformats.org/officeDocument/2006/relationships/tags" Target="../tags/tag118.xml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4" Type="http://schemas.openxmlformats.org/officeDocument/2006/relationships/tags" Target="../tags/tag115.xml"/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132.xml"/><Relationship Id="rId8" Type="http://schemas.openxmlformats.org/officeDocument/2006/relationships/tags" Target="../tags/tag131.xml"/><Relationship Id="rId7" Type="http://schemas.openxmlformats.org/officeDocument/2006/relationships/tags" Target="../tags/tag130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0" Type="http://schemas.openxmlformats.org/officeDocument/2006/relationships/tags" Target="../tags/tag133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139.xml"/><Relationship Id="rId6" Type="http://schemas.openxmlformats.org/officeDocument/2006/relationships/tags" Target="../tags/tag138.xml"/><Relationship Id="rId5" Type="http://schemas.openxmlformats.org/officeDocument/2006/relationships/tags" Target="../tags/tag137.xml"/><Relationship Id="rId4" Type="http://schemas.openxmlformats.org/officeDocument/2006/relationships/tags" Target="../tags/tag136.xml"/><Relationship Id="rId3" Type="http://schemas.openxmlformats.org/officeDocument/2006/relationships/tags" Target="../tags/tag135.xml"/><Relationship Id="rId2" Type="http://schemas.openxmlformats.org/officeDocument/2006/relationships/tags" Target="../tags/tag134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7" Type="http://schemas.openxmlformats.org/officeDocument/2006/relationships/tags" Target="../tags/tag145.xml"/><Relationship Id="rId6" Type="http://schemas.openxmlformats.org/officeDocument/2006/relationships/tags" Target="../tags/tag144.xml"/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3" Type="http://schemas.openxmlformats.org/officeDocument/2006/relationships/tags" Target="../tags/tag141.xml"/><Relationship Id="rId2" Type="http://schemas.openxmlformats.org/officeDocument/2006/relationships/tags" Target="../tags/tag140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tags" Target="../tags/tag148.xml"/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155.xml"/><Relationship Id="rId5" Type="http://schemas.openxmlformats.org/officeDocument/2006/relationships/tags" Target="../tags/tag154.xml"/><Relationship Id="rId4" Type="http://schemas.openxmlformats.org/officeDocument/2006/relationships/tags" Target="../tags/tag153.xml"/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60.xml"/><Relationship Id="rId7" Type="http://schemas.openxmlformats.org/officeDocument/2006/relationships/image" Target="../media/image8.png"/><Relationship Id="rId6" Type="http://schemas.openxmlformats.org/officeDocument/2006/relationships/tags" Target="../tags/tag159.xml"/><Relationship Id="rId5" Type="http://schemas.openxmlformats.org/officeDocument/2006/relationships/tags" Target="../tags/tag158.xml"/><Relationship Id="rId4" Type="http://schemas.openxmlformats.org/officeDocument/2006/relationships/tags" Target="../tags/tag157.xml"/><Relationship Id="rId3" Type="http://schemas.openxmlformats.org/officeDocument/2006/relationships/tags" Target="../tags/tag156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7" Type="http://schemas.openxmlformats.org/officeDocument/2006/relationships/image" Target="../media/image2.png"/><Relationship Id="rId16" Type="http://schemas.openxmlformats.org/officeDocument/2006/relationships/tags" Target="../tags/tag29.xml"/><Relationship Id="rId15" Type="http://schemas.openxmlformats.org/officeDocument/2006/relationships/tags" Target="../tags/tag28.xml"/><Relationship Id="rId14" Type="http://schemas.openxmlformats.org/officeDocument/2006/relationships/tags" Target="../tags/tag27.xml"/><Relationship Id="rId13" Type="http://schemas.openxmlformats.org/officeDocument/2006/relationships/tags" Target="../tags/tag26.xml"/><Relationship Id="rId12" Type="http://schemas.openxmlformats.org/officeDocument/2006/relationships/image" Target="../media/image1.png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7" Type="http://schemas.openxmlformats.org/officeDocument/2006/relationships/image" Target="../media/image9.png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tags" Target="../tags/tag162.xml"/><Relationship Id="rId3" Type="http://schemas.openxmlformats.org/officeDocument/2006/relationships/tags" Target="../tags/tag161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image" Target="../media/image10.png"/><Relationship Id="rId4" Type="http://schemas.openxmlformats.org/officeDocument/2006/relationships/tags" Target="../tags/tag168.xml"/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77.xml"/><Relationship Id="rId7" Type="http://schemas.openxmlformats.org/officeDocument/2006/relationships/tags" Target="../tags/tag176.xml"/><Relationship Id="rId6" Type="http://schemas.openxmlformats.org/officeDocument/2006/relationships/image" Target="../media/image12.png"/><Relationship Id="rId5" Type="http://schemas.openxmlformats.org/officeDocument/2006/relationships/tags" Target="../tags/tag175.xml"/><Relationship Id="rId4" Type="http://schemas.openxmlformats.org/officeDocument/2006/relationships/tags" Target="../tags/tag174.xml"/><Relationship Id="rId3" Type="http://schemas.openxmlformats.org/officeDocument/2006/relationships/tags" Target="../tags/tag173.xm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5" Type="http://schemas.openxmlformats.org/officeDocument/2006/relationships/tags" Target="../tags/tag181.xml"/><Relationship Id="rId4" Type="http://schemas.openxmlformats.org/officeDocument/2006/relationships/tags" Target="../tags/tag180.xml"/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88.xml"/><Relationship Id="rId8" Type="http://schemas.openxmlformats.org/officeDocument/2006/relationships/tags" Target="../tags/tag187.xml"/><Relationship Id="rId7" Type="http://schemas.openxmlformats.org/officeDocument/2006/relationships/tags" Target="../tags/tag186.xml"/><Relationship Id="rId6" Type="http://schemas.openxmlformats.org/officeDocument/2006/relationships/tags" Target="../tags/tag185.xml"/><Relationship Id="rId5" Type="http://schemas.openxmlformats.org/officeDocument/2006/relationships/image" Target="../media/image10.png"/><Relationship Id="rId4" Type="http://schemas.openxmlformats.org/officeDocument/2006/relationships/tags" Target="../tags/tag184.xml"/><Relationship Id="rId32" Type="http://schemas.openxmlformats.org/officeDocument/2006/relationships/tags" Target="../tags/tag211.xml"/><Relationship Id="rId31" Type="http://schemas.openxmlformats.org/officeDocument/2006/relationships/tags" Target="../tags/tag210.xml"/><Relationship Id="rId30" Type="http://schemas.openxmlformats.org/officeDocument/2006/relationships/tags" Target="../tags/tag209.xml"/><Relationship Id="rId3" Type="http://schemas.openxmlformats.org/officeDocument/2006/relationships/tags" Target="../tags/tag183.xml"/><Relationship Id="rId29" Type="http://schemas.openxmlformats.org/officeDocument/2006/relationships/tags" Target="../tags/tag208.xml"/><Relationship Id="rId28" Type="http://schemas.openxmlformats.org/officeDocument/2006/relationships/tags" Target="../tags/tag207.xml"/><Relationship Id="rId27" Type="http://schemas.openxmlformats.org/officeDocument/2006/relationships/tags" Target="../tags/tag206.xml"/><Relationship Id="rId26" Type="http://schemas.openxmlformats.org/officeDocument/2006/relationships/tags" Target="../tags/tag205.xml"/><Relationship Id="rId25" Type="http://schemas.openxmlformats.org/officeDocument/2006/relationships/tags" Target="../tags/tag204.xml"/><Relationship Id="rId24" Type="http://schemas.openxmlformats.org/officeDocument/2006/relationships/tags" Target="../tags/tag203.xml"/><Relationship Id="rId23" Type="http://schemas.openxmlformats.org/officeDocument/2006/relationships/tags" Target="../tags/tag202.xml"/><Relationship Id="rId22" Type="http://schemas.openxmlformats.org/officeDocument/2006/relationships/tags" Target="../tags/tag201.xml"/><Relationship Id="rId21" Type="http://schemas.openxmlformats.org/officeDocument/2006/relationships/tags" Target="../tags/tag200.xml"/><Relationship Id="rId20" Type="http://schemas.openxmlformats.org/officeDocument/2006/relationships/tags" Target="../tags/tag199.xml"/><Relationship Id="rId2" Type="http://schemas.openxmlformats.org/officeDocument/2006/relationships/tags" Target="../tags/tag182.xml"/><Relationship Id="rId19" Type="http://schemas.openxmlformats.org/officeDocument/2006/relationships/tags" Target="../tags/tag198.xml"/><Relationship Id="rId18" Type="http://schemas.openxmlformats.org/officeDocument/2006/relationships/tags" Target="../tags/tag197.xml"/><Relationship Id="rId17" Type="http://schemas.openxmlformats.org/officeDocument/2006/relationships/tags" Target="../tags/tag196.xml"/><Relationship Id="rId16" Type="http://schemas.openxmlformats.org/officeDocument/2006/relationships/tags" Target="../tags/tag195.xml"/><Relationship Id="rId15" Type="http://schemas.openxmlformats.org/officeDocument/2006/relationships/tags" Target="../tags/tag194.xml"/><Relationship Id="rId14" Type="http://schemas.openxmlformats.org/officeDocument/2006/relationships/tags" Target="../tags/tag193.xml"/><Relationship Id="rId13" Type="http://schemas.openxmlformats.org/officeDocument/2006/relationships/tags" Target="../tags/tag192.xml"/><Relationship Id="rId12" Type="http://schemas.openxmlformats.org/officeDocument/2006/relationships/tags" Target="../tags/tag191.xml"/><Relationship Id="rId11" Type="http://schemas.openxmlformats.org/officeDocument/2006/relationships/tags" Target="../tags/tag190.xml"/><Relationship Id="rId10" Type="http://schemas.openxmlformats.org/officeDocument/2006/relationships/tags" Target="../tags/tag189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218.xml"/><Relationship Id="rId8" Type="http://schemas.openxmlformats.org/officeDocument/2006/relationships/tags" Target="../tags/tag217.xml"/><Relationship Id="rId7" Type="http://schemas.openxmlformats.org/officeDocument/2006/relationships/tags" Target="../tags/tag216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7" Type="http://schemas.openxmlformats.org/officeDocument/2006/relationships/tags" Target="../tags/tag246.xml"/><Relationship Id="rId36" Type="http://schemas.openxmlformats.org/officeDocument/2006/relationships/tags" Target="../tags/tag245.xml"/><Relationship Id="rId35" Type="http://schemas.openxmlformats.org/officeDocument/2006/relationships/tags" Target="../tags/tag244.xml"/><Relationship Id="rId34" Type="http://schemas.openxmlformats.org/officeDocument/2006/relationships/tags" Target="../tags/tag243.xml"/><Relationship Id="rId33" Type="http://schemas.openxmlformats.org/officeDocument/2006/relationships/tags" Target="../tags/tag242.xml"/><Relationship Id="rId32" Type="http://schemas.openxmlformats.org/officeDocument/2006/relationships/tags" Target="../tags/tag241.xml"/><Relationship Id="rId31" Type="http://schemas.openxmlformats.org/officeDocument/2006/relationships/tags" Target="../tags/tag240.xml"/><Relationship Id="rId30" Type="http://schemas.openxmlformats.org/officeDocument/2006/relationships/tags" Target="../tags/tag239.xml"/><Relationship Id="rId3" Type="http://schemas.openxmlformats.org/officeDocument/2006/relationships/tags" Target="../tags/tag212.xml"/><Relationship Id="rId29" Type="http://schemas.openxmlformats.org/officeDocument/2006/relationships/tags" Target="../tags/tag238.xml"/><Relationship Id="rId28" Type="http://schemas.openxmlformats.org/officeDocument/2006/relationships/tags" Target="../tags/tag237.xml"/><Relationship Id="rId27" Type="http://schemas.openxmlformats.org/officeDocument/2006/relationships/tags" Target="../tags/tag236.xml"/><Relationship Id="rId26" Type="http://schemas.openxmlformats.org/officeDocument/2006/relationships/tags" Target="../tags/tag235.xml"/><Relationship Id="rId25" Type="http://schemas.openxmlformats.org/officeDocument/2006/relationships/tags" Target="../tags/tag234.xml"/><Relationship Id="rId24" Type="http://schemas.openxmlformats.org/officeDocument/2006/relationships/tags" Target="../tags/tag233.xml"/><Relationship Id="rId23" Type="http://schemas.openxmlformats.org/officeDocument/2006/relationships/tags" Target="../tags/tag232.xml"/><Relationship Id="rId22" Type="http://schemas.openxmlformats.org/officeDocument/2006/relationships/tags" Target="../tags/tag231.xml"/><Relationship Id="rId21" Type="http://schemas.openxmlformats.org/officeDocument/2006/relationships/tags" Target="../tags/tag230.xml"/><Relationship Id="rId20" Type="http://schemas.openxmlformats.org/officeDocument/2006/relationships/tags" Target="../tags/tag229.xml"/><Relationship Id="rId2" Type="http://schemas.openxmlformats.org/officeDocument/2006/relationships/image" Target="../media/image13.png"/><Relationship Id="rId19" Type="http://schemas.openxmlformats.org/officeDocument/2006/relationships/tags" Target="../tags/tag228.xml"/><Relationship Id="rId18" Type="http://schemas.openxmlformats.org/officeDocument/2006/relationships/tags" Target="../tags/tag227.xml"/><Relationship Id="rId17" Type="http://schemas.openxmlformats.org/officeDocument/2006/relationships/tags" Target="../tags/tag226.xml"/><Relationship Id="rId16" Type="http://schemas.openxmlformats.org/officeDocument/2006/relationships/tags" Target="../tags/tag225.xml"/><Relationship Id="rId15" Type="http://schemas.openxmlformats.org/officeDocument/2006/relationships/tags" Target="../tags/tag224.xml"/><Relationship Id="rId14" Type="http://schemas.openxmlformats.org/officeDocument/2006/relationships/tags" Target="../tags/tag223.xml"/><Relationship Id="rId13" Type="http://schemas.openxmlformats.org/officeDocument/2006/relationships/tags" Target="../tags/tag222.xml"/><Relationship Id="rId12" Type="http://schemas.openxmlformats.org/officeDocument/2006/relationships/tags" Target="../tags/tag221.xml"/><Relationship Id="rId11" Type="http://schemas.openxmlformats.org/officeDocument/2006/relationships/tags" Target="../tags/tag220.xml"/><Relationship Id="rId10" Type="http://schemas.openxmlformats.org/officeDocument/2006/relationships/tags" Target="../tags/tag219.xm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252.xml"/><Relationship Id="rId8" Type="http://schemas.openxmlformats.org/officeDocument/2006/relationships/tags" Target="../tags/tag251.xml"/><Relationship Id="rId7" Type="http://schemas.openxmlformats.org/officeDocument/2006/relationships/tags" Target="../tags/tag250.xml"/><Relationship Id="rId6" Type="http://schemas.openxmlformats.org/officeDocument/2006/relationships/tags" Target="../tags/tag249.xml"/><Relationship Id="rId5" Type="http://schemas.openxmlformats.org/officeDocument/2006/relationships/tags" Target="../tags/tag248.xml"/><Relationship Id="rId4" Type="http://schemas.microsoft.com/office/2007/relationships/hdphoto" Target="../media/image15.wdp"/><Relationship Id="rId3" Type="http://schemas.openxmlformats.org/officeDocument/2006/relationships/image" Target="../media/image14.jpeg"/><Relationship Id="rId2" Type="http://schemas.openxmlformats.org/officeDocument/2006/relationships/tags" Target="../tags/tag247.xml"/><Relationship Id="rId15" Type="http://schemas.microsoft.com/office/2007/relationships/hdphoto" Target="../media/image17.wdp"/><Relationship Id="rId14" Type="http://schemas.openxmlformats.org/officeDocument/2006/relationships/image" Target="../media/image16.png"/><Relationship Id="rId13" Type="http://schemas.openxmlformats.org/officeDocument/2006/relationships/tags" Target="../tags/tag256.xml"/><Relationship Id="rId12" Type="http://schemas.openxmlformats.org/officeDocument/2006/relationships/tags" Target="../tags/tag255.xml"/><Relationship Id="rId11" Type="http://schemas.openxmlformats.org/officeDocument/2006/relationships/tags" Target="../tags/tag254.xml"/><Relationship Id="rId10" Type="http://schemas.openxmlformats.org/officeDocument/2006/relationships/tags" Target="../tags/tag253.xm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263.xml"/><Relationship Id="rId8" Type="http://schemas.openxmlformats.org/officeDocument/2006/relationships/tags" Target="../tags/tag262.xml"/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tags" Target="../tags/tag258.xml"/><Relationship Id="rId3" Type="http://schemas.openxmlformats.org/officeDocument/2006/relationships/tags" Target="../tags/tag257.xml"/><Relationship Id="rId24" Type="http://schemas.openxmlformats.org/officeDocument/2006/relationships/tags" Target="../tags/tag278.xml"/><Relationship Id="rId23" Type="http://schemas.openxmlformats.org/officeDocument/2006/relationships/tags" Target="../tags/tag277.xml"/><Relationship Id="rId22" Type="http://schemas.openxmlformats.org/officeDocument/2006/relationships/tags" Target="../tags/tag276.xml"/><Relationship Id="rId21" Type="http://schemas.openxmlformats.org/officeDocument/2006/relationships/tags" Target="../tags/tag275.xml"/><Relationship Id="rId20" Type="http://schemas.openxmlformats.org/officeDocument/2006/relationships/tags" Target="../tags/tag274.xml"/><Relationship Id="rId2" Type="http://schemas.openxmlformats.org/officeDocument/2006/relationships/image" Target="../media/image7.png"/><Relationship Id="rId19" Type="http://schemas.openxmlformats.org/officeDocument/2006/relationships/tags" Target="../tags/tag273.xml"/><Relationship Id="rId18" Type="http://schemas.openxmlformats.org/officeDocument/2006/relationships/tags" Target="../tags/tag272.xml"/><Relationship Id="rId17" Type="http://schemas.openxmlformats.org/officeDocument/2006/relationships/tags" Target="../tags/tag271.xml"/><Relationship Id="rId16" Type="http://schemas.openxmlformats.org/officeDocument/2006/relationships/tags" Target="../tags/tag270.xml"/><Relationship Id="rId15" Type="http://schemas.openxmlformats.org/officeDocument/2006/relationships/tags" Target="../tags/tag269.xml"/><Relationship Id="rId14" Type="http://schemas.openxmlformats.org/officeDocument/2006/relationships/tags" Target="../tags/tag268.xml"/><Relationship Id="rId13" Type="http://schemas.openxmlformats.org/officeDocument/2006/relationships/tags" Target="../tags/tag267.xml"/><Relationship Id="rId12" Type="http://schemas.openxmlformats.org/officeDocument/2006/relationships/tags" Target="../tags/tag266.xml"/><Relationship Id="rId11" Type="http://schemas.openxmlformats.org/officeDocument/2006/relationships/tags" Target="../tags/tag265.xml"/><Relationship Id="rId10" Type="http://schemas.openxmlformats.org/officeDocument/2006/relationships/tags" Target="../tags/tag264.xml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283.xml"/><Relationship Id="rId7" Type="http://schemas.openxmlformats.org/officeDocument/2006/relationships/image" Target="../media/image19.png"/><Relationship Id="rId6" Type="http://schemas.openxmlformats.org/officeDocument/2006/relationships/tags" Target="../tags/tag282.xml"/><Relationship Id="rId5" Type="http://schemas.openxmlformats.org/officeDocument/2006/relationships/tags" Target="../tags/tag281.xml"/><Relationship Id="rId4" Type="http://schemas.openxmlformats.org/officeDocument/2006/relationships/image" Target="../media/image18.png"/><Relationship Id="rId3" Type="http://schemas.openxmlformats.org/officeDocument/2006/relationships/tags" Target="../tags/tag280.xml"/><Relationship Id="rId2" Type="http://schemas.openxmlformats.org/officeDocument/2006/relationships/tags" Target="../tags/tag279.xml"/><Relationship Id="rId13" Type="http://schemas.openxmlformats.org/officeDocument/2006/relationships/tags" Target="../tags/tag287.xml"/><Relationship Id="rId12" Type="http://schemas.openxmlformats.org/officeDocument/2006/relationships/tags" Target="../tags/tag286.xml"/><Relationship Id="rId11" Type="http://schemas.openxmlformats.org/officeDocument/2006/relationships/tags" Target="../tags/tag285.xml"/><Relationship Id="rId10" Type="http://schemas.openxmlformats.org/officeDocument/2006/relationships/tags" Target="../tags/tag284.xml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94.xml"/><Relationship Id="rId8" Type="http://schemas.openxmlformats.org/officeDocument/2006/relationships/tags" Target="../tags/tag293.xml"/><Relationship Id="rId7" Type="http://schemas.openxmlformats.org/officeDocument/2006/relationships/tags" Target="../tags/tag292.xml"/><Relationship Id="rId6" Type="http://schemas.openxmlformats.org/officeDocument/2006/relationships/tags" Target="../tags/tag291.xml"/><Relationship Id="rId5" Type="http://schemas.openxmlformats.org/officeDocument/2006/relationships/image" Target="../media/image10.png"/><Relationship Id="rId4" Type="http://schemas.openxmlformats.org/officeDocument/2006/relationships/tags" Target="../tags/tag290.xml"/><Relationship Id="rId3" Type="http://schemas.openxmlformats.org/officeDocument/2006/relationships/tags" Target="../tags/tag289.xml"/><Relationship Id="rId20" Type="http://schemas.openxmlformats.org/officeDocument/2006/relationships/tags" Target="../tags/tag305.xml"/><Relationship Id="rId2" Type="http://schemas.openxmlformats.org/officeDocument/2006/relationships/tags" Target="../tags/tag288.xml"/><Relationship Id="rId19" Type="http://schemas.openxmlformats.org/officeDocument/2006/relationships/tags" Target="../tags/tag304.xml"/><Relationship Id="rId18" Type="http://schemas.openxmlformats.org/officeDocument/2006/relationships/tags" Target="../tags/tag303.xml"/><Relationship Id="rId17" Type="http://schemas.openxmlformats.org/officeDocument/2006/relationships/tags" Target="../tags/tag302.xml"/><Relationship Id="rId16" Type="http://schemas.openxmlformats.org/officeDocument/2006/relationships/tags" Target="../tags/tag301.xml"/><Relationship Id="rId15" Type="http://schemas.openxmlformats.org/officeDocument/2006/relationships/tags" Target="../tags/tag300.xml"/><Relationship Id="rId14" Type="http://schemas.openxmlformats.org/officeDocument/2006/relationships/tags" Target="../tags/tag299.xml"/><Relationship Id="rId13" Type="http://schemas.openxmlformats.org/officeDocument/2006/relationships/tags" Target="../tags/tag298.xml"/><Relationship Id="rId12" Type="http://schemas.openxmlformats.org/officeDocument/2006/relationships/tags" Target="../tags/tag297.xml"/><Relationship Id="rId11" Type="http://schemas.openxmlformats.org/officeDocument/2006/relationships/tags" Target="../tags/tag296.xml"/><Relationship Id="rId10" Type="http://schemas.openxmlformats.org/officeDocument/2006/relationships/tags" Target="../tags/tag295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7" Type="http://schemas.openxmlformats.org/officeDocument/2006/relationships/image" Target="../media/image2.png"/><Relationship Id="rId16" Type="http://schemas.openxmlformats.org/officeDocument/2006/relationships/tags" Target="../tags/tag43.xml"/><Relationship Id="rId15" Type="http://schemas.openxmlformats.org/officeDocument/2006/relationships/tags" Target="../tags/tag42.xml"/><Relationship Id="rId14" Type="http://schemas.openxmlformats.org/officeDocument/2006/relationships/tags" Target="../tags/tag41.xml"/><Relationship Id="rId13" Type="http://schemas.openxmlformats.org/officeDocument/2006/relationships/tags" Target="../tags/tag40.xml"/><Relationship Id="rId12" Type="http://schemas.openxmlformats.org/officeDocument/2006/relationships/image" Target="../media/image1.png"/><Relationship Id="rId11" Type="http://schemas.openxmlformats.org/officeDocument/2006/relationships/tags" Target="../tags/tag39.xml"/><Relationship Id="rId10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4" Type="http://schemas.openxmlformats.org/officeDocument/2006/relationships/tags" Target="../tags/tag308.xml"/><Relationship Id="rId3" Type="http://schemas.openxmlformats.org/officeDocument/2006/relationships/tags" Target="../tags/tag307.xml"/><Relationship Id="rId2" Type="http://schemas.openxmlformats.org/officeDocument/2006/relationships/tags" Target="../tags/tag306.xml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6" Type="http://schemas.openxmlformats.org/officeDocument/2006/relationships/tags" Target="../tags/tag313.xml"/><Relationship Id="rId5" Type="http://schemas.openxmlformats.org/officeDocument/2006/relationships/tags" Target="../tags/tag312.xml"/><Relationship Id="rId4" Type="http://schemas.openxmlformats.org/officeDocument/2006/relationships/tags" Target="../tags/tag311.xml"/><Relationship Id="rId3" Type="http://schemas.openxmlformats.org/officeDocument/2006/relationships/tags" Target="../tags/tag310.xml"/><Relationship Id="rId2" Type="http://schemas.openxmlformats.org/officeDocument/2006/relationships/tags" Target="../tags/tag309.xml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4" Type="http://schemas.openxmlformats.org/officeDocument/2006/relationships/tags" Target="../tags/tag316.xml"/><Relationship Id="rId3" Type="http://schemas.openxmlformats.org/officeDocument/2006/relationships/tags" Target="../tags/tag315.xml"/><Relationship Id="rId2" Type="http://schemas.openxmlformats.org/officeDocument/2006/relationships/tags" Target="../tags/tag314.xml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tags" Target="../tags/tag317.xml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4" Type="http://schemas.openxmlformats.org/officeDocument/2006/relationships/tags" Target="../tags/tag320.xml"/><Relationship Id="rId3" Type="http://schemas.openxmlformats.org/officeDocument/2006/relationships/tags" Target="../tags/tag319.xml"/><Relationship Id="rId2" Type="http://schemas.openxmlformats.org/officeDocument/2006/relationships/tags" Target="../tags/tag318.xml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7" Type="http://schemas.openxmlformats.org/officeDocument/2006/relationships/tags" Target="../tags/tag326.xml"/><Relationship Id="rId6" Type="http://schemas.openxmlformats.org/officeDocument/2006/relationships/tags" Target="../tags/tag325.xml"/><Relationship Id="rId5" Type="http://schemas.openxmlformats.org/officeDocument/2006/relationships/tags" Target="../tags/tag324.xml"/><Relationship Id="rId4" Type="http://schemas.openxmlformats.org/officeDocument/2006/relationships/tags" Target="../tags/tag323.xml"/><Relationship Id="rId3" Type="http://schemas.openxmlformats.org/officeDocument/2006/relationships/tags" Target="../tags/tag322.xml"/><Relationship Id="rId2" Type="http://schemas.openxmlformats.org/officeDocument/2006/relationships/tags" Target="../tags/tag321.xml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4" Type="http://schemas.openxmlformats.org/officeDocument/2006/relationships/tags" Target="../tags/tag329.xml"/><Relationship Id="rId3" Type="http://schemas.openxmlformats.org/officeDocument/2006/relationships/tags" Target="../tags/tag328.xml"/><Relationship Id="rId2" Type="http://schemas.openxmlformats.org/officeDocument/2006/relationships/tags" Target="../tags/tag327.xml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4" Type="http://schemas.openxmlformats.org/officeDocument/2006/relationships/tags" Target="../tags/tag332.xml"/><Relationship Id="rId3" Type="http://schemas.openxmlformats.org/officeDocument/2006/relationships/tags" Target="../tags/tag331.xml"/><Relationship Id="rId2" Type="http://schemas.openxmlformats.org/officeDocument/2006/relationships/tags" Target="../tags/tag330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7" Type="http://schemas.openxmlformats.org/officeDocument/2006/relationships/image" Target="../media/image2.png"/><Relationship Id="rId16" Type="http://schemas.openxmlformats.org/officeDocument/2006/relationships/tags" Target="../tags/tag57.xml"/><Relationship Id="rId15" Type="http://schemas.openxmlformats.org/officeDocument/2006/relationships/tags" Target="../tags/tag56.xml"/><Relationship Id="rId14" Type="http://schemas.openxmlformats.org/officeDocument/2006/relationships/tags" Target="../tags/tag55.xml"/><Relationship Id="rId13" Type="http://schemas.openxmlformats.org/officeDocument/2006/relationships/tags" Target="../tags/tag54.xml"/><Relationship Id="rId12" Type="http://schemas.openxmlformats.org/officeDocument/2006/relationships/image" Target="../media/image1.png"/><Relationship Id="rId11" Type="http://schemas.openxmlformats.org/officeDocument/2006/relationships/tags" Target="../tags/tag53.xml"/><Relationship Id="rId10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7" Type="http://schemas.openxmlformats.org/officeDocument/2006/relationships/image" Target="../media/image20.png"/><Relationship Id="rId6" Type="http://schemas.openxmlformats.org/officeDocument/2006/relationships/tags" Target="../tags/tag337.xml"/><Relationship Id="rId5" Type="http://schemas.openxmlformats.org/officeDocument/2006/relationships/tags" Target="../tags/tag336.xml"/><Relationship Id="rId4" Type="http://schemas.openxmlformats.org/officeDocument/2006/relationships/tags" Target="../tags/tag335.xml"/><Relationship Id="rId3" Type="http://schemas.openxmlformats.org/officeDocument/2006/relationships/tags" Target="../tags/tag334.xml"/><Relationship Id="rId2" Type="http://schemas.openxmlformats.org/officeDocument/2006/relationships/tags" Target="../tags/tag333.xml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43.xml"/><Relationship Id="rId7" Type="http://schemas.openxmlformats.org/officeDocument/2006/relationships/image" Target="../media/image21.png"/><Relationship Id="rId6" Type="http://schemas.openxmlformats.org/officeDocument/2006/relationships/tags" Target="../tags/tag342.xml"/><Relationship Id="rId5" Type="http://schemas.openxmlformats.org/officeDocument/2006/relationships/tags" Target="../tags/tag341.xml"/><Relationship Id="rId4" Type="http://schemas.openxmlformats.org/officeDocument/2006/relationships/tags" Target="../tags/tag340.xml"/><Relationship Id="rId3" Type="http://schemas.openxmlformats.org/officeDocument/2006/relationships/tags" Target="../tags/tag339.xml"/><Relationship Id="rId2" Type="http://schemas.openxmlformats.org/officeDocument/2006/relationships/tags" Target="../tags/tag338.xml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49.xml"/><Relationship Id="rId7" Type="http://schemas.openxmlformats.org/officeDocument/2006/relationships/image" Target="../media/image22.png"/><Relationship Id="rId6" Type="http://schemas.openxmlformats.org/officeDocument/2006/relationships/tags" Target="../tags/tag348.xml"/><Relationship Id="rId5" Type="http://schemas.openxmlformats.org/officeDocument/2006/relationships/tags" Target="../tags/tag347.xml"/><Relationship Id="rId4" Type="http://schemas.openxmlformats.org/officeDocument/2006/relationships/tags" Target="../tags/tag346.xml"/><Relationship Id="rId3" Type="http://schemas.openxmlformats.org/officeDocument/2006/relationships/tags" Target="../tags/tag345.xml"/><Relationship Id="rId2" Type="http://schemas.openxmlformats.org/officeDocument/2006/relationships/tags" Target="../tags/tag344.xml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55.xml"/><Relationship Id="rId7" Type="http://schemas.openxmlformats.org/officeDocument/2006/relationships/image" Target="../media/image23.png"/><Relationship Id="rId6" Type="http://schemas.openxmlformats.org/officeDocument/2006/relationships/tags" Target="../tags/tag354.xml"/><Relationship Id="rId5" Type="http://schemas.openxmlformats.org/officeDocument/2006/relationships/tags" Target="../tags/tag353.xml"/><Relationship Id="rId4" Type="http://schemas.openxmlformats.org/officeDocument/2006/relationships/tags" Target="../tags/tag352.xml"/><Relationship Id="rId3" Type="http://schemas.openxmlformats.org/officeDocument/2006/relationships/tags" Target="../tags/tag351.xml"/><Relationship Id="rId2" Type="http://schemas.openxmlformats.org/officeDocument/2006/relationships/tags" Target="../tags/tag350.xml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363.xml"/><Relationship Id="rId8" Type="http://schemas.openxmlformats.org/officeDocument/2006/relationships/tags" Target="../tags/tag362.xml"/><Relationship Id="rId7" Type="http://schemas.openxmlformats.org/officeDocument/2006/relationships/tags" Target="../tags/tag361.xml"/><Relationship Id="rId6" Type="http://schemas.openxmlformats.org/officeDocument/2006/relationships/tags" Target="../tags/tag360.xml"/><Relationship Id="rId5" Type="http://schemas.openxmlformats.org/officeDocument/2006/relationships/tags" Target="../tags/tag359.xml"/><Relationship Id="rId4" Type="http://schemas.openxmlformats.org/officeDocument/2006/relationships/tags" Target="../tags/tag358.xml"/><Relationship Id="rId3" Type="http://schemas.openxmlformats.org/officeDocument/2006/relationships/tags" Target="../tags/tag357.xml"/><Relationship Id="rId2" Type="http://schemas.openxmlformats.org/officeDocument/2006/relationships/tags" Target="../tags/tag356.xml"/><Relationship Id="rId16" Type="http://schemas.openxmlformats.org/officeDocument/2006/relationships/tags" Target="../tags/tag369.xml"/><Relationship Id="rId15" Type="http://schemas.openxmlformats.org/officeDocument/2006/relationships/tags" Target="../tags/tag368.xml"/><Relationship Id="rId14" Type="http://schemas.openxmlformats.org/officeDocument/2006/relationships/tags" Target="../tags/tag367.xml"/><Relationship Id="rId13" Type="http://schemas.openxmlformats.org/officeDocument/2006/relationships/tags" Target="../tags/tag366.xml"/><Relationship Id="rId12" Type="http://schemas.openxmlformats.org/officeDocument/2006/relationships/tags" Target="../tags/tag365.xml"/><Relationship Id="rId11" Type="http://schemas.openxmlformats.org/officeDocument/2006/relationships/image" Target="../media/image24.png"/><Relationship Id="rId10" Type="http://schemas.openxmlformats.org/officeDocument/2006/relationships/tags" Target="../tags/tag364.xml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7" Type="http://schemas.openxmlformats.org/officeDocument/2006/relationships/image" Target="../media/image25.png"/><Relationship Id="rId6" Type="http://schemas.openxmlformats.org/officeDocument/2006/relationships/tags" Target="../tags/tag374.xml"/><Relationship Id="rId5" Type="http://schemas.openxmlformats.org/officeDocument/2006/relationships/tags" Target="../tags/tag373.xml"/><Relationship Id="rId4" Type="http://schemas.openxmlformats.org/officeDocument/2006/relationships/tags" Target="../tags/tag372.xml"/><Relationship Id="rId3" Type="http://schemas.openxmlformats.org/officeDocument/2006/relationships/tags" Target="../tags/tag371.xml"/><Relationship Id="rId2" Type="http://schemas.openxmlformats.org/officeDocument/2006/relationships/tags" Target="../tags/tag370.xml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382.xml"/><Relationship Id="rId8" Type="http://schemas.openxmlformats.org/officeDocument/2006/relationships/tags" Target="../tags/tag381.xml"/><Relationship Id="rId7" Type="http://schemas.openxmlformats.org/officeDocument/2006/relationships/tags" Target="../tags/tag380.xml"/><Relationship Id="rId6" Type="http://schemas.openxmlformats.org/officeDocument/2006/relationships/tags" Target="../tags/tag379.xml"/><Relationship Id="rId5" Type="http://schemas.openxmlformats.org/officeDocument/2006/relationships/tags" Target="../tags/tag378.xml"/><Relationship Id="rId4" Type="http://schemas.openxmlformats.org/officeDocument/2006/relationships/tags" Target="../tags/tag377.xml"/><Relationship Id="rId3" Type="http://schemas.openxmlformats.org/officeDocument/2006/relationships/tags" Target="../tags/tag376.xml"/><Relationship Id="rId2" Type="http://schemas.openxmlformats.org/officeDocument/2006/relationships/tags" Target="../tags/tag375.xml"/><Relationship Id="rId11" Type="http://schemas.openxmlformats.org/officeDocument/2006/relationships/tags" Target="../tags/tag384.xml"/><Relationship Id="rId10" Type="http://schemas.openxmlformats.org/officeDocument/2006/relationships/tags" Target="../tags/tag383.xml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392.xml"/><Relationship Id="rId8" Type="http://schemas.openxmlformats.org/officeDocument/2006/relationships/tags" Target="../tags/tag391.xml"/><Relationship Id="rId7" Type="http://schemas.openxmlformats.org/officeDocument/2006/relationships/tags" Target="../tags/tag390.xml"/><Relationship Id="rId6" Type="http://schemas.openxmlformats.org/officeDocument/2006/relationships/tags" Target="../tags/tag389.xml"/><Relationship Id="rId5" Type="http://schemas.openxmlformats.org/officeDocument/2006/relationships/tags" Target="../tags/tag388.xml"/><Relationship Id="rId4" Type="http://schemas.openxmlformats.org/officeDocument/2006/relationships/tags" Target="../tags/tag387.xml"/><Relationship Id="rId3" Type="http://schemas.openxmlformats.org/officeDocument/2006/relationships/tags" Target="../tags/tag386.xml"/><Relationship Id="rId2" Type="http://schemas.openxmlformats.org/officeDocument/2006/relationships/tags" Target="../tags/tag385.xml"/><Relationship Id="rId13" Type="http://schemas.openxmlformats.org/officeDocument/2006/relationships/tags" Target="../tags/tag396.xml"/><Relationship Id="rId12" Type="http://schemas.openxmlformats.org/officeDocument/2006/relationships/tags" Target="../tags/tag395.xml"/><Relationship Id="rId11" Type="http://schemas.openxmlformats.org/officeDocument/2006/relationships/tags" Target="../tags/tag394.xml"/><Relationship Id="rId10" Type="http://schemas.openxmlformats.org/officeDocument/2006/relationships/tags" Target="../tags/tag393.xml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9" Type="http://schemas.openxmlformats.org/officeDocument/2006/relationships/tags" Target="../tags/tag404.xml"/><Relationship Id="rId8" Type="http://schemas.openxmlformats.org/officeDocument/2006/relationships/tags" Target="../tags/tag403.xml"/><Relationship Id="rId7" Type="http://schemas.openxmlformats.org/officeDocument/2006/relationships/tags" Target="../tags/tag402.xml"/><Relationship Id="rId6" Type="http://schemas.openxmlformats.org/officeDocument/2006/relationships/tags" Target="../tags/tag401.xml"/><Relationship Id="rId5" Type="http://schemas.openxmlformats.org/officeDocument/2006/relationships/tags" Target="../tags/tag400.xml"/><Relationship Id="rId4" Type="http://schemas.openxmlformats.org/officeDocument/2006/relationships/tags" Target="../tags/tag399.xml"/><Relationship Id="rId3" Type="http://schemas.openxmlformats.org/officeDocument/2006/relationships/tags" Target="../tags/tag398.xml"/><Relationship Id="rId2" Type="http://schemas.openxmlformats.org/officeDocument/2006/relationships/tags" Target="../tags/tag397.xml"/><Relationship Id="rId11" Type="http://schemas.openxmlformats.org/officeDocument/2006/relationships/image" Target="../media/image27.jpeg"/><Relationship Id="rId10" Type="http://schemas.openxmlformats.org/officeDocument/2006/relationships/tags" Target="../tags/tag405.xml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tags" Target="../tags/tag410.xml"/><Relationship Id="rId7" Type="http://schemas.openxmlformats.org/officeDocument/2006/relationships/image" Target="../media/image29.png"/><Relationship Id="rId6" Type="http://schemas.openxmlformats.org/officeDocument/2006/relationships/tags" Target="../tags/tag409.xml"/><Relationship Id="rId5" Type="http://schemas.openxmlformats.org/officeDocument/2006/relationships/image" Target="../media/image28.png"/><Relationship Id="rId4" Type="http://schemas.openxmlformats.org/officeDocument/2006/relationships/tags" Target="../tags/tag408.xml"/><Relationship Id="rId3" Type="http://schemas.openxmlformats.org/officeDocument/2006/relationships/tags" Target="../tags/tag407.xml"/><Relationship Id="rId2" Type="http://schemas.openxmlformats.org/officeDocument/2006/relationships/tags" Target="../tags/tag40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7" Type="http://schemas.openxmlformats.org/officeDocument/2006/relationships/image" Target="../media/image2.png"/><Relationship Id="rId16" Type="http://schemas.openxmlformats.org/officeDocument/2006/relationships/tags" Target="../tags/tag71.xml"/><Relationship Id="rId15" Type="http://schemas.openxmlformats.org/officeDocument/2006/relationships/tags" Target="../tags/tag70.xml"/><Relationship Id="rId14" Type="http://schemas.openxmlformats.org/officeDocument/2006/relationships/tags" Target="../tags/tag69.xml"/><Relationship Id="rId13" Type="http://schemas.openxmlformats.org/officeDocument/2006/relationships/tags" Target="../tags/tag68.xml"/><Relationship Id="rId12" Type="http://schemas.openxmlformats.org/officeDocument/2006/relationships/image" Target="../media/image1.png"/><Relationship Id="rId11" Type="http://schemas.openxmlformats.org/officeDocument/2006/relationships/tags" Target="../tags/tag67.xml"/><Relationship Id="rId10" Type="http://schemas.openxmlformats.org/officeDocument/2006/relationships/tags" Target="../tags/tag66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9" Type="http://schemas.openxmlformats.org/officeDocument/2006/relationships/tags" Target="../tags/tag417.xml"/><Relationship Id="rId8" Type="http://schemas.openxmlformats.org/officeDocument/2006/relationships/tags" Target="../tags/tag416.xml"/><Relationship Id="rId7" Type="http://schemas.openxmlformats.org/officeDocument/2006/relationships/tags" Target="../tags/tag415.xml"/><Relationship Id="rId6" Type="http://schemas.openxmlformats.org/officeDocument/2006/relationships/tags" Target="../tags/tag414.xml"/><Relationship Id="rId5" Type="http://schemas.openxmlformats.org/officeDocument/2006/relationships/tags" Target="../tags/tag413.xml"/><Relationship Id="rId4" Type="http://schemas.openxmlformats.org/officeDocument/2006/relationships/tags" Target="../tags/tag412.xml"/><Relationship Id="rId3" Type="http://schemas.openxmlformats.org/officeDocument/2006/relationships/image" Target="../media/image31.png"/><Relationship Id="rId2" Type="http://schemas.openxmlformats.org/officeDocument/2006/relationships/tags" Target="../tags/tag411.xml"/><Relationship Id="rId13" Type="http://schemas.openxmlformats.org/officeDocument/2006/relationships/image" Target="../media/image32.jpeg"/><Relationship Id="rId12" Type="http://schemas.openxmlformats.org/officeDocument/2006/relationships/tags" Target="../tags/tag420.xml"/><Relationship Id="rId11" Type="http://schemas.openxmlformats.org/officeDocument/2006/relationships/tags" Target="../tags/tag419.xml"/><Relationship Id="rId10" Type="http://schemas.openxmlformats.org/officeDocument/2006/relationships/tags" Target="../tags/tag418.xml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5" Type="http://schemas.openxmlformats.org/officeDocument/2006/relationships/image" Target="../media/image34.png"/><Relationship Id="rId4" Type="http://schemas.openxmlformats.org/officeDocument/2006/relationships/tags" Target="../tags/tag422.xml"/><Relationship Id="rId3" Type="http://schemas.openxmlformats.org/officeDocument/2006/relationships/image" Target="../media/image33.png"/><Relationship Id="rId2" Type="http://schemas.openxmlformats.org/officeDocument/2006/relationships/tags" Target="../tags/tag421.xml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7" Type="http://schemas.openxmlformats.org/officeDocument/2006/relationships/tags" Target="../tags/tag428.xml"/><Relationship Id="rId6" Type="http://schemas.openxmlformats.org/officeDocument/2006/relationships/tags" Target="../tags/tag427.xml"/><Relationship Id="rId5" Type="http://schemas.openxmlformats.org/officeDocument/2006/relationships/tags" Target="../tags/tag426.xml"/><Relationship Id="rId4" Type="http://schemas.openxmlformats.org/officeDocument/2006/relationships/tags" Target="../tags/tag425.xml"/><Relationship Id="rId3" Type="http://schemas.openxmlformats.org/officeDocument/2006/relationships/tags" Target="../tags/tag424.xml"/><Relationship Id="rId2" Type="http://schemas.openxmlformats.org/officeDocument/2006/relationships/tags" Target="../tags/tag423.xml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9" Type="http://schemas.openxmlformats.org/officeDocument/2006/relationships/tags" Target="../tags/tag435.xml"/><Relationship Id="rId8" Type="http://schemas.openxmlformats.org/officeDocument/2006/relationships/tags" Target="../tags/tag434.xml"/><Relationship Id="rId7" Type="http://schemas.openxmlformats.org/officeDocument/2006/relationships/tags" Target="../tags/tag433.xml"/><Relationship Id="rId6" Type="http://schemas.openxmlformats.org/officeDocument/2006/relationships/tags" Target="../tags/tag432.xml"/><Relationship Id="rId5" Type="http://schemas.openxmlformats.org/officeDocument/2006/relationships/tags" Target="../tags/tag431.xml"/><Relationship Id="rId4" Type="http://schemas.openxmlformats.org/officeDocument/2006/relationships/image" Target="../media/image35.png"/><Relationship Id="rId3" Type="http://schemas.openxmlformats.org/officeDocument/2006/relationships/tags" Target="../tags/tag430.xml"/><Relationship Id="rId2" Type="http://schemas.openxmlformats.org/officeDocument/2006/relationships/tags" Target="../tags/tag429.xml"/><Relationship Id="rId10" Type="http://schemas.openxmlformats.org/officeDocument/2006/relationships/tags" Target="../tags/tag436.xml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7" Type="http://schemas.openxmlformats.org/officeDocument/2006/relationships/tags" Target="../tags/tag442.xml"/><Relationship Id="rId6" Type="http://schemas.openxmlformats.org/officeDocument/2006/relationships/tags" Target="../tags/tag441.xml"/><Relationship Id="rId5" Type="http://schemas.openxmlformats.org/officeDocument/2006/relationships/tags" Target="../tags/tag440.xml"/><Relationship Id="rId4" Type="http://schemas.openxmlformats.org/officeDocument/2006/relationships/tags" Target="../tags/tag439.xml"/><Relationship Id="rId3" Type="http://schemas.openxmlformats.org/officeDocument/2006/relationships/tags" Target="../tags/tag438.xml"/><Relationship Id="rId2" Type="http://schemas.openxmlformats.org/officeDocument/2006/relationships/tags" Target="../tags/tag437.xml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9" Type="http://schemas.openxmlformats.org/officeDocument/2006/relationships/tags" Target="../tags/tag448.xml"/><Relationship Id="rId8" Type="http://schemas.openxmlformats.org/officeDocument/2006/relationships/tags" Target="../tags/tag447.xml"/><Relationship Id="rId7" Type="http://schemas.openxmlformats.org/officeDocument/2006/relationships/tags" Target="../tags/tag446.xml"/><Relationship Id="rId6" Type="http://schemas.openxmlformats.org/officeDocument/2006/relationships/image" Target="../media/image37.png"/><Relationship Id="rId5" Type="http://schemas.openxmlformats.org/officeDocument/2006/relationships/tags" Target="../tags/tag445.xml"/><Relationship Id="rId4" Type="http://schemas.openxmlformats.org/officeDocument/2006/relationships/image" Target="../media/image36.png"/><Relationship Id="rId3" Type="http://schemas.openxmlformats.org/officeDocument/2006/relationships/tags" Target="../tags/tag444.xml"/><Relationship Id="rId2" Type="http://schemas.openxmlformats.org/officeDocument/2006/relationships/tags" Target="../tags/tag443.xml"/><Relationship Id="rId11" Type="http://schemas.openxmlformats.org/officeDocument/2006/relationships/tags" Target="../tags/tag450.xml"/><Relationship Id="rId10" Type="http://schemas.openxmlformats.org/officeDocument/2006/relationships/tags" Target="../tags/tag449.xml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7" Type="http://schemas.openxmlformats.org/officeDocument/2006/relationships/tags" Target="../tags/tag456.xml"/><Relationship Id="rId6" Type="http://schemas.openxmlformats.org/officeDocument/2006/relationships/tags" Target="../tags/tag455.xml"/><Relationship Id="rId5" Type="http://schemas.openxmlformats.org/officeDocument/2006/relationships/tags" Target="../tags/tag454.xml"/><Relationship Id="rId4" Type="http://schemas.openxmlformats.org/officeDocument/2006/relationships/tags" Target="../tags/tag453.xml"/><Relationship Id="rId3" Type="http://schemas.openxmlformats.org/officeDocument/2006/relationships/tags" Target="../tags/tag452.xml"/><Relationship Id="rId2" Type="http://schemas.openxmlformats.org/officeDocument/2006/relationships/tags" Target="../tags/tag451.xml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7" Type="http://schemas.openxmlformats.org/officeDocument/2006/relationships/tags" Target="../tags/tag462.xml"/><Relationship Id="rId6" Type="http://schemas.openxmlformats.org/officeDocument/2006/relationships/tags" Target="../tags/tag461.xml"/><Relationship Id="rId5" Type="http://schemas.openxmlformats.org/officeDocument/2006/relationships/tags" Target="../tags/tag460.xml"/><Relationship Id="rId4" Type="http://schemas.openxmlformats.org/officeDocument/2006/relationships/tags" Target="../tags/tag459.xml"/><Relationship Id="rId3" Type="http://schemas.openxmlformats.org/officeDocument/2006/relationships/tags" Target="../tags/tag458.xml"/><Relationship Id="rId2" Type="http://schemas.openxmlformats.org/officeDocument/2006/relationships/tags" Target="../tags/tag457.xml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9" Type="http://schemas.openxmlformats.org/officeDocument/2006/relationships/tags" Target="../tags/tag468.xml"/><Relationship Id="rId8" Type="http://schemas.openxmlformats.org/officeDocument/2006/relationships/tags" Target="../tags/tag467.xml"/><Relationship Id="rId7" Type="http://schemas.openxmlformats.org/officeDocument/2006/relationships/tags" Target="../tags/tag466.xml"/><Relationship Id="rId6" Type="http://schemas.openxmlformats.org/officeDocument/2006/relationships/image" Target="../media/image34.png"/><Relationship Id="rId5" Type="http://schemas.openxmlformats.org/officeDocument/2006/relationships/tags" Target="../tags/tag465.xml"/><Relationship Id="rId4" Type="http://schemas.openxmlformats.org/officeDocument/2006/relationships/image" Target="../media/image35.png"/><Relationship Id="rId3" Type="http://schemas.openxmlformats.org/officeDocument/2006/relationships/tags" Target="../tags/tag464.xml"/><Relationship Id="rId2" Type="http://schemas.openxmlformats.org/officeDocument/2006/relationships/tags" Target="../tags/tag463.xml"/><Relationship Id="rId12" Type="http://schemas.openxmlformats.org/officeDocument/2006/relationships/tags" Target="../tags/tag471.xml"/><Relationship Id="rId11" Type="http://schemas.openxmlformats.org/officeDocument/2006/relationships/tags" Target="../tags/tag470.xml"/><Relationship Id="rId10" Type="http://schemas.openxmlformats.org/officeDocument/2006/relationships/tags" Target="../tags/tag469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79.xml"/><Relationship Id="rId8" Type="http://schemas.openxmlformats.org/officeDocument/2006/relationships/tags" Target="../tags/tag78.xml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0" Type="http://schemas.openxmlformats.org/officeDocument/2006/relationships/tags" Target="../tags/tag80.xml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tags" Target="../tags/tag472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85.xml"/><Relationship Id="rId7" Type="http://schemas.openxmlformats.org/officeDocument/2006/relationships/image" Target="../media/image1.png"/><Relationship Id="rId6" Type="http://schemas.openxmlformats.org/officeDocument/2006/relationships/tags" Target="../tags/tag84.xml"/><Relationship Id="rId5" Type="http://schemas.openxmlformats.org/officeDocument/2006/relationships/image" Target="../media/image3.png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8" Type="http://schemas.openxmlformats.org/officeDocument/2006/relationships/tags" Target="../tags/tag91.xml"/><Relationship Id="rId17" Type="http://schemas.openxmlformats.org/officeDocument/2006/relationships/image" Target="../media/image6.png"/><Relationship Id="rId16" Type="http://schemas.openxmlformats.org/officeDocument/2006/relationships/tags" Target="../tags/tag90.xml"/><Relationship Id="rId15" Type="http://schemas.openxmlformats.org/officeDocument/2006/relationships/tags" Target="../tags/tag89.xml"/><Relationship Id="rId14" Type="http://schemas.openxmlformats.org/officeDocument/2006/relationships/tags" Target="../tags/tag88.xml"/><Relationship Id="rId13" Type="http://schemas.openxmlformats.org/officeDocument/2006/relationships/image" Target="../media/image5.png"/><Relationship Id="rId12" Type="http://schemas.openxmlformats.org/officeDocument/2006/relationships/tags" Target="../tags/tag87.xml"/><Relationship Id="rId11" Type="http://schemas.openxmlformats.org/officeDocument/2006/relationships/image" Target="../media/image2.png"/><Relationship Id="rId10" Type="http://schemas.openxmlformats.org/officeDocument/2006/relationships/tags" Target="../tags/tag8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4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66" name="任意多边形: 形状 65"/>
          <p:cNvSpPr/>
          <p:nvPr userDrawn="1">
            <p:custDataLst>
              <p:tags r:id="rId11"/>
            </p:custDataLst>
          </p:nvPr>
        </p:nvSpPr>
        <p:spPr>
          <a:xfrm>
            <a:off x="1" y="1"/>
            <a:ext cx="1103575" cy="2417361"/>
          </a:xfrm>
          <a:custGeom>
            <a:avLst/>
            <a:gdLst>
              <a:gd name="connsiteX0" fmla="*/ 1015705 w 1103575"/>
              <a:gd name="connsiteY0" fmla="*/ 0 h 2417361"/>
              <a:gd name="connsiteX1" fmla="*/ 1103575 w 1103575"/>
              <a:gd name="connsiteY1" fmla="*/ 0 h 2417361"/>
              <a:gd name="connsiteX2" fmla="*/ 0 w 1103575"/>
              <a:gd name="connsiteY2" fmla="*/ 2417361 h 2417361"/>
              <a:gd name="connsiteX3" fmla="*/ 0 w 1103575"/>
              <a:gd name="connsiteY3" fmla="*/ 2224883 h 2417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3575" h="2417361">
                <a:moveTo>
                  <a:pt x="1015705" y="0"/>
                </a:moveTo>
                <a:lnTo>
                  <a:pt x="1103575" y="0"/>
                </a:lnTo>
                <a:lnTo>
                  <a:pt x="0" y="2417361"/>
                </a:lnTo>
                <a:lnTo>
                  <a:pt x="0" y="2224883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1" name="平行四边形 60"/>
          <p:cNvSpPr/>
          <p:nvPr userDrawn="1">
            <p:custDataLst>
              <p:tags r:id="rId12"/>
            </p:custDataLst>
          </p:nvPr>
        </p:nvSpPr>
        <p:spPr>
          <a:xfrm>
            <a:off x="6578600" y="0"/>
            <a:ext cx="3218689" cy="6858000"/>
          </a:xfrm>
          <a:prstGeom prst="parallelogram">
            <a:avLst>
              <a:gd name="adj" fmla="val 93597"/>
            </a:avLst>
          </a:prstGeom>
          <a:pattFill prst="zigZag">
            <a:fgClr>
              <a:schemeClr val="accent3">
                <a:lumMod val="20000"/>
                <a:lumOff val="80000"/>
              </a:schemeClr>
            </a:fgClr>
            <a:bgClr>
              <a:schemeClr val="accent1">
                <a:lumMod val="40000"/>
                <a:lumOff val="6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0" name="平行四边形 39"/>
          <p:cNvSpPr/>
          <p:nvPr userDrawn="1">
            <p:custDataLst>
              <p:tags r:id="rId13"/>
            </p:custDataLst>
          </p:nvPr>
        </p:nvSpPr>
        <p:spPr>
          <a:xfrm>
            <a:off x="7183372" y="0"/>
            <a:ext cx="4495800" cy="6858000"/>
          </a:xfrm>
          <a:prstGeom prst="parallelogram">
            <a:avLst>
              <a:gd name="adj" fmla="val 65395"/>
            </a:avLst>
          </a:prstGeom>
          <a:pattFill prst="zigZag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5" name="矩形 14"/>
          <p:cNvSpPr/>
          <p:nvPr userDrawn="1">
            <p:custDataLst>
              <p:tags r:id="rId14"/>
            </p:custDataLst>
          </p:nvPr>
        </p:nvSpPr>
        <p:spPr>
          <a:xfrm>
            <a:off x="669882" y="6387797"/>
            <a:ext cx="10852237" cy="165403"/>
          </a:xfrm>
          <a:prstGeom prst="rect">
            <a:avLst/>
          </a:prstGeom>
          <a:solidFill>
            <a:schemeClr val="accent1">
              <a:lumMod val="60000"/>
              <a:lumOff val="4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6" name="矩形 15"/>
          <p:cNvSpPr/>
          <p:nvPr userDrawn="1">
            <p:custDataLst>
              <p:tags r:id="rId15"/>
            </p:custDataLst>
          </p:nvPr>
        </p:nvSpPr>
        <p:spPr>
          <a:xfrm>
            <a:off x="513080" y="514350"/>
            <a:ext cx="11166475" cy="5909945"/>
          </a:xfrm>
          <a:prstGeom prst="rect">
            <a:avLst/>
          </a:prstGeom>
          <a:solidFill>
            <a:schemeClr val="bg1"/>
          </a:solidFill>
          <a:ln w="50800">
            <a:solidFill>
              <a:schemeClr val="accent1">
                <a:alpha val="5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 userDrawn="1">
            <p:custDataLst>
              <p:tags r:id="rId16"/>
            </p:custDataLst>
          </p:nvPr>
        </p:nvSpPr>
        <p:spPr>
          <a:xfrm>
            <a:off x="513080" y="478155"/>
            <a:ext cx="2466975" cy="73660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marL="0" indent="-285750" algn="l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Wingdings" panose="05000000000000000000" pitchFamily="2" charset="2"/>
              <a:buNone/>
            </a:pPr>
            <a:r>
              <a:rPr lang="zh-CN" altLang="en-US" sz="3600" spc="28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新课导入</a:t>
            </a:r>
            <a:endParaRPr lang="zh-CN" altLang="en-US" sz="3600" spc="28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6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931584" y="183551"/>
            <a:ext cx="2328832" cy="596721"/>
            <a:chOff x="2703768" y="3673387"/>
            <a:chExt cx="2328832" cy="59672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3277801" y="3704504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A66CC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典例精讲</a:t>
              </a:r>
              <a:endParaRPr lang="zh-CN" altLang="en-US" sz="2800" b="1">
                <a:solidFill>
                  <a:srgbClr val="AA66C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3673387"/>
              <a:ext cx="585455" cy="585455"/>
            </a:xfrm>
            <a:prstGeom prst="rect">
              <a:avLst/>
            </a:prstGeom>
          </p:spPr>
        </p:pic>
        <p:cxnSp>
          <p:nvCxnSpPr>
            <p:cNvPr id="6" name="直接连接符 5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3792493"/>
              <a:ext cx="0" cy="435231"/>
            </a:xfrm>
            <a:prstGeom prst="line">
              <a:avLst/>
            </a:prstGeom>
            <a:ln w="28575">
              <a:solidFill>
                <a:srgbClr val="AA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典例精讲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31584" y="200006"/>
            <a:ext cx="2328832" cy="565348"/>
            <a:chOff x="2703768" y="4483248"/>
            <a:chExt cx="2328832" cy="565348"/>
          </a:xfrm>
        </p:grpSpPr>
        <p:sp>
          <p:nvSpPr>
            <p:cNvPr id="9" name="文本框 8"/>
            <p:cNvSpPr txBox="1"/>
            <p:nvPr>
              <p:custDataLst>
                <p:tags r:id="rId5"/>
              </p:custDataLst>
            </p:nvPr>
          </p:nvSpPr>
          <p:spPr>
            <a:xfrm>
              <a:off x="3277801" y="4483248"/>
              <a:ext cx="1754799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FCBD5E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cs typeface="+mn-ea"/>
                  <a:sym typeface="+mn-lt"/>
                </a:rPr>
                <a:t>随堂演练</a:t>
              </a:r>
              <a:endParaRPr lang="zh-CN" altLang="en-US" sz="2800" b="1">
                <a:solidFill>
                  <a:srgbClr val="FCBD5E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4502311"/>
              <a:ext cx="483549" cy="485094"/>
            </a:xfrm>
            <a:prstGeom prst="rect">
              <a:avLst/>
            </a:prstGeom>
          </p:spPr>
        </p:pic>
        <p:cxnSp>
          <p:nvCxnSpPr>
            <p:cNvPr id="11" name="直接连接符 10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4571237"/>
              <a:ext cx="0" cy="435231"/>
            </a:xfrm>
            <a:prstGeom prst="line">
              <a:avLst/>
            </a:prstGeom>
            <a:ln w="28575">
              <a:solidFill>
                <a:srgbClr val="FCBD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布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7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8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  <p:sp>
        <p:nvSpPr>
          <p:cNvPr id="12" name="内容占位符 11"/>
          <p:cNvSpPr>
            <a:spLocks noGrp="1"/>
          </p:cNvSpPr>
          <p:nvPr>
            <p:ph sz="quarter" idx="12"/>
            <p:custDataLst>
              <p:tags r:id="rId9"/>
            </p:custDataLst>
          </p:nvPr>
        </p:nvSpPr>
        <p:spPr>
          <a:xfrm>
            <a:off x="975360" y="2615184"/>
            <a:ext cx="10241280" cy="3319272"/>
          </a:xfrm>
        </p:spPr>
        <p:txBody>
          <a:bodyPr rtlCol="0"/>
          <a:lstStyle>
            <a:defPPr>
              <a:defRPr lang="zh-CN"/>
            </a:def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  <a:p>
            <a:pPr lvl="1" rtl="0"/>
            <a:r>
              <a:rPr lang="zh-CN" altLang="en-US"/>
              <a:t>二级</a:t>
            </a:r>
            <a:endParaRPr lang="zh-CN" altLang="en-US"/>
          </a:p>
          <a:p>
            <a:pPr lvl="2" rtl="0"/>
            <a:r>
              <a:rPr lang="zh-CN" altLang="en-US"/>
              <a:t>三级</a:t>
            </a:r>
            <a:endParaRPr lang="zh-CN" altLang="en-US"/>
          </a:p>
          <a:p>
            <a:pPr lvl="3" rtl="0"/>
            <a:r>
              <a:rPr lang="zh-CN" altLang="en-US"/>
              <a:t>四级</a:t>
            </a:r>
            <a:endParaRPr lang="zh-CN" altLang="en-US"/>
          </a:p>
          <a:p>
            <a:pPr lvl="4" rtl="0"/>
            <a:r>
              <a:rPr lang="zh-CN" altLang="en-US"/>
              <a:t>五级</a:t>
            </a:r>
            <a:endParaRPr lang="zh-CN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>
            <p:custDataLst>
              <p:tags r:id="rId3"/>
            </p:custDataLst>
          </p:nvPr>
        </p:nvGrpSpPr>
        <p:grpSpPr>
          <a:xfrm>
            <a:off x="4931584" y="220062"/>
            <a:ext cx="2372374" cy="565604"/>
            <a:chOff x="2703768" y="5321451"/>
            <a:chExt cx="2372374" cy="565604"/>
          </a:xfrm>
        </p:grpSpPr>
        <p:sp>
          <p:nvSpPr>
            <p:cNvPr id="3" name="文本框 2"/>
            <p:cNvSpPr txBox="1"/>
            <p:nvPr>
              <p:custDataLst>
                <p:tags r:id="rId4"/>
              </p:custDataLst>
            </p:nvPr>
          </p:nvSpPr>
          <p:spPr>
            <a:xfrm>
              <a:off x="3321343" y="5321451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2BA3D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拓展延伸</a:t>
              </a:r>
              <a:endParaRPr lang="zh-CN" altLang="en-US" sz="2800" b="1">
                <a:solidFill>
                  <a:srgbClr val="2BA3D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2703768" y="5341287"/>
              <a:ext cx="483549" cy="483549"/>
            </a:xfrm>
            <a:prstGeom prst="rect">
              <a:avLst/>
            </a:prstGeom>
          </p:spPr>
        </p:pic>
        <p:cxnSp>
          <p:nvCxnSpPr>
            <p:cNvPr id="5" name="直接连接符 4"/>
            <p:cNvCxnSpPr/>
            <p:nvPr>
              <p:custDataLst>
                <p:tags r:id="rId7"/>
              </p:custDataLst>
            </p:nvPr>
          </p:nvCxnSpPr>
          <p:spPr>
            <a:xfrm flipH="1">
              <a:off x="3299310" y="5389605"/>
              <a:ext cx="0" cy="435231"/>
            </a:xfrm>
            <a:prstGeom prst="line">
              <a:avLst/>
            </a:prstGeom>
            <a:ln w="28575">
              <a:solidFill>
                <a:srgbClr val="2AA0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矩形: 圆角 5"/>
          <p:cNvSpPr/>
          <p:nvPr userDrawn="1">
            <p:custDataLst>
              <p:tags r:id="rId8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2"/>
            </p:custDataLst>
          </p:nvPr>
        </p:nvSpPr>
        <p:spPr>
          <a:xfrm>
            <a:off x="609600" y="274640"/>
            <a:ext cx="10972800" cy="585152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92C0BD6D-5D30-4A87-B528-668DE8C75CCA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22" name="图片占位符 17"/>
          <p:cNvSpPr>
            <a:spLocks noGrp="1" noChangeAspect="1"/>
          </p:cNvSpPr>
          <p:nvPr>
            <p:ph type="pic" sz="quarter" idx="12"/>
            <p:custDataLst>
              <p:tags r:id="rId7"/>
            </p:custDataLst>
          </p:nvPr>
        </p:nvSpPr>
        <p:spPr>
          <a:xfrm>
            <a:off x="168136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106424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1106424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6" name="图片占位符 17"/>
          <p:cNvSpPr>
            <a:spLocks noGrp="1" noChangeAspect="1"/>
          </p:cNvSpPr>
          <p:nvPr>
            <p:ph type="pic" sz="quarter" idx="26"/>
            <p:custDataLst>
              <p:tags r:id="rId10"/>
            </p:custDataLst>
          </p:nvPr>
        </p:nvSpPr>
        <p:spPr>
          <a:xfrm>
            <a:off x="168136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45" name="文本占位符 19"/>
          <p:cNvSpPr>
            <a:spLocks noGrp="1"/>
          </p:cNvSpPr>
          <p:nvPr>
            <p:ph type="body" sz="quarter" idx="25"/>
            <p:custDataLst>
              <p:tags r:id="rId11"/>
            </p:custDataLst>
          </p:nvPr>
        </p:nvSpPr>
        <p:spPr>
          <a:xfrm>
            <a:off x="1106424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4" name="文本占位符 19"/>
          <p:cNvSpPr>
            <a:spLocks noGrp="1"/>
          </p:cNvSpPr>
          <p:nvPr>
            <p:ph type="body" sz="quarter" idx="24"/>
            <p:custDataLst>
              <p:tags r:id="rId12"/>
            </p:custDataLst>
          </p:nvPr>
        </p:nvSpPr>
        <p:spPr>
          <a:xfrm>
            <a:off x="1106424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图片占位符 17"/>
          <p:cNvSpPr>
            <a:spLocks noGrp="1" noChangeAspect="1"/>
          </p:cNvSpPr>
          <p:nvPr>
            <p:ph type="pic" sz="quarter" idx="17"/>
            <p:custDataLst>
              <p:tags r:id="rId13"/>
            </p:custDataLst>
          </p:nvPr>
        </p:nvSpPr>
        <p:spPr>
          <a:xfrm>
            <a:off x="422675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19"/>
            <p:custDataLst>
              <p:tags r:id="rId14"/>
            </p:custDataLst>
          </p:nvPr>
        </p:nvSpPr>
        <p:spPr>
          <a:xfrm>
            <a:off x="3639312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18"/>
            <p:custDataLst>
              <p:tags r:id="rId15"/>
            </p:custDataLst>
          </p:nvPr>
        </p:nvSpPr>
        <p:spPr>
          <a:xfrm>
            <a:off x="3639312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6" name="图片占位符 17"/>
          <p:cNvSpPr>
            <a:spLocks noGrp="1" noChangeAspect="1"/>
          </p:cNvSpPr>
          <p:nvPr>
            <p:ph type="pic" sz="quarter" idx="29"/>
            <p:custDataLst>
              <p:tags r:id="rId16"/>
            </p:custDataLst>
          </p:nvPr>
        </p:nvSpPr>
        <p:spPr>
          <a:xfrm>
            <a:off x="422675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3" name="文本占位符 19"/>
          <p:cNvSpPr>
            <a:spLocks noGrp="1"/>
          </p:cNvSpPr>
          <p:nvPr>
            <p:ph type="body" sz="quarter" idx="31"/>
            <p:custDataLst>
              <p:tags r:id="rId17"/>
            </p:custDataLst>
          </p:nvPr>
        </p:nvSpPr>
        <p:spPr>
          <a:xfrm>
            <a:off x="3639312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8" name="文本占位符 19"/>
          <p:cNvSpPr>
            <a:spLocks noGrp="1"/>
          </p:cNvSpPr>
          <p:nvPr>
            <p:ph type="body" sz="quarter" idx="30"/>
            <p:custDataLst>
              <p:tags r:id="rId18"/>
            </p:custDataLst>
          </p:nvPr>
        </p:nvSpPr>
        <p:spPr>
          <a:xfrm>
            <a:off x="3639312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图片占位符 17"/>
          <p:cNvSpPr>
            <a:spLocks noGrp="1" noChangeAspect="1"/>
          </p:cNvSpPr>
          <p:nvPr>
            <p:ph type="pic" sz="quarter" idx="16"/>
            <p:custDataLst>
              <p:tags r:id="rId19"/>
            </p:custDataLst>
          </p:nvPr>
        </p:nvSpPr>
        <p:spPr>
          <a:xfrm>
            <a:off x="677214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21"/>
            <p:custDataLst>
              <p:tags r:id="rId20"/>
            </p:custDataLst>
          </p:nvPr>
        </p:nvSpPr>
        <p:spPr>
          <a:xfrm>
            <a:off x="6172200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4" name="文本占位符 19"/>
          <p:cNvSpPr>
            <a:spLocks noGrp="1"/>
          </p:cNvSpPr>
          <p:nvPr>
            <p:ph type="body" sz="quarter" idx="20"/>
            <p:custDataLst>
              <p:tags r:id="rId21"/>
            </p:custDataLst>
          </p:nvPr>
        </p:nvSpPr>
        <p:spPr>
          <a:xfrm>
            <a:off x="6172200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4" name="图片占位符 17"/>
          <p:cNvSpPr>
            <a:spLocks noGrp="1" noChangeAspect="1"/>
          </p:cNvSpPr>
          <p:nvPr>
            <p:ph type="pic" sz="quarter" idx="28"/>
            <p:custDataLst>
              <p:tags r:id="rId22"/>
            </p:custDataLst>
          </p:nvPr>
        </p:nvSpPr>
        <p:spPr>
          <a:xfrm>
            <a:off x="677214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7" name="文本占位符 19"/>
          <p:cNvSpPr>
            <a:spLocks noGrp="1"/>
          </p:cNvSpPr>
          <p:nvPr>
            <p:ph type="body" sz="quarter" idx="33"/>
            <p:custDataLst>
              <p:tags r:id="rId23"/>
            </p:custDataLst>
          </p:nvPr>
        </p:nvSpPr>
        <p:spPr>
          <a:xfrm>
            <a:off x="6172200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5" name="文本占位符 19"/>
          <p:cNvSpPr>
            <a:spLocks noGrp="1"/>
          </p:cNvSpPr>
          <p:nvPr>
            <p:ph type="body" sz="quarter" idx="32"/>
            <p:custDataLst>
              <p:tags r:id="rId24"/>
            </p:custDataLst>
          </p:nvPr>
        </p:nvSpPr>
        <p:spPr>
          <a:xfrm>
            <a:off x="6172200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图片占位符 17"/>
          <p:cNvSpPr>
            <a:spLocks noGrp="1" noChangeAspect="1"/>
          </p:cNvSpPr>
          <p:nvPr>
            <p:ph type="pic" sz="quarter" idx="15"/>
            <p:custDataLst>
              <p:tags r:id="rId25"/>
            </p:custDataLst>
          </p:nvPr>
        </p:nvSpPr>
        <p:spPr>
          <a:xfrm>
            <a:off x="9317533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7" name="文本占位符 19"/>
          <p:cNvSpPr>
            <a:spLocks noGrp="1"/>
          </p:cNvSpPr>
          <p:nvPr>
            <p:ph type="body" sz="quarter" idx="23"/>
            <p:custDataLst>
              <p:tags r:id="rId26"/>
            </p:custDataLst>
          </p:nvPr>
        </p:nvSpPr>
        <p:spPr>
          <a:xfrm>
            <a:off x="8705088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22"/>
            <p:custDataLst>
              <p:tags r:id="rId27"/>
            </p:custDataLst>
          </p:nvPr>
        </p:nvSpPr>
        <p:spPr>
          <a:xfrm>
            <a:off x="8705088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7" name="图片占位符 17"/>
          <p:cNvSpPr>
            <a:spLocks noGrp="1" noChangeAspect="1"/>
          </p:cNvSpPr>
          <p:nvPr>
            <p:ph type="pic" sz="quarter" idx="27"/>
            <p:custDataLst>
              <p:tags r:id="rId28"/>
            </p:custDataLst>
          </p:nvPr>
        </p:nvSpPr>
        <p:spPr>
          <a:xfrm>
            <a:off x="9317533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42" name="文本占位符 19"/>
          <p:cNvSpPr>
            <a:spLocks noGrp="1"/>
          </p:cNvSpPr>
          <p:nvPr>
            <p:ph type="body" sz="quarter" idx="35"/>
            <p:custDataLst>
              <p:tags r:id="rId29"/>
            </p:custDataLst>
          </p:nvPr>
        </p:nvSpPr>
        <p:spPr>
          <a:xfrm>
            <a:off x="8705088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1" name="文本占位符 19"/>
          <p:cNvSpPr>
            <a:spLocks noGrp="1"/>
          </p:cNvSpPr>
          <p:nvPr>
            <p:ph type="body" sz="quarter" idx="34"/>
            <p:custDataLst>
              <p:tags r:id="rId30"/>
            </p:custDataLst>
          </p:nvPr>
        </p:nvSpPr>
        <p:spPr>
          <a:xfrm>
            <a:off x="8705088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31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32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861851" y="188185"/>
            <a:ext cx="2468299" cy="577391"/>
            <a:chOff x="4927165" y="188185"/>
            <a:chExt cx="2468299" cy="57739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5648724" y="194206"/>
              <a:ext cx="1746740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3600" b="1">
                  <a:cs typeface="+mn-ea"/>
                </a:defRPr>
              </a:lvl1pPr>
            </a:lstStyle>
            <a:p>
              <a:pPr algn="l"/>
              <a:r>
                <a:rPr lang="zh-CN" altLang="en-US" sz="2800">
                  <a:solidFill>
                    <a:srgbClr val="30A07D"/>
                  </a:solidFill>
                  <a:sym typeface="+mn-lt"/>
                </a:rPr>
                <a:t>新课导入</a:t>
              </a:r>
              <a:endParaRPr lang="zh-CN" altLang="en-US" sz="2800">
                <a:solidFill>
                  <a:srgbClr val="30A07D"/>
                </a:solidFill>
                <a:sym typeface="+mn-lt"/>
              </a:endParaRPr>
            </a:p>
          </p:txBody>
        </p:sp>
        <p:grpSp>
          <p:nvGrpSpPr>
            <p:cNvPr id="5" name="组合 4" descr="本素材由iSlide™ 提供 iSlide™尊重知识产权并注重保护用户享有的各项权利。郑重提醒您： iSlide™插件中提供的任何信息内容的所有权、知识产权归其原始权利人或权利受让人所有，您免费/购买获得的是信息内容的使用权，并受下述条款的约束； 1. 您仅可以个人非商业用途使用该等信息内容，不可将信息内容的全部或部分用于出售，或以出租、出借、转让、分销、发布等其他任何方式供他人使用； 2. 禁止在接入互联网或移动互联网的任何网站、平台、应用或程序上以任何方式为他人提供iSlide™插件资源内容的下载。 The resource is supplied by iSlide™. iSlide™ respects all intellectual property rights and protects all the rights its users acquired.Solemnly remind you: The ownership and intellectual property of the resources supplied in iSlide Add-in belongs to its owner or the assignee of this ownership.you only acquired the usage of the resources supplied in iSlide Add-in, as well as respected the following restrain terms: 1.You are only allowed to use such resource for personal and non-commercial aim, not allowed to use such resource or part of it for the sale; or rent, lend, transfer to others; or distribution or release it in any way. 2.You are not permitted to provide the resource of iSlide Add-in in any website, platform, application access to the Internet or mobile Internet." title="iSlide™ 版权声明  COPYRIGHT NOTICE"/>
            <p:cNvGrpSpPr/>
            <p:nvPr>
              <p:custDataLst>
                <p:tags r:id="rId6"/>
              </p:custDataLst>
            </p:nvPr>
          </p:nvGrpSpPr>
          <p:grpSpPr>
            <a:xfrm>
              <a:off x="4927165" y="188185"/>
              <a:ext cx="586295" cy="577391"/>
              <a:chOff x="3896662" y="1657699"/>
              <a:chExt cx="4398676" cy="4331872"/>
            </a:xfrm>
          </p:grpSpPr>
          <p:sp>
            <p:nvSpPr>
              <p:cNvPr id="7" name="íšļiḑe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3896662" y="3836482"/>
                <a:ext cx="4398676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8" name="îṩ1îḋê"/>
              <p:cNvSpPr/>
              <p:nvPr>
                <p:custDataLst>
                  <p:tags r:id="rId8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12 w 485"/>
                  <a:gd name="T1" fmla="*/ 728 h 728"/>
                  <a:gd name="T2" fmla="*/ 0 w 485"/>
                  <a:gd name="T3" fmla="*/ 720 h 728"/>
                  <a:gd name="T4" fmla="*/ 473 w 485"/>
                  <a:gd name="T5" fmla="*/ 0 h 728"/>
                  <a:gd name="T6" fmla="*/ 485 w 485"/>
                  <a:gd name="T7" fmla="*/ 8 h 728"/>
                  <a:gd name="T8" fmla="*/ 12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12" y="728"/>
                    </a:moveTo>
                    <a:lnTo>
                      <a:pt x="0" y="720"/>
                    </a:lnTo>
                    <a:lnTo>
                      <a:pt x="473" y="0"/>
                    </a:lnTo>
                    <a:lnTo>
                      <a:pt x="485" y="8"/>
                    </a:lnTo>
                    <a:lnTo>
                      <a:pt x="12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9" name="íṧļîďé"/>
              <p:cNvSpPr/>
              <p:nvPr>
                <p:custDataLst>
                  <p:tags r:id="rId9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473 w 485"/>
                  <a:gd name="T1" fmla="*/ 728 h 728"/>
                  <a:gd name="T2" fmla="*/ 0 w 485"/>
                  <a:gd name="T3" fmla="*/ 8 h 728"/>
                  <a:gd name="T4" fmla="*/ 12 w 485"/>
                  <a:gd name="T5" fmla="*/ 0 h 728"/>
                  <a:gd name="T6" fmla="*/ 485 w 485"/>
                  <a:gd name="T7" fmla="*/ 720 h 728"/>
                  <a:gd name="T8" fmla="*/ 473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473" y="728"/>
                    </a:moveTo>
                    <a:lnTo>
                      <a:pt x="0" y="8"/>
                    </a:lnTo>
                    <a:lnTo>
                      <a:pt x="12" y="0"/>
                    </a:lnTo>
                    <a:lnTo>
                      <a:pt x="485" y="720"/>
                    </a:lnTo>
                    <a:lnTo>
                      <a:pt x="473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0" name="ïṥḷïḍe"/>
              <p:cNvSpPr/>
              <p:nvPr>
                <p:custDataLst>
                  <p:tags r:id="rId10"/>
                </p:custDataLst>
              </p:nvPr>
            </p:nvSpPr>
            <p:spPr bwMode="auto">
              <a:xfrm>
                <a:off x="4364280" y="1919768"/>
                <a:ext cx="3473721" cy="3905366"/>
              </a:xfrm>
              <a:custGeom>
                <a:avLst/>
                <a:gdLst>
                  <a:gd name="T0" fmla="*/ 0 w 676"/>
                  <a:gd name="T1" fmla="*/ 190 h 760"/>
                  <a:gd name="T2" fmla="*/ 338 w 676"/>
                  <a:gd name="T3" fmla="*/ 0 h 760"/>
                  <a:gd name="T4" fmla="*/ 676 w 676"/>
                  <a:gd name="T5" fmla="*/ 190 h 760"/>
                  <a:gd name="T6" fmla="*/ 676 w 676"/>
                  <a:gd name="T7" fmla="*/ 570 h 760"/>
                  <a:gd name="T8" fmla="*/ 338 w 676"/>
                  <a:gd name="T9" fmla="*/ 760 h 760"/>
                  <a:gd name="T10" fmla="*/ 0 w 676"/>
                  <a:gd name="T11" fmla="*/ 570 h 760"/>
                  <a:gd name="T12" fmla="*/ 0 w 676"/>
                  <a:gd name="T13" fmla="*/ 190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6" h="760">
                    <a:moveTo>
                      <a:pt x="0" y="190"/>
                    </a:moveTo>
                    <a:lnTo>
                      <a:pt x="338" y="0"/>
                    </a:lnTo>
                    <a:lnTo>
                      <a:pt x="676" y="190"/>
                    </a:lnTo>
                    <a:lnTo>
                      <a:pt x="676" y="570"/>
                    </a:lnTo>
                    <a:lnTo>
                      <a:pt x="338" y="760"/>
                    </a:lnTo>
                    <a:lnTo>
                      <a:pt x="0" y="57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1" name="îślïḍé"/>
              <p:cNvSpPr/>
              <p:nvPr>
                <p:custDataLst>
                  <p:tags r:id="rId11"/>
                </p:custDataLst>
              </p:nvPr>
            </p:nvSpPr>
            <p:spPr bwMode="auto">
              <a:xfrm>
                <a:off x="4595517" y="2181840"/>
                <a:ext cx="3011243" cy="3381225"/>
              </a:xfrm>
              <a:custGeom>
                <a:avLst/>
                <a:gdLst>
                  <a:gd name="T0" fmla="*/ 0 w 586"/>
                  <a:gd name="T1" fmla="*/ 164 h 658"/>
                  <a:gd name="T2" fmla="*/ 293 w 586"/>
                  <a:gd name="T3" fmla="*/ 0 h 658"/>
                  <a:gd name="T4" fmla="*/ 586 w 586"/>
                  <a:gd name="T5" fmla="*/ 164 h 658"/>
                  <a:gd name="T6" fmla="*/ 586 w 586"/>
                  <a:gd name="T7" fmla="*/ 494 h 658"/>
                  <a:gd name="T8" fmla="*/ 293 w 586"/>
                  <a:gd name="T9" fmla="*/ 658 h 658"/>
                  <a:gd name="T10" fmla="*/ 0 w 586"/>
                  <a:gd name="T11" fmla="*/ 494 h 658"/>
                  <a:gd name="T12" fmla="*/ 0 w 586"/>
                  <a:gd name="T13" fmla="*/ 164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86" h="658">
                    <a:moveTo>
                      <a:pt x="0" y="164"/>
                    </a:moveTo>
                    <a:lnTo>
                      <a:pt x="293" y="0"/>
                    </a:lnTo>
                    <a:lnTo>
                      <a:pt x="586" y="164"/>
                    </a:lnTo>
                    <a:lnTo>
                      <a:pt x="586" y="494"/>
                    </a:lnTo>
                    <a:lnTo>
                      <a:pt x="293" y="658"/>
                    </a:lnTo>
                    <a:lnTo>
                      <a:pt x="0" y="494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FBD7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2" name="ïṩ1ïdê"/>
              <p:cNvSpPr/>
              <p:nvPr>
                <p:custDataLst>
                  <p:tags r:id="rId12"/>
                </p:custDataLst>
              </p:nvPr>
            </p:nvSpPr>
            <p:spPr bwMode="auto">
              <a:xfrm>
                <a:off x="5638663" y="3178736"/>
                <a:ext cx="924955" cy="2774866"/>
              </a:xfrm>
              <a:custGeom>
                <a:avLst/>
                <a:gdLst>
                  <a:gd name="T0" fmla="*/ 0 w 256"/>
                  <a:gd name="T1" fmla="*/ 0 h 768"/>
                  <a:gd name="T2" fmla="*/ 0 w 256"/>
                  <a:gd name="T3" fmla="*/ 640 h 768"/>
                  <a:gd name="T4" fmla="*/ 128 w 256"/>
                  <a:gd name="T5" fmla="*/ 768 h 768"/>
                  <a:gd name="T6" fmla="*/ 256 w 256"/>
                  <a:gd name="T7" fmla="*/ 640 h 768"/>
                  <a:gd name="T8" fmla="*/ 256 w 256"/>
                  <a:gd name="T9" fmla="*/ 0 h 768"/>
                  <a:gd name="T10" fmla="*/ 0 w 256"/>
                  <a:gd name="T11" fmla="*/ 0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768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0"/>
                      <a:pt x="57" y="768"/>
                      <a:pt x="128" y="768"/>
                    </a:cubicBezTo>
                    <a:cubicBezTo>
                      <a:pt x="198" y="768"/>
                      <a:pt x="256" y="710"/>
                      <a:pt x="256" y="640"/>
                    </a:cubicBezTo>
                    <a:cubicBezTo>
                      <a:pt x="256" y="0"/>
                      <a:pt x="256" y="0"/>
                      <a:pt x="25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A0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3" name="îṣľîďé"/>
              <p:cNvSpPr/>
              <p:nvPr>
                <p:custDataLst>
                  <p:tags r:id="rId13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4" name="íŝḷïde"/>
              <p:cNvSpPr/>
              <p:nvPr>
                <p:custDataLst>
                  <p:tags r:id="rId14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5" name="iṧḻiďè"/>
              <p:cNvSpPr/>
              <p:nvPr>
                <p:custDataLst>
                  <p:tags r:id="rId15"/>
                </p:custDataLst>
              </p:nvPr>
            </p:nvSpPr>
            <p:spPr bwMode="auto">
              <a:xfrm>
                <a:off x="5407422" y="2947496"/>
                <a:ext cx="1387433" cy="2312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6" name="ïṥļíḑè"/>
              <p:cNvSpPr/>
              <p:nvPr>
                <p:custDataLst>
                  <p:tags r:id="rId16"/>
                </p:custDataLst>
              </p:nvPr>
            </p:nvSpPr>
            <p:spPr bwMode="auto">
              <a:xfrm>
                <a:off x="5366313" y="2911527"/>
                <a:ext cx="1464514" cy="303181"/>
              </a:xfrm>
              <a:custGeom>
                <a:avLst/>
                <a:gdLst>
                  <a:gd name="T0" fmla="*/ 285 w 285"/>
                  <a:gd name="T1" fmla="*/ 59 h 59"/>
                  <a:gd name="T2" fmla="*/ 0 w 285"/>
                  <a:gd name="T3" fmla="*/ 59 h 59"/>
                  <a:gd name="T4" fmla="*/ 0 w 285"/>
                  <a:gd name="T5" fmla="*/ 0 h 59"/>
                  <a:gd name="T6" fmla="*/ 285 w 285"/>
                  <a:gd name="T7" fmla="*/ 0 h 59"/>
                  <a:gd name="T8" fmla="*/ 285 w 285"/>
                  <a:gd name="T9" fmla="*/ 59 h 59"/>
                  <a:gd name="T10" fmla="*/ 15 w 285"/>
                  <a:gd name="T11" fmla="*/ 45 h 59"/>
                  <a:gd name="T12" fmla="*/ 271 w 285"/>
                  <a:gd name="T13" fmla="*/ 45 h 59"/>
                  <a:gd name="T14" fmla="*/ 271 w 285"/>
                  <a:gd name="T15" fmla="*/ 14 h 59"/>
                  <a:gd name="T16" fmla="*/ 15 w 285"/>
                  <a:gd name="T17" fmla="*/ 14 h 59"/>
                  <a:gd name="T18" fmla="*/ 15 w 285"/>
                  <a:gd name="T19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5" h="59">
                    <a:moveTo>
                      <a:pt x="285" y="59"/>
                    </a:moveTo>
                    <a:lnTo>
                      <a:pt x="0" y="59"/>
                    </a:lnTo>
                    <a:lnTo>
                      <a:pt x="0" y="0"/>
                    </a:lnTo>
                    <a:lnTo>
                      <a:pt x="285" y="0"/>
                    </a:lnTo>
                    <a:lnTo>
                      <a:pt x="285" y="59"/>
                    </a:lnTo>
                    <a:close/>
                    <a:moveTo>
                      <a:pt x="15" y="45"/>
                    </a:moveTo>
                    <a:lnTo>
                      <a:pt x="271" y="45"/>
                    </a:lnTo>
                    <a:lnTo>
                      <a:pt x="271" y="14"/>
                    </a:lnTo>
                    <a:lnTo>
                      <a:pt x="15" y="14"/>
                    </a:lnTo>
                    <a:lnTo>
                      <a:pt x="15" y="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7" name="ïṥ1íḓê"/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5638663" y="522391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8" name="ïśļïde"/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5638663" y="499267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9" name="í$ḷïḍé"/>
              <p:cNvSpPr/>
              <p:nvPr>
                <p:custDataLst>
                  <p:tags r:id="rId19"/>
                </p:custDataLst>
              </p:nvPr>
            </p:nvSpPr>
            <p:spPr bwMode="auto">
              <a:xfrm>
                <a:off x="5638663" y="4761438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0" name="íṧ1iḓé"/>
              <p:cNvSpPr/>
              <p:nvPr>
                <p:custDataLst>
                  <p:tags r:id="rId20"/>
                </p:custDataLst>
              </p:nvPr>
            </p:nvSpPr>
            <p:spPr bwMode="auto">
              <a:xfrm>
                <a:off x="5638663" y="4530197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1" name="îṥľïdé"/>
              <p:cNvSpPr/>
              <p:nvPr>
                <p:custDataLst>
                  <p:tags r:id="rId21"/>
                </p:custDataLst>
              </p:nvPr>
            </p:nvSpPr>
            <p:spPr bwMode="auto">
              <a:xfrm>
                <a:off x="5638663" y="429896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2" name="íS1iďè"/>
              <p:cNvSpPr/>
              <p:nvPr>
                <p:custDataLst>
                  <p:tags r:id="rId22"/>
                </p:custDataLst>
              </p:nvPr>
            </p:nvSpPr>
            <p:spPr bwMode="auto">
              <a:xfrm>
                <a:off x="5638663" y="406772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3" name="îšḻïdê"/>
              <p:cNvSpPr/>
              <p:nvPr>
                <p:custDataLst>
                  <p:tags r:id="rId23"/>
                </p:custDataLst>
              </p:nvPr>
            </p:nvSpPr>
            <p:spPr bwMode="auto">
              <a:xfrm>
                <a:off x="5638663" y="383648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4" name="íṡļîďê"/>
              <p:cNvSpPr/>
              <p:nvPr>
                <p:custDataLst>
                  <p:tags r:id="rId24"/>
                </p:custDataLst>
              </p:nvPr>
            </p:nvSpPr>
            <p:spPr bwMode="auto">
              <a:xfrm>
                <a:off x="5638659" y="360524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5" name="îṧ1ïdê"/>
              <p:cNvSpPr/>
              <p:nvPr>
                <p:custDataLst>
                  <p:tags r:id="rId25"/>
                </p:custDataLst>
              </p:nvPr>
            </p:nvSpPr>
            <p:spPr bwMode="auto">
              <a:xfrm>
                <a:off x="5638659" y="337400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6" name="iṣḷíḓe"/>
              <p:cNvSpPr/>
              <p:nvPr>
                <p:custDataLst>
                  <p:tags r:id="rId26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56 h 56"/>
                  <a:gd name="T2" fmla="*/ 56 w 56"/>
                  <a:gd name="T3" fmla="*/ 0 h 56"/>
                  <a:gd name="T4" fmla="*/ 0 w 56"/>
                  <a:gd name="T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56"/>
                    </a:moveTo>
                    <a:lnTo>
                      <a:pt x="56" y="0"/>
                    </a:lnTo>
                    <a:lnTo>
                      <a:pt x="0" y="56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7" name="íS1iḍe"/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0 h 56"/>
                  <a:gd name="T2" fmla="*/ 56 w 56"/>
                  <a:gd name="T3" fmla="*/ 56 h 56"/>
                  <a:gd name="T4" fmla="*/ 0 w 56"/>
                  <a:gd name="T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0"/>
                    </a:moveTo>
                    <a:lnTo>
                      <a:pt x="56" y="56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8" name="i$líḋé"/>
              <p:cNvSpPr/>
              <p:nvPr>
                <p:custDataLst>
                  <p:tags r:id="rId28"/>
                </p:custDataLst>
              </p:nvPr>
            </p:nvSpPr>
            <p:spPr bwMode="auto">
              <a:xfrm>
                <a:off x="5541027" y="1935186"/>
                <a:ext cx="205546" cy="205546"/>
              </a:xfrm>
              <a:custGeom>
                <a:avLst/>
                <a:gdLst>
                  <a:gd name="T0" fmla="*/ 40 w 40"/>
                  <a:gd name="T1" fmla="*/ 20 h 40"/>
                  <a:gd name="T2" fmla="*/ 20 w 40"/>
                  <a:gd name="T3" fmla="*/ 40 h 40"/>
                  <a:gd name="T4" fmla="*/ 0 w 40"/>
                  <a:gd name="T5" fmla="*/ 20 h 40"/>
                  <a:gd name="T6" fmla="*/ 20 w 40"/>
                  <a:gd name="T7" fmla="*/ 0 h 40"/>
                  <a:gd name="T8" fmla="*/ 40 w 40"/>
                  <a:gd name="T9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0">
                    <a:moveTo>
                      <a:pt x="40" y="20"/>
                    </a:moveTo>
                    <a:lnTo>
                      <a:pt x="20" y="40"/>
                    </a:lnTo>
                    <a:lnTo>
                      <a:pt x="0" y="20"/>
                    </a:lnTo>
                    <a:lnTo>
                      <a:pt x="20" y="0"/>
                    </a:lnTo>
                    <a:lnTo>
                      <a:pt x="40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9" name="îṥḷíḓè"/>
              <p:cNvSpPr/>
              <p:nvPr>
                <p:custDataLst>
                  <p:tags r:id="rId29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74 h 74"/>
                  <a:gd name="T2" fmla="*/ 74 w 74"/>
                  <a:gd name="T3" fmla="*/ 0 h 74"/>
                  <a:gd name="T4" fmla="*/ 0 w 74"/>
                  <a:gd name="T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74"/>
                    </a:moveTo>
                    <a:lnTo>
                      <a:pt x="74" y="0"/>
                    </a:lnTo>
                    <a:lnTo>
                      <a:pt x="0" y="74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0" name="iSļîḋè"/>
              <p:cNvSpPr/>
              <p:nvPr>
                <p:custDataLst>
                  <p:tags r:id="rId30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0 h 74"/>
                  <a:gd name="T2" fmla="*/ 74 w 74"/>
                  <a:gd name="T3" fmla="*/ 74 h 74"/>
                  <a:gd name="T4" fmla="*/ 0 w 74"/>
                  <a:gd name="T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0"/>
                    </a:moveTo>
                    <a:lnTo>
                      <a:pt x="74" y="7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1" name="íṥḻíḓè"/>
              <p:cNvSpPr/>
              <p:nvPr>
                <p:custDataLst>
                  <p:tags r:id="rId31"/>
                </p:custDataLst>
              </p:nvPr>
            </p:nvSpPr>
            <p:spPr bwMode="auto">
              <a:xfrm>
                <a:off x="6471119" y="1714222"/>
                <a:ext cx="267209" cy="267209"/>
              </a:xfrm>
              <a:custGeom>
                <a:avLst/>
                <a:gdLst>
                  <a:gd name="T0" fmla="*/ 52 w 52"/>
                  <a:gd name="T1" fmla="*/ 26 h 52"/>
                  <a:gd name="T2" fmla="*/ 26 w 52"/>
                  <a:gd name="T3" fmla="*/ 52 h 52"/>
                  <a:gd name="T4" fmla="*/ 0 w 52"/>
                  <a:gd name="T5" fmla="*/ 26 h 52"/>
                  <a:gd name="T6" fmla="*/ 26 w 52"/>
                  <a:gd name="T7" fmla="*/ 0 h 52"/>
                  <a:gd name="T8" fmla="*/ 52 w 52"/>
                  <a:gd name="T9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26" y="52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52" y="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2" name="îṡ1ïḍe"/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28 h 28"/>
                  <a:gd name="T2" fmla="*/ 28 w 28"/>
                  <a:gd name="T3" fmla="*/ 0 h 28"/>
                  <a:gd name="T4" fmla="*/ 0 w 2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28"/>
                    </a:moveTo>
                    <a:lnTo>
                      <a:pt x="28" y="0"/>
                    </a:lnTo>
                    <a:lnTo>
                      <a:pt x="0" y="28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3" name="îṡḻîḑê"/>
              <p:cNvSpPr/>
              <p:nvPr>
                <p:custDataLst>
                  <p:tags r:id="rId33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0 h 28"/>
                  <a:gd name="T2" fmla="*/ 28 w 28"/>
                  <a:gd name="T3" fmla="*/ 28 h 28"/>
                  <a:gd name="T4" fmla="*/ 0 w 28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0"/>
                    </a:moveTo>
                    <a:lnTo>
                      <a:pt x="28" y="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4" name="îsļîdé"/>
              <p:cNvSpPr/>
              <p:nvPr>
                <p:custDataLst>
                  <p:tags r:id="rId34"/>
                </p:custDataLst>
              </p:nvPr>
            </p:nvSpPr>
            <p:spPr bwMode="auto">
              <a:xfrm>
                <a:off x="6193633" y="2392523"/>
                <a:ext cx="102773" cy="102773"/>
              </a:xfrm>
              <a:custGeom>
                <a:avLst/>
                <a:gdLst>
                  <a:gd name="T0" fmla="*/ 20 w 20"/>
                  <a:gd name="T1" fmla="*/ 10 h 20"/>
                  <a:gd name="T2" fmla="*/ 10 w 20"/>
                  <a:gd name="T3" fmla="*/ 20 h 20"/>
                  <a:gd name="T4" fmla="*/ 0 w 20"/>
                  <a:gd name="T5" fmla="*/ 10 h 20"/>
                  <a:gd name="T6" fmla="*/ 10 w 20"/>
                  <a:gd name="T7" fmla="*/ 0 h 20"/>
                  <a:gd name="T8" fmla="*/ 20 w 20"/>
                  <a:gd name="T9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10"/>
                    </a:moveTo>
                    <a:lnTo>
                      <a:pt x="10" y="20"/>
                    </a:lnTo>
                    <a:lnTo>
                      <a:pt x="0" y="10"/>
                    </a:lnTo>
                    <a:lnTo>
                      <a:pt x="10" y="0"/>
                    </a:ln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5" name="işḻíḋé"/>
              <p:cNvSpPr/>
              <p:nvPr>
                <p:custDataLst>
                  <p:tags r:id="rId35"/>
                </p:custDataLst>
              </p:nvPr>
            </p:nvSpPr>
            <p:spPr bwMode="auto">
              <a:xfrm>
                <a:off x="5921286" y="2567237"/>
                <a:ext cx="107913" cy="107913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6" name="îṣḷïḑê"/>
              <p:cNvSpPr/>
              <p:nvPr>
                <p:custDataLst>
                  <p:tags r:id="rId36"/>
                </p:custDataLst>
              </p:nvPr>
            </p:nvSpPr>
            <p:spPr bwMode="auto">
              <a:xfrm>
                <a:off x="6049751" y="2053373"/>
                <a:ext cx="143882" cy="143882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</p:grpSp>
        <p:cxnSp>
          <p:nvCxnSpPr>
            <p:cNvPr id="6" name="直接连接符 5"/>
            <p:cNvCxnSpPr/>
            <p:nvPr>
              <p:custDataLst>
                <p:tags r:id="rId37"/>
              </p:custDataLst>
            </p:nvPr>
          </p:nvCxnSpPr>
          <p:spPr>
            <a:xfrm flipH="1">
              <a:off x="5643214" y="259265"/>
              <a:ext cx="0" cy="435231"/>
            </a:xfrm>
            <a:prstGeom prst="line">
              <a:avLst/>
            </a:prstGeom>
            <a:ln w="28575">
              <a:solidFill>
                <a:srgbClr val="30A07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分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4" descr="F:\0PPT素材\背景及图片\白麻子.jpg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solidFill>
              <a:srgbClr val="1F49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直接连接符 25"/>
          <p:cNvCxnSpPr/>
          <p:nvPr userDrawn="1">
            <p:custDataLst>
              <p:tags r:id="rId5"/>
            </p:custDataLst>
          </p:nvPr>
        </p:nvCxnSpPr>
        <p:spPr>
          <a:xfrm flipV="1">
            <a:off x="1270837" y="872085"/>
            <a:ext cx="9530501" cy="1"/>
          </a:xfrm>
          <a:prstGeom prst="line">
            <a:avLst/>
          </a:prstGeom>
          <a:noFill/>
          <a:ln w="15875" cap="flat" cmpd="sng" algn="ctr">
            <a:solidFill>
              <a:srgbClr val="118C3B"/>
            </a:solidFill>
            <a:prstDash val="solid"/>
          </a:ln>
          <a:effectLst/>
        </p:spPr>
      </p:cxnSp>
      <p:sp>
        <p:nvSpPr>
          <p:cNvPr id="41" name="KSO_Shape"/>
          <p:cNvSpPr/>
          <p:nvPr userDrawn="1">
            <p:custDataLst>
              <p:tags r:id="rId6"/>
            </p:custDataLst>
          </p:nvPr>
        </p:nvSpPr>
        <p:spPr bwMode="auto">
          <a:xfrm>
            <a:off x="10940516" y="400672"/>
            <a:ext cx="292789" cy="537255"/>
          </a:xfrm>
          <a:custGeom>
            <a:avLst/>
            <a:gdLst>
              <a:gd name="T0" fmla="*/ 982546 w 2361"/>
              <a:gd name="T1" fmla="*/ 83198 h 4328"/>
              <a:gd name="T2" fmla="*/ 914296 w 2361"/>
              <a:gd name="T3" fmla="*/ 41599 h 4328"/>
              <a:gd name="T4" fmla="*/ 684994 w 2361"/>
              <a:gd name="T5" fmla="*/ 256249 h 4328"/>
              <a:gd name="T6" fmla="*/ 620490 w 2361"/>
              <a:gd name="T7" fmla="*/ 383125 h 4328"/>
              <a:gd name="T8" fmla="*/ 579706 w 2361"/>
              <a:gd name="T9" fmla="*/ 479218 h 4328"/>
              <a:gd name="T10" fmla="*/ 56597 w 2361"/>
              <a:gd name="T11" fmla="*/ 1501301 h 4328"/>
              <a:gd name="T12" fmla="*/ 32876 w 2361"/>
              <a:gd name="T13" fmla="*/ 1601555 h 4328"/>
              <a:gd name="T14" fmla="*/ 20392 w 2361"/>
              <a:gd name="T15" fmla="*/ 1676017 h 4328"/>
              <a:gd name="T16" fmla="*/ 0 w 2361"/>
              <a:gd name="T17" fmla="*/ 1792493 h 4328"/>
              <a:gd name="T18" fmla="*/ 7907 w 2361"/>
              <a:gd name="T19" fmla="*/ 1800397 h 4328"/>
              <a:gd name="T20" fmla="*/ 58262 w 2361"/>
              <a:gd name="T21" fmla="*/ 1700976 h 4328"/>
              <a:gd name="T22" fmla="*/ 120685 w 2361"/>
              <a:gd name="T23" fmla="*/ 1654801 h 4328"/>
              <a:gd name="T24" fmla="*/ 191848 w 2361"/>
              <a:gd name="T25" fmla="*/ 1569524 h 4328"/>
              <a:gd name="T26" fmla="*/ 727026 w 2361"/>
              <a:gd name="T27" fmla="*/ 582799 h 4328"/>
              <a:gd name="T28" fmla="*/ 747417 w 2361"/>
              <a:gd name="T29" fmla="*/ 563248 h 4328"/>
              <a:gd name="T30" fmla="*/ 936353 w 2361"/>
              <a:gd name="T31" fmla="*/ 195930 h 4328"/>
              <a:gd name="T32" fmla="*/ 799853 w 2361"/>
              <a:gd name="T33" fmla="*/ 475475 h 4328"/>
              <a:gd name="T34" fmla="*/ 802350 w 2361"/>
              <a:gd name="T35" fmla="*/ 501266 h 4328"/>
              <a:gd name="T36" fmla="*/ 980049 w 2361"/>
              <a:gd name="T37" fmla="*/ 158907 h 4328"/>
              <a:gd name="T38" fmla="*/ 963819 w 2361"/>
              <a:gd name="T39" fmla="*/ 141852 h 4328"/>
              <a:gd name="T40" fmla="*/ 982546 w 2361"/>
              <a:gd name="T41" fmla="*/ 104829 h 4328"/>
              <a:gd name="T42" fmla="*/ 210159 w 2361"/>
              <a:gd name="T43" fmla="*/ 1549140 h 4328"/>
              <a:gd name="T44" fmla="*/ 84896 w 2361"/>
              <a:gd name="T45" fmla="*/ 1493398 h 4328"/>
              <a:gd name="T46" fmla="*/ 412827 w 2361"/>
              <a:gd name="T47" fmla="*/ 849032 h 4328"/>
              <a:gd name="T48" fmla="*/ 598017 w 2361"/>
              <a:gd name="T49" fmla="*/ 488786 h 4328"/>
              <a:gd name="T50" fmla="*/ 627564 w 2361"/>
              <a:gd name="T51" fmla="*/ 503762 h 4328"/>
              <a:gd name="T52" fmla="*/ 720783 w 2361"/>
              <a:gd name="T53" fmla="*/ 552848 h 4328"/>
              <a:gd name="T54" fmla="*/ 741175 w 2361"/>
              <a:gd name="T55" fmla="*/ 530385 h 4328"/>
              <a:gd name="T56" fmla="*/ 733268 w 2361"/>
              <a:gd name="T57" fmla="*/ 532465 h 4328"/>
              <a:gd name="T58" fmla="*/ 601763 w 2361"/>
              <a:gd name="T59" fmla="*/ 465075 h 4328"/>
              <a:gd name="T60" fmla="*/ 829816 w 2361"/>
              <a:gd name="T61" fmla="*/ 25791 h 4328"/>
              <a:gd name="T62" fmla="*/ 962154 w 2361"/>
              <a:gd name="T63" fmla="*/ 99421 h 432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361" h="4328">
                <a:moveTo>
                  <a:pt x="2361" y="252"/>
                </a:moveTo>
                <a:cubicBezTo>
                  <a:pt x="2361" y="200"/>
                  <a:pt x="2361" y="200"/>
                  <a:pt x="2361" y="200"/>
                </a:cubicBezTo>
                <a:cubicBezTo>
                  <a:pt x="2293" y="156"/>
                  <a:pt x="2293" y="156"/>
                  <a:pt x="2293" y="156"/>
                </a:cubicBezTo>
                <a:cubicBezTo>
                  <a:pt x="2197" y="100"/>
                  <a:pt x="2197" y="100"/>
                  <a:pt x="2197" y="100"/>
                </a:cubicBezTo>
                <a:cubicBezTo>
                  <a:pt x="2103" y="55"/>
                  <a:pt x="2024" y="21"/>
                  <a:pt x="1960" y="0"/>
                </a:cubicBezTo>
                <a:cubicBezTo>
                  <a:pt x="1646" y="616"/>
                  <a:pt x="1646" y="616"/>
                  <a:pt x="1646" y="616"/>
                </a:cubicBezTo>
                <a:cubicBezTo>
                  <a:pt x="1621" y="661"/>
                  <a:pt x="1621" y="661"/>
                  <a:pt x="1621" y="661"/>
                </a:cubicBezTo>
                <a:cubicBezTo>
                  <a:pt x="1491" y="921"/>
                  <a:pt x="1491" y="921"/>
                  <a:pt x="1491" y="921"/>
                </a:cubicBezTo>
                <a:cubicBezTo>
                  <a:pt x="1375" y="1143"/>
                  <a:pt x="1375" y="1143"/>
                  <a:pt x="1375" y="1143"/>
                </a:cubicBezTo>
                <a:cubicBezTo>
                  <a:pt x="1393" y="1152"/>
                  <a:pt x="1393" y="1152"/>
                  <a:pt x="1393" y="1152"/>
                </a:cubicBezTo>
                <a:cubicBezTo>
                  <a:pt x="1375" y="1186"/>
                  <a:pt x="1375" y="1186"/>
                  <a:pt x="1375" y="1186"/>
                </a:cubicBezTo>
                <a:cubicBezTo>
                  <a:pt x="136" y="3609"/>
                  <a:pt x="136" y="3609"/>
                  <a:pt x="136" y="3609"/>
                </a:cubicBezTo>
                <a:cubicBezTo>
                  <a:pt x="187" y="3632"/>
                  <a:pt x="187" y="3632"/>
                  <a:pt x="187" y="3632"/>
                </a:cubicBezTo>
                <a:cubicBezTo>
                  <a:pt x="79" y="3850"/>
                  <a:pt x="79" y="3850"/>
                  <a:pt x="79" y="3850"/>
                </a:cubicBezTo>
                <a:cubicBezTo>
                  <a:pt x="121" y="3886"/>
                  <a:pt x="121" y="3886"/>
                  <a:pt x="121" y="3886"/>
                </a:cubicBezTo>
                <a:cubicBezTo>
                  <a:pt x="49" y="4029"/>
                  <a:pt x="49" y="4029"/>
                  <a:pt x="49" y="4029"/>
                </a:cubicBezTo>
                <a:cubicBezTo>
                  <a:pt x="115" y="4078"/>
                  <a:pt x="115" y="4078"/>
                  <a:pt x="115" y="4078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19" y="4328"/>
                  <a:pt x="19" y="4328"/>
                  <a:pt x="19" y="4328"/>
                </a:cubicBezTo>
                <a:cubicBezTo>
                  <a:pt x="25" y="4321"/>
                  <a:pt x="25" y="4321"/>
                  <a:pt x="25" y="4321"/>
                </a:cubicBezTo>
                <a:cubicBezTo>
                  <a:pt x="140" y="4089"/>
                  <a:pt x="140" y="4089"/>
                  <a:pt x="140" y="4089"/>
                </a:cubicBezTo>
                <a:cubicBezTo>
                  <a:pt x="140" y="4095"/>
                  <a:pt x="167" y="4103"/>
                  <a:pt x="221" y="4114"/>
                </a:cubicBezTo>
                <a:cubicBezTo>
                  <a:pt x="234" y="4096"/>
                  <a:pt x="257" y="4050"/>
                  <a:pt x="290" y="3978"/>
                </a:cubicBezTo>
                <a:cubicBezTo>
                  <a:pt x="352" y="3989"/>
                  <a:pt x="352" y="3989"/>
                  <a:pt x="352" y="3989"/>
                </a:cubicBezTo>
                <a:cubicBezTo>
                  <a:pt x="461" y="3773"/>
                  <a:pt x="461" y="3773"/>
                  <a:pt x="461" y="3773"/>
                </a:cubicBezTo>
                <a:cubicBezTo>
                  <a:pt x="520" y="3805"/>
                  <a:pt x="520" y="3805"/>
                  <a:pt x="520" y="3805"/>
                </a:cubicBezTo>
                <a:cubicBezTo>
                  <a:pt x="1747" y="1401"/>
                  <a:pt x="1747" y="1401"/>
                  <a:pt x="1747" y="1401"/>
                </a:cubicBezTo>
                <a:cubicBezTo>
                  <a:pt x="1779" y="1346"/>
                  <a:pt x="1779" y="1346"/>
                  <a:pt x="1779" y="1346"/>
                </a:cubicBezTo>
                <a:cubicBezTo>
                  <a:pt x="1796" y="1354"/>
                  <a:pt x="1796" y="1354"/>
                  <a:pt x="1796" y="1354"/>
                </a:cubicBezTo>
                <a:cubicBezTo>
                  <a:pt x="2169" y="621"/>
                  <a:pt x="2169" y="621"/>
                  <a:pt x="2169" y="621"/>
                </a:cubicBezTo>
                <a:cubicBezTo>
                  <a:pt x="2250" y="471"/>
                  <a:pt x="2250" y="471"/>
                  <a:pt x="2250" y="471"/>
                </a:cubicBezTo>
                <a:cubicBezTo>
                  <a:pt x="2263" y="480"/>
                  <a:pt x="2263" y="480"/>
                  <a:pt x="2263" y="480"/>
                </a:cubicBezTo>
                <a:cubicBezTo>
                  <a:pt x="1922" y="1143"/>
                  <a:pt x="1922" y="1143"/>
                  <a:pt x="1922" y="1143"/>
                </a:cubicBezTo>
                <a:cubicBezTo>
                  <a:pt x="1904" y="1173"/>
                  <a:pt x="1899" y="1192"/>
                  <a:pt x="1904" y="1201"/>
                </a:cubicBezTo>
                <a:cubicBezTo>
                  <a:pt x="1904" y="1207"/>
                  <a:pt x="1912" y="1208"/>
                  <a:pt x="1928" y="1205"/>
                </a:cubicBezTo>
                <a:cubicBezTo>
                  <a:pt x="1939" y="1196"/>
                  <a:pt x="1939" y="1196"/>
                  <a:pt x="1939" y="1196"/>
                </a:cubicBezTo>
                <a:cubicBezTo>
                  <a:pt x="2355" y="382"/>
                  <a:pt x="2355" y="382"/>
                  <a:pt x="2355" y="382"/>
                </a:cubicBezTo>
                <a:cubicBezTo>
                  <a:pt x="2360" y="368"/>
                  <a:pt x="2359" y="357"/>
                  <a:pt x="2350" y="350"/>
                </a:cubicBezTo>
                <a:cubicBezTo>
                  <a:pt x="2335" y="350"/>
                  <a:pt x="2323" y="347"/>
                  <a:pt x="2316" y="341"/>
                </a:cubicBezTo>
                <a:cubicBezTo>
                  <a:pt x="2316" y="333"/>
                  <a:pt x="2316" y="333"/>
                  <a:pt x="2316" y="333"/>
                </a:cubicBezTo>
                <a:cubicBezTo>
                  <a:pt x="2361" y="252"/>
                  <a:pt x="2361" y="252"/>
                  <a:pt x="2361" y="252"/>
                </a:cubicBezTo>
                <a:close/>
                <a:moveTo>
                  <a:pt x="1672" y="1438"/>
                </a:moveTo>
                <a:cubicBezTo>
                  <a:pt x="505" y="3724"/>
                  <a:pt x="505" y="3724"/>
                  <a:pt x="505" y="3724"/>
                </a:cubicBezTo>
                <a:cubicBezTo>
                  <a:pt x="504" y="3736"/>
                  <a:pt x="500" y="3740"/>
                  <a:pt x="492" y="3737"/>
                </a:cubicBezTo>
                <a:cubicBezTo>
                  <a:pt x="488" y="3728"/>
                  <a:pt x="392" y="3679"/>
                  <a:pt x="204" y="3590"/>
                </a:cubicBezTo>
                <a:cubicBezTo>
                  <a:pt x="204" y="3583"/>
                  <a:pt x="204" y="3583"/>
                  <a:pt x="204" y="3583"/>
                </a:cubicBezTo>
                <a:cubicBezTo>
                  <a:pt x="733" y="2560"/>
                  <a:pt x="996" y="2045"/>
                  <a:pt x="992" y="2041"/>
                </a:cubicBezTo>
                <a:cubicBezTo>
                  <a:pt x="1192" y="1661"/>
                  <a:pt x="1192" y="1661"/>
                  <a:pt x="1192" y="1661"/>
                </a:cubicBezTo>
                <a:cubicBezTo>
                  <a:pt x="1437" y="1175"/>
                  <a:pt x="1437" y="1175"/>
                  <a:pt x="1437" y="1175"/>
                </a:cubicBezTo>
                <a:cubicBezTo>
                  <a:pt x="1446" y="1175"/>
                  <a:pt x="1446" y="1175"/>
                  <a:pt x="1446" y="1175"/>
                </a:cubicBezTo>
                <a:cubicBezTo>
                  <a:pt x="1508" y="1211"/>
                  <a:pt x="1508" y="1211"/>
                  <a:pt x="1508" y="1211"/>
                </a:cubicBezTo>
                <a:cubicBezTo>
                  <a:pt x="1719" y="1316"/>
                  <a:pt x="1719" y="1316"/>
                  <a:pt x="1719" y="1316"/>
                </a:cubicBezTo>
                <a:cubicBezTo>
                  <a:pt x="1727" y="1317"/>
                  <a:pt x="1732" y="1322"/>
                  <a:pt x="1732" y="1329"/>
                </a:cubicBezTo>
                <a:cubicBezTo>
                  <a:pt x="1672" y="1438"/>
                  <a:pt x="1672" y="1438"/>
                  <a:pt x="1672" y="1438"/>
                </a:cubicBezTo>
                <a:close/>
                <a:moveTo>
                  <a:pt x="1781" y="1275"/>
                </a:moveTo>
                <a:cubicBezTo>
                  <a:pt x="1770" y="1288"/>
                  <a:pt x="1770" y="1288"/>
                  <a:pt x="1770" y="1288"/>
                </a:cubicBezTo>
                <a:cubicBezTo>
                  <a:pt x="1762" y="1280"/>
                  <a:pt x="1762" y="1280"/>
                  <a:pt x="1762" y="1280"/>
                </a:cubicBezTo>
                <a:cubicBezTo>
                  <a:pt x="1448" y="1122"/>
                  <a:pt x="1448" y="1122"/>
                  <a:pt x="1448" y="1122"/>
                </a:cubicBezTo>
                <a:cubicBezTo>
                  <a:pt x="1446" y="1118"/>
                  <a:pt x="1446" y="1118"/>
                  <a:pt x="1446" y="1118"/>
                </a:cubicBezTo>
                <a:cubicBezTo>
                  <a:pt x="1986" y="62"/>
                  <a:pt x="1986" y="62"/>
                  <a:pt x="1986" y="62"/>
                </a:cubicBezTo>
                <a:cubicBezTo>
                  <a:pt x="1994" y="62"/>
                  <a:pt x="1994" y="62"/>
                  <a:pt x="1994" y="62"/>
                </a:cubicBezTo>
                <a:cubicBezTo>
                  <a:pt x="2115" y="114"/>
                  <a:pt x="2220" y="169"/>
                  <a:pt x="2310" y="226"/>
                </a:cubicBezTo>
                <a:cubicBezTo>
                  <a:pt x="2312" y="239"/>
                  <a:pt x="2312" y="239"/>
                  <a:pt x="2312" y="239"/>
                </a:cubicBezTo>
                <a:cubicBezTo>
                  <a:pt x="1781" y="1275"/>
                  <a:pt x="1781" y="1275"/>
                  <a:pt x="1781" y="1275"/>
                </a:cubicBezTo>
                <a:close/>
              </a:path>
            </a:pathLst>
          </a:custGeom>
          <a:solidFill>
            <a:srgbClr val="1F2123"/>
          </a:solidFill>
          <a:ln>
            <a:noFill/>
          </a:ln>
        </p:spPr>
        <p:txBody>
          <a:bodyPr anchor="ctr" anchorCtr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2" name="MH_Other_4"/>
          <p:cNvSpPr/>
          <p:nvPr userDrawn="1">
            <p:custDataLst>
              <p:tags r:id="rId7"/>
            </p:custDataLst>
          </p:nvPr>
        </p:nvSpPr>
        <p:spPr>
          <a:xfrm>
            <a:off x="314063" y="220781"/>
            <a:ext cx="554864" cy="554864"/>
          </a:xfrm>
          <a:prstGeom prst="ellipse">
            <a:avLst/>
          </a:prstGeom>
          <a:solidFill>
            <a:schemeClr val="accent2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3" name="MH_Other_4"/>
          <p:cNvSpPr/>
          <p:nvPr userDrawn="1">
            <p:custDataLst>
              <p:tags r:id="rId8"/>
            </p:custDataLst>
          </p:nvPr>
        </p:nvSpPr>
        <p:spPr>
          <a:xfrm>
            <a:off x="-91413" y="674336"/>
            <a:ext cx="362583" cy="362583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4" name="椭圆 43"/>
          <p:cNvSpPr/>
          <p:nvPr userDrawn="1">
            <p:custDataLst>
              <p:tags r:id="rId9"/>
            </p:custDataLst>
          </p:nvPr>
        </p:nvSpPr>
        <p:spPr>
          <a:xfrm>
            <a:off x="780124" y="417420"/>
            <a:ext cx="432000" cy="432000"/>
          </a:xfrm>
          <a:prstGeom prst="ellipse">
            <a:avLst/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lin ang="18900000" scaled="0"/>
          </a:gradFill>
          <a:ln w="952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45" name="MH_Other_4"/>
          <p:cNvSpPr/>
          <p:nvPr userDrawn="1">
            <p:custDataLst>
              <p:tags r:id="rId10"/>
            </p:custDataLst>
          </p:nvPr>
        </p:nvSpPr>
        <p:spPr>
          <a:xfrm>
            <a:off x="211608" y="15873"/>
            <a:ext cx="204908" cy="204908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64" name="矩形 3"/>
          <p:cNvSpPr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1445277" y="515725"/>
            <a:ext cx="2172335" cy="37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91442" tIns="45722" rIns="91442" bIns="45722">
            <a:spAutoFit/>
          </a:bodyPr>
          <a:lstStyle/>
          <a:p>
            <a:pPr marL="0" lvl="1" algn="ctr"/>
            <a:r>
              <a:rPr lang="en-US" altLang="zh-CN" sz="1865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Teaching Analysis</a:t>
            </a:r>
            <a:endParaRPr lang="zh-CN" altLang="en-US" sz="1865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5" name="标题 1"/>
          <p:cNvSpPr txBox="1"/>
          <p:nvPr userDrawn="1">
            <p:custDataLst>
              <p:tags r:id="rId12"/>
            </p:custDataLst>
          </p:nvPr>
        </p:nvSpPr>
        <p:spPr>
          <a:xfrm>
            <a:off x="1433391" y="90204"/>
            <a:ext cx="153924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wrap="none" lIns="91442" tIns="45722" rIns="91442" bIns="45722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zh-CN" altLang="en-US" sz="2665" b="1" kern="0">
                <a:solidFill>
                  <a:schemeClr val="accent1">
                    <a:lumMod val="75000"/>
                  </a:schemeClr>
                </a:solidFill>
              </a:rPr>
              <a:t>教学分析</a:t>
            </a:r>
            <a:endParaRPr lang="zh-CN" altLang="en-US" sz="2665" b="1" ker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601" r="1"/>
          <a:stretch>
            <a:fillRect/>
          </a:stretch>
        </p:blipFill>
        <p:spPr>
          <a:xfrm flipH="1">
            <a:off x="10838851" y="5752592"/>
            <a:ext cx="2016073" cy="189848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76827" y="307747"/>
            <a:ext cx="2238347" cy="565604"/>
            <a:chOff x="4921404" y="1807328"/>
            <a:chExt cx="2238347" cy="565604"/>
          </a:xfrm>
        </p:grpSpPr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4921404" y="1858301"/>
              <a:ext cx="421274" cy="421274"/>
              <a:chOff x="5578186" y="3034798"/>
              <a:chExt cx="1030070" cy="1030070"/>
            </a:xfrm>
          </p:grpSpPr>
          <p:sp>
            <p:nvSpPr>
              <p:cNvPr id="12" name="椭圆 11"/>
              <p:cNvSpPr/>
              <p:nvPr>
                <p:custDataLst>
                  <p:tags r:id="rId6"/>
                </p:custDataLst>
              </p:nvPr>
            </p:nvSpPr>
            <p:spPr>
              <a:xfrm>
                <a:off x="5578186" y="3034798"/>
                <a:ext cx="1030070" cy="1030070"/>
              </a:xfrm>
              <a:prstGeom prst="ellipse">
                <a:avLst/>
              </a:prstGeom>
              <a:solidFill>
                <a:srgbClr val="377D8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  <p:grpSp>
            <p:nvGrpSpPr>
              <p:cNvPr id="13" name="PA-testtube-56785"/>
              <p:cNvGrpSpPr>
                <a:grpSpLocks noChangeAspect="1"/>
              </p:cNvGrpSpPr>
              <p:nvPr>
                <p:custDataLst>
                  <p:tags r:id="rId7"/>
                </p:custDataLst>
              </p:nvPr>
            </p:nvGrpSpPr>
            <p:grpSpPr>
              <a:xfrm>
                <a:off x="5757830" y="3127674"/>
                <a:ext cx="673563" cy="767006"/>
                <a:chOff x="3252" y="1469"/>
                <a:chExt cx="1211" cy="1379"/>
              </a:xfrm>
            </p:grpSpPr>
            <p:sp>
              <p:nvSpPr>
                <p:cNvPr id="14" name="PA_任意多边形 1241"/>
                <p:cNvSpPr>
                  <a:spLocks noEditPoints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3375" y="1796"/>
                  <a:ext cx="1088" cy="1052"/>
                </a:xfrm>
                <a:custGeom>
                  <a:avLst/>
                  <a:gdLst>
                    <a:gd name="T0" fmla="*/ 2509 w 2882"/>
                    <a:gd name="T1" fmla="*/ 1154 h 2788"/>
                    <a:gd name="T2" fmla="*/ 1359 w 2882"/>
                    <a:gd name="T3" fmla="*/ 997 h 2788"/>
                    <a:gd name="T4" fmla="*/ 657 w 2882"/>
                    <a:gd name="T5" fmla="*/ 296 h 2788"/>
                    <a:gd name="T6" fmla="*/ 657 w 2882"/>
                    <a:gd name="T7" fmla="*/ 296 h 2788"/>
                    <a:gd name="T8" fmla="*/ 386 w 2882"/>
                    <a:gd name="T9" fmla="*/ 25 h 2788"/>
                    <a:gd name="T10" fmla="*/ 296 w 2882"/>
                    <a:gd name="T11" fmla="*/ 25 h 2788"/>
                    <a:gd name="T12" fmla="*/ 296 w 2882"/>
                    <a:gd name="T13" fmla="*/ 115 h 2788"/>
                    <a:gd name="T14" fmla="*/ 489 w 2882"/>
                    <a:gd name="T15" fmla="*/ 308 h 2788"/>
                    <a:gd name="T16" fmla="*/ 205 w 2882"/>
                    <a:gd name="T17" fmla="*/ 385 h 2788"/>
                    <a:gd name="T18" fmla="*/ 115 w 2882"/>
                    <a:gd name="T19" fmla="*/ 296 h 2788"/>
                    <a:gd name="T20" fmla="*/ 25 w 2882"/>
                    <a:gd name="T21" fmla="*/ 296 h 2788"/>
                    <a:gd name="T22" fmla="*/ 25 w 2882"/>
                    <a:gd name="T23" fmla="*/ 386 h 2788"/>
                    <a:gd name="T24" fmla="*/ 139 w 2882"/>
                    <a:gd name="T25" fmla="*/ 500 h 2788"/>
                    <a:gd name="T26" fmla="*/ 140 w 2882"/>
                    <a:gd name="T27" fmla="*/ 502 h 2788"/>
                    <a:gd name="T28" fmla="*/ 998 w 2882"/>
                    <a:gd name="T29" fmla="*/ 1359 h 2788"/>
                    <a:gd name="T30" fmla="*/ 1154 w 2882"/>
                    <a:gd name="T31" fmla="*/ 2508 h 2788"/>
                    <a:gd name="T32" fmla="*/ 1831 w 2882"/>
                    <a:gd name="T33" fmla="*/ 2788 h 2788"/>
                    <a:gd name="T34" fmla="*/ 2509 w 2882"/>
                    <a:gd name="T35" fmla="*/ 2508 h 2788"/>
                    <a:gd name="T36" fmla="*/ 2509 w 2882"/>
                    <a:gd name="T37" fmla="*/ 1154 h 2788"/>
                    <a:gd name="T38" fmla="*/ 2418 w 2882"/>
                    <a:gd name="T39" fmla="*/ 2418 h 2788"/>
                    <a:gd name="T40" fmla="*/ 1244 w 2882"/>
                    <a:gd name="T41" fmla="*/ 2418 h 2788"/>
                    <a:gd name="T42" fmla="*/ 1132 w 2882"/>
                    <a:gd name="T43" fmla="*/ 1383 h 2788"/>
                    <a:gd name="T44" fmla="*/ 1123 w 2882"/>
                    <a:gd name="T45" fmla="*/ 1304 h 2788"/>
                    <a:gd name="T46" fmla="*/ 454 w 2882"/>
                    <a:gd name="T47" fmla="*/ 635 h 2788"/>
                    <a:gd name="T48" fmla="*/ 454 w 2882"/>
                    <a:gd name="T49" fmla="*/ 634 h 2788"/>
                    <a:gd name="T50" fmla="*/ 309 w 2882"/>
                    <a:gd name="T51" fmla="*/ 489 h 2788"/>
                    <a:gd name="T52" fmla="*/ 593 w 2882"/>
                    <a:gd name="T53" fmla="*/ 412 h 2788"/>
                    <a:gd name="T54" fmla="*/ 635 w 2882"/>
                    <a:gd name="T55" fmla="*/ 454 h 2788"/>
                    <a:gd name="T56" fmla="*/ 635 w 2882"/>
                    <a:gd name="T57" fmla="*/ 454 h 2788"/>
                    <a:gd name="T58" fmla="*/ 1304 w 2882"/>
                    <a:gd name="T59" fmla="*/ 1123 h 2788"/>
                    <a:gd name="T60" fmla="*/ 1384 w 2882"/>
                    <a:gd name="T61" fmla="*/ 1132 h 2788"/>
                    <a:gd name="T62" fmla="*/ 2418 w 2882"/>
                    <a:gd name="T63" fmla="*/ 1244 h 2788"/>
                    <a:gd name="T64" fmla="*/ 2418 w 2882"/>
                    <a:gd name="T65" fmla="*/ 2418 h 27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2" h="2788">
                      <a:moveTo>
                        <a:pt x="2509" y="1154"/>
                      </a:moveTo>
                      <a:cubicBezTo>
                        <a:pt x="2205" y="850"/>
                        <a:pt x="1729" y="788"/>
                        <a:pt x="1359" y="997"/>
                      </a:cubicBezTo>
                      <a:lnTo>
                        <a:pt x="657" y="296"/>
                      </a:lnTo>
                      <a:cubicBezTo>
                        <a:pt x="657" y="296"/>
                        <a:pt x="657" y="296"/>
                        <a:pt x="657" y="296"/>
                      </a:cubicBezTo>
                      <a:lnTo>
                        <a:pt x="386" y="25"/>
                      </a:lnTo>
                      <a:cubicBezTo>
                        <a:pt x="361" y="0"/>
                        <a:pt x="321" y="0"/>
                        <a:pt x="296" y="25"/>
                      </a:cubicBezTo>
                      <a:cubicBezTo>
                        <a:pt x="271" y="50"/>
                        <a:pt x="271" y="90"/>
                        <a:pt x="296" y="115"/>
                      </a:cubicBezTo>
                      <a:lnTo>
                        <a:pt x="489" y="308"/>
                      </a:lnTo>
                      <a:lnTo>
                        <a:pt x="205" y="385"/>
                      </a:lnTo>
                      <a:lnTo>
                        <a:pt x="115" y="296"/>
                      </a:lnTo>
                      <a:cubicBezTo>
                        <a:pt x="90" y="271"/>
                        <a:pt x="50" y="271"/>
                        <a:pt x="25" y="296"/>
                      </a:cubicBezTo>
                      <a:cubicBezTo>
                        <a:pt x="0" y="321"/>
                        <a:pt x="0" y="361"/>
                        <a:pt x="25" y="386"/>
                      </a:cubicBezTo>
                      <a:lnTo>
                        <a:pt x="139" y="500"/>
                      </a:lnTo>
                      <a:cubicBezTo>
                        <a:pt x="140" y="501"/>
                        <a:pt x="140" y="501"/>
                        <a:pt x="140" y="502"/>
                      </a:cubicBezTo>
                      <a:lnTo>
                        <a:pt x="998" y="1359"/>
                      </a:lnTo>
                      <a:cubicBezTo>
                        <a:pt x="788" y="1729"/>
                        <a:pt x="850" y="2205"/>
                        <a:pt x="1154" y="2508"/>
                      </a:cubicBezTo>
                      <a:cubicBezTo>
                        <a:pt x="1341" y="2695"/>
                        <a:pt x="1586" y="2788"/>
                        <a:pt x="1831" y="2788"/>
                      </a:cubicBezTo>
                      <a:cubicBezTo>
                        <a:pt x="2077" y="2788"/>
                        <a:pt x="2322" y="2695"/>
                        <a:pt x="2509" y="2508"/>
                      </a:cubicBezTo>
                      <a:cubicBezTo>
                        <a:pt x="2882" y="2135"/>
                        <a:pt x="2882" y="1527"/>
                        <a:pt x="2509" y="1154"/>
                      </a:cubicBezTo>
                      <a:close/>
                      <a:moveTo>
                        <a:pt x="2418" y="2418"/>
                      </a:moveTo>
                      <a:cubicBezTo>
                        <a:pt x="2095" y="2742"/>
                        <a:pt x="1568" y="2742"/>
                        <a:pt x="1244" y="2418"/>
                      </a:cubicBezTo>
                      <a:cubicBezTo>
                        <a:pt x="970" y="2144"/>
                        <a:pt x="923" y="1709"/>
                        <a:pt x="1132" y="1383"/>
                      </a:cubicBezTo>
                      <a:cubicBezTo>
                        <a:pt x="1148" y="1358"/>
                        <a:pt x="1145" y="1325"/>
                        <a:pt x="1123" y="1304"/>
                      </a:cubicBezTo>
                      <a:lnTo>
                        <a:pt x="454" y="635"/>
                      </a:lnTo>
                      <a:cubicBezTo>
                        <a:pt x="454" y="635"/>
                        <a:pt x="454" y="635"/>
                        <a:pt x="454" y="634"/>
                      </a:cubicBezTo>
                      <a:lnTo>
                        <a:pt x="309" y="489"/>
                      </a:lnTo>
                      <a:lnTo>
                        <a:pt x="593" y="412"/>
                      </a:lnTo>
                      <a:lnTo>
                        <a:pt x="635" y="454"/>
                      </a:lnTo>
                      <a:lnTo>
                        <a:pt x="635" y="454"/>
                      </a:lnTo>
                      <a:lnTo>
                        <a:pt x="1304" y="1123"/>
                      </a:lnTo>
                      <a:cubicBezTo>
                        <a:pt x="1325" y="1144"/>
                        <a:pt x="1358" y="1148"/>
                        <a:pt x="1384" y="1132"/>
                      </a:cubicBezTo>
                      <a:cubicBezTo>
                        <a:pt x="1709" y="923"/>
                        <a:pt x="2144" y="970"/>
                        <a:pt x="2418" y="1244"/>
                      </a:cubicBezTo>
                      <a:cubicBezTo>
                        <a:pt x="2742" y="1568"/>
                        <a:pt x="2742" y="2094"/>
                        <a:pt x="2418" y="2418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5" name="PA_椭圆 1242"/>
                <p:cNvSpPr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4048" y="2275"/>
                  <a:ext cx="48" cy="49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6" name="PA_椭圆 1243"/>
                <p:cNvSpPr>
                  <a:spLocks noChangeArrowheads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3903" y="2372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7" name="PA_任意多边形 1244"/>
                <p:cNvSpPr>
                  <a:spLocks noEditPoints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3492" y="1952"/>
                  <a:ext cx="919" cy="879"/>
                </a:xfrm>
                <a:custGeom>
                  <a:avLst/>
                  <a:gdLst>
                    <a:gd name="T0" fmla="*/ 2109 w 2433"/>
                    <a:gd name="T1" fmla="*/ 832 h 2330"/>
                    <a:gd name="T2" fmla="*/ 1075 w 2433"/>
                    <a:gd name="T3" fmla="*/ 720 h 2330"/>
                    <a:gd name="T4" fmla="*/ 995 w 2433"/>
                    <a:gd name="T5" fmla="*/ 711 h 2330"/>
                    <a:gd name="T6" fmla="*/ 326 w 2433"/>
                    <a:gd name="T7" fmla="*/ 42 h 2330"/>
                    <a:gd name="T8" fmla="*/ 326 w 2433"/>
                    <a:gd name="T9" fmla="*/ 42 h 2330"/>
                    <a:gd name="T10" fmla="*/ 284 w 2433"/>
                    <a:gd name="T11" fmla="*/ 0 h 2330"/>
                    <a:gd name="T12" fmla="*/ 0 w 2433"/>
                    <a:gd name="T13" fmla="*/ 77 h 2330"/>
                    <a:gd name="T14" fmla="*/ 145 w 2433"/>
                    <a:gd name="T15" fmla="*/ 222 h 2330"/>
                    <a:gd name="T16" fmla="*/ 145 w 2433"/>
                    <a:gd name="T17" fmla="*/ 223 h 2330"/>
                    <a:gd name="T18" fmla="*/ 814 w 2433"/>
                    <a:gd name="T19" fmla="*/ 892 h 2330"/>
                    <a:gd name="T20" fmla="*/ 823 w 2433"/>
                    <a:gd name="T21" fmla="*/ 971 h 2330"/>
                    <a:gd name="T22" fmla="*/ 935 w 2433"/>
                    <a:gd name="T23" fmla="*/ 2006 h 2330"/>
                    <a:gd name="T24" fmla="*/ 2109 w 2433"/>
                    <a:gd name="T25" fmla="*/ 2006 h 2330"/>
                    <a:gd name="T26" fmla="*/ 2109 w 2433"/>
                    <a:gd name="T27" fmla="*/ 832 h 2330"/>
                    <a:gd name="T28" fmla="*/ 962 w 2433"/>
                    <a:gd name="T29" fmla="*/ 1178 h 2330"/>
                    <a:gd name="T30" fmla="*/ 1153 w 2433"/>
                    <a:gd name="T31" fmla="*/ 986 h 2330"/>
                    <a:gd name="T32" fmla="*/ 1345 w 2433"/>
                    <a:gd name="T33" fmla="*/ 1178 h 2330"/>
                    <a:gd name="T34" fmla="*/ 1153 w 2433"/>
                    <a:gd name="T35" fmla="*/ 1369 h 2330"/>
                    <a:gd name="T36" fmla="*/ 962 w 2433"/>
                    <a:gd name="T37" fmla="*/ 1178 h 2330"/>
                    <a:gd name="T38" fmla="*/ 1409 w 2433"/>
                    <a:gd name="T39" fmla="*/ 2136 h 2330"/>
                    <a:gd name="T40" fmla="*/ 1217 w 2433"/>
                    <a:gd name="T41" fmla="*/ 1944 h 2330"/>
                    <a:gd name="T42" fmla="*/ 1409 w 2433"/>
                    <a:gd name="T43" fmla="*/ 1752 h 2330"/>
                    <a:gd name="T44" fmla="*/ 1600 w 2433"/>
                    <a:gd name="T45" fmla="*/ 1944 h 2330"/>
                    <a:gd name="T46" fmla="*/ 1409 w 2433"/>
                    <a:gd name="T47" fmla="*/ 2136 h 2330"/>
                    <a:gd name="T48" fmla="*/ 1536 w 2433"/>
                    <a:gd name="T49" fmla="*/ 1114 h 2330"/>
                    <a:gd name="T50" fmla="*/ 1345 w 2433"/>
                    <a:gd name="T51" fmla="*/ 922 h 2330"/>
                    <a:gd name="T52" fmla="*/ 1536 w 2433"/>
                    <a:gd name="T53" fmla="*/ 731 h 2330"/>
                    <a:gd name="T54" fmla="*/ 1728 w 2433"/>
                    <a:gd name="T55" fmla="*/ 922 h 2330"/>
                    <a:gd name="T56" fmla="*/ 1536 w 2433"/>
                    <a:gd name="T57" fmla="*/ 1114 h 2330"/>
                    <a:gd name="T58" fmla="*/ 2015 w 2433"/>
                    <a:gd name="T59" fmla="*/ 1497 h 2330"/>
                    <a:gd name="T60" fmla="*/ 1792 w 2433"/>
                    <a:gd name="T61" fmla="*/ 1274 h 2330"/>
                    <a:gd name="T62" fmla="*/ 2015 w 2433"/>
                    <a:gd name="T63" fmla="*/ 1050 h 2330"/>
                    <a:gd name="T64" fmla="*/ 2239 w 2433"/>
                    <a:gd name="T65" fmla="*/ 1274 h 2330"/>
                    <a:gd name="T66" fmla="*/ 2015 w 2433"/>
                    <a:gd name="T67" fmla="*/ 1497 h 23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2433" h="2330">
                      <a:moveTo>
                        <a:pt x="2109" y="832"/>
                      </a:moveTo>
                      <a:cubicBezTo>
                        <a:pt x="1835" y="558"/>
                        <a:pt x="1400" y="511"/>
                        <a:pt x="1075" y="720"/>
                      </a:cubicBezTo>
                      <a:cubicBezTo>
                        <a:pt x="1049" y="736"/>
                        <a:pt x="1016" y="732"/>
                        <a:pt x="995" y="711"/>
                      </a:cubicBezTo>
                      <a:lnTo>
                        <a:pt x="326" y="42"/>
                      </a:lnTo>
                      <a:lnTo>
                        <a:pt x="326" y="42"/>
                      </a:lnTo>
                      <a:lnTo>
                        <a:pt x="284" y="0"/>
                      </a:lnTo>
                      <a:lnTo>
                        <a:pt x="0" y="77"/>
                      </a:lnTo>
                      <a:lnTo>
                        <a:pt x="145" y="222"/>
                      </a:lnTo>
                      <a:cubicBezTo>
                        <a:pt x="145" y="223"/>
                        <a:pt x="145" y="223"/>
                        <a:pt x="145" y="223"/>
                      </a:cubicBezTo>
                      <a:lnTo>
                        <a:pt x="814" y="892"/>
                      </a:lnTo>
                      <a:cubicBezTo>
                        <a:pt x="836" y="913"/>
                        <a:pt x="839" y="946"/>
                        <a:pt x="823" y="971"/>
                      </a:cubicBezTo>
                      <a:cubicBezTo>
                        <a:pt x="614" y="1297"/>
                        <a:pt x="661" y="1732"/>
                        <a:pt x="935" y="2006"/>
                      </a:cubicBezTo>
                      <a:cubicBezTo>
                        <a:pt x="1259" y="2330"/>
                        <a:pt x="1786" y="2330"/>
                        <a:pt x="2109" y="2006"/>
                      </a:cubicBezTo>
                      <a:cubicBezTo>
                        <a:pt x="2433" y="1682"/>
                        <a:pt x="2433" y="1156"/>
                        <a:pt x="2109" y="832"/>
                      </a:cubicBezTo>
                      <a:close/>
                      <a:moveTo>
                        <a:pt x="962" y="1178"/>
                      </a:moveTo>
                      <a:cubicBezTo>
                        <a:pt x="962" y="1072"/>
                        <a:pt x="1048" y="986"/>
                        <a:pt x="1153" y="986"/>
                      </a:cubicBezTo>
                      <a:cubicBezTo>
                        <a:pt x="1259" y="986"/>
                        <a:pt x="1345" y="1072"/>
                        <a:pt x="1345" y="1178"/>
                      </a:cubicBezTo>
                      <a:cubicBezTo>
                        <a:pt x="1345" y="1283"/>
                        <a:pt x="1259" y="1369"/>
                        <a:pt x="1153" y="1369"/>
                      </a:cubicBezTo>
                      <a:cubicBezTo>
                        <a:pt x="1048" y="1369"/>
                        <a:pt x="962" y="1283"/>
                        <a:pt x="962" y="1178"/>
                      </a:cubicBezTo>
                      <a:close/>
                      <a:moveTo>
                        <a:pt x="1409" y="2136"/>
                      </a:moveTo>
                      <a:cubicBezTo>
                        <a:pt x="1303" y="2136"/>
                        <a:pt x="1217" y="2050"/>
                        <a:pt x="1217" y="1944"/>
                      </a:cubicBezTo>
                      <a:cubicBezTo>
                        <a:pt x="1217" y="1838"/>
                        <a:pt x="1303" y="1752"/>
                        <a:pt x="1409" y="1752"/>
                      </a:cubicBezTo>
                      <a:cubicBezTo>
                        <a:pt x="1514" y="1752"/>
                        <a:pt x="1600" y="1838"/>
                        <a:pt x="1600" y="1944"/>
                      </a:cubicBezTo>
                      <a:cubicBezTo>
                        <a:pt x="1600" y="2050"/>
                        <a:pt x="1514" y="2136"/>
                        <a:pt x="1409" y="2136"/>
                      </a:cubicBezTo>
                      <a:close/>
                      <a:moveTo>
                        <a:pt x="1536" y="1114"/>
                      </a:moveTo>
                      <a:cubicBezTo>
                        <a:pt x="1431" y="1114"/>
                        <a:pt x="1345" y="1028"/>
                        <a:pt x="1345" y="922"/>
                      </a:cubicBezTo>
                      <a:cubicBezTo>
                        <a:pt x="1345" y="817"/>
                        <a:pt x="1431" y="731"/>
                        <a:pt x="1536" y="731"/>
                      </a:cubicBezTo>
                      <a:cubicBezTo>
                        <a:pt x="1642" y="731"/>
                        <a:pt x="1728" y="817"/>
                        <a:pt x="1728" y="922"/>
                      </a:cubicBezTo>
                      <a:cubicBezTo>
                        <a:pt x="1728" y="1028"/>
                        <a:pt x="1642" y="1114"/>
                        <a:pt x="1536" y="1114"/>
                      </a:cubicBezTo>
                      <a:close/>
                      <a:moveTo>
                        <a:pt x="2015" y="1497"/>
                      </a:moveTo>
                      <a:cubicBezTo>
                        <a:pt x="1892" y="1497"/>
                        <a:pt x="1792" y="1397"/>
                        <a:pt x="1792" y="1274"/>
                      </a:cubicBezTo>
                      <a:cubicBezTo>
                        <a:pt x="1792" y="1150"/>
                        <a:pt x="1892" y="1050"/>
                        <a:pt x="2015" y="1050"/>
                      </a:cubicBezTo>
                      <a:cubicBezTo>
                        <a:pt x="2139" y="1050"/>
                        <a:pt x="2239" y="1150"/>
                        <a:pt x="2239" y="1274"/>
                      </a:cubicBezTo>
                      <a:cubicBezTo>
                        <a:pt x="2239" y="1397"/>
                        <a:pt x="2139" y="1497"/>
                        <a:pt x="2015" y="1497"/>
                      </a:cubicBezTo>
                      <a:close/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8" name="PA_椭圆 1245"/>
                <p:cNvSpPr>
                  <a:spLocks noChangeArrowheads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4217" y="2396"/>
                  <a:ext cx="72" cy="72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9" name="PA_椭圆 1246"/>
                <p:cNvSpPr>
                  <a:spLocks noChangeArrowheads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4000" y="2661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0" name="PA_任意多边形 1247"/>
                <p:cNvSpPr>
                  <a:spLocks noEditPoints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4169" y="2348"/>
                  <a:ext cx="168" cy="169"/>
                </a:xfrm>
                <a:custGeom>
                  <a:avLst/>
                  <a:gdLst>
                    <a:gd name="T0" fmla="*/ 223 w 447"/>
                    <a:gd name="T1" fmla="*/ 0 h 447"/>
                    <a:gd name="T2" fmla="*/ 0 w 447"/>
                    <a:gd name="T3" fmla="*/ 224 h 447"/>
                    <a:gd name="T4" fmla="*/ 223 w 447"/>
                    <a:gd name="T5" fmla="*/ 447 h 447"/>
                    <a:gd name="T6" fmla="*/ 447 w 447"/>
                    <a:gd name="T7" fmla="*/ 224 h 447"/>
                    <a:gd name="T8" fmla="*/ 223 w 447"/>
                    <a:gd name="T9" fmla="*/ 0 h 447"/>
                    <a:gd name="T10" fmla="*/ 223 w 447"/>
                    <a:gd name="T11" fmla="*/ 319 h 447"/>
                    <a:gd name="T12" fmla="*/ 128 w 447"/>
                    <a:gd name="T13" fmla="*/ 224 h 447"/>
                    <a:gd name="T14" fmla="*/ 223 w 447"/>
                    <a:gd name="T15" fmla="*/ 128 h 447"/>
                    <a:gd name="T16" fmla="*/ 319 w 447"/>
                    <a:gd name="T17" fmla="*/ 224 h 447"/>
                    <a:gd name="T18" fmla="*/ 223 w 447"/>
                    <a:gd name="T19" fmla="*/ 319 h 4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7" h="447">
                      <a:moveTo>
                        <a:pt x="223" y="0"/>
                      </a:moveTo>
                      <a:cubicBezTo>
                        <a:pt x="100" y="0"/>
                        <a:pt x="0" y="100"/>
                        <a:pt x="0" y="224"/>
                      </a:cubicBezTo>
                      <a:cubicBezTo>
                        <a:pt x="0" y="347"/>
                        <a:pt x="100" y="447"/>
                        <a:pt x="223" y="447"/>
                      </a:cubicBezTo>
                      <a:cubicBezTo>
                        <a:pt x="347" y="447"/>
                        <a:pt x="447" y="347"/>
                        <a:pt x="447" y="224"/>
                      </a:cubicBezTo>
                      <a:cubicBezTo>
                        <a:pt x="447" y="100"/>
                        <a:pt x="347" y="0"/>
                        <a:pt x="223" y="0"/>
                      </a:cubicBezTo>
                      <a:close/>
                      <a:moveTo>
                        <a:pt x="223" y="319"/>
                      </a:moveTo>
                      <a:cubicBezTo>
                        <a:pt x="171" y="319"/>
                        <a:pt x="128" y="276"/>
                        <a:pt x="128" y="224"/>
                      </a:cubicBezTo>
                      <a:cubicBezTo>
                        <a:pt x="128" y="171"/>
                        <a:pt x="171" y="128"/>
                        <a:pt x="223" y="128"/>
                      </a:cubicBezTo>
                      <a:cubicBezTo>
                        <a:pt x="276" y="128"/>
                        <a:pt x="319" y="171"/>
                        <a:pt x="319" y="224"/>
                      </a:cubicBezTo>
                      <a:cubicBezTo>
                        <a:pt x="319" y="276"/>
                        <a:pt x="276" y="319"/>
                        <a:pt x="223" y="319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1" name="PA_任意多边形 1248"/>
                <p:cNvSpPr>
                  <a:spLocks noEditPoints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3951" y="2613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2" name="PA_任意多边形 1249"/>
                <p:cNvSpPr>
                  <a:spLocks noEditPoints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3855" y="2324"/>
                  <a:ext cx="145" cy="144"/>
                </a:xfrm>
                <a:custGeom>
                  <a:avLst/>
                  <a:gdLst>
                    <a:gd name="T0" fmla="*/ 383 w 383"/>
                    <a:gd name="T1" fmla="*/ 192 h 383"/>
                    <a:gd name="T2" fmla="*/ 191 w 383"/>
                    <a:gd name="T3" fmla="*/ 0 h 383"/>
                    <a:gd name="T4" fmla="*/ 0 w 383"/>
                    <a:gd name="T5" fmla="*/ 192 h 383"/>
                    <a:gd name="T6" fmla="*/ 191 w 383"/>
                    <a:gd name="T7" fmla="*/ 383 h 383"/>
                    <a:gd name="T8" fmla="*/ 383 w 383"/>
                    <a:gd name="T9" fmla="*/ 192 h 383"/>
                    <a:gd name="T10" fmla="*/ 191 w 383"/>
                    <a:gd name="T11" fmla="*/ 256 h 383"/>
                    <a:gd name="T12" fmla="*/ 127 w 383"/>
                    <a:gd name="T13" fmla="*/ 192 h 383"/>
                    <a:gd name="T14" fmla="*/ 191 w 383"/>
                    <a:gd name="T15" fmla="*/ 128 h 383"/>
                    <a:gd name="T16" fmla="*/ 255 w 383"/>
                    <a:gd name="T17" fmla="*/ 192 h 383"/>
                    <a:gd name="T18" fmla="*/ 191 w 383"/>
                    <a:gd name="T19" fmla="*/ 256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383" y="192"/>
                      </a:moveTo>
                      <a:cubicBezTo>
                        <a:pt x="383" y="86"/>
                        <a:pt x="297" y="0"/>
                        <a:pt x="191" y="0"/>
                      </a:cubicBez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2"/>
                      </a:cubicBezTo>
                      <a:close/>
                      <a:moveTo>
                        <a:pt x="191" y="256"/>
                      </a:moveTo>
                      <a:cubicBezTo>
                        <a:pt x="156" y="256"/>
                        <a:pt x="127" y="227"/>
                        <a:pt x="127" y="192"/>
                      </a:cubicBezTo>
                      <a:cubicBezTo>
                        <a:pt x="127" y="157"/>
                        <a:pt x="156" y="128"/>
                        <a:pt x="191" y="128"/>
                      </a:cubicBezTo>
                      <a:cubicBezTo>
                        <a:pt x="226" y="128"/>
                        <a:pt x="255" y="157"/>
                        <a:pt x="255" y="192"/>
                      </a:cubicBezTo>
                      <a:cubicBezTo>
                        <a:pt x="255" y="227"/>
                        <a:pt x="226" y="256"/>
                        <a:pt x="191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3" name="PA_任意多边形 1250"/>
                <p:cNvSpPr>
                  <a:spLocks noEditPoints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4000" y="2228"/>
                  <a:ext cx="144" cy="144"/>
                </a:xfrm>
                <a:custGeom>
                  <a:avLst/>
                  <a:gdLst>
                    <a:gd name="T0" fmla="*/ 191 w 383"/>
                    <a:gd name="T1" fmla="*/ 0 h 383"/>
                    <a:gd name="T2" fmla="*/ 0 w 383"/>
                    <a:gd name="T3" fmla="*/ 191 h 383"/>
                    <a:gd name="T4" fmla="*/ 191 w 383"/>
                    <a:gd name="T5" fmla="*/ 383 h 383"/>
                    <a:gd name="T6" fmla="*/ 383 w 383"/>
                    <a:gd name="T7" fmla="*/ 191 h 383"/>
                    <a:gd name="T8" fmla="*/ 191 w 383"/>
                    <a:gd name="T9" fmla="*/ 0 h 383"/>
                    <a:gd name="T10" fmla="*/ 191 w 383"/>
                    <a:gd name="T11" fmla="*/ 255 h 383"/>
                    <a:gd name="T12" fmla="*/ 128 w 383"/>
                    <a:gd name="T13" fmla="*/ 191 h 383"/>
                    <a:gd name="T14" fmla="*/ 191 w 383"/>
                    <a:gd name="T15" fmla="*/ 127 h 383"/>
                    <a:gd name="T16" fmla="*/ 255 w 383"/>
                    <a:gd name="T17" fmla="*/ 191 h 383"/>
                    <a:gd name="T18" fmla="*/ 191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1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1" y="0"/>
                      </a:cubicBezTo>
                      <a:close/>
                      <a:moveTo>
                        <a:pt x="191" y="255"/>
                      </a:moveTo>
                      <a:cubicBezTo>
                        <a:pt x="156" y="255"/>
                        <a:pt x="128" y="227"/>
                        <a:pt x="128" y="191"/>
                      </a:cubicBezTo>
                      <a:cubicBezTo>
                        <a:pt x="128" y="156"/>
                        <a:pt x="156" y="127"/>
                        <a:pt x="191" y="127"/>
                      </a:cubicBezTo>
                      <a:cubicBezTo>
                        <a:pt x="227" y="127"/>
                        <a:pt x="255" y="156"/>
                        <a:pt x="255" y="191"/>
                      </a:cubicBezTo>
                      <a:cubicBezTo>
                        <a:pt x="255" y="227"/>
                        <a:pt x="227" y="255"/>
                        <a:pt x="191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4" name="PA_任意多边形 1251"/>
                <p:cNvSpPr>
                  <a:spLocks noEditPoints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3252" y="2035"/>
                  <a:ext cx="145" cy="144"/>
                </a:xfrm>
                <a:custGeom>
                  <a:avLst/>
                  <a:gdLst>
                    <a:gd name="T0" fmla="*/ 192 w 383"/>
                    <a:gd name="T1" fmla="*/ 0 h 383"/>
                    <a:gd name="T2" fmla="*/ 0 w 383"/>
                    <a:gd name="T3" fmla="*/ 191 h 383"/>
                    <a:gd name="T4" fmla="*/ 192 w 383"/>
                    <a:gd name="T5" fmla="*/ 383 h 383"/>
                    <a:gd name="T6" fmla="*/ 383 w 383"/>
                    <a:gd name="T7" fmla="*/ 191 h 383"/>
                    <a:gd name="T8" fmla="*/ 192 w 383"/>
                    <a:gd name="T9" fmla="*/ 0 h 383"/>
                    <a:gd name="T10" fmla="*/ 192 w 383"/>
                    <a:gd name="T11" fmla="*/ 255 h 383"/>
                    <a:gd name="T12" fmla="*/ 128 w 383"/>
                    <a:gd name="T13" fmla="*/ 191 h 383"/>
                    <a:gd name="T14" fmla="*/ 192 w 383"/>
                    <a:gd name="T15" fmla="*/ 128 h 383"/>
                    <a:gd name="T16" fmla="*/ 256 w 383"/>
                    <a:gd name="T17" fmla="*/ 191 h 383"/>
                    <a:gd name="T18" fmla="*/ 192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2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5"/>
                      </a:moveTo>
                      <a:cubicBezTo>
                        <a:pt x="157" y="255"/>
                        <a:pt x="128" y="227"/>
                        <a:pt x="128" y="191"/>
                      </a:cubicBezTo>
                      <a:cubicBezTo>
                        <a:pt x="128" y="156"/>
                        <a:pt x="157" y="128"/>
                        <a:pt x="192" y="128"/>
                      </a:cubicBezTo>
                      <a:cubicBezTo>
                        <a:pt x="227" y="128"/>
                        <a:pt x="256" y="156"/>
                        <a:pt x="256" y="191"/>
                      </a:cubicBezTo>
                      <a:cubicBezTo>
                        <a:pt x="256" y="227"/>
                        <a:pt x="227" y="255"/>
                        <a:pt x="192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5" name="PA_任意多边形 1252"/>
                <p:cNvSpPr>
                  <a:spLocks noEditPoint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3252" y="2275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6" name="PA_任意多边形 1253"/>
                <p:cNvSpPr/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3328" y="1469"/>
                  <a:ext cx="146" cy="329"/>
                </a:xfrm>
                <a:custGeom>
                  <a:avLst/>
                  <a:gdLst>
                    <a:gd name="T0" fmla="*/ 158 w 387"/>
                    <a:gd name="T1" fmla="*/ 842 h 871"/>
                    <a:gd name="T2" fmla="*/ 211 w 387"/>
                    <a:gd name="T3" fmla="*/ 871 h 871"/>
                    <a:gd name="T4" fmla="*/ 246 w 387"/>
                    <a:gd name="T5" fmla="*/ 861 h 871"/>
                    <a:gd name="T6" fmla="*/ 265 w 387"/>
                    <a:gd name="T7" fmla="*/ 772 h 871"/>
                    <a:gd name="T8" fmla="*/ 244 w 387"/>
                    <a:gd name="T9" fmla="*/ 472 h 871"/>
                    <a:gd name="T10" fmla="*/ 236 w 387"/>
                    <a:gd name="T11" fmla="*/ 37 h 871"/>
                    <a:gd name="T12" fmla="*/ 148 w 387"/>
                    <a:gd name="T13" fmla="*/ 19 h 871"/>
                    <a:gd name="T14" fmla="*/ 129 w 387"/>
                    <a:gd name="T15" fmla="*/ 107 h 871"/>
                    <a:gd name="T16" fmla="*/ 146 w 387"/>
                    <a:gd name="T17" fmla="*/ 390 h 871"/>
                    <a:gd name="T18" fmla="*/ 158 w 387"/>
                    <a:gd name="T19" fmla="*/ 842 h 8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7" h="871">
                      <a:moveTo>
                        <a:pt x="158" y="842"/>
                      </a:moveTo>
                      <a:cubicBezTo>
                        <a:pt x="170" y="861"/>
                        <a:pt x="191" y="871"/>
                        <a:pt x="211" y="871"/>
                      </a:cubicBezTo>
                      <a:cubicBezTo>
                        <a:pt x="223" y="871"/>
                        <a:pt x="236" y="868"/>
                        <a:pt x="246" y="861"/>
                      </a:cubicBezTo>
                      <a:cubicBezTo>
                        <a:pt x="276" y="841"/>
                        <a:pt x="284" y="802"/>
                        <a:pt x="265" y="772"/>
                      </a:cubicBezTo>
                      <a:cubicBezTo>
                        <a:pt x="145" y="590"/>
                        <a:pt x="187" y="541"/>
                        <a:pt x="244" y="472"/>
                      </a:cubicBezTo>
                      <a:cubicBezTo>
                        <a:pt x="326" y="374"/>
                        <a:pt x="387" y="267"/>
                        <a:pt x="236" y="37"/>
                      </a:cubicBezTo>
                      <a:cubicBezTo>
                        <a:pt x="217" y="8"/>
                        <a:pt x="177" y="0"/>
                        <a:pt x="148" y="19"/>
                      </a:cubicBezTo>
                      <a:cubicBezTo>
                        <a:pt x="118" y="38"/>
                        <a:pt x="110" y="78"/>
                        <a:pt x="129" y="107"/>
                      </a:cubicBezTo>
                      <a:cubicBezTo>
                        <a:pt x="240" y="277"/>
                        <a:pt x="203" y="322"/>
                        <a:pt x="146" y="390"/>
                      </a:cubicBezTo>
                      <a:cubicBezTo>
                        <a:pt x="62" y="491"/>
                        <a:pt x="0" y="601"/>
                        <a:pt x="158" y="842"/>
                      </a:cubicBezTo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7" name="PA_椭圆 1254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3300" y="2083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8" name="PA_椭圆 1255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3300" y="2324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</p:grpSp>
        </p:grpSp>
        <p:sp>
          <p:nvSpPr>
            <p:cNvPr id="10" name="文本框 9"/>
            <p:cNvSpPr txBox="1"/>
            <p:nvPr>
              <p:custDataLst>
                <p:tags r:id="rId23"/>
              </p:custDataLst>
            </p:nvPr>
          </p:nvSpPr>
          <p:spPr>
            <a:xfrm>
              <a:off x="5404952" y="1807328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377D8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课堂小结</a:t>
              </a:r>
              <a:endParaRPr lang="zh-CN" altLang="en-US" sz="2800" b="1">
                <a:solidFill>
                  <a:srgbClr val="377D8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1" name="直接连接符 10"/>
            <p:cNvCxnSpPr/>
            <p:nvPr>
              <p:custDataLst>
                <p:tags r:id="rId24"/>
              </p:custDataLst>
            </p:nvPr>
          </p:nvCxnSpPr>
          <p:spPr>
            <a:xfrm flipH="1">
              <a:off x="5409827" y="1851323"/>
              <a:ext cx="0" cy="435231"/>
            </a:xfrm>
            <a:prstGeom prst="line">
              <a:avLst/>
            </a:prstGeom>
            <a:ln w="28575">
              <a:solidFill>
                <a:srgbClr val="377D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0" y="1533950"/>
            <a:ext cx="12192000" cy="379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8" name="图片 7" descr="包含织物的图片  说明已自动生成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6236" y="-1772981"/>
            <a:ext cx="2147050" cy="6039669"/>
          </a:xfrm>
          <a:prstGeom prst="rect">
            <a:avLst/>
          </a:prstGeom>
        </p:spPr>
      </p:pic>
      <p:sp>
        <p:nvSpPr>
          <p:cNvPr id="12" name="长方形 11"/>
          <p:cNvSpPr/>
          <p:nvPr userDrawn="1">
            <p:custDataLst>
              <p:tags r:id="rId5"/>
            </p:custDataLst>
          </p:nvPr>
        </p:nvSpPr>
        <p:spPr>
          <a:xfrm>
            <a:off x="225552" y="1796143"/>
            <a:ext cx="11740896" cy="32657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6" name="图片 15" descr="包含花朵、植物的图片  说明已自动生成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7543" y="-287017"/>
            <a:ext cx="1051334" cy="3866771"/>
          </a:xfrm>
          <a:prstGeom prst="rect">
            <a:avLst/>
          </a:prstGeom>
        </p:spPr>
      </p:pic>
      <p:pic>
        <p:nvPicPr>
          <p:cNvPr id="19" name="图片 18" descr="包含软体动物、昆虫的图片  说明已自动生成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22" y="492338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1743456" y="2404872"/>
            <a:ext cx="8705088" cy="2002536"/>
          </a:xfrm>
        </p:spPr>
        <p:txBody>
          <a:bodyPr rtlCol="0" anchor="t">
            <a:normAutofit/>
          </a:bodyPr>
          <a:lstStyle>
            <a:lvl1pPr algn="ctr">
              <a:defRPr lang="zh-CN" sz="4400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1"/>
            </p:custDataLst>
          </p:nvPr>
        </p:nvSpPr>
        <p:spPr>
          <a:xfrm>
            <a:off x="1743454" y="3964517"/>
            <a:ext cx="8705089" cy="457200"/>
          </a:xfrm>
        </p:spPr>
        <p:txBody>
          <a:bodyPr rtlCol="0" anchor="ctr"/>
          <a:lstStyle>
            <a:lvl1pPr marL="0" indent="0" algn="ctr">
              <a:buNone/>
              <a:defRPr lang="zh-CN" sz="2400">
                <a:solidFill>
                  <a:schemeClr val="accent3"/>
                </a:solidFill>
              </a:defRPr>
            </a:lvl1pPr>
            <a:lvl2pPr marL="457200" indent="0">
              <a:buNone/>
              <a:defRPr lang="zh-CN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zh-CN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7" name="文本占位符 24"/>
          <p:cNvSpPr>
            <a:spLocks noGrp="1"/>
          </p:cNvSpPr>
          <p:nvPr>
            <p:ph type="body" sz="quarter" idx="11" hasCustomPrompt="1"/>
            <p:custDataLst>
              <p:tags r:id="rId12"/>
            </p:custDataLst>
          </p:nvPr>
        </p:nvSpPr>
        <p:spPr>
          <a:xfrm>
            <a:off x="10149667" y="3189069"/>
            <a:ext cx="945473" cy="1936750"/>
          </a:xfrm>
        </p:spPr>
        <p:txBody>
          <a:bodyPr rtlCol="0">
            <a:noAutofit/>
          </a:bodyPr>
          <a:lstStyle>
            <a:lvl1pPr marL="0" indent="0">
              <a:buNone/>
              <a:defRPr lang="zh-CN" sz="14000" b="1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pPr lvl="0" rtl="0"/>
            <a:r>
              <a:rPr lang="zh-CN"/>
              <a:t>”</a:t>
            </a:r>
            <a:endParaRPr lang="zh-CN"/>
          </a:p>
        </p:txBody>
      </p:sp>
      <p:sp>
        <p:nvSpPr>
          <p:cNvPr id="28" name="文本占位符 24"/>
          <p:cNvSpPr>
            <a:spLocks noGrp="1"/>
          </p:cNvSpPr>
          <p:nvPr>
            <p:ph type="body" sz="quarter" idx="10" hasCustomPrompt="1"/>
            <p:custDataLst>
              <p:tags r:id="rId13"/>
            </p:custDataLst>
          </p:nvPr>
        </p:nvSpPr>
        <p:spPr>
          <a:xfrm>
            <a:off x="1033184" y="2136567"/>
            <a:ext cx="941832" cy="1936750"/>
          </a:xfrm>
        </p:spPr>
        <p:txBody>
          <a:bodyPr rtlCol="0">
            <a:noAutofit/>
          </a:bodyPr>
          <a:lstStyle>
            <a:lvl1pPr marL="0" indent="0">
              <a:buNone/>
              <a:defRPr lang="zh-CN" sz="14000" b="1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pPr lvl="0" rtl="0"/>
            <a:r>
              <a:rPr lang="zh-CN"/>
              <a:t>“</a:t>
            </a:r>
            <a:endParaRPr lang="zh-CN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布局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22" name="图片占位符 17"/>
          <p:cNvSpPr>
            <a:spLocks noGrp="1" noChangeAspect="1"/>
          </p:cNvSpPr>
          <p:nvPr>
            <p:ph type="pic" sz="quarter" idx="12"/>
            <p:custDataLst>
              <p:tags r:id="rId7"/>
            </p:custDataLst>
          </p:nvPr>
        </p:nvSpPr>
        <p:spPr>
          <a:xfrm>
            <a:off x="1375868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326173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1328309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图片占位符 17"/>
          <p:cNvSpPr>
            <a:spLocks noGrp="1" noChangeAspect="1"/>
          </p:cNvSpPr>
          <p:nvPr>
            <p:ph type="pic" sz="quarter" idx="17"/>
            <p:custDataLst>
              <p:tags r:id="rId10"/>
            </p:custDataLst>
          </p:nvPr>
        </p:nvSpPr>
        <p:spPr>
          <a:xfrm>
            <a:off x="3828270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19"/>
            <p:custDataLst>
              <p:tags r:id="rId11"/>
            </p:custDataLst>
          </p:nvPr>
        </p:nvSpPr>
        <p:spPr>
          <a:xfrm>
            <a:off x="3763663" y="3926721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18"/>
            <p:custDataLst>
              <p:tags r:id="rId12"/>
            </p:custDataLst>
          </p:nvPr>
        </p:nvSpPr>
        <p:spPr>
          <a:xfrm>
            <a:off x="3765799" y="4286611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图片占位符 17"/>
          <p:cNvSpPr>
            <a:spLocks noGrp="1" noChangeAspect="1"/>
          </p:cNvSpPr>
          <p:nvPr>
            <p:ph type="pic" sz="quarter" idx="16"/>
            <p:custDataLst>
              <p:tags r:id="rId13"/>
            </p:custDataLst>
          </p:nvPr>
        </p:nvSpPr>
        <p:spPr>
          <a:xfrm>
            <a:off x="6280672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21"/>
            <p:custDataLst>
              <p:tags r:id="rId14"/>
            </p:custDataLst>
          </p:nvPr>
        </p:nvSpPr>
        <p:spPr>
          <a:xfrm>
            <a:off x="6216065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4" name="文本占位符 19"/>
          <p:cNvSpPr>
            <a:spLocks noGrp="1"/>
          </p:cNvSpPr>
          <p:nvPr>
            <p:ph type="body" sz="quarter" idx="20"/>
            <p:custDataLst>
              <p:tags r:id="rId15"/>
            </p:custDataLst>
          </p:nvPr>
        </p:nvSpPr>
        <p:spPr>
          <a:xfrm>
            <a:off x="6218201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图片占位符 17"/>
          <p:cNvSpPr>
            <a:spLocks noGrp="1" noChangeAspect="1"/>
          </p:cNvSpPr>
          <p:nvPr>
            <p:ph type="pic" sz="quarter" idx="15"/>
            <p:custDataLst>
              <p:tags r:id="rId16"/>
            </p:custDataLst>
          </p:nvPr>
        </p:nvSpPr>
        <p:spPr>
          <a:xfrm>
            <a:off x="8733074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7" name="文本占位符 19"/>
          <p:cNvSpPr>
            <a:spLocks noGrp="1"/>
          </p:cNvSpPr>
          <p:nvPr>
            <p:ph type="body" sz="quarter" idx="23"/>
            <p:custDataLst>
              <p:tags r:id="rId17"/>
            </p:custDataLst>
          </p:nvPr>
        </p:nvSpPr>
        <p:spPr>
          <a:xfrm>
            <a:off x="8666331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22"/>
            <p:custDataLst>
              <p:tags r:id="rId18"/>
            </p:custDataLst>
          </p:nvPr>
        </p:nvSpPr>
        <p:spPr>
          <a:xfrm>
            <a:off x="8668467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19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20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探究课堂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21" y="6356351"/>
            <a:ext cx="2743271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705" y="6356351"/>
            <a:ext cx="4114907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824" y="6356351"/>
            <a:ext cx="2743271" cy="365125"/>
          </a:xfrm>
          <a:prstGeom prst="rect">
            <a:avLst/>
          </a:prstGeom>
        </p:spPr>
        <p:txBody>
          <a:bodyPr numCol="1" anchor="ctr" anchorCtr="0" compatLnSpc="1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eaLnBrk="1" hangingPunct="1">
              <a:buFont typeface="Arial" panose="020B0604020202020204"/>
            </a:pPr>
            <a:fld id="{4CA3BA0E-FE86-4B47-B013-CAE3722BB9C1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16" y="274638"/>
            <a:ext cx="1097308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3"/>
            </p:custDataLst>
          </p:nvPr>
        </p:nvSpPr>
        <p:spPr>
          <a:xfrm>
            <a:off x="609616" y="1600201"/>
            <a:ext cx="10973085" cy="4525963"/>
          </a:xfrm>
          <a:prstGeom prst="rect">
            <a:avLst/>
          </a:prstGeom>
        </p:spPr>
        <p:txBody>
          <a:bodyPr/>
          <a:lstStyle/>
          <a:p>
            <a:endParaRPr lang="zh-CN" altLang="en-US" noProof="1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16" y="6245225"/>
            <a:ext cx="2844874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709" y="6245225"/>
            <a:ext cx="38609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827" y="6245225"/>
            <a:ext cx="2844874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A877C47-1C8F-40AF-99DF-F27E79029528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21" y="6356351"/>
            <a:ext cx="2743271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705" y="6356351"/>
            <a:ext cx="4114907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824" y="6356351"/>
            <a:ext cx="2743271" cy="365125"/>
          </a:xfrm>
          <a:prstGeom prst="rect">
            <a:avLst/>
          </a:prstGeom>
        </p:spPr>
        <p:txBody>
          <a:bodyPr numCol="1" anchor="ctr" anchorCtr="0" compatLnSpc="1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eaLnBrk="1" hangingPunct="1">
              <a:buFont typeface="Arial" panose="020B0604020202020204"/>
            </a:pPr>
            <a:fld id="{877257AB-5C1F-4832-8F8E-13145317B0C8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前引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6"/>
          <p:cNvSpPr txBox="1"/>
          <p:nvPr userDrawn="1">
            <p:custDataLst>
              <p:tags r:id="rId2"/>
            </p:custDataLst>
          </p:nvPr>
        </p:nvSpPr>
        <p:spPr>
          <a:xfrm>
            <a:off x="1162932" y="183304"/>
            <a:ext cx="2619359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、课前引入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精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10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602733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、知识精讲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14400" y="301625"/>
            <a:ext cx="10363200" cy="14620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3"/>
            </p:custDataLst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zh-CN"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小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594421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、本节小结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检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611046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、本节检测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知识拓展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1007971" y="6146561"/>
            <a:ext cx="1184027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903441" y="6569447"/>
            <a:ext cx="288559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34582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55160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14405" y="201930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3644" y="332740"/>
            <a:ext cx="3486139" cy="705485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087612" y="31813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28" name="图片 27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01544" y="332740"/>
            <a:ext cx="4735770" cy="720000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237431" y="27368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2" name="图片 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3644" y="320675"/>
            <a:ext cx="4665051" cy="708660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163432" y="30924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>
            <p:custDataLst>
              <p:tags r:id="rId2"/>
            </p:custDataLst>
          </p:nvPr>
        </p:nvGrpSpPr>
        <p:grpSpPr>
          <a:xfrm>
            <a:off x="277856" y="155787"/>
            <a:ext cx="545772" cy="496111"/>
            <a:chOff x="871717" y="11189609"/>
            <a:chExt cx="380406" cy="345792"/>
          </a:xfrm>
        </p:grpSpPr>
        <p:grpSp>
          <p:nvGrpSpPr>
            <p:cNvPr id="10" name="图形 54"/>
            <p:cNvGrpSpPr/>
            <p:nvPr>
              <p:custDataLst>
                <p:tags r:id="rId3"/>
              </p:custDataLst>
            </p:nvPr>
          </p:nvGrpSpPr>
          <p:grpSpPr>
            <a:xfrm>
              <a:off x="901463" y="11189609"/>
              <a:ext cx="304843" cy="345792"/>
              <a:chOff x="901463" y="11189609"/>
              <a:chExt cx="304843" cy="345792"/>
            </a:xfrm>
          </p:grpSpPr>
          <p:sp>
            <p:nvSpPr>
              <p:cNvPr id="14" name="任意多边形: 形状 13"/>
              <p:cNvSpPr/>
              <p:nvPr>
                <p:custDataLst>
                  <p:tags r:id="rId4"/>
                </p:custDataLst>
              </p:nvPr>
            </p:nvSpPr>
            <p:spPr>
              <a:xfrm>
                <a:off x="995858" y="11189610"/>
                <a:ext cx="102407" cy="147237"/>
              </a:xfrm>
              <a:custGeom>
                <a:avLst/>
                <a:gdLst>
                  <a:gd name="connsiteX0" fmla="*/ 62597 w 90429"/>
                  <a:gd name="connsiteY0" fmla="*/ 104220 h 147237"/>
                  <a:gd name="connsiteX1" fmla="*/ 48305 w 90429"/>
                  <a:gd name="connsiteY1" fmla="*/ 104220 h 147237"/>
                  <a:gd name="connsiteX2" fmla="*/ 48305 w 90429"/>
                  <a:gd name="connsiteY2" fmla="*/ 93502 h 147237"/>
                  <a:gd name="connsiteX3" fmla="*/ 90429 w 90429"/>
                  <a:gd name="connsiteY3" fmla="*/ 51521 h 147237"/>
                  <a:gd name="connsiteX4" fmla="*/ 90429 w 90429"/>
                  <a:gd name="connsiteY4" fmla="*/ 65812 h 147237"/>
                  <a:gd name="connsiteX5" fmla="*/ 62597 w 90429"/>
                  <a:gd name="connsiteY5" fmla="*/ 93573 h 147237"/>
                  <a:gd name="connsiteX6" fmla="*/ 39837 w 90429"/>
                  <a:gd name="connsiteY6" fmla="*/ 147237 h 147237"/>
                  <a:gd name="connsiteX7" fmla="*/ 25546 w 90429"/>
                  <a:gd name="connsiteY7" fmla="*/ 147237 h 147237"/>
                  <a:gd name="connsiteX8" fmla="*/ 25546 w 90429"/>
                  <a:gd name="connsiteY8" fmla="*/ 39837 h 147237"/>
                  <a:gd name="connsiteX9" fmla="*/ 0 w 90429"/>
                  <a:gd name="connsiteY9" fmla="*/ 14291 h 147237"/>
                  <a:gd name="connsiteX10" fmla="*/ 0 w 90429"/>
                  <a:gd name="connsiteY10" fmla="*/ 0 h 147237"/>
                  <a:gd name="connsiteX11" fmla="*/ 39837 w 90429"/>
                  <a:gd name="connsiteY11" fmla="*/ 39837 h 147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0429" h="147237">
                    <a:moveTo>
                      <a:pt x="62597" y="104220"/>
                    </a:moveTo>
                    <a:lnTo>
                      <a:pt x="48305" y="104220"/>
                    </a:lnTo>
                    <a:lnTo>
                      <a:pt x="48305" y="93502"/>
                    </a:lnTo>
                    <a:cubicBezTo>
                      <a:pt x="48364" y="70285"/>
                      <a:pt x="67212" y="51501"/>
                      <a:pt x="90429" y="51521"/>
                    </a:cubicBezTo>
                    <a:lnTo>
                      <a:pt x="90429" y="65812"/>
                    </a:lnTo>
                    <a:cubicBezTo>
                      <a:pt x="75077" y="65792"/>
                      <a:pt x="62616" y="78221"/>
                      <a:pt x="62597" y="93573"/>
                    </a:cubicBezTo>
                    <a:close/>
                    <a:moveTo>
                      <a:pt x="39837" y="147237"/>
                    </a:moveTo>
                    <a:lnTo>
                      <a:pt x="25546" y="147237"/>
                    </a:lnTo>
                    <a:lnTo>
                      <a:pt x="25546" y="39837"/>
                    </a:lnTo>
                    <a:cubicBezTo>
                      <a:pt x="25546" y="25729"/>
                      <a:pt x="14109" y="14291"/>
                      <a:pt x="0" y="14291"/>
                    </a:cubicBezTo>
                    <a:lnTo>
                      <a:pt x="0" y="0"/>
                    </a:lnTo>
                    <a:cubicBezTo>
                      <a:pt x="21993" y="20"/>
                      <a:pt x="39818" y="17844"/>
                      <a:pt x="39837" y="39837"/>
                    </a:cubicBez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5" name="任意多边形: 形状 14"/>
              <p:cNvSpPr/>
              <p:nvPr>
                <p:custDataLst>
                  <p:tags r:id="rId5"/>
                </p:custDataLst>
              </p:nvPr>
            </p:nvSpPr>
            <p:spPr>
              <a:xfrm>
                <a:off x="956700" y="11189609"/>
                <a:ext cx="186300" cy="174212"/>
              </a:xfrm>
              <a:custGeom>
                <a:avLst/>
                <a:gdLst>
                  <a:gd name="connsiteX0" fmla="*/ 83283 w 170889"/>
                  <a:gd name="connsiteY0" fmla="*/ 174212 h 174212"/>
                  <a:gd name="connsiteX1" fmla="*/ 64704 w 170889"/>
                  <a:gd name="connsiteY1" fmla="*/ 155634 h 174212"/>
                  <a:gd name="connsiteX2" fmla="*/ 64704 w 170889"/>
                  <a:gd name="connsiteY2" fmla="*/ 125372 h 174212"/>
                  <a:gd name="connsiteX3" fmla="*/ 78996 w 170889"/>
                  <a:gd name="connsiteY3" fmla="*/ 125372 h 174212"/>
                  <a:gd name="connsiteX4" fmla="*/ 78996 w 170889"/>
                  <a:gd name="connsiteY4" fmla="*/ 155634 h 174212"/>
                  <a:gd name="connsiteX5" fmla="*/ 83284 w 170889"/>
                  <a:gd name="connsiteY5" fmla="*/ 159920 h 174212"/>
                  <a:gd name="connsiteX6" fmla="*/ 87571 w 170889"/>
                  <a:gd name="connsiteY6" fmla="*/ 155634 h 174212"/>
                  <a:gd name="connsiteX7" fmla="*/ 87571 w 170889"/>
                  <a:gd name="connsiteY7" fmla="*/ 102434 h 174212"/>
                  <a:gd name="connsiteX8" fmla="*/ 101862 w 170889"/>
                  <a:gd name="connsiteY8" fmla="*/ 102434 h 174212"/>
                  <a:gd name="connsiteX9" fmla="*/ 101862 w 170889"/>
                  <a:gd name="connsiteY9" fmla="*/ 155634 h 174212"/>
                  <a:gd name="connsiteX10" fmla="*/ 83283 w 170889"/>
                  <a:gd name="connsiteY10" fmla="*/ 174212 h 174212"/>
                  <a:gd name="connsiteX11" fmla="*/ 14291 w 170889"/>
                  <a:gd name="connsiteY11" fmla="*/ 74708 h 174212"/>
                  <a:gd name="connsiteX12" fmla="*/ 0 w 170889"/>
                  <a:gd name="connsiteY12" fmla="*/ 74708 h 174212"/>
                  <a:gd name="connsiteX13" fmla="*/ 0 w 170889"/>
                  <a:gd name="connsiteY13" fmla="*/ 39837 h 174212"/>
                  <a:gd name="connsiteX14" fmla="*/ 39873 w 170889"/>
                  <a:gd name="connsiteY14" fmla="*/ 0 h 174212"/>
                  <a:gd name="connsiteX15" fmla="*/ 39873 w 170889"/>
                  <a:gd name="connsiteY15" fmla="*/ 14291 h 174212"/>
                  <a:gd name="connsiteX16" fmla="*/ 14291 w 170889"/>
                  <a:gd name="connsiteY16" fmla="*/ 39837 h 174212"/>
                  <a:gd name="connsiteX17" fmla="*/ 170890 w 170889"/>
                  <a:gd name="connsiteY17" fmla="*/ 130124 h 174212"/>
                  <a:gd name="connsiteX18" fmla="*/ 156598 w 170889"/>
                  <a:gd name="connsiteY18" fmla="*/ 130124 h 174212"/>
                  <a:gd name="connsiteX19" fmla="*/ 156598 w 170889"/>
                  <a:gd name="connsiteY19" fmla="*/ 93573 h 174212"/>
                  <a:gd name="connsiteX20" fmla="*/ 128837 w 170889"/>
                  <a:gd name="connsiteY20" fmla="*/ 65812 h 174212"/>
                  <a:gd name="connsiteX21" fmla="*/ 128837 w 170889"/>
                  <a:gd name="connsiteY21" fmla="*/ 51521 h 174212"/>
                  <a:gd name="connsiteX22" fmla="*/ 170890 w 170889"/>
                  <a:gd name="connsiteY22" fmla="*/ 93573 h 174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0889" h="174212">
                    <a:moveTo>
                      <a:pt x="83283" y="174212"/>
                    </a:moveTo>
                    <a:cubicBezTo>
                      <a:pt x="73031" y="174193"/>
                      <a:pt x="64724" y="165886"/>
                      <a:pt x="64704" y="155634"/>
                    </a:cubicBezTo>
                    <a:lnTo>
                      <a:pt x="64704" y="125372"/>
                    </a:lnTo>
                    <a:lnTo>
                      <a:pt x="78996" y="125372"/>
                    </a:lnTo>
                    <a:lnTo>
                      <a:pt x="78996" y="155634"/>
                    </a:lnTo>
                    <a:cubicBezTo>
                      <a:pt x="78996" y="158002"/>
                      <a:pt x="80916" y="159921"/>
                      <a:pt x="83284" y="159920"/>
                    </a:cubicBezTo>
                    <a:cubicBezTo>
                      <a:pt x="85651" y="159919"/>
                      <a:pt x="87570" y="158001"/>
                      <a:pt x="87571" y="155634"/>
                    </a:cubicBezTo>
                    <a:lnTo>
                      <a:pt x="87571" y="102434"/>
                    </a:lnTo>
                    <a:lnTo>
                      <a:pt x="101862" y="102434"/>
                    </a:lnTo>
                    <a:lnTo>
                      <a:pt x="101862" y="155634"/>
                    </a:lnTo>
                    <a:cubicBezTo>
                      <a:pt x="101843" y="165886"/>
                      <a:pt x="93536" y="174193"/>
                      <a:pt x="83283" y="174212"/>
                    </a:cubicBezTo>
                    <a:close/>
                    <a:moveTo>
                      <a:pt x="14291" y="74708"/>
                    </a:moveTo>
                    <a:lnTo>
                      <a:pt x="0" y="74708"/>
                    </a:lnTo>
                    <a:lnTo>
                      <a:pt x="0" y="39837"/>
                    </a:lnTo>
                    <a:cubicBezTo>
                      <a:pt x="39" y="17838"/>
                      <a:pt x="17874" y="20"/>
                      <a:pt x="39873" y="0"/>
                    </a:cubicBezTo>
                    <a:lnTo>
                      <a:pt x="39873" y="14291"/>
                    </a:lnTo>
                    <a:cubicBezTo>
                      <a:pt x="25758" y="14291"/>
                      <a:pt x="14311" y="25723"/>
                      <a:pt x="14291" y="39837"/>
                    </a:cubicBezTo>
                    <a:close/>
                    <a:moveTo>
                      <a:pt x="170890" y="130124"/>
                    </a:moveTo>
                    <a:lnTo>
                      <a:pt x="156598" y="130124"/>
                    </a:lnTo>
                    <a:lnTo>
                      <a:pt x="156598" y="93573"/>
                    </a:lnTo>
                    <a:cubicBezTo>
                      <a:pt x="156579" y="78249"/>
                      <a:pt x="144161" y="65832"/>
                      <a:pt x="128837" y="65812"/>
                    </a:cubicBezTo>
                    <a:lnTo>
                      <a:pt x="128837" y="51521"/>
                    </a:lnTo>
                    <a:cubicBezTo>
                      <a:pt x="152054" y="51540"/>
                      <a:pt x="170870" y="70356"/>
                      <a:pt x="170890" y="93573"/>
                    </a:cubicBez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6" name="任意多边形: 形状 15"/>
              <p:cNvSpPr/>
              <p:nvPr>
                <p:custDataLst>
                  <p:tags r:id="rId6"/>
                </p:custDataLst>
              </p:nvPr>
            </p:nvSpPr>
            <p:spPr>
              <a:xfrm>
                <a:off x="901463" y="11447641"/>
                <a:ext cx="121477" cy="55593"/>
              </a:xfrm>
              <a:custGeom>
                <a:avLst/>
                <a:gdLst>
                  <a:gd name="connsiteX0" fmla="*/ 60739 w 121477"/>
                  <a:gd name="connsiteY0" fmla="*/ 55594 h 55593"/>
                  <a:gd name="connsiteX1" fmla="*/ 0 w 121477"/>
                  <a:gd name="connsiteY1" fmla="*/ 0 h 55593"/>
                  <a:gd name="connsiteX2" fmla="*/ 121477 w 121477"/>
                  <a:gd name="connsiteY2" fmla="*/ 0 h 55593"/>
                  <a:gd name="connsiteX3" fmla="*/ 60739 w 121477"/>
                  <a:gd name="connsiteY3" fmla="*/ 55594 h 55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477" h="55593">
                    <a:moveTo>
                      <a:pt x="60739" y="55594"/>
                    </a:moveTo>
                    <a:cubicBezTo>
                      <a:pt x="29157" y="55571"/>
                      <a:pt x="2811" y="31456"/>
                      <a:pt x="0" y="0"/>
                    </a:cubicBezTo>
                    <a:lnTo>
                      <a:pt x="121477" y="0"/>
                    </a:lnTo>
                    <a:cubicBezTo>
                      <a:pt x="118650" y="31448"/>
                      <a:pt x="92314" y="55554"/>
                      <a:pt x="60739" y="55594"/>
                    </a:cubicBezTo>
                    <a:close/>
                  </a:path>
                </a:pathLst>
              </a:custGeom>
              <a:solidFill>
                <a:srgbClr val="F8C44F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7" name="任意多边形: 形状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1061929" y="11328201"/>
                <a:ext cx="144377" cy="207200"/>
              </a:xfrm>
              <a:custGeom>
                <a:avLst/>
                <a:gdLst>
                  <a:gd name="connsiteX0" fmla="*/ 128551 w 144377"/>
                  <a:gd name="connsiteY0" fmla="*/ 207190 h 207200"/>
                  <a:gd name="connsiteX1" fmla="*/ 15899 w 144377"/>
                  <a:gd name="connsiteY1" fmla="*/ 207190 h 207200"/>
                  <a:gd name="connsiteX2" fmla="*/ 2322 w 144377"/>
                  <a:gd name="connsiteY2" fmla="*/ 200044 h 207200"/>
                  <a:gd name="connsiteX3" fmla="*/ 2322 w 144377"/>
                  <a:gd name="connsiteY3" fmla="*/ 182430 h 207200"/>
                  <a:gd name="connsiteX4" fmla="*/ 45196 w 144377"/>
                  <a:gd name="connsiteY4" fmla="*/ 95431 h 207200"/>
                  <a:gd name="connsiteX5" fmla="*/ 45196 w 144377"/>
                  <a:gd name="connsiteY5" fmla="*/ 44339 h 207200"/>
                  <a:gd name="connsiteX6" fmla="*/ 41373 w 144377"/>
                  <a:gd name="connsiteY6" fmla="*/ 44339 h 207200"/>
                  <a:gd name="connsiteX7" fmla="*/ 41373 w 144377"/>
                  <a:gd name="connsiteY7" fmla="*/ 0 h 207200"/>
                  <a:gd name="connsiteX8" fmla="*/ 103112 w 144377"/>
                  <a:gd name="connsiteY8" fmla="*/ 0 h 207200"/>
                  <a:gd name="connsiteX9" fmla="*/ 103112 w 144377"/>
                  <a:gd name="connsiteY9" fmla="*/ 44339 h 207200"/>
                  <a:gd name="connsiteX10" fmla="*/ 99182 w 144377"/>
                  <a:gd name="connsiteY10" fmla="*/ 44339 h 207200"/>
                  <a:gd name="connsiteX11" fmla="*/ 99182 w 144377"/>
                  <a:gd name="connsiteY11" fmla="*/ 95645 h 207200"/>
                  <a:gd name="connsiteX12" fmla="*/ 142056 w 144377"/>
                  <a:gd name="connsiteY12" fmla="*/ 182609 h 207200"/>
                  <a:gd name="connsiteX13" fmla="*/ 142056 w 144377"/>
                  <a:gd name="connsiteY13" fmla="*/ 200223 h 207200"/>
                  <a:gd name="connsiteX14" fmla="*/ 128551 w 144377"/>
                  <a:gd name="connsiteY14" fmla="*/ 207190 h 207200"/>
                  <a:gd name="connsiteX15" fmla="*/ 55665 w 144377"/>
                  <a:gd name="connsiteY15" fmla="*/ 30048 h 207200"/>
                  <a:gd name="connsiteX16" fmla="*/ 59666 w 144377"/>
                  <a:gd name="connsiteY16" fmla="*/ 30048 h 207200"/>
                  <a:gd name="connsiteX17" fmla="*/ 59666 w 144377"/>
                  <a:gd name="connsiteY17" fmla="*/ 98968 h 207200"/>
                  <a:gd name="connsiteX18" fmla="*/ 15291 w 144377"/>
                  <a:gd name="connsiteY18" fmla="*/ 188933 h 207200"/>
                  <a:gd name="connsiteX19" fmla="*/ 14434 w 144377"/>
                  <a:gd name="connsiteY19" fmla="*/ 192506 h 207200"/>
                  <a:gd name="connsiteX20" fmla="*/ 15899 w 144377"/>
                  <a:gd name="connsiteY20" fmla="*/ 192720 h 207200"/>
                  <a:gd name="connsiteX21" fmla="*/ 128551 w 144377"/>
                  <a:gd name="connsiteY21" fmla="*/ 192720 h 207200"/>
                  <a:gd name="connsiteX22" fmla="*/ 130051 w 144377"/>
                  <a:gd name="connsiteY22" fmla="*/ 192434 h 207200"/>
                  <a:gd name="connsiteX23" fmla="*/ 129194 w 144377"/>
                  <a:gd name="connsiteY23" fmla="*/ 188861 h 207200"/>
                  <a:gd name="connsiteX24" fmla="*/ 84890 w 144377"/>
                  <a:gd name="connsiteY24" fmla="*/ 98968 h 207200"/>
                  <a:gd name="connsiteX25" fmla="*/ 84890 w 144377"/>
                  <a:gd name="connsiteY25" fmla="*/ 30048 h 207200"/>
                  <a:gd name="connsiteX26" fmla="*/ 88821 w 144377"/>
                  <a:gd name="connsiteY26" fmla="*/ 30048 h 207200"/>
                  <a:gd name="connsiteX27" fmla="*/ 88821 w 144377"/>
                  <a:gd name="connsiteY27" fmla="*/ 14291 h 207200"/>
                  <a:gd name="connsiteX28" fmla="*/ 55665 w 144377"/>
                  <a:gd name="connsiteY28" fmla="*/ 14291 h 20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4377" h="207200">
                    <a:moveTo>
                      <a:pt x="128551" y="207190"/>
                    </a:moveTo>
                    <a:lnTo>
                      <a:pt x="15899" y="207190"/>
                    </a:lnTo>
                    <a:cubicBezTo>
                      <a:pt x="10426" y="207386"/>
                      <a:pt x="5259" y="204666"/>
                      <a:pt x="2322" y="200044"/>
                    </a:cubicBezTo>
                    <a:cubicBezTo>
                      <a:pt x="-774" y="194581"/>
                      <a:pt x="-774" y="187894"/>
                      <a:pt x="2322" y="182430"/>
                    </a:cubicBezTo>
                    <a:lnTo>
                      <a:pt x="45196" y="95431"/>
                    </a:lnTo>
                    <a:lnTo>
                      <a:pt x="45196" y="44339"/>
                    </a:lnTo>
                    <a:lnTo>
                      <a:pt x="41373" y="44339"/>
                    </a:lnTo>
                    <a:lnTo>
                      <a:pt x="41373" y="0"/>
                    </a:lnTo>
                    <a:lnTo>
                      <a:pt x="103112" y="0"/>
                    </a:lnTo>
                    <a:lnTo>
                      <a:pt x="103112" y="44339"/>
                    </a:lnTo>
                    <a:lnTo>
                      <a:pt x="99182" y="44339"/>
                    </a:lnTo>
                    <a:lnTo>
                      <a:pt x="99182" y="95645"/>
                    </a:lnTo>
                    <a:lnTo>
                      <a:pt x="142056" y="182609"/>
                    </a:lnTo>
                    <a:cubicBezTo>
                      <a:pt x="145152" y="188072"/>
                      <a:pt x="145152" y="194760"/>
                      <a:pt x="142056" y="200223"/>
                    </a:cubicBezTo>
                    <a:cubicBezTo>
                      <a:pt x="139084" y="204751"/>
                      <a:pt x="133962" y="207393"/>
                      <a:pt x="128551" y="207190"/>
                    </a:cubicBezTo>
                    <a:close/>
                    <a:moveTo>
                      <a:pt x="55665" y="30048"/>
                    </a:moveTo>
                    <a:lnTo>
                      <a:pt x="59666" y="30048"/>
                    </a:lnTo>
                    <a:lnTo>
                      <a:pt x="59666" y="98968"/>
                    </a:lnTo>
                    <a:lnTo>
                      <a:pt x="15291" y="188933"/>
                    </a:lnTo>
                    <a:cubicBezTo>
                      <a:pt x="14618" y="189996"/>
                      <a:pt x="14316" y="191253"/>
                      <a:pt x="14434" y="192506"/>
                    </a:cubicBezTo>
                    <a:cubicBezTo>
                      <a:pt x="14907" y="192657"/>
                      <a:pt x="15402" y="192729"/>
                      <a:pt x="15899" y="192720"/>
                    </a:cubicBezTo>
                    <a:lnTo>
                      <a:pt x="128551" y="192720"/>
                    </a:lnTo>
                    <a:cubicBezTo>
                      <a:pt x="129068" y="192768"/>
                      <a:pt x="129588" y="192669"/>
                      <a:pt x="130051" y="192434"/>
                    </a:cubicBezTo>
                    <a:cubicBezTo>
                      <a:pt x="130159" y="191182"/>
                      <a:pt x="129858" y="189929"/>
                      <a:pt x="129194" y="188861"/>
                    </a:cubicBezTo>
                    <a:lnTo>
                      <a:pt x="84890" y="98968"/>
                    </a:lnTo>
                    <a:lnTo>
                      <a:pt x="84890" y="30048"/>
                    </a:lnTo>
                    <a:lnTo>
                      <a:pt x="88821" y="30048"/>
                    </a:lnTo>
                    <a:lnTo>
                      <a:pt x="88821" y="14291"/>
                    </a:lnTo>
                    <a:lnTo>
                      <a:pt x="55665" y="14291"/>
                    </a:ln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8" name="任意多边形: 形状 17"/>
              <p:cNvSpPr/>
              <p:nvPr>
                <p:custDataLst>
                  <p:tags r:id="rId8"/>
                </p:custDataLst>
              </p:nvPr>
            </p:nvSpPr>
            <p:spPr>
              <a:xfrm>
                <a:off x="1098265" y="11433957"/>
                <a:ext cx="71814" cy="72850"/>
              </a:xfrm>
              <a:custGeom>
                <a:avLst/>
                <a:gdLst>
                  <a:gd name="connsiteX0" fmla="*/ 0 w 71814"/>
                  <a:gd name="connsiteY0" fmla="*/ 72851 h 72850"/>
                  <a:gd name="connsiteX1" fmla="*/ 35907 w 71814"/>
                  <a:gd name="connsiteY1" fmla="*/ 0 h 72850"/>
                  <a:gd name="connsiteX2" fmla="*/ 71814 w 71814"/>
                  <a:gd name="connsiteY2" fmla="*/ 72851 h 72850"/>
                  <a:gd name="connsiteX3" fmla="*/ 0 w 71814"/>
                  <a:gd name="connsiteY3" fmla="*/ 72851 h 72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814" h="72850">
                    <a:moveTo>
                      <a:pt x="0" y="72851"/>
                    </a:moveTo>
                    <a:lnTo>
                      <a:pt x="35907" y="0"/>
                    </a:lnTo>
                    <a:lnTo>
                      <a:pt x="71814" y="72851"/>
                    </a:lnTo>
                    <a:lnTo>
                      <a:pt x="0" y="72851"/>
                    </a:lnTo>
                    <a:close/>
                  </a:path>
                </a:pathLst>
              </a:custGeom>
              <a:solidFill>
                <a:srgbClr val="34CA9D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</p:grpSp>
        <p:grpSp>
          <p:nvGrpSpPr>
            <p:cNvPr id="11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871717" y="11213443"/>
              <a:ext cx="380406" cy="318140"/>
              <a:chOff x="6369506" y="11232130"/>
              <a:chExt cx="5656826" cy="4730906"/>
            </a:xfrm>
          </p:grpSpPr>
          <p:pic>
            <p:nvPicPr>
              <p:cNvPr id="12" name="图片 11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1"/>
              <a:srcRect l="75956" b="74628"/>
              <a:stretch>
                <a:fillRect/>
              </a:stretch>
            </p:blipFill>
            <p:spPr>
              <a:xfrm>
                <a:off x="10850704" y="11276711"/>
                <a:ext cx="1175628" cy="1200318"/>
              </a:xfrm>
              <a:prstGeom prst="rect">
                <a:avLst/>
              </a:prstGeom>
            </p:spPr>
          </p:pic>
          <p:pic>
            <p:nvPicPr>
              <p:cNvPr id="13" name="图片 12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1"/>
              <a:srcRect r="25584"/>
              <a:stretch>
                <a:fillRect/>
              </a:stretch>
            </p:blipFill>
            <p:spPr>
              <a:xfrm>
                <a:off x="6369506" y="11232130"/>
                <a:ext cx="3638482" cy="4730906"/>
              </a:xfrm>
              <a:prstGeom prst="rect">
                <a:avLst/>
              </a:prstGeom>
            </p:spPr>
          </p:pic>
        </p:grpSp>
      </p:grpSp>
      <p:grpSp>
        <p:nvGrpSpPr>
          <p:cNvPr id="5" name="组合 4"/>
          <p:cNvGrpSpPr/>
          <p:nvPr>
            <p:custDataLst>
              <p:tags r:id="rId13"/>
            </p:custDataLst>
          </p:nvPr>
        </p:nvGrpSpPr>
        <p:grpSpPr>
          <a:xfrm>
            <a:off x="276416" y="193647"/>
            <a:ext cx="11915903" cy="591315"/>
            <a:chOff x="32649" y="149542"/>
            <a:chExt cx="25820132" cy="1904101"/>
          </a:xfrm>
        </p:grpSpPr>
        <p:cxnSp>
          <p:nvCxnSpPr>
            <p:cNvPr id="7" name="直接连接符 6"/>
            <p:cNvCxnSpPr/>
            <p:nvPr>
              <p:custDataLst>
                <p:tags r:id="rId14"/>
              </p:custDataLst>
            </p:nvPr>
          </p:nvCxnSpPr>
          <p:spPr>
            <a:xfrm>
              <a:off x="32649" y="2053643"/>
              <a:ext cx="25820132" cy="0"/>
            </a:xfrm>
            <a:prstGeom prst="line">
              <a:avLst/>
            </a:prstGeom>
            <a:ln w="41275">
              <a:gradFill>
                <a:gsLst>
                  <a:gs pos="0">
                    <a:srgbClr val="34CA9D"/>
                  </a:gs>
                  <a:gs pos="35000">
                    <a:srgbClr val="34CA9D"/>
                  </a:gs>
                  <a:gs pos="88000">
                    <a:srgbClr val="34CA9D"/>
                  </a:gs>
                  <a:gs pos="64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1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34CA9D"/>
                  </a:gs>
                  <a:gs pos="37000">
                    <a:srgbClr val="34CA9D"/>
                  </a:gs>
                  <a:gs pos="60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9"/>
          <p:cNvSpPr txBox="1"/>
          <p:nvPr userDrawn="1">
            <p:custDataLst>
              <p:tags r:id="rId16"/>
            </p:custDataLst>
          </p:nvPr>
        </p:nvSpPr>
        <p:spPr>
          <a:xfrm>
            <a:off x="1018644" y="300670"/>
            <a:ext cx="4589842" cy="3942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/>
            <a:endParaRPr lang="zh-CN" altLang="en-US" sz="23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15" y="193647"/>
            <a:ext cx="11670152" cy="591315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300" b="1" kern="10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图形 2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6419" y="162172"/>
            <a:ext cx="577774" cy="577764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15" y="193647"/>
            <a:ext cx="11670152" cy="591315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300" kern="10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FF0000"/>
                  </a:gs>
                  <a:gs pos="27000">
                    <a:srgbClr val="FF0000"/>
                  </a:gs>
                  <a:gs pos="76000">
                    <a:srgbClr val="FF0000"/>
                  </a:gs>
                  <a:gs pos="47000">
                    <a:srgbClr val="FF000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FF0000"/>
                  </a:gs>
                  <a:gs pos="37000">
                    <a:srgbClr val="FF0000"/>
                  </a:gs>
                  <a:gs pos="60000">
                    <a:srgbClr val="FF000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8"/>
          <p:cNvGrpSpPr/>
          <p:nvPr userDrawn="1">
            <p:custDataLst>
              <p:tags r:id="rId6"/>
            </p:custDataLst>
          </p:nvPr>
        </p:nvGrpSpPr>
        <p:grpSpPr>
          <a:xfrm>
            <a:off x="316194" y="138881"/>
            <a:ext cx="529279" cy="538141"/>
            <a:chOff x="10650482" y="11659034"/>
            <a:chExt cx="658776" cy="725411"/>
          </a:xfrm>
        </p:grpSpPr>
        <p:sp>
          <p:nvSpPr>
            <p:cNvPr id="10" name="Freeform 711"/>
            <p:cNvSpPr/>
            <p:nvPr>
              <p:custDataLst>
                <p:tags r:id="rId7"/>
              </p:custDataLst>
            </p:nvPr>
          </p:nvSpPr>
          <p:spPr bwMode="auto">
            <a:xfrm>
              <a:off x="10663941" y="12201200"/>
              <a:ext cx="124134" cy="183245"/>
            </a:xfrm>
            <a:custGeom>
              <a:avLst/>
              <a:gdLst>
                <a:gd name="T0" fmla="*/ 40 w 160"/>
                <a:gd name="T1" fmla="*/ 0 h 236"/>
                <a:gd name="T2" fmla="*/ 0 w 160"/>
                <a:gd name="T3" fmla="*/ 40 h 236"/>
                <a:gd name="T4" fmla="*/ 0 w 160"/>
                <a:gd name="T5" fmla="*/ 196 h 236"/>
                <a:gd name="T6" fmla="*/ 40 w 160"/>
                <a:gd name="T7" fmla="*/ 236 h 236"/>
                <a:gd name="T8" fmla="*/ 120 w 160"/>
                <a:gd name="T9" fmla="*/ 236 h 236"/>
                <a:gd name="T10" fmla="*/ 160 w 160"/>
                <a:gd name="T11" fmla="*/ 196 h 236"/>
                <a:gd name="T12" fmla="*/ 160 w 160"/>
                <a:gd name="T13" fmla="*/ 40 h 236"/>
                <a:gd name="T14" fmla="*/ 120 w 160"/>
                <a:gd name="T15" fmla="*/ 0 h 236"/>
                <a:gd name="T16" fmla="*/ 40 w 160"/>
                <a:gd name="T17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23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218"/>
                    <a:pt x="18" y="236"/>
                    <a:pt x="40" y="236"/>
                  </a:cubicBezTo>
                  <a:cubicBezTo>
                    <a:pt x="120" y="236"/>
                    <a:pt x="120" y="236"/>
                    <a:pt x="120" y="236"/>
                  </a:cubicBezTo>
                  <a:cubicBezTo>
                    <a:pt x="142" y="236"/>
                    <a:pt x="160" y="218"/>
                    <a:pt x="160" y="19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E133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1" name="Freeform 712"/>
            <p:cNvSpPr/>
            <p:nvPr>
              <p:custDataLst>
                <p:tags r:id="rId8"/>
              </p:custDataLst>
            </p:nvPr>
          </p:nvSpPr>
          <p:spPr bwMode="auto">
            <a:xfrm>
              <a:off x="10837668" y="12139133"/>
              <a:ext cx="124134" cy="245312"/>
            </a:xfrm>
            <a:custGeom>
              <a:avLst/>
              <a:gdLst>
                <a:gd name="T0" fmla="*/ 40 w 160"/>
                <a:gd name="T1" fmla="*/ 0 h 316"/>
                <a:gd name="T2" fmla="*/ 0 w 160"/>
                <a:gd name="T3" fmla="*/ 40 h 316"/>
                <a:gd name="T4" fmla="*/ 0 w 160"/>
                <a:gd name="T5" fmla="*/ 276 h 316"/>
                <a:gd name="T6" fmla="*/ 40 w 160"/>
                <a:gd name="T7" fmla="*/ 316 h 316"/>
                <a:gd name="T8" fmla="*/ 120 w 160"/>
                <a:gd name="T9" fmla="*/ 316 h 316"/>
                <a:gd name="T10" fmla="*/ 160 w 160"/>
                <a:gd name="T11" fmla="*/ 276 h 316"/>
                <a:gd name="T12" fmla="*/ 160 w 160"/>
                <a:gd name="T13" fmla="*/ 40 h 316"/>
                <a:gd name="T14" fmla="*/ 120 w 160"/>
                <a:gd name="T15" fmla="*/ 0 h 316"/>
                <a:gd name="T16" fmla="*/ 40 w 160"/>
                <a:gd name="T1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31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298"/>
                    <a:pt x="18" y="316"/>
                    <a:pt x="40" y="316"/>
                  </a:cubicBezTo>
                  <a:cubicBezTo>
                    <a:pt x="120" y="316"/>
                    <a:pt x="120" y="316"/>
                    <a:pt x="120" y="316"/>
                  </a:cubicBezTo>
                  <a:cubicBezTo>
                    <a:pt x="142" y="316"/>
                    <a:pt x="160" y="298"/>
                    <a:pt x="160" y="27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F4BD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2" name="Freeform 713"/>
            <p:cNvSpPr/>
            <p:nvPr>
              <p:custDataLst>
                <p:tags r:id="rId9"/>
              </p:custDataLst>
            </p:nvPr>
          </p:nvSpPr>
          <p:spPr bwMode="auto">
            <a:xfrm>
              <a:off x="11011397" y="12077066"/>
              <a:ext cx="124134" cy="307379"/>
            </a:xfrm>
            <a:custGeom>
              <a:avLst/>
              <a:gdLst>
                <a:gd name="T0" fmla="*/ 40 w 160"/>
                <a:gd name="T1" fmla="*/ 0 h 396"/>
                <a:gd name="T2" fmla="*/ 0 w 160"/>
                <a:gd name="T3" fmla="*/ 40 h 396"/>
                <a:gd name="T4" fmla="*/ 0 w 160"/>
                <a:gd name="T5" fmla="*/ 356 h 396"/>
                <a:gd name="T6" fmla="*/ 40 w 160"/>
                <a:gd name="T7" fmla="*/ 396 h 396"/>
                <a:gd name="T8" fmla="*/ 120 w 160"/>
                <a:gd name="T9" fmla="*/ 396 h 396"/>
                <a:gd name="T10" fmla="*/ 160 w 160"/>
                <a:gd name="T11" fmla="*/ 356 h 396"/>
                <a:gd name="T12" fmla="*/ 160 w 160"/>
                <a:gd name="T13" fmla="*/ 40 h 396"/>
                <a:gd name="T14" fmla="*/ 120 w 160"/>
                <a:gd name="T15" fmla="*/ 0 h 396"/>
                <a:gd name="T16" fmla="*/ 40 w 160"/>
                <a:gd name="T17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39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0" y="378"/>
                    <a:pt x="18" y="396"/>
                    <a:pt x="40" y="396"/>
                  </a:cubicBezTo>
                  <a:cubicBezTo>
                    <a:pt x="120" y="396"/>
                    <a:pt x="120" y="396"/>
                    <a:pt x="120" y="396"/>
                  </a:cubicBezTo>
                  <a:cubicBezTo>
                    <a:pt x="142" y="396"/>
                    <a:pt x="160" y="378"/>
                    <a:pt x="160" y="35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575D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3" name="Freeform 714"/>
            <p:cNvSpPr/>
            <p:nvPr>
              <p:custDataLst>
                <p:tags r:id="rId10"/>
              </p:custDataLst>
            </p:nvPr>
          </p:nvSpPr>
          <p:spPr bwMode="auto">
            <a:xfrm>
              <a:off x="11185124" y="11984129"/>
              <a:ext cx="124134" cy="400316"/>
            </a:xfrm>
            <a:custGeom>
              <a:avLst/>
              <a:gdLst>
                <a:gd name="T0" fmla="*/ 40 w 160"/>
                <a:gd name="T1" fmla="*/ 0 h 516"/>
                <a:gd name="T2" fmla="*/ 0 w 160"/>
                <a:gd name="T3" fmla="*/ 40 h 516"/>
                <a:gd name="T4" fmla="*/ 0 w 160"/>
                <a:gd name="T5" fmla="*/ 476 h 516"/>
                <a:gd name="T6" fmla="*/ 40 w 160"/>
                <a:gd name="T7" fmla="*/ 516 h 516"/>
                <a:gd name="T8" fmla="*/ 120 w 160"/>
                <a:gd name="T9" fmla="*/ 516 h 516"/>
                <a:gd name="T10" fmla="*/ 160 w 160"/>
                <a:gd name="T11" fmla="*/ 476 h 516"/>
                <a:gd name="T12" fmla="*/ 160 w 160"/>
                <a:gd name="T13" fmla="*/ 40 h 516"/>
                <a:gd name="T14" fmla="*/ 120 w 160"/>
                <a:gd name="T15" fmla="*/ 0 h 516"/>
                <a:gd name="T16" fmla="*/ 40 w 160"/>
                <a:gd name="T17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51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476"/>
                    <a:pt x="0" y="476"/>
                    <a:pt x="0" y="476"/>
                  </a:cubicBezTo>
                  <a:cubicBezTo>
                    <a:pt x="0" y="498"/>
                    <a:pt x="18" y="516"/>
                    <a:pt x="40" y="516"/>
                  </a:cubicBezTo>
                  <a:cubicBezTo>
                    <a:pt x="120" y="516"/>
                    <a:pt x="120" y="516"/>
                    <a:pt x="120" y="516"/>
                  </a:cubicBezTo>
                  <a:cubicBezTo>
                    <a:pt x="142" y="516"/>
                    <a:pt x="160" y="498"/>
                    <a:pt x="160" y="47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3CAE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4" name="Freeform 715"/>
            <p:cNvSpPr/>
            <p:nvPr>
              <p:custDataLst>
                <p:tags r:id="rId11"/>
              </p:custDataLst>
            </p:nvPr>
          </p:nvSpPr>
          <p:spPr bwMode="auto">
            <a:xfrm>
              <a:off x="10650482" y="11659034"/>
              <a:ext cx="638732" cy="476505"/>
            </a:xfrm>
            <a:custGeom>
              <a:avLst/>
              <a:gdLst>
                <a:gd name="T0" fmla="*/ 764 w 823"/>
                <a:gd name="T1" fmla="*/ 281 h 614"/>
                <a:gd name="T2" fmla="*/ 782 w 823"/>
                <a:gd name="T3" fmla="*/ 274 h 614"/>
                <a:gd name="T4" fmla="*/ 821 w 823"/>
                <a:gd name="T5" fmla="*/ 17 h 614"/>
                <a:gd name="T6" fmla="*/ 805 w 823"/>
                <a:gd name="T7" fmla="*/ 2 h 614"/>
                <a:gd name="T8" fmla="*/ 555 w 823"/>
                <a:gd name="T9" fmla="*/ 63 h 614"/>
                <a:gd name="T10" fmla="*/ 550 w 823"/>
                <a:gd name="T11" fmla="*/ 82 h 614"/>
                <a:gd name="T12" fmla="*/ 596 w 823"/>
                <a:gd name="T13" fmla="*/ 128 h 614"/>
                <a:gd name="T14" fmla="*/ 597 w 823"/>
                <a:gd name="T15" fmla="*/ 156 h 614"/>
                <a:gd name="T16" fmla="*/ 448 w 823"/>
                <a:gd name="T17" fmla="*/ 308 h 614"/>
                <a:gd name="T18" fmla="*/ 420 w 823"/>
                <a:gd name="T19" fmla="*/ 308 h 614"/>
                <a:gd name="T20" fmla="*/ 328 w 823"/>
                <a:gd name="T21" fmla="*/ 217 h 614"/>
                <a:gd name="T22" fmla="*/ 299 w 823"/>
                <a:gd name="T23" fmla="*/ 217 h 614"/>
                <a:gd name="T24" fmla="*/ 7 w 823"/>
                <a:gd name="T25" fmla="*/ 512 h 614"/>
                <a:gd name="T26" fmla="*/ 8 w 823"/>
                <a:gd name="T27" fmla="*/ 541 h 614"/>
                <a:gd name="T28" fmla="*/ 74 w 823"/>
                <a:gd name="T29" fmla="*/ 606 h 614"/>
                <a:gd name="T30" fmla="*/ 102 w 823"/>
                <a:gd name="T31" fmla="*/ 606 h 614"/>
                <a:gd name="T32" fmla="*/ 305 w 823"/>
                <a:gd name="T33" fmla="*/ 401 h 614"/>
                <a:gd name="T34" fmla="*/ 333 w 823"/>
                <a:gd name="T35" fmla="*/ 401 h 614"/>
                <a:gd name="T36" fmla="*/ 424 w 823"/>
                <a:gd name="T37" fmla="*/ 494 h 614"/>
                <a:gd name="T38" fmla="*/ 452 w 823"/>
                <a:gd name="T39" fmla="*/ 494 h 614"/>
                <a:gd name="T40" fmla="*/ 697 w 823"/>
                <a:gd name="T41" fmla="*/ 247 h 614"/>
                <a:gd name="T42" fmla="*/ 726 w 823"/>
                <a:gd name="T43" fmla="*/ 246 h 614"/>
                <a:gd name="T44" fmla="*/ 764 w 823"/>
                <a:gd name="T45" fmla="*/ 281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3" h="614">
                  <a:moveTo>
                    <a:pt x="764" y="281"/>
                  </a:moveTo>
                  <a:cubicBezTo>
                    <a:pt x="772" y="288"/>
                    <a:pt x="780" y="285"/>
                    <a:pt x="782" y="274"/>
                  </a:cubicBezTo>
                  <a:cubicBezTo>
                    <a:pt x="821" y="17"/>
                    <a:pt x="821" y="17"/>
                    <a:pt x="821" y="17"/>
                  </a:cubicBezTo>
                  <a:cubicBezTo>
                    <a:pt x="823" y="6"/>
                    <a:pt x="815" y="0"/>
                    <a:pt x="805" y="2"/>
                  </a:cubicBezTo>
                  <a:cubicBezTo>
                    <a:pt x="555" y="63"/>
                    <a:pt x="555" y="63"/>
                    <a:pt x="555" y="63"/>
                  </a:cubicBezTo>
                  <a:cubicBezTo>
                    <a:pt x="544" y="65"/>
                    <a:pt x="542" y="74"/>
                    <a:pt x="550" y="82"/>
                  </a:cubicBezTo>
                  <a:cubicBezTo>
                    <a:pt x="596" y="128"/>
                    <a:pt x="596" y="128"/>
                    <a:pt x="596" y="128"/>
                  </a:cubicBezTo>
                  <a:cubicBezTo>
                    <a:pt x="604" y="135"/>
                    <a:pt x="604" y="148"/>
                    <a:pt x="597" y="156"/>
                  </a:cubicBezTo>
                  <a:cubicBezTo>
                    <a:pt x="448" y="308"/>
                    <a:pt x="448" y="308"/>
                    <a:pt x="448" y="308"/>
                  </a:cubicBezTo>
                  <a:cubicBezTo>
                    <a:pt x="440" y="316"/>
                    <a:pt x="428" y="316"/>
                    <a:pt x="420" y="308"/>
                  </a:cubicBezTo>
                  <a:cubicBezTo>
                    <a:pt x="328" y="217"/>
                    <a:pt x="328" y="217"/>
                    <a:pt x="328" y="217"/>
                  </a:cubicBezTo>
                  <a:cubicBezTo>
                    <a:pt x="320" y="209"/>
                    <a:pt x="307" y="210"/>
                    <a:pt x="299" y="217"/>
                  </a:cubicBezTo>
                  <a:cubicBezTo>
                    <a:pt x="7" y="512"/>
                    <a:pt x="7" y="512"/>
                    <a:pt x="7" y="512"/>
                  </a:cubicBezTo>
                  <a:cubicBezTo>
                    <a:pt x="0" y="520"/>
                    <a:pt x="0" y="533"/>
                    <a:pt x="8" y="541"/>
                  </a:cubicBezTo>
                  <a:cubicBezTo>
                    <a:pt x="74" y="606"/>
                    <a:pt x="74" y="606"/>
                    <a:pt x="74" y="606"/>
                  </a:cubicBezTo>
                  <a:cubicBezTo>
                    <a:pt x="82" y="614"/>
                    <a:pt x="94" y="614"/>
                    <a:pt x="102" y="606"/>
                  </a:cubicBezTo>
                  <a:cubicBezTo>
                    <a:pt x="305" y="401"/>
                    <a:pt x="305" y="401"/>
                    <a:pt x="305" y="401"/>
                  </a:cubicBezTo>
                  <a:cubicBezTo>
                    <a:pt x="313" y="393"/>
                    <a:pt x="326" y="393"/>
                    <a:pt x="333" y="401"/>
                  </a:cubicBezTo>
                  <a:cubicBezTo>
                    <a:pt x="424" y="494"/>
                    <a:pt x="424" y="494"/>
                    <a:pt x="424" y="494"/>
                  </a:cubicBezTo>
                  <a:cubicBezTo>
                    <a:pt x="432" y="502"/>
                    <a:pt x="445" y="502"/>
                    <a:pt x="452" y="494"/>
                  </a:cubicBezTo>
                  <a:cubicBezTo>
                    <a:pt x="697" y="247"/>
                    <a:pt x="697" y="247"/>
                    <a:pt x="697" y="247"/>
                  </a:cubicBezTo>
                  <a:cubicBezTo>
                    <a:pt x="705" y="239"/>
                    <a:pt x="718" y="239"/>
                    <a:pt x="726" y="246"/>
                  </a:cubicBezTo>
                  <a:lnTo>
                    <a:pt x="764" y="28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</p:grp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08" y="193639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265" kern="10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FFB724"/>
                  </a:gs>
                  <a:gs pos="27000">
                    <a:srgbClr val="FFB724"/>
                  </a:gs>
                  <a:gs pos="76000">
                    <a:srgbClr val="FFB724"/>
                  </a:gs>
                  <a:gs pos="47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FFB724"/>
                  </a:gs>
                  <a:gs pos="37000">
                    <a:srgbClr val="FFB724"/>
                  </a:gs>
                  <a:gs pos="60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353924" y="172413"/>
            <a:ext cx="443076" cy="522465"/>
            <a:chOff x="1576853" y="12791027"/>
            <a:chExt cx="287611" cy="339154"/>
          </a:xfrm>
        </p:grpSpPr>
        <p:sp>
          <p:nvSpPr>
            <p:cNvPr id="10" name="任意多边形: 形状 9"/>
            <p:cNvSpPr/>
            <p:nvPr userDrawn="1">
              <p:custDataLst>
                <p:tags r:id="rId7"/>
              </p:custDataLst>
            </p:nvPr>
          </p:nvSpPr>
          <p:spPr>
            <a:xfrm flipH="1">
              <a:off x="1576853" y="12791027"/>
              <a:ext cx="287611" cy="339154"/>
            </a:xfrm>
            <a:custGeom>
              <a:avLst/>
              <a:gdLst>
                <a:gd name="connsiteX0" fmla="*/ 210516 w 287611"/>
                <a:gd name="connsiteY0" fmla="*/ 339154 h 339154"/>
                <a:gd name="connsiteX1" fmla="*/ 99154 w 287611"/>
                <a:gd name="connsiteY1" fmla="*/ 339154 h 339154"/>
                <a:gd name="connsiteX2" fmla="*/ 90588 w 287611"/>
                <a:gd name="connsiteY2" fmla="*/ 331098 h 339154"/>
                <a:gd name="connsiteX3" fmla="*/ 90588 w 287611"/>
                <a:gd name="connsiteY3" fmla="*/ 274707 h 339154"/>
                <a:gd name="connsiteX4" fmla="*/ 47757 w 287611"/>
                <a:gd name="connsiteY4" fmla="*/ 274707 h 339154"/>
                <a:gd name="connsiteX5" fmla="*/ 39190 w 287611"/>
                <a:gd name="connsiteY5" fmla="*/ 266651 h 339154"/>
                <a:gd name="connsiteX6" fmla="*/ 39190 w 287611"/>
                <a:gd name="connsiteY6" fmla="*/ 209454 h 339154"/>
                <a:gd name="connsiteX7" fmla="*/ 4926 w 287611"/>
                <a:gd name="connsiteY7" fmla="*/ 194148 h 339154"/>
                <a:gd name="connsiteX8" fmla="*/ 642 w 287611"/>
                <a:gd name="connsiteY8" fmla="*/ 189314 h 339154"/>
                <a:gd name="connsiteX9" fmla="*/ 642 w 287611"/>
                <a:gd name="connsiteY9" fmla="*/ 182869 h 339154"/>
                <a:gd name="connsiteX10" fmla="*/ 22058 w 287611"/>
                <a:gd name="connsiteY10" fmla="*/ 139367 h 339154"/>
                <a:gd name="connsiteX11" fmla="*/ 22058 w 287611"/>
                <a:gd name="connsiteY11" fmla="*/ 136950 h 339154"/>
                <a:gd name="connsiteX12" fmla="*/ 154835 w 287611"/>
                <a:gd name="connsiteY12" fmla="*/ 0 h 339154"/>
                <a:gd name="connsiteX13" fmla="*/ 287612 w 287611"/>
                <a:gd name="connsiteY13" fmla="*/ 136950 h 339154"/>
                <a:gd name="connsiteX14" fmla="*/ 219082 w 287611"/>
                <a:gd name="connsiteY14" fmla="*/ 256984 h 339154"/>
                <a:gd name="connsiteX15" fmla="*/ 219082 w 287611"/>
                <a:gd name="connsiteY15" fmla="*/ 330292 h 339154"/>
                <a:gd name="connsiteX16" fmla="*/ 210516 w 287611"/>
                <a:gd name="connsiteY16" fmla="*/ 339154 h 339154"/>
                <a:gd name="connsiteX17" fmla="*/ 107721 w 287611"/>
                <a:gd name="connsiteY17" fmla="*/ 323042 h 339154"/>
                <a:gd name="connsiteX18" fmla="*/ 201949 w 287611"/>
                <a:gd name="connsiteY18" fmla="*/ 323042 h 339154"/>
                <a:gd name="connsiteX19" fmla="*/ 201949 w 287611"/>
                <a:gd name="connsiteY19" fmla="*/ 252956 h 339154"/>
                <a:gd name="connsiteX20" fmla="*/ 206232 w 287611"/>
                <a:gd name="connsiteY20" fmla="*/ 245705 h 339154"/>
                <a:gd name="connsiteX21" fmla="*/ 210516 w 287611"/>
                <a:gd name="connsiteY21" fmla="*/ 243289 h 339154"/>
                <a:gd name="connsiteX22" fmla="*/ 270479 w 287611"/>
                <a:gd name="connsiteY22" fmla="*/ 136950 h 339154"/>
                <a:gd name="connsiteX23" fmla="*/ 154835 w 287611"/>
                <a:gd name="connsiteY23" fmla="*/ 16112 h 339154"/>
                <a:gd name="connsiteX24" fmla="*/ 39190 w 287611"/>
                <a:gd name="connsiteY24" fmla="*/ 136950 h 339154"/>
                <a:gd name="connsiteX25" fmla="*/ 39190 w 287611"/>
                <a:gd name="connsiteY25" fmla="*/ 140979 h 339154"/>
                <a:gd name="connsiteX26" fmla="*/ 38334 w 287611"/>
                <a:gd name="connsiteY26" fmla="*/ 144201 h 339154"/>
                <a:gd name="connsiteX27" fmla="*/ 19488 w 287611"/>
                <a:gd name="connsiteY27" fmla="*/ 182064 h 339154"/>
                <a:gd name="connsiteX28" fmla="*/ 51183 w 287611"/>
                <a:gd name="connsiteY28" fmla="*/ 195759 h 339154"/>
                <a:gd name="connsiteX29" fmla="*/ 56323 w 287611"/>
                <a:gd name="connsiteY29" fmla="*/ 203009 h 339154"/>
                <a:gd name="connsiteX30" fmla="*/ 56323 w 287611"/>
                <a:gd name="connsiteY30" fmla="*/ 256984 h 339154"/>
                <a:gd name="connsiteX31" fmla="*/ 99154 w 287611"/>
                <a:gd name="connsiteY31" fmla="*/ 256984 h 339154"/>
                <a:gd name="connsiteX32" fmla="*/ 107721 w 287611"/>
                <a:gd name="connsiteY32" fmla="*/ 265040 h 339154"/>
                <a:gd name="connsiteX33" fmla="*/ 107721 w 287611"/>
                <a:gd name="connsiteY33" fmla="*/ 323042 h 339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87611" h="339154">
                  <a:moveTo>
                    <a:pt x="210516" y="339154"/>
                  </a:moveTo>
                  <a:lnTo>
                    <a:pt x="99154" y="339154"/>
                  </a:lnTo>
                  <a:cubicBezTo>
                    <a:pt x="94014" y="339154"/>
                    <a:pt x="90588" y="335932"/>
                    <a:pt x="90588" y="331098"/>
                  </a:cubicBezTo>
                  <a:lnTo>
                    <a:pt x="90588" y="274707"/>
                  </a:lnTo>
                  <a:lnTo>
                    <a:pt x="47757" y="274707"/>
                  </a:lnTo>
                  <a:cubicBezTo>
                    <a:pt x="42617" y="274707"/>
                    <a:pt x="39190" y="271484"/>
                    <a:pt x="39190" y="266651"/>
                  </a:cubicBezTo>
                  <a:lnTo>
                    <a:pt x="39190" y="209454"/>
                  </a:lnTo>
                  <a:lnTo>
                    <a:pt x="4926" y="194148"/>
                  </a:lnTo>
                  <a:cubicBezTo>
                    <a:pt x="3212" y="193342"/>
                    <a:pt x="1499" y="191731"/>
                    <a:pt x="642" y="189314"/>
                  </a:cubicBezTo>
                  <a:cubicBezTo>
                    <a:pt x="-214" y="187703"/>
                    <a:pt x="-214" y="185286"/>
                    <a:pt x="642" y="182869"/>
                  </a:cubicBezTo>
                  <a:lnTo>
                    <a:pt x="22058" y="139367"/>
                  </a:lnTo>
                  <a:lnTo>
                    <a:pt x="22058" y="136950"/>
                  </a:lnTo>
                  <a:cubicBezTo>
                    <a:pt x="22058" y="61225"/>
                    <a:pt x="82022" y="0"/>
                    <a:pt x="154835" y="0"/>
                  </a:cubicBezTo>
                  <a:cubicBezTo>
                    <a:pt x="227648" y="0"/>
                    <a:pt x="287612" y="61225"/>
                    <a:pt x="287612" y="136950"/>
                  </a:cubicBezTo>
                  <a:cubicBezTo>
                    <a:pt x="287612" y="186897"/>
                    <a:pt x="261056" y="232816"/>
                    <a:pt x="219082" y="256984"/>
                  </a:cubicBezTo>
                  <a:lnTo>
                    <a:pt x="219082" y="330292"/>
                  </a:lnTo>
                  <a:cubicBezTo>
                    <a:pt x="219082" y="335932"/>
                    <a:pt x="215655" y="339154"/>
                    <a:pt x="210516" y="339154"/>
                  </a:cubicBezTo>
                  <a:close/>
                  <a:moveTo>
                    <a:pt x="107721" y="323042"/>
                  </a:moveTo>
                  <a:lnTo>
                    <a:pt x="201949" y="323042"/>
                  </a:lnTo>
                  <a:lnTo>
                    <a:pt x="201949" y="252956"/>
                  </a:lnTo>
                  <a:cubicBezTo>
                    <a:pt x="201949" y="250539"/>
                    <a:pt x="203662" y="247317"/>
                    <a:pt x="206232" y="245705"/>
                  </a:cubicBezTo>
                  <a:lnTo>
                    <a:pt x="210516" y="243289"/>
                  </a:lnTo>
                  <a:cubicBezTo>
                    <a:pt x="247350" y="222343"/>
                    <a:pt x="270479" y="181258"/>
                    <a:pt x="270479" y="136950"/>
                  </a:cubicBezTo>
                  <a:cubicBezTo>
                    <a:pt x="270479" y="70087"/>
                    <a:pt x="218225" y="16112"/>
                    <a:pt x="154835" y="16112"/>
                  </a:cubicBezTo>
                  <a:cubicBezTo>
                    <a:pt x="91444" y="16112"/>
                    <a:pt x="39190" y="70087"/>
                    <a:pt x="39190" y="136950"/>
                  </a:cubicBezTo>
                  <a:lnTo>
                    <a:pt x="39190" y="140979"/>
                  </a:lnTo>
                  <a:cubicBezTo>
                    <a:pt x="39190" y="142590"/>
                    <a:pt x="39190" y="143395"/>
                    <a:pt x="38334" y="144201"/>
                  </a:cubicBezTo>
                  <a:lnTo>
                    <a:pt x="19488" y="182064"/>
                  </a:lnTo>
                  <a:lnTo>
                    <a:pt x="51183" y="195759"/>
                  </a:lnTo>
                  <a:cubicBezTo>
                    <a:pt x="54610" y="197370"/>
                    <a:pt x="56323" y="199787"/>
                    <a:pt x="56323" y="203009"/>
                  </a:cubicBezTo>
                  <a:lnTo>
                    <a:pt x="56323" y="256984"/>
                  </a:lnTo>
                  <a:lnTo>
                    <a:pt x="99154" y="256984"/>
                  </a:lnTo>
                  <a:cubicBezTo>
                    <a:pt x="104294" y="256984"/>
                    <a:pt x="107721" y="260206"/>
                    <a:pt x="107721" y="265040"/>
                  </a:cubicBezTo>
                  <a:lnTo>
                    <a:pt x="107721" y="323042"/>
                  </a:ln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1" name="任意多边形: 形状 10"/>
            <p:cNvSpPr/>
            <p:nvPr userDrawn="1">
              <p:custDataLst>
                <p:tags r:id="rId8"/>
              </p:custDataLst>
            </p:nvPr>
          </p:nvSpPr>
          <p:spPr>
            <a:xfrm flipH="1">
              <a:off x="1628526" y="12832917"/>
              <a:ext cx="153036" cy="161118"/>
            </a:xfrm>
            <a:custGeom>
              <a:avLst/>
              <a:gdLst>
                <a:gd name="connsiteX0" fmla="*/ 138750 w 153036"/>
                <a:gd name="connsiteY0" fmla="*/ 85393 h 161118"/>
                <a:gd name="connsiteX1" fmla="*/ 109625 w 153036"/>
                <a:gd name="connsiteY1" fmla="*/ 62031 h 161118"/>
                <a:gd name="connsiteX2" fmla="*/ 76216 w 153036"/>
                <a:gd name="connsiteY2" fmla="*/ 0 h 161118"/>
                <a:gd name="connsiteX3" fmla="*/ 47948 w 153036"/>
                <a:gd name="connsiteY3" fmla="*/ 33835 h 161118"/>
                <a:gd name="connsiteX4" fmla="*/ 2547 w 153036"/>
                <a:gd name="connsiteY4" fmla="*/ 40280 h 161118"/>
                <a:gd name="connsiteX5" fmla="*/ 43665 w 153036"/>
                <a:gd name="connsiteY5" fmla="*/ 99088 h 161118"/>
                <a:gd name="connsiteX6" fmla="*/ 77073 w 153036"/>
                <a:gd name="connsiteY6" fmla="*/ 161118 h 161118"/>
                <a:gd name="connsiteX7" fmla="*/ 105342 w 153036"/>
                <a:gd name="connsiteY7" fmla="*/ 127284 h 161118"/>
                <a:gd name="connsiteX8" fmla="*/ 113051 w 153036"/>
                <a:gd name="connsiteY8" fmla="*/ 128895 h 161118"/>
                <a:gd name="connsiteX9" fmla="*/ 128470 w 153036"/>
                <a:gd name="connsiteY9" fmla="*/ 130506 h 161118"/>
                <a:gd name="connsiteX10" fmla="*/ 151599 w 153036"/>
                <a:gd name="connsiteY10" fmla="*/ 120839 h 161118"/>
                <a:gd name="connsiteX11" fmla="*/ 138750 w 153036"/>
                <a:gd name="connsiteY11" fmla="*/ 85393 h 161118"/>
                <a:gd name="connsiteX12" fmla="*/ 93349 w 153036"/>
                <a:gd name="connsiteY12" fmla="*/ 79754 h 161118"/>
                <a:gd name="connsiteX13" fmla="*/ 91636 w 153036"/>
                <a:gd name="connsiteY13" fmla="*/ 104727 h 161118"/>
                <a:gd name="connsiteX14" fmla="*/ 67650 w 153036"/>
                <a:gd name="connsiteY14" fmla="*/ 93449 h 161118"/>
                <a:gd name="connsiteX15" fmla="*/ 59084 w 153036"/>
                <a:gd name="connsiteY15" fmla="*/ 88615 h 161118"/>
                <a:gd name="connsiteX16" fmla="*/ 59084 w 153036"/>
                <a:gd name="connsiteY16" fmla="*/ 79754 h 161118"/>
                <a:gd name="connsiteX17" fmla="*/ 60797 w 153036"/>
                <a:gd name="connsiteY17" fmla="*/ 54780 h 161118"/>
                <a:gd name="connsiteX18" fmla="*/ 84783 w 153036"/>
                <a:gd name="connsiteY18" fmla="*/ 66058 h 161118"/>
                <a:gd name="connsiteX19" fmla="*/ 93349 w 153036"/>
                <a:gd name="connsiteY19" fmla="*/ 70892 h 161118"/>
                <a:gd name="connsiteX20" fmla="*/ 93349 w 153036"/>
                <a:gd name="connsiteY20" fmla="*/ 79754 h 161118"/>
                <a:gd name="connsiteX21" fmla="*/ 76216 w 153036"/>
                <a:gd name="connsiteY21" fmla="*/ 15306 h 161118"/>
                <a:gd name="connsiteX22" fmla="*/ 90779 w 153036"/>
                <a:gd name="connsiteY22" fmla="*/ 50752 h 161118"/>
                <a:gd name="connsiteX23" fmla="*/ 63367 w 153036"/>
                <a:gd name="connsiteY23" fmla="*/ 38668 h 161118"/>
                <a:gd name="connsiteX24" fmla="*/ 76216 w 153036"/>
                <a:gd name="connsiteY24" fmla="*/ 15306 h 161118"/>
                <a:gd name="connsiteX25" fmla="*/ 17109 w 153036"/>
                <a:gd name="connsiteY25" fmla="*/ 47530 h 161118"/>
                <a:gd name="connsiteX26" fmla="*/ 23962 w 153036"/>
                <a:gd name="connsiteY26" fmla="*/ 45919 h 161118"/>
                <a:gd name="connsiteX27" fmla="*/ 44521 w 153036"/>
                <a:gd name="connsiteY27" fmla="*/ 49141 h 161118"/>
                <a:gd name="connsiteX28" fmla="*/ 41951 w 153036"/>
                <a:gd name="connsiteY28" fmla="*/ 77337 h 161118"/>
                <a:gd name="connsiteX29" fmla="*/ 17109 w 153036"/>
                <a:gd name="connsiteY29" fmla="*/ 47530 h 161118"/>
                <a:gd name="connsiteX30" fmla="*/ 76216 w 153036"/>
                <a:gd name="connsiteY30" fmla="*/ 144201 h 161118"/>
                <a:gd name="connsiteX31" fmla="*/ 61654 w 153036"/>
                <a:gd name="connsiteY31" fmla="*/ 108755 h 161118"/>
                <a:gd name="connsiteX32" fmla="*/ 89066 w 153036"/>
                <a:gd name="connsiteY32" fmla="*/ 120839 h 161118"/>
                <a:gd name="connsiteX33" fmla="*/ 76216 w 153036"/>
                <a:gd name="connsiteY33" fmla="*/ 144201 h 161118"/>
                <a:gd name="connsiteX34" fmla="*/ 135324 w 153036"/>
                <a:gd name="connsiteY34" fmla="*/ 111977 h 161118"/>
                <a:gd name="connsiteX35" fmla="*/ 115621 w 153036"/>
                <a:gd name="connsiteY35" fmla="*/ 111977 h 161118"/>
                <a:gd name="connsiteX36" fmla="*/ 107911 w 153036"/>
                <a:gd name="connsiteY36" fmla="*/ 110366 h 161118"/>
                <a:gd name="connsiteX37" fmla="*/ 110481 w 153036"/>
                <a:gd name="connsiteY37" fmla="*/ 82170 h 161118"/>
                <a:gd name="connsiteX38" fmla="*/ 125901 w 153036"/>
                <a:gd name="connsiteY38" fmla="*/ 95866 h 161118"/>
                <a:gd name="connsiteX39" fmla="*/ 135324 w 153036"/>
                <a:gd name="connsiteY39" fmla="*/ 111977 h 16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3036" h="161118">
                  <a:moveTo>
                    <a:pt x="138750" y="85393"/>
                  </a:moveTo>
                  <a:cubicBezTo>
                    <a:pt x="131040" y="77337"/>
                    <a:pt x="120761" y="69281"/>
                    <a:pt x="109625" y="62031"/>
                  </a:cubicBezTo>
                  <a:cubicBezTo>
                    <a:pt x="107055" y="29807"/>
                    <a:pt x="95919" y="0"/>
                    <a:pt x="76216" y="0"/>
                  </a:cubicBezTo>
                  <a:cubicBezTo>
                    <a:pt x="62510" y="0"/>
                    <a:pt x="53088" y="14501"/>
                    <a:pt x="47948" y="33835"/>
                  </a:cubicBezTo>
                  <a:cubicBezTo>
                    <a:pt x="27389" y="28196"/>
                    <a:pt x="9400" y="29001"/>
                    <a:pt x="2547" y="40280"/>
                  </a:cubicBezTo>
                  <a:cubicBezTo>
                    <a:pt x="-7733" y="56391"/>
                    <a:pt x="14539" y="79754"/>
                    <a:pt x="43665" y="99088"/>
                  </a:cubicBezTo>
                  <a:cubicBezTo>
                    <a:pt x="46234" y="131311"/>
                    <a:pt x="57370" y="161118"/>
                    <a:pt x="77073" y="161118"/>
                  </a:cubicBezTo>
                  <a:cubicBezTo>
                    <a:pt x="90779" y="161118"/>
                    <a:pt x="100202" y="146618"/>
                    <a:pt x="105342" y="127284"/>
                  </a:cubicBezTo>
                  <a:cubicBezTo>
                    <a:pt x="107911" y="128089"/>
                    <a:pt x="110481" y="128895"/>
                    <a:pt x="113051" y="128895"/>
                  </a:cubicBezTo>
                  <a:cubicBezTo>
                    <a:pt x="119047" y="129700"/>
                    <a:pt x="124187" y="130506"/>
                    <a:pt x="128470" y="130506"/>
                  </a:cubicBezTo>
                  <a:cubicBezTo>
                    <a:pt x="142176" y="130506"/>
                    <a:pt x="148173" y="125672"/>
                    <a:pt x="151599" y="120839"/>
                  </a:cubicBezTo>
                  <a:cubicBezTo>
                    <a:pt x="154169" y="113588"/>
                    <a:pt x="155026" y="102310"/>
                    <a:pt x="138750" y="85393"/>
                  </a:cubicBezTo>
                  <a:close/>
                  <a:moveTo>
                    <a:pt x="93349" y="79754"/>
                  </a:moveTo>
                  <a:cubicBezTo>
                    <a:pt x="93349" y="89421"/>
                    <a:pt x="92492" y="97476"/>
                    <a:pt x="91636" y="104727"/>
                  </a:cubicBezTo>
                  <a:cubicBezTo>
                    <a:pt x="83926" y="101505"/>
                    <a:pt x="75360" y="98282"/>
                    <a:pt x="67650" y="93449"/>
                  </a:cubicBezTo>
                  <a:cubicBezTo>
                    <a:pt x="65080" y="91837"/>
                    <a:pt x="61654" y="90226"/>
                    <a:pt x="59084" y="88615"/>
                  </a:cubicBezTo>
                  <a:lnTo>
                    <a:pt x="59084" y="79754"/>
                  </a:lnTo>
                  <a:cubicBezTo>
                    <a:pt x="59084" y="70086"/>
                    <a:pt x="59940" y="62031"/>
                    <a:pt x="60797" y="54780"/>
                  </a:cubicBezTo>
                  <a:cubicBezTo>
                    <a:pt x="68507" y="58003"/>
                    <a:pt x="76216" y="61225"/>
                    <a:pt x="84783" y="66058"/>
                  </a:cubicBezTo>
                  <a:cubicBezTo>
                    <a:pt x="87352" y="67670"/>
                    <a:pt x="90779" y="69281"/>
                    <a:pt x="93349" y="70892"/>
                  </a:cubicBezTo>
                  <a:lnTo>
                    <a:pt x="93349" y="79754"/>
                  </a:lnTo>
                  <a:close/>
                  <a:moveTo>
                    <a:pt x="76216" y="15306"/>
                  </a:moveTo>
                  <a:cubicBezTo>
                    <a:pt x="79643" y="15306"/>
                    <a:pt x="87352" y="27390"/>
                    <a:pt x="90779" y="50752"/>
                  </a:cubicBezTo>
                  <a:cubicBezTo>
                    <a:pt x="82213" y="45919"/>
                    <a:pt x="72790" y="41891"/>
                    <a:pt x="63367" y="38668"/>
                  </a:cubicBezTo>
                  <a:cubicBezTo>
                    <a:pt x="67650" y="23362"/>
                    <a:pt x="73647" y="15306"/>
                    <a:pt x="76216" y="15306"/>
                  </a:cubicBezTo>
                  <a:close/>
                  <a:moveTo>
                    <a:pt x="17109" y="47530"/>
                  </a:moveTo>
                  <a:cubicBezTo>
                    <a:pt x="17966" y="46724"/>
                    <a:pt x="20536" y="45919"/>
                    <a:pt x="23962" y="45919"/>
                  </a:cubicBezTo>
                  <a:cubicBezTo>
                    <a:pt x="28245" y="45919"/>
                    <a:pt x="35955" y="46724"/>
                    <a:pt x="44521" y="49141"/>
                  </a:cubicBezTo>
                  <a:cubicBezTo>
                    <a:pt x="42808" y="58003"/>
                    <a:pt x="41951" y="67670"/>
                    <a:pt x="41951" y="77337"/>
                  </a:cubicBezTo>
                  <a:cubicBezTo>
                    <a:pt x="22249" y="62836"/>
                    <a:pt x="15396" y="49947"/>
                    <a:pt x="17109" y="47530"/>
                  </a:cubicBezTo>
                  <a:close/>
                  <a:moveTo>
                    <a:pt x="76216" y="144201"/>
                  </a:moveTo>
                  <a:cubicBezTo>
                    <a:pt x="72790" y="144201"/>
                    <a:pt x="65080" y="132117"/>
                    <a:pt x="61654" y="108755"/>
                  </a:cubicBezTo>
                  <a:cubicBezTo>
                    <a:pt x="71077" y="113588"/>
                    <a:pt x="79643" y="117617"/>
                    <a:pt x="89066" y="120839"/>
                  </a:cubicBezTo>
                  <a:cubicBezTo>
                    <a:pt x="84783" y="136145"/>
                    <a:pt x="78786" y="144201"/>
                    <a:pt x="76216" y="144201"/>
                  </a:cubicBezTo>
                  <a:close/>
                  <a:moveTo>
                    <a:pt x="135324" y="111977"/>
                  </a:moveTo>
                  <a:cubicBezTo>
                    <a:pt x="135324" y="112783"/>
                    <a:pt x="130184" y="115200"/>
                    <a:pt x="115621" y="111977"/>
                  </a:cubicBezTo>
                  <a:cubicBezTo>
                    <a:pt x="113051" y="111172"/>
                    <a:pt x="110481" y="110366"/>
                    <a:pt x="107911" y="110366"/>
                  </a:cubicBezTo>
                  <a:cubicBezTo>
                    <a:pt x="109625" y="101505"/>
                    <a:pt x="110481" y="91837"/>
                    <a:pt x="110481" y="82170"/>
                  </a:cubicBezTo>
                  <a:cubicBezTo>
                    <a:pt x="116478" y="87004"/>
                    <a:pt x="121617" y="91032"/>
                    <a:pt x="125901" y="95866"/>
                  </a:cubicBezTo>
                  <a:cubicBezTo>
                    <a:pt x="136180" y="106338"/>
                    <a:pt x="136180" y="111172"/>
                    <a:pt x="135324" y="111977"/>
                  </a:cubicBezTo>
                  <a:close/>
                </a:path>
              </a:pathLst>
            </a:custGeom>
            <a:solidFill>
              <a:srgbClr val="FFB724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>
                <a:solidFill>
                  <a:srgbClr val="FF0000"/>
                </a:solidFill>
              </a:endParaRPr>
            </a:p>
          </p:txBody>
        </p:sp>
        <p:sp>
          <p:nvSpPr>
            <p:cNvPr id="12" name="任意多边形: 形状 11"/>
            <p:cNvSpPr/>
            <p:nvPr userDrawn="1">
              <p:custDataLst>
                <p:tags r:id="rId9"/>
              </p:custDataLst>
            </p:nvPr>
          </p:nvSpPr>
          <p:spPr>
            <a:xfrm flipH="1">
              <a:off x="1629191" y="12863403"/>
              <a:ext cx="153070" cy="100096"/>
            </a:xfrm>
            <a:custGeom>
              <a:avLst/>
              <a:gdLst>
                <a:gd name="connsiteX0" fmla="*/ 4959 w 153070"/>
                <a:gd name="connsiteY0" fmla="*/ 66185 h 100096"/>
                <a:gd name="connsiteX1" fmla="*/ 13525 w 153070"/>
                <a:gd name="connsiteY1" fmla="*/ 54907 h 100096"/>
                <a:gd name="connsiteX2" fmla="*/ 58926 w 153070"/>
                <a:gd name="connsiteY2" fmla="*/ 21878 h 100096"/>
                <a:gd name="connsiteX3" fmla="*/ 150585 w 153070"/>
                <a:gd name="connsiteY3" fmla="*/ 9794 h 100096"/>
                <a:gd name="connsiteX4" fmla="*/ 93191 w 153070"/>
                <a:gd name="connsiteY4" fmla="*/ 78269 h 100096"/>
                <a:gd name="connsiteX5" fmla="*/ 39224 w 153070"/>
                <a:gd name="connsiteY5" fmla="*/ 98409 h 100096"/>
                <a:gd name="connsiteX6" fmla="*/ 1532 w 153070"/>
                <a:gd name="connsiteY6" fmla="*/ 90353 h 100096"/>
                <a:gd name="connsiteX7" fmla="*/ 4959 w 153070"/>
                <a:gd name="connsiteY7" fmla="*/ 66185 h 100096"/>
                <a:gd name="connsiteX8" fmla="*/ 134309 w 153070"/>
                <a:gd name="connsiteY8" fmla="*/ 23489 h 100096"/>
                <a:gd name="connsiteX9" fmla="*/ 136023 w 153070"/>
                <a:gd name="connsiteY9" fmla="*/ 17044 h 100096"/>
                <a:gd name="connsiteX10" fmla="*/ 68349 w 153070"/>
                <a:gd name="connsiteY10" fmla="*/ 35573 h 100096"/>
                <a:gd name="connsiteX11" fmla="*/ 27231 w 153070"/>
                <a:gd name="connsiteY11" fmla="*/ 65380 h 100096"/>
                <a:gd name="connsiteX12" fmla="*/ 17808 w 153070"/>
                <a:gd name="connsiteY12" fmla="*/ 81491 h 100096"/>
                <a:gd name="connsiteX13" fmla="*/ 37510 w 153070"/>
                <a:gd name="connsiteY13" fmla="*/ 81491 h 100096"/>
                <a:gd name="connsiteX14" fmla="*/ 86338 w 153070"/>
                <a:gd name="connsiteY14" fmla="*/ 62963 h 100096"/>
                <a:gd name="connsiteX15" fmla="*/ 134309 w 153070"/>
                <a:gd name="connsiteY15" fmla="*/ 23489 h 100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3070" h="100096">
                  <a:moveTo>
                    <a:pt x="4959" y="66185"/>
                  </a:moveTo>
                  <a:cubicBezTo>
                    <a:pt x="6672" y="62963"/>
                    <a:pt x="10099" y="58935"/>
                    <a:pt x="13525" y="54907"/>
                  </a:cubicBezTo>
                  <a:cubicBezTo>
                    <a:pt x="24661" y="43629"/>
                    <a:pt x="40080" y="31545"/>
                    <a:pt x="58926" y="21878"/>
                  </a:cubicBezTo>
                  <a:cubicBezTo>
                    <a:pt x="94905" y="2544"/>
                    <a:pt x="138592" y="-9540"/>
                    <a:pt x="150585" y="9794"/>
                  </a:cubicBezTo>
                  <a:cubicBezTo>
                    <a:pt x="162578" y="29128"/>
                    <a:pt x="129169" y="58935"/>
                    <a:pt x="93191" y="78269"/>
                  </a:cubicBezTo>
                  <a:cubicBezTo>
                    <a:pt x="74346" y="88742"/>
                    <a:pt x="55500" y="95992"/>
                    <a:pt x="39224" y="98409"/>
                  </a:cubicBezTo>
                  <a:cubicBezTo>
                    <a:pt x="15238" y="103242"/>
                    <a:pt x="4959" y="96798"/>
                    <a:pt x="1532" y="90353"/>
                  </a:cubicBezTo>
                  <a:cubicBezTo>
                    <a:pt x="-181" y="84714"/>
                    <a:pt x="-1894" y="77464"/>
                    <a:pt x="4959" y="66185"/>
                  </a:cubicBezTo>
                  <a:close/>
                  <a:moveTo>
                    <a:pt x="134309" y="23489"/>
                  </a:moveTo>
                  <a:cubicBezTo>
                    <a:pt x="136023" y="20267"/>
                    <a:pt x="136879" y="17850"/>
                    <a:pt x="136023" y="17044"/>
                  </a:cubicBezTo>
                  <a:cubicBezTo>
                    <a:pt x="133453" y="13822"/>
                    <a:pt x="106897" y="13822"/>
                    <a:pt x="68349" y="35573"/>
                  </a:cubicBezTo>
                  <a:cubicBezTo>
                    <a:pt x="51217" y="44434"/>
                    <a:pt x="36654" y="55713"/>
                    <a:pt x="27231" y="65380"/>
                  </a:cubicBezTo>
                  <a:cubicBezTo>
                    <a:pt x="17808" y="75852"/>
                    <a:pt x="17808" y="80686"/>
                    <a:pt x="17808" y="81491"/>
                  </a:cubicBezTo>
                  <a:cubicBezTo>
                    <a:pt x="17808" y="82297"/>
                    <a:pt x="22948" y="84714"/>
                    <a:pt x="37510" y="81491"/>
                  </a:cubicBezTo>
                  <a:cubicBezTo>
                    <a:pt x="52073" y="79075"/>
                    <a:pt x="69206" y="71824"/>
                    <a:pt x="86338" y="62963"/>
                  </a:cubicBezTo>
                  <a:cubicBezTo>
                    <a:pt x="113750" y="47657"/>
                    <a:pt x="129169" y="32350"/>
                    <a:pt x="134309" y="23489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3" name="任意多边形: 形状 12"/>
            <p:cNvSpPr/>
            <p:nvPr userDrawn="1">
              <p:custDataLst>
                <p:tags r:id="rId10"/>
              </p:custDataLst>
            </p:nvPr>
          </p:nvSpPr>
          <p:spPr>
            <a:xfrm flipH="1">
              <a:off x="1628250" y="12936839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6 w 17132"/>
                <a:gd name="connsiteY1" fmla="*/ 16112 h 16111"/>
                <a:gd name="connsiteX2" fmla="*/ 17133 w 17132"/>
                <a:gd name="connsiteY2" fmla="*/ 8056 h 16111"/>
                <a:gd name="connsiteX3" fmla="*/ 8566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5" y="16112"/>
                    <a:pt x="8566" y="16112"/>
                  </a:cubicBezTo>
                  <a:cubicBezTo>
                    <a:pt x="13297" y="16112"/>
                    <a:pt x="17133" y="12505"/>
                    <a:pt x="17133" y="8056"/>
                  </a:cubicBezTo>
                  <a:cubicBezTo>
                    <a:pt x="17133" y="3607"/>
                    <a:pt x="13297" y="0"/>
                    <a:pt x="8566" y="0"/>
                  </a:cubicBezTo>
                  <a:cubicBezTo>
                    <a:pt x="3835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4" name="任意多边形: 形状 13"/>
            <p:cNvSpPr/>
            <p:nvPr userDrawn="1">
              <p:custDataLst>
                <p:tags r:id="rId11"/>
              </p:custDataLst>
            </p:nvPr>
          </p:nvSpPr>
          <p:spPr>
            <a:xfrm flipH="1">
              <a:off x="1696780" y="12832112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7 w 17132"/>
                <a:gd name="connsiteY1" fmla="*/ 16112 h 16111"/>
                <a:gd name="connsiteX2" fmla="*/ 17133 w 17132"/>
                <a:gd name="connsiteY2" fmla="*/ 8056 h 16111"/>
                <a:gd name="connsiteX3" fmla="*/ 8567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6" y="16112"/>
                    <a:pt x="8567" y="16112"/>
                  </a:cubicBezTo>
                  <a:cubicBezTo>
                    <a:pt x="13297" y="16112"/>
                    <a:pt x="17133" y="12505"/>
                    <a:pt x="17133" y="8056"/>
                  </a:cubicBezTo>
                  <a:cubicBezTo>
                    <a:pt x="17133" y="3607"/>
                    <a:pt x="13297" y="0"/>
                    <a:pt x="8567" y="0"/>
                  </a:cubicBezTo>
                  <a:cubicBezTo>
                    <a:pt x="3836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5" name="任意多边形: 形状 14"/>
            <p:cNvSpPr/>
            <p:nvPr userDrawn="1">
              <p:custDataLst>
                <p:tags r:id="rId12"/>
              </p:custDataLst>
            </p:nvPr>
          </p:nvSpPr>
          <p:spPr>
            <a:xfrm flipH="1">
              <a:off x="1765310" y="12936839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6 w 17132"/>
                <a:gd name="connsiteY1" fmla="*/ 16112 h 16111"/>
                <a:gd name="connsiteX2" fmla="*/ 17132 w 17132"/>
                <a:gd name="connsiteY2" fmla="*/ 8056 h 16111"/>
                <a:gd name="connsiteX3" fmla="*/ 8566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5" y="16112"/>
                    <a:pt x="8566" y="16112"/>
                  </a:cubicBezTo>
                  <a:cubicBezTo>
                    <a:pt x="13297" y="16112"/>
                    <a:pt x="17132" y="12505"/>
                    <a:pt x="17132" y="8056"/>
                  </a:cubicBezTo>
                  <a:cubicBezTo>
                    <a:pt x="17132" y="3607"/>
                    <a:pt x="13297" y="0"/>
                    <a:pt x="8566" y="0"/>
                  </a:cubicBezTo>
                  <a:cubicBezTo>
                    <a:pt x="3835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FFB724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</p:grpSp>
      <p:sp>
        <p:nvSpPr>
          <p:cNvPr id="4" name="文本占位符 3"/>
          <p:cNvSpPr>
            <a:spLocks noGrp="1"/>
          </p:cNvSpPr>
          <p:nvPr>
            <p:ph type="body" sz="quarter" idx="10"/>
            <p:custDataLst>
              <p:tags r:id="rId13"/>
            </p:custDataLst>
          </p:nvPr>
        </p:nvSpPr>
        <p:spPr>
          <a:xfrm>
            <a:off x="564517" y="1108841"/>
            <a:ext cx="10899435" cy="141796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265"/>
            </a:lvl1pPr>
            <a:lvl2pPr marL="457200" indent="0">
              <a:buFontTx/>
              <a:buNone/>
              <a:defRPr sz="2535"/>
            </a:lvl2pPr>
            <a:lvl3pPr marL="914400" indent="0">
              <a:buFontTx/>
              <a:buNone/>
              <a:defRPr sz="2535"/>
            </a:lvl3pPr>
            <a:lvl4pPr marL="1371600" indent="0">
              <a:buFontTx/>
              <a:buNone/>
              <a:defRPr sz="2535"/>
            </a:lvl4pPr>
            <a:lvl5pPr marL="1828800" indent="0">
              <a:buFontTx/>
              <a:buNone/>
              <a:defRPr sz="2535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1007971" y="6146561"/>
            <a:ext cx="1184027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903441" y="6569447"/>
            <a:ext cx="288559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34582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55160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85134" y="6349833"/>
            <a:ext cx="2689215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23909" y="6349833"/>
            <a:ext cx="3944182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5992" y="6349833"/>
            <a:ext cx="2689215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内容占位符 1"/>
          <p:cNvSpPr txBox="1"/>
          <p:nvPr userDrawn="1">
            <p:custDataLst>
              <p:tags r:id="rId9"/>
            </p:custDataLst>
          </p:nvPr>
        </p:nvSpPr>
        <p:spPr>
          <a:xfrm>
            <a:off x="643215" y="-40005"/>
            <a:ext cx="4838346" cy="852805"/>
          </a:xfrm>
          <a:prstGeom prst="rect">
            <a:avLst/>
          </a:prstGeom>
        </p:spPr>
        <p:txBody>
          <a:bodyPr vert="horz" lIns="89623" tIns="46604" rIns="89623" bIns="46604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4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185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</a:rPr>
              <a:t>总结</a:t>
            </a:r>
            <a:endParaRPr lang="zh-CN" altLang="en-US" sz="3185" b="1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</a:endParaRPr>
          </a:p>
        </p:txBody>
      </p:sp>
      <p:pic>
        <p:nvPicPr>
          <p:cNvPr id="7" name="图片 6" descr="微信图片_20230525151119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>
            <a:clrChange>
              <a:clrFrom>
                <a:srgbClr val="F8F8F8">
                  <a:alpha val="100000"/>
                </a:srgbClr>
              </a:clrFrom>
              <a:clrTo>
                <a:srgbClr val="F8F8F8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25321" y="188595"/>
            <a:ext cx="2236391" cy="72517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7A8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>
            <p:custDataLst>
              <p:tags r:id="rId3"/>
            </p:custDataLst>
          </p:nvPr>
        </p:nvSpPr>
        <p:spPr>
          <a:xfrm>
            <a:off x="167475" y="176725"/>
            <a:ext cx="11857050" cy="6528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" b="1397"/>
          <a:stretch>
            <a:fillRect/>
          </a:stretch>
        </p:blipFill>
        <p:spPr>
          <a:xfrm>
            <a:off x="219299" y="249359"/>
            <a:ext cx="927330" cy="90142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886" y="5782568"/>
            <a:ext cx="2997014" cy="90125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999"/>
          <a:stretch>
            <a:fillRect/>
          </a:stretch>
        </p:blipFill>
        <p:spPr>
          <a:xfrm>
            <a:off x="11480799" y="282575"/>
            <a:ext cx="543725" cy="688245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310" cy="803910"/>
            <a:chOff x="332" y="0"/>
            <a:chExt cx="5106" cy="1266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学习评价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21" y="0"/>
            <a:ext cx="12191239" cy="6857572"/>
          </a:xfrm>
          <a:prstGeom prst="rect">
            <a:avLst/>
          </a:prstGeom>
        </p:spPr>
      </p:pic>
      <p:sp>
        <p:nvSpPr>
          <p:cNvPr id="4" name="AutoShape 23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auto">
          <a:xfrm>
            <a:off x="588712" y="653468"/>
            <a:ext cx="356701" cy="334116"/>
          </a:xfrm>
          <a:prstGeom prst="chevron">
            <a:avLst>
              <a:gd name="adj" fmla="val 56250"/>
            </a:avLst>
          </a:prstGeom>
          <a:gradFill rotWithShape="1">
            <a:gsLst>
              <a:gs pos="0">
                <a:srgbClr val="0F6FC6"/>
              </a:gs>
              <a:gs pos="100000">
                <a:srgbClr val="009DD9"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665"/>
          </a:p>
        </p:txBody>
      </p:sp>
      <p:sp>
        <p:nvSpPr>
          <p:cNvPr id="5" name="AutoShape 23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847580" y="653468"/>
            <a:ext cx="356701" cy="334116"/>
          </a:xfrm>
          <a:prstGeom prst="chevron">
            <a:avLst>
              <a:gd name="adj" fmla="val 56250"/>
            </a:avLst>
          </a:prstGeom>
          <a:gradFill rotWithShape="1">
            <a:gsLst>
              <a:gs pos="0">
                <a:srgbClr val="0F6FC6"/>
              </a:gs>
              <a:gs pos="100000">
                <a:srgbClr val="009DD9"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665"/>
          </a:p>
        </p:txBody>
      </p:sp>
      <p:sp>
        <p:nvSpPr>
          <p:cNvPr id="6" name="TextBox 33"/>
          <p:cNvSpPr txBox="1"/>
          <p:nvPr userDrawn="1">
            <p:custDataLst>
              <p:tags r:id="rId6"/>
            </p:custDataLst>
          </p:nvPr>
        </p:nvSpPr>
        <p:spPr>
          <a:xfrm>
            <a:off x="1196715" y="461446"/>
            <a:ext cx="2371162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265" b="1">
                <a:ln w="6350">
                  <a:noFill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4265" b="1">
              <a:ln w="6350">
                <a:noFill/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path path="circle">
                  <a:fillToRect l="100000" b="100000"/>
                </a:path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TextBox 34"/>
          <p:cNvSpPr txBox="1"/>
          <p:nvPr userDrawn="1">
            <p:custDataLst>
              <p:tags r:id="rId7"/>
            </p:custDataLst>
          </p:nvPr>
        </p:nvSpPr>
        <p:spPr>
          <a:xfrm>
            <a:off x="1328922" y="1131491"/>
            <a:ext cx="2080826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865">
                <a:ln w="12700">
                  <a:noFill/>
                </a:ln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XUE XI MU BIAO</a:t>
            </a:r>
            <a:endParaRPr lang="zh-CN" altLang="en-US" sz="1865">
              <a:ln w="12700">
                <a:noFill/>
              </a:ln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 userDrawn="1">
            <p:custDataLst>
              <p:tags r:id="rId8"/>
            </p:custDataLst>
          </p:nvPr>
        </p:nvGrpSpPr>
        <p:grpSpPr>
          <a:xfrm>
            <a:off x="799523" y="1969642"/>
            <a:ext cx="3550530" cy="3550530"/>
            <a:chOff x="799523" y="1969642"/>
            <a:chExt cx="3550530" cy="3550530"/>
          </a:xfrm>
        </p:grpSpPr>
        <p:grpSp>
          <p:nvGrpSpPr>
            <p:cNvPr id="9" name="组合 8"/>
            <p:cNvGrpSpPr/>
            <p:nvPr>
              <p:custDataLst>
                <p:tags r:id="rId9"/>
              </p:custDataLst>
            </p:nvPr>
          </p:nvGrpSpPr>
          <p:grpSpPr>
            <a:xfrm>
              <a:off x="799523" y="1969642"/>
              <a:ext cx="3550530" cy="3550530"/>
              <a:chOff x="1411977" y="1399232"/>
              <a:chExt cx="3550992" cy="3550992"/>
            </a:xfrm>
          </p:grpSpPr>
          <p:sp>
            <p:nvSpPr>
              <p:cNvPr id="11" name="空心弧 10"/>
              <p:cNvSpPr/>
              <p:nvPr>
                <p:custDataLst>
                  <p:tags r:id="rId10"/>
                </p:custDataLst>
              </p:nvPr>
            </p:nvSpPr>
            <p:spPr>
              <a:xfrm rot="16200000">
                <a:off x="1411977" y="1399232"/>
                <a:ext cx="3550992" cy="3550992"/>
              </a:xfrm>
              <a:prstGeom prst="blockArc">
                <a:avLst>
                  <a:gd name="adj1" fmla="val 4719989"/>
                  <a:gd name="adj2" fmla="val 21446483"/>
                  <a:gd name="adj3" fmla="val 5649"/>
                </a:avLst>
              </a:prstGeom>
              <a:solidFill>
                <a:srgbClr val="30B9EC"/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3200" kern="0">
                  <a:solidFill>
                    <a:srgbClr val="000000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12" name="椭圆 11"/>
              <p:cNvSpPr/>
              <p:nvPr>
                <p:custDataLst>
                  <p:tags r:id="rId11"/>
                </p:custDataLst>
              </p:nvPr>
            </p:nvSpPr>
            <p:spPr>
              <a:xfrm>
                <a:off x="1497110" y="1484364"/>
                <a:ext cx="3380729" cy="3380729"/>
              </a:xfrm>
              <a:prstGeom prst="ellipse">
                <a:avLst/>
              </a:prstGeom>
              <a:noFill/>
              <a:ln w="38100" cap="flat" cmpd="sng" algn="ctr">
                <a:solidFill>
                  <a:srgbClr val="30B9EC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3200" kern="0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10" name="Picture 23511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rcRect l="8856" t="60315" r="53928" b="13362"/>
            <a:stretch>
              <a:fillRect/>
            </a:stretch>
          </p:blipFill>
          <p:spPr>
            <a:xfrm>
              <a:off x="1102171" y="2272290"/>
              <a:ext cx="2927816" cy="2927816"/>
            </a:xfrm>
            <a:prstGeom prst="ellipse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" dur="2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49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49"/>
                            </p:stCondLst>
                            <p:childTnLst>
                              <p:par>
                                <p:cTn id="3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/>
      <p:bldP spid="6" grpId="1"/>
      <p:bldP spid="7" grpId="0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7aa21a2587be28c3bd39b0c1bf6fd1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 flipV="1">
            <a:off x="10271125" y="5059680"/>
            <a:ext cx="1881505" cy="1798320"/>
          </a:xfrm>
          <a:prstGeom prst="rect">
            <a:avLst/>
          </a:prstGeom>
        </p:spPr>
      </p:pic>
      <p:pic>
        <p:nvPicPr>
          <p:cNvPr id="6" name="图片 5" descr="1_pic_quater_left_u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/>
                <a:t>本节小结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FFB724"/>
                  </a:gs>
                  <a:gs pos="27000">
                    <a:srgbClr val="FFB724"/>
                  </a:gs>
                  <a:gs pos="76000">
                    <a:srgbClr val="FFB724"/>
                  </a:gs>
                  <a:gs pos="47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FFB724"/>
                  </a:gs>
                  <a:gs pos="37000">
                    <a:srgbClr val="FFB724"/>
                  </a:gs>
                  <a:gs pos="60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17" name="文本框 16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0"/>
            <a:ext cx="4824095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0_pic_quater_right_down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71275" y="0"/>
            <a:ext cx="720090" cy="6731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对点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/>
                <a:t>对点训练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0" y="953135"/>
            <a:ext cx="12192000" cy="495109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19885" cy="1515110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571480" y="0"/>
            <a:ext cx="1619885" cy="161988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实验演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9" y="193637"/>
            <a:ext cx="11915592" cy="591288"/>
            <a:chOff x="32649" y="149542"/>
            <a:chExt cx="25820132" cy="1904101"/>
          </a:xfrm>
        </p:grpSpPr>
        <p:cxnSp>
          <p:nvCxnSpPr>
            <p:cNvPr id="7" name="直接连接符 6"/>
            <p:cNvCxnSpPr/>
            <p:nvPr>
              <p:custDataLst>
                <p:tags r:id="rId3"/>
              </p:custDataLst>
            </p:nvPr>
          </p:nvCxnSpPr>
          <p:spPr>
            <a:xfrm>
              <a:off x="32649" y="2053643"/>
              <a:ext cx="25820132" cy="0"/>
            </a:xfrm>
            <a:prstGeom prst="line">
              <a:avLst/>
            </a:prstGeom>
            <a:ln w="19050">
              <a:gradFill>
                <a:gsLst>
                  <a:gs pos="0">
                    <a:srgbClr val="34CA9D"/>
                  </a:gs>
                  <a:gs pos="35000">
                    <a:srgbClr val="34CA9D"/>
                  </a:gs>
                  <a:gs pos="88000">
                    <a:srgbClr val="34CA9D"/>
                  </a:gs>
                  <a:gs pos="64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4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34CA9D"/>
                  </a:gs>
                  <a:gs pos="37000">
                    <a:srgbClr val="34CA9D"/>
                  </a:gs>
                  <a:gs pos="60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9"/>
          <p:cNvSpPr txBox="1"/>
          <p:nvPr userDrawn="1">
            <p:custDataLst>
              <p:tags r:id="rId5"/>
            </p:custDataLst>
          </p:nvPr>
        </p:nvSpPr>
        <p:spPr>
          <a:xfrm>
            <a:off x="1018619" y="300655"/>
            <a:ext cx="1228698" cy="39422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ko-KR"/>
            </a:defPPr>
            <a:lvl1pPr algn="just">
              <a:defRPr sz="2260" kern="100">
                <a:effectLst/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CN" altLang="en-US" smtClean="0"/>
              <a:t>实验演示</a:t>
            </a:r>
            <a:endParaRPr lang="zh-CN" altLang="en-US"/>
          </a:p>
        </p:txBody>
      </p:sp>
      <p:sp>
        <p:nvSpPr>
          <p:cNvPr id="28" name="文本框 27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情境再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 smtClean="0"/>
                <a:t>情境再现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5028565"/>
            <a:ext cx="12192000" cy="182943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720090" cy="673100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471275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 anchorCtr="0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2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6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  <p:custDataLst>
              <p:tags r:id="rId2"/>
            </p:custDataLst>
          </p:nvPr>
        </p:nvSpPr>
        <p:spPr>
          <a:xfrm>
            <a:off x="7153490" y="2070101"/>
            <a:ext cx="4238409" cy="24892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23" name="图片 22" descr="图层 03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268855" y="5848985"/>
            <a:ext cx="1259205" cy="848995"/>
          </a:xfrm>
          <a:prstGeom prst="rect">
            <a:avLst/>
          </a:prstGeom>
        </p:spPr>
      </p:pic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740" y="4422775"/>
            <a:ext cx="1355725" cy="2216785"/>
          </a:xfrm>
          <a:prstGeom prst="rect">
            <a:avLst/>
          </a:prstGeom>
        </p:spPr>
      </p:pic>
      <p:pic>
        <p:nvPicPr>
          <p:cNvPr id="9" name="图片 8" descr="6759306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852785" y="99060"/>
            <a:ext cx="1141095" cy="1325245"/>
          </a:xfrm>
          <a:prstGeom prst="rect">
            <a:avLst/>
          </a:prstGeom>
        </p:spPr>
      </p:pic>
      <p:pic>
        <p:nvPicPr>
          <p:cNvPr id="29" name="图片 28" descr="67528232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91920" y="5300980"/>
            <a:ext cx="859155" cy="1397000"/>
          </a:xfrm>
          <a:prstGeom prst="rect">
            <a:avLst/>
          </a:prstGeom>
        </p:spPr>
      </p:pic>
      <p:pic>
        <p:nvPicPr>
          <p:cNvPr id="14" name="图片 13" descr="66765246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426190" y="6203950"/>
            <a:ext cx="640080" cy="555625"/>
          </a:xfrm>
          <a:prstGeom prst="rect">
            <a:avLst/>
          </a:prstGeom>
        </p:spPr>
      </p:pic>
      <p:sp>
        <p:nvSpPr>
          <p:cNvPr id="10" name="文本框 9"/>
          <p:cNvSpPr txBox="1"/>
          <p:nvPr userDrawn="1">
            <p:custDataLst>
              <p:tags r:id="rId14"/>
            </p:custDataLst>
          </p:nvPr>
        </p:nvSpPr>
        <p:spPr>
          <a:xfrm>
            <a:off x="1085850" y="170180"/>
            <a:ext cx="23679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课堂小结</a:t>
            </a:r>
            <a:endParaRPr lang="zh-CN" altLang="en-US" sz="3200" smtClean="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grpSp>
        <p:nvGrpSpPr>
          <p:cNvPr id="13" name="组合 12"/>
          <p:cNvGrpSpPr/>
          <p:nvPr userDrawn="1">
            <p:custDataLst>
              <p:tags r:id="rId15"/>
            </p:custDataLst>
          </p:nvPr>
        </p:nvGrpSpPr>
        <p:grpSpPr>
          <a:xfrm>
            <a:off x="311150" y="17780"/>
            <a:ext cx="2837815" cy="735965"/>
            <a:chOff x="490" y="28"/>
            <a:chExt cx="4469" cy="1159"/>
          </a:xfrm>
        </p:grpSpPr>
        <p:pic>
          <p:nvPicPr>
            <p:cNvPr id="52" name="图片 51" descr="67528233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490" y="28"/>
              <a:ext cx="983" cy="1159"/>
            </a:xfrm>
            <a:prstGeom prst="rect">
              <a:avLst/>
            </a:prstGeom>
          </p:spPr>
        </p:pic>
        <p:cxnSp>
          <p:nvCxnSpPr>
            <p:cNvPr id="12" name="直接连接符 11"/>
            <p:cNvCxnSpPr/>
            <p:nvPr>
              <p:custDataLst>
                <p:tags r:id="rId18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9" Type="http://schemas.openxmlformats.org/officeDocument/2006/relationships/theme" Target="../theme/theme1.xml"/><Relationship Id="rId68" Type="http://schemas.openxmlformats.org/officeDocument/2006/relationships/image" Target="file:///D:\qq&#25991;&#20214;\712321467\Image\C2C\Image2\%7b75232B38-A165-1FB7-499C-2E1C792CACB5%7d.png" TargetMode="External"/><Relationship Id="rId67" Type="http://schemas.openxmlformats.org/officeDocument/2006/relationships/image" Target="../media/image38.png"/><Relationship Id="rId66" Type="http://schemas.openxmlformats.org/officeDocument/2006/relationships/tags" Target="../tags/tag478.xml"/><Relationship Id="rId65" Type="http://schemas.openxmlformats.org/officeDocument/2006/relationships/tags" Target="../tags/tag477.xml"/><Relationship Id="rId64" Type="http://schemas.openxmlformats.org/officeDocument/2006/relationships/tags" Target="../tags/tag476.xml"/><Relationship Id="rId63" Type="http://schemas.openxmlformats.org/officeDocument/2006/relationships/tags" Target="../tags/tag475.xml"/><Relationship Id="rId62" Type="http://schemas.openxmlformats.org/officeDocument/2006/relationships/tags" Target="../tags/tag474.xml"/><Relationship Id="rId61" Type="http://schemas.openxmlformats.org/officeDocument/2006/relationships/tags" Target="../tags/tag473.xml"/><Relationship Id="rId60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.xml"/><Relationship Id="rId59" Type="http://schemas.openxmlformats.org/officeDocument/2006/relationships/slideLayout" Target="../slideLayouts/slideLayout59.xml"/><Relationship Id="rId58" Type="http://schemas.openxmlformats.org/officeDocument/2006/relationships/slideLayout" Target="../slideLayouts/slideLayout58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54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.xml"/><Relationship Id="rId49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6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6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66"/>
            </p:custDataLst>
          </p:nvPr>
        </p:nvPicPr>
        <p:blipFill>
          <a:blip r:embed="rId67" r:link="rId6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.xml"/><Relationship Id="rId8" Type="http://schemas.openxmlformats.org/officeDocument/2006/relationships/tags" Target="../tags/tag485.xml"/><Relationship Id="rId7" Type="http://schemas.openxmlformats.org/officeDocument/2006/relationships/tags" Target="../tags/tag484.xml"/><Relationship Id="rId6" Type="http://schemas.openxmlformats.org/officeDocument/2006/relationships/image" Target="../media/image39.png"/><Relationship Id="rId5" Type="http://schemas.openxmlformats.org/officeDocument/2006/relationships/tags" Target="../tags/tag483.xml"/><Relationship Id="rId4" Type="http://schemas.openxmlformats.org/officeDocument/2006/relationships/tags" Target="../tags/tag482.xml"/><Relationship Id="rId3" Type="http://schemas.openxmlformats.org/officeDocument/2006/relationships/tags" Target="../tags/tag481.xml"/><Relationship Id="rId2" Type="http://schemas.openxmlformats.org/officeDocument/2006/relationships/tags" Target="../tags/tag480.xml"/><Relationship Id="rId1" Type="http://schemas.openxmlformats.org/officeDocument/2006/relationships/tags" Target="../tags/tag479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69.png"/><Relationship Id="rId8" Type="http://schemas.openxmlformats.org/officeDocument/2006/relationships/tags" Target="../tags/tag628.xml"/><Relationship Id="rId7" Type="http://schemas.openxmlformats.org/officeDocument/2006/relationships/image" Target="../media/image68.png"/><Relationship Id="rId6" Type="http://schemas.openxmlformats.org/officeDocument/2006/relationships/tags" Target="../tags/tag627.xml"/><Relationship Id="rId5" Type="http://schemas.openxmlformats.org/officeDocument/2006/relationships/tags" Target="../tags/tag626.xml"/><Relationship Id="rId4" Type="http://schemas.openxmlformats.org/officeDocument/2006/relationships/tags" Target="../tags/tag625.xml"/><Relationship Id="rId3" Type="http://schemas.openxmlformats.org/officeDocument/2006/relationships/image" Target="../media/image64.png"/><Relationship Id="rId2" Type="http://schemas.openxmlformats.org/officeDocument/2006/relationships/tags" Target="../tags/tag624.xml"/><Relationship Id="rId19" Type="http://schemas.openxmlformats.org/officeDocument/2006/relationships/notesSlide" Target="../notesSlides/notesSlide2.xml"/><Relationship Id="rId18" Type="http://schemas.openxmlformats.org/officeDocument/2006/relationships/slideLayout" Target="../slideLayouts/slideLayout14.xml"/><Relationship Id="rId17" Type="http://schemas.openxmlformats.org/officeDocument/2006/relationships/tags" Target="../tags/tag632.xml"/><Relationship Id="rId16" Type="http://schemas.openxmlformats.org/officeDocument/2006/relationships/image" Target="../media/image71.png"/><Relationship Id="rId15" Type="http://schemas.openxmlformats.org/officeDocument/2006/relationships/tags" Target="../tags/tag631.xml"/><Relationship Id="rId14" Type="http://schemas.microsoft.com/office/2007/relationships/media" Target="../media/media4.mp4"/><Relationship Id="rId13" Type="http://schemas.openxmlformats.org/officeDocument/2006/relationships/video" Target="../media/media4.mp4"/><Relationship Id="rId12" Type="http://schemas.openxmlformats.org/officeDocument/2006/relationships/tags" Target="../tags/tag630.xml"/><Relationship Id="rId11" Type="http://schemas.openxmlformats.org/officeDocument/2006/relationships/image" Target="../media/image70.png"/><Relationship Id="rId10" Type="http://schemas.openxmlformats.org/officeDocument/2006/relationships/tags" Target="../tags/tag629.xml"/><Relationship Id="rId1" Type="http://schemas.openxmlformats.org/officeDocument/2006/relationships/tags" Target="../tags/tag623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641.xml"/><Relationship Id="rId8" Type="http://schemas.openxmlformats.org/officeDocument/2006/relationships/image" Target="../media/image73.png"/><Relationship Id="rId7" Type="http://schemas.openxmlformats.org/officeDocument/2006/relationships/tags" Target="../tags/tag640.xml"/><Relationship Id="rId6" Type="http://schemas.openxmlformats.org/officeDocument/2006/relationships/image" Target="../media/image72.png"/><Relationship Id="rId5" Type="http://schemas.openxmlformats.org/officeDocument/2006/relationships/tags" Target="../tags/tag639.xml"/><Relationship Id="rId4" Type="http://schemas.openxmlformats.org/officeDocument/2006/relationships/tags" Target="../tags/tag638.xml"/><Relationship Id="rId3" Type="http://schemas.openxmlformats.org/officeDocument/2006/relationships/tags" Target="../tags/tag637.xml"/><Relationship Id="rId2" Type="http://schemas.openxmlformats.org/officeDocument/2006/relationships/tags" Target="../tags/tag636.xml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644.xml"/><Relationship Id="rId11" Type="http://schemas.openxmlformats.org/officeDocument/2006/relationships/tags" Target="../tags/tag643.xml"/><Relationship Id="rId10" Type="http://schemas.openxmlformats.org/officeDocument/2006/relationships/tags" Target="../tags/tag642.xml"/><Relationship Id="rId1" Type="http://schemas.openxmlformats.org/officeDocument/2006/relationships/tags" Target="../tags/tag635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653.xml"/><Relationship Id="rId8" Type="http://schemas.openxmlformats.org/officeDocument/2006/relationships/tags" Target="../tags/tag652.xml"/><Relationship Id="rId7" Type="http://schemas.openxmlformats.org/officeDocument/2006/relationships/tags" Target="../tags/tag651.xml"/><Relationship Id="rId6" Type="http://schemas.openxmlformats.org/officeDocument/2006/relationships/tags" Target="../tags/tag650.xml"/><Relationship Id="rId5" Type="http://schemas.openxmlformats.org/officeDocument/2006/relationships/tags" Target="../tags/tag649.xml"/><Relationship Id="rId4" Type="http://schemas.openxmlformats.org/officeDocument/2006/relationships/tags" Target="../tags/tag648.xml"/><Relationship Id="rId33" Type="http://schemas.openxmlformats.org/officeDocument/2006/relationships/slideLayout" Target="../slideLayouts/slideLayout6.xml"/><Relationship Id="rId32" Type="http://schemas.openxmlformats.org/officeDocument/2006/relationships/tags" Target="../tags/tag670.xml"/><Relationship Id="rId31" Type="http://schemas.openxmlformats.org/officeDocument/2006/relationships/image" Target="../media/image79.jpeg"/><Relationship Id="rId30" Type="http://schemas.openxmlformats.org/officeDocument/2006/relationships/tags" Target="../tags/tag669.xml"/><Relationship Id="rId3" Type="http://schemas.openxmlformats.org/officeDocument/2006/relationships/tags" Target="../tags/tag647.xml"/><Relationship Id="rId29" Type="http://schemas.openxmlformats.org/officeDocument/2006/relationships/tags" Target="../tags/tag668.xml"/><Relationship Id="rId28" Type="http://schemas.openxmlformats.org/officeDocument/2006/relationships/tags" Target="../tags/tag667.xml"/><Relationship Id="rId27" Type="http://schemas.openxmlformats.org/officeDocument/2006/relationships/image" Target="../media/image78.png"/><Relationship Id="rId26" Type="http://schemas.openxmlformats.org/officeDocument/2006/relationships/tags" Target="../tags/tag666.xml"/><Relationship Id="rId25" Type="http://schemas.openxmlformats.org/officeDocument/2006/relationships/tags" Target="../tags/tag665.xml"/><Relationship Id="rId24" Type="http://schemas.openxmlformats.org/officeDocument/2006/relationships/tags" Target="../tags/tag664.xml"/><Relationship Id="rId23" Type="http://schemas.openxmlformats.org/officeDocument/2006/relationships/image" Target="../media/image77.jpeg"/><Relationship Id="rId22" Type="http://schemas.openxmlformats.org/officeDocument/2006/relationships/tags" Target="../tags/tag663.xml"/><Relationship Id="rId21" Type="http://schemas.openxmlformats.org/officeDocument/2006/relationships/tags" Target="../tags/tag662.xml"/><Relationship Id="rId20" Type="http://schemas.openxmlformats.org/officeDocument/2006/relationships/tags" Target="../tags/tag661.xml"/><Relationship Id="rId2" Type="http://schemas.openxmlformats.org/officeDocument/2006/relationships/tags" Target="../tags/tag646.xml"/><Relationship Id="rId19" Type="http://schemas.openxmlformats.org/officeDocument/2006/relationships/image" Target="../media/image76.png"/><Relationship Id="rId18" Type="http://schemas.openxmlformats.org/officeDocument/2006/relationships/tags" Target="../tags/tag660.xml"/><Relationship Id="rId17" Type="http://schemas.openxmlformats.org/officeDocument/2006/relationships/tags" Target="../tags/tag659.xml"/><Relationship Id="rId16" Type="http://schemas.openxmlformats.org/officeDocument/2006/relationships/tags" Target="../tags/tag658.xml"/><Relationship Id="rId15" Type="http://schemas.openxmlformats.org/officeDocument/2006/relationships/image" Target="../media/image75.png"/><Relationship Id="rId14" Type="http://schemas.openxmlformats.org/officeDocument/2006/relationships/tags" Target="../tags/tag657.xml"/><Relationship Id="rId13" Type="http://schemas.openxmlformats.org/officeDocument/2006/relationships/tags" Target="../tags/tag656.xml"/><Relationship Id="rId12" Type="http://schemas.openxmlformats.org/officeDocument/2006/relationships/image" Target="../media/image74.png"/><Relationship Id="rId11" Type="http://schemas.openxmlformats.org/officeDocument/2006/relationships/tags" Target="../tags/tag655.xml"/><Relationship Id="rId10" Type="http://schemas.openxmlformats.org/officeDocument/2006/relationships/tags" Target="../tags/tag654.xml"/><Relationship Id="rId1" Type="http://schemas.openxmlformats.org/officeDocument/2006/relationships/tags" Target="../tags/tag645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679.xml"/><Relationship Id="rId8" Type="http://schemas.openxmlformats.org/officeDocument/2006/relationships/tags" Target="../tags/tag678.xml"/><Relationship Id="rId7" Type="http://schemas.openxmlformats.org/officeDocument/2006/relationships/tags" Target="../tags/tag677.xml"/><Relationship Id="rId6" Type="http://schemas.openxmlformats.org/officeDocument/2006/relationships/tags" Target="../tags/tag676.xml"/><Relationship Id="rId5" Type="http://schemas.openxmlformats.org/officeDocument/2006/relationships/tags" Target="../tags/tag675.xml"/><Relationship Id="rId4" Type="http://schemas.openxmlformats.org/officeDocument/2006/relationships/tags" Target="../tags/tag674.xml"/><Relationship Id="rId3" Type="http://schemas.openxmlformats.org/officeDocument/2006/relationships/tags" Target="../tags/tag673.xml"/><Relationship Id="rId28" Type="http://schemas.openxmlformats.org/officeDocument/2006/relationships/slideLayout" Target="../slideLayouts/slideLayout6.xml"/><Relationship Id="rId27" Type="http://schemas.openxmlformats.org/officeDocument/2006/relationships/tags" Target="../tags/tag695.xml"/><Relationship Id="rId26" Type="http://schemas.openxmlformats.org/officeDocument/2006/relationships/tags" Target="../tags/tag694.xml"/><Relationship Id="rId25" Type="http://schemas.openxmlformats.org/officeDocument/2006/relationships/tags" Target="../tags/tag693.xml"/><Relationship Id="rId24" Type="http://schemas.openxmlformats.org/officeDocument/2006/relationships/tags" Target="../tags/tag692.xml"/><Relationship Id="rId23" Type="http://schemas.openxmlformats.org/officeDocument/2006/relationships/tags" Target="../tags/tag691.xml"/><Relationship Id="rId22" Type="http://schemas.openxmlformats.org/officeDocument/2006/relationships/tags" Target="../tags/tag690.xml"/><Relationship Id="rId21" Type="http://schemas.openxmlformats.org/officeDocument/2006/relationships/tags" Target="../tags/tag689.xml"/><Relationship Id="rId20" Type="http://schemas.openxmlformats.org/officeDocument/2006/relationships/tags" Target="../tags/tag688.xml"/><Relationship Id="rId2" Type="http://schemas.openxmlformats.org/officeDocument/2006/relationships/tags" Target="../tags/tag672.xml"/><Relationship Id="rId19" Type="http://schemas.openxmlformats.org/officeDocument/2006/relationships/tags" Target="../tags/tag687.xml"/><Relationship Id="rId18" Type="http://schemas.openxmlformats.org/officeDocument/2006/relationships/tags" Target="../tags/tag686.xml"/><Relationship Id="rId17" Type="http://schemas.openxmlformats.org/officeDocument/2006/relationships/tags" Target="../tags/tag685.xml"/><Relationship Id="rId16" Type="http://schemas.openxmlformats.org/officeDocument/2006/relationships/tags" Target="../tags/tag684.xml"/><Relationship Id="rId15" Type="http://schemas.openxmlformats.org/officeDocument/2006/relationships/tags" Target="../tags/tag683.xml"/><Relationship Id="rId14" Type="http://schemas.openxmlformats.org/officeDocument/2006/relationships/tags" Target="../tags/tag682.xml"/><Relationship Id="rId13" Type="http://schemas.openxmlformats.org/officeDocument/2006/relationships/image" Target="../media/image81.png"/><Relationship Id="rId12" Type="http://schemas.openxmlformats.org/officeDocument/2006/relationships/tags" Target="../tags/tag681.xml"/><Relationship Id="rId11" Type="http://schemas.openxmlformats.org/officeDocument/2006/relationships/image" Target="../media/image80.png"/><Relationship Id="rId10" Type="http://schemas.openxmlformats.org/officeDocument/2006/relationships/tags" Target="../tags/tag680.xml"/><Relationship Id="rId1" Type="http://schemas.openxmlformats.org/officeDocument/2006/relationships/tags" Target="../tags/tag671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704.xml"/><Relationship Id="rId8" Type="http://schemas.openxmlformats.org/officeDocument/2006/relationships/tags" Target="../tags/tag703.xml"/><Relationship Id="rId7" Type="http://schemas.openxmlformats.org/officeDocument/2006/relationships/tags" Target="../tags/tag702.xml"/><Relationship Id="rId6" Type="http://schemas.openxmlformats.org/officeDocument/2006/relationships/tags" Target="../tags/tag701.xml"/><Relationship Id="rId5" Type="http://schemas.openxmlformats.org/officeDocument/2006/relationships/tags" Target="../tags/tag700.xml"/><Relationship Id="rId4" Type="http://schemas.openxmlformats.org/officeDocument/2006/relationships/tags" Target="../tags/tag699.xml"/><Relationship Id="rId33" Type="http://schemas.openxmlformats.org/officeDocument/2006/relationships/slideLayout" Target="../slideLayouts/slideLayout6.xml"/><Relationship Id="rId32" Type="http://schemas.openxmlformats.org/officeDocument/2006/relationships/tags" Target="../tags/tag726.xml"/><Relationship Id="rId31" Type="http://schemas.openxmlformats.org/officeDocument/2006/relationships/tags" Target="../tags/tag725.xml"/><Relationship Id="rId30" Type="http://schemas.openxmlformats.org/officeDocument/2006/relationships/tags" Target="../tags/tag724.xml"/><Relationship Id="rId3" Type="http://schemas.openxmlformats.org/officeDocument/2006/relationships/tags" Target="../tags/tag698.xml"/><Relationship Id="rId29" Type="http://schemas.openxmlformats.org/officeDocument/2006/relationships/tags" Target="../tags/tag723.xml"/><Relationship Id="rId28" Type="http://schemas.openxmlformats.org/officeDocument/2006/relationships/tags" Target="../tags/tag722.xml"/><Relationship Id="rId27" Type="http://schemas.openxmlformats.org/officeDocument/2006/relationships/tags" Target="../tags/tag721.xml"/><Relationship Id="rId26" Type="http://schemas.openxmlformats.org/officeDocument/2006/relationships/image" Target="../media/image82.jpeg"/><Relationship Id="rId25" Type="http://schemas.openxmlformats.org/officeDocument/2006/relationships/tags" Target="../tags/tag720.xml"/><Relationship Id="rId24" Type="http://schemas.openxmlformats.org/officeDocument/2006/relationships/tags" Target="../tags/tag719.xml"/><Relationship Id="rId23" Type="http://schemas.openxmlformats.org/officeDocument/2006/relationships/tags" Target="../tags/tag718.xml"/><Relationship Id="rId22" Type="http://schemas.openxmlformats.org/officeDocument/2006/relationships/tags" Target="../tags/tag717.xml"/><Relationship Id="rId21" Type="http://schemas.openxmlformats.org/officeDocument/2006/relationships/tags" Target="../tags/tag716.xml"/><Relationship Id="rId20" Type="http://schemas.openxmlformats.org/officeDocument/2006/relationships/tags" Target="../tags/tag715.xml"/><Relationship Id="rId2" Type="http://schemas.openxmlformats.org/officeDocument/2006/relationships/tags" Target="../tags/tag697.xml"/><Relationship Id="rId19" Type="http://schemas.openxmlformats.org/officeDocument/2006/relationships/tags" Target="../tags/tag714.xml"/><Relationship Id="rId18" Type="http://schemas.openxmlformats.org/officeDocument/2006/relationships/tags" Target="../tags/tag713.xml"/><Relationship Id="rId17" Type="http://schemas.openxmlformats.org/officeDocument/2006/relationships/tags" Target="../tags/tag712.xml"/><Relationship Id="rId16" Type="http://schemas.openxmlformats.org/officeDocument/2006/relationships/tags" Target="../tags/tag711.xml"/><Relationship Id="rId15" Type="http://schemas.openxmlformats.org/officeDocument/2006/relationships/tags" Target="../tags/tag710.xml"/><Relationship Id="rId14" Type="http://schemas.openxmlformats.org/officeDocument/2006/relationships/tags" Target="../tags/tag709.xml"/><Relationship Id="rId13" Type="http://schemas.openxmlformats.org/officeDocument/2006/relationships/tags" Target="../tags/tag708.xml"/><Relationship Id="rId12" Type="http://schemas.openxmlformats.org/officeDocument/2006/relationships/tags" Target="../tags/tag707.xml"/><Relationship Id="rId11" Type="http://schemas.openxmlformats.org/officeDocument/2006/relationships/tags" Target="../tags/tag706.xml"/><Relationship Id="rId10" Type="http://schemas.openxmlformats.org/officeDocument/2006/relationships/tags" Target="../tags/tag705.xml"/><Relationship Id="rId1" Type="http://schemas.openxmlformats.org/officeDocument/2006/relationships/tags" Target="../tags/tag696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735.xml"/><Relationship Id="rId8" Type="http://schemas.openxmlformats.org/officeDocument/2006/relationships/tags" Target="../tags/tag734.xml"/><Relationship Id="rId7" Type="http://schemas.openxmlformats.org/officeDocument/2006/relationships/tags" Target="../tags/tag733.xml"/><Relationship Id="rId6" Type="http://schemas.openxmlformats.org/officeDocument/2006/relationships/tags" Target="../tags/tag732.xml"/><Relationship Id="rId5" Type="http://schemas.openxmlformats.org/officeDocument/2006/relationships/tags" Target="../tags/tag731.xml"/><Relationship Id="rId4" Type="http://schemas.openxmlformats.org/officeDocument/2006/relationships/tags" Target="../tags/tag730.xml"/><Relationship Id="rId3" Type="http://schemas.openxmlformats.org/officeDocument/2006/relationships/tags" Target="../tags/tag729.xml"/><Relationship Id="rId2" Type="http://schemas.openxmlformats.org/officeDocument/2006/relationships/tags" Target="../tags/tag728.xml"/><Relationship Id="rId12" Type="http://schemas.openxmlformats.org/officeDocument/2006/relationships/slideLayout" Target="../slideLayouts/slideLayout6.xml"/><Relationship Id="rId11" Type="http://schemas.openxmlformats.org/officeDocument/2006/relationships/tags" Target="../tags/tag737.xml"/><Relationship Id="rId10" Type="http://schemas.openxmlformats.org/officeDocument/2006/relationships/tags" Target="../tags/tag736.xml"/><Relationship Id="rId1" Type="http://schemas.openxmlformats.org/officeDocument/2006/relationships/tags" Target="../tags/tag727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746.xml"/><Relationship Id="rId8" Type="http://schemas.openxmlformats.org/officeDocument/2006/relationships/tags" Target="../tags/tag745.xml"/><Relationship Id="rId7" Type="http://schemas.openxmlformats.org/officeDocument/2006/relationships/tags" Target="../tags/tag744.xml"/><Relationship Id="rId6" Type="http://schemas.openxmlformats.org/officeDocument/2006/relationships/tags" Target="../tags/tag743.xml"/><Relationship Id="rId5" Type="http://schemas.openxmlformats.org/officeDocument/2006/relationships/tags" Target="../tags/tag742.xml"/><Relationship Id="rId4" Type="http://schemas.openxmlformats.org/officeDocument/2006/relationships/tags" Target="../tags/tag741.xml"/><Relationship Id="rId3" Type="http://schemas.openxmlformats.org/officeDocument/2006/relationships/tags" Target="../tags/tag740.xml"/><Relationship Id="rId29" Type="http://schemas.openxmlformats.org/officeDocument/2006/relationships/slideLayout" Target="../slideLayouts/slideLayout6.xml"/><Relationship Id="rId28" Type="http://schemas.openxmlformats.org/officeDocument/2006/relationships/tags" Target="../tags/tag760.xml"/><Relationship Id="rId27" Type="http://schemas.openxmlformats.org/officeDocument/2006/relationships/tags" Target="../tags/tag759.xml"/><Relationship Id="rId26" Type="http://schemas.openxmlformats.org/officeDocument/2006/relationships/image" Target="../media/image87.jpeg"/><Relationship Id="rId25" Type="http://schemas.openxmlformats.org/officeDocument/2006/relationships/tags" Target="../tags/tag758.xml"/><Relationship Id="rId24" Type="http://schemas.openxmlformats.org/officeDocument/2006/relationships/tags" Target="../tags/tag757.xml"/><Relationship Id="rId23" Type="http://schemas.openxmlformats.org/officeDocument/2006/relationships/image" Target="../media/image86.png"/><Relationship Id="rId22" Type="http://schemas.openxmlformats.org/officeDocument/2006/relationships/tags" Target="../tags/tag756.xml"/><Relationship Id="rId21" Type="http://schemas.openxmlformats.org/officeDocument/2006/relationships/tags" Target="../tags/tag755.xml"/><Relationship Id="rId20" Type="http://schemas.openxmlformats.org/officeDocument/2006/relationships/image" Target="../media/image85.png"/><Relationship Id="rId2" Type="http://schemas.openxmlformats.org/officeDocument/2006/relationships/tags" Target="../tags/tag739.xml"/><Relationship Id="rId19" Type="http://schemas.openxmlformats.org/officeDocument/2006/relationships/tags" Target="../tags/tag754.xml"/><Relationship Id="rId18" Type="http://schemas.openxmlformats.org/officeDocument/2006/relationships/tags" Target="../tags/tag753.xml"/><Relationship Id="rId17" Type="http://schemas.openxmlformats.org/officeDocument/2006/relationships/tags" Target="../tags/tag752.xml"/><Relationship Id="rId16" Type="http://schemas.openxmlformats.org/officeDocument/2006/relationships/image" Target="../media/image84.jpeg"/><Relationship Id="rId15" Type="http://schemas.openxmlformats.org/officeDocument/2006/relationships/tags" Target="../tags/tag751.xml"/><Relationship Id="rId14" Type="http://schemas.openxmlformats.org/officeDocument/2006/relationships/tags" Target="../tags/tag750.xml"/><Relationship Id="rId13" Type="http://schemas.openxmlformats.org/officeDocument/2006/relationships/tags" Target="../tags/tag749.xml"/><Relationship Id="rId12" Type="http://schemas.openxmlformats.org/officeDocument/2006/relationships/image" Target="../media/image83.jpeg"/><Relationship Id="rId11" Type="http://schemas.openxmlformats.org/officeDocument/2006/relationships/tags" Target="../tags/tag748.xml"/><Relationship Id="rId10" Type="http://schemas.openxmlformats.org/officeDocument/2006/relationships/tags" Target="../tags/tag747.xml"/><Relationship Id="rId1" Type="http://schemas.openxmlformats.org/officeDocument/2006/relationships/tags" Target="../tags/tag738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768.xml"/><Relationship Id="rId8" Type="http://schemas.openxmlformats.org/officeDocument/2006/relationships/tags" Target="../tags/tag767.xml"/><Relationship Id="rId7" Type="http://schemas.openxmlformats.org/officeDocument/2006/relationships/image" Target="../media/image88.jpeg"/><Relationship Id="rId6" Type="http://schemas.openxmlformats.org/officeDocument/2006/relationships/tags" Target="../tags/tag766.xml"/><Relationship Id="rId5" Type="http://schemas.openxmlformats.org/officeDocument/2006/relationships/tags" Target="../tags/tag765.xml"/><Relationship Id="rId4" Type="http://schemas.openxmlformats.org/officeDocument/2006/relationships/tags" Target="../tags/tag764.xml"/><Relationship Id="rId3" Type="http://schemas.openxmlformats.org/officeDocument/2006/relationships/tags" Target="../tags/tag763.xml"/><Relationship Id="rId21" Type="http://schemas.openxmlformats.org/officeDocument/2006/relationships/slideLayout" Target="../slideLayouts/slideLayout6.xml"/><Relationship Id="rId20" Type="http://schemas.openxmlformats.org/officeDocument/2006/relationships/tags" Target="../tags/tag775.xml"/><Relationship Id="rId2" Type="http://schemas.openxmlformats.org/officeDocument/2006/relationships/tags" Target="../tags/tag762.xml"/><Relationship Id="rId19" Type="http://schemas.openxmlformats.org/officeDocument/2006/relationships/tags" Target="../tags/tag774.xml"/><Relationship Id="rId18" Type="http://schemas.openxmlformats.org/officeDocument/2006/relationships/image" Target="../media/image90.png"/><Relationship Id="rId17" Type="http://schemas.openxmlformats.org/officeDocument/2006/relationships/tags" Target="../tags/tag773.xml"/><Relationship Id="rId16" Type="http://schemas.microsoft.com/office/2007/relationships/media" Target="../media/media5.mp4"/><Relationship Id="rId15" Type="http://schemas.openxmlformats.org/officeDocument/2006/relationships/video" Target="../media/media5.mp4"/><Relationship Id="rId14" Type="http://schemas.openxmlformats.org/officeDocument/2006/relationships/tags" Target="../tags/tag772.xml"/><Relationship Id="rId13" Type="http://schemas.openxmlformats.org/officeDocument/2006/relationships/tags" Target="../tags/tag771.xml"/><Relationship Id="rId12" Type="http://schemas.openxmlformats.org/officeDocument/2006/relationships/tags" Target="../tags/tag770.xml"/><Relationship Id="rId11" Type="http://schemas.openxmlformats.org/officeDocument/2006/relationships/image" Target="../media/image89.png"/><Relationship Id="rId10" Type="http://schemas.openxmlformats.org/officeDocument/2006/relationships/tags" Target="../tags/tag769.xml"/><Relationship Id="rId1" Type="http://schemas.openxmlformats.org/officeDocument/2006/relationships/tags" Target="../tags/tag761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784.xml"/><Relationship Id="rId8" Type="http://schemas.openxmlformats.org/officeDocument/2006/relationships/tags" Target="../tags/tag783.xml"/><Relationship Id="rId7" Type="http://schemas.openxmlformats.org/officeDocument/2006/relationships/tags" Target="../tags/tag782.xml"/><Relationship Id="rId6" Type="http://schemas.openxmlformats.org/officeDocument/2006/relationships/tags" Target="../tags/tag781.xml"/><Relationship Id="rId5" Type="http://schemas.openxmlformats.org/officeDocument/2006/relationships/tags" Target="../tags/tag780.xml"/><Relationship Id="rId4" Type="http://schemas.openxmlformats.org/officeDocument/2006/relationships/tags" Target="../tags/tag779.xml"/><Relationship Id="rId3" Type="http://schemas.openxmlformats.org/officeDocument/2006/relationships/tags" Target="../tags/tag778.xml"/><Relationship Id="rId20" Type="http://schemas.openxmlformats.org/officeDocument/2006/relationships/slideLayout" Target="../slideLayouts/slideLayout6.xml"/><Relationship Id="rId2" Type="http://schemas.openxmlformats.org/officeDocument/2006/relationships/tags" Target="../tags/tag777.xml"/><Relationship Id="rId19" Type="http://schemas.openxmlformats.org/officeDocument/2006/relationships/tags" Target="../tags/tag794.xml"/><Relationship Id="rId18" Type="http://schemas.openxmlformats.org/officeDocument/2006/relationships/tags" Target="../tags/tag793.xml"/><Relationship Id="rId17" Type="http://schemas.openxmlformats.org/officeDocument/2006/relationships/tags" Target="../tags/tag792.xml"/><Relationship Id="rId16" Type="http://schemas.openxmlformats.org/officeDocument/2006/relationships/tags" Target="../tags/tag791.xml"/><Relationship Id="rId15" Type="http://schemas.openxmlformats.org/officeDocument/2006/relationships/tags" Target="../tags/tag790.xml"/><Relationship Id="rId14" Type="http://schemas.openxmlformats.org/officeDocument/2006/relationships/tags" Target="../tags/tag789.xml"/><Relationship Id="rId13" Type="http://schemas.openxmlformats.org/officeDocument/2006/relationships/tags" Target="../tags/tag788.xml"/><Relationship Id="rId12" Type="http://schemas.openxmlformats.org/officeDocument/2006/relationships/tags" Target="../tags/tag787.xml"/><Relationship Id="rId11" Type="http://schemas.openxmlformats.org/officeDocument/2006/relationships/tags" Target="../tags/tag786.xml"/><Relationship Id="rId10" Type="http://schemas.openxmlformats.org/officeDocument/2006/relationships/tags" Target="../tags/tag785.xml"/><Relationship Id="rId1" Type="http://schemas.openxmlformats.org/officeDocument/2006/relationships/tags" Target="../tags/tag776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803.xml"/><Relationship Id="rId8" Type="http://schemas.openxmlformats.org/officeDocument/2006/relationships/tags" Target="../tags/tag802.xml"/><Relationship Id="rId7" Type="http://schemas.openxmlformats.org/officeDocument/2006/relationships/tags" Target="../tags/tag801.xml"/><Relationship Id="rId6" Type="http://schemas.openxmlformats.org/officeDocument/2006/relationships/tags" Target="../tags/tag800.xml"/><Relationship Id="rId5" Type="http://schemas.openxmlformats.org/officeDocument/2006/relationships/tags" Target="../tags/tag799.xml"/><Relationship Id="rId4" Type="http://schemas.openxmlformats.org/officeDocument/2006/relationships/tags" Target="../tags/tag798.xml"/><Relationship Id="rId3" Type="http://schemas.openxmlformats.org/officeDocument/2006/relationships/tags" Target="../tags/tag797.xml"/><Relationship Id="rId25" Type="http://schemas.openxmlformats.org/officeDocument/2006/relationships/slideLayout" Target="../slideLayouts/slideLayout6.xml"/><Relationship Id="rId24" Type="http://schemas.openxmlformats.org/officeDocument/2006/relationships/image" Target="../media/image95.png"/><Relationship Id="rId23" Type="http://schemas.openxmlformats.org/officeDocument/2006/relationships/tags" Target="../tags/tag813.xml"/><Relationship Id="rId22" Type="http://schemas.openxmlformats.org/officeDocument/2006/relationships/tags" Target="../tags/tag812.xml"/><Relationship Id="rId21" Type="http://schemas.openxmlformats.org/officeDocument/2006/relationships/image" Target="../media/image94.jpeg"/><Relationship Id="rId20" Type="http://schemas.openxmlformats.org/officeDocument/2006/relationships/tags" Target="../tags/tag811.xml"/><Relationship Id="rId2" Type="http://schemas.openxmlformats.org/officeDocument/2006/relationships/tags" Target="../tags/tag796.xml"/><Relationship Id="rId19" Type="http://schemas.openxmlformats.org/officeDocument/2006/relationships/tags" Target="../tags/tag810.xml"/><Relationship Id="rId18" Type="http://schemas.openxmlformats.org/officeDocument/2006/relationships/image" Target="../media/image93.jpeg"/><Relationship Id="rId17" Type="http://schemas.openxmlformats.org/officeDocument/2006/relationships/tags" Target="../tags/tag809.xml"/><Relationship Id="rId16" Type="http://schemas.openxmlformats.org/officeDocument/2006/relationships/tags" Target="../tags/tag808.xml"/><Relationship Id="rId15" Type="http://schemas.openxmlformats.org/officeDocument/2006/relationships/image" Target="../media/image92.jpeg"/><Relationship Id="rId14" Type="http://schemas.openxmlformats.org/officeDocument/2006/relationships/tags" Target="../tags/tag807.xml"/><Relationship Id="rId13" Type="http://schemas.openxmlformats.org/officeDocument/2006/relationships/tags" Target="../tags/tag806.xml"/><Relationship Id="rId12" Type="http://schemas.openxmlformats.org/officeDocument/2006/relationships/image" Target="../media/image91.GIF"/><Relationship Id="rId11" Type="http://schemas.openxmlformats.org/officeDocument/2006/relationships/tags" Target="../tags/tag805.xml"/><Relationship Id="rId10" Type="http://schemas.openxmlformats.org/officeDocument/2006/relationships/tags" Target="../tags/tag804.xml"/><Relationship Id="rId1" Type="http://schemas.openxmlformats.org/officeDocument/2006/relationships/tags" Target="../tags/tag795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492.xml"/><Relationship Id="rId8" Type="http://schemas.openxmlformats.org/officeDocument/2006/relationships/image" Target="../media/image4.png"/><Relationship Id="rId7" Type="http://schemas.openxmlformats.org/officeDocument/2006/relationships/tags" Target="../tags/tag491.xml"/><Relationship Id="rId6" Type="http://schemas.openxmlformats.org/officeDocument/2006/relationships/image" Target="../media/image1.png"/><Relationship Id="rId5" Type="http://schemas.openxmlformats.org/officeDocument/2006/relationships/tags" Target="../tags/tag490.xml"/><Relationship Id="rId4" Type="http://schemas.openxmlformats.org/officeDocument/2006/relationships/tags" Target="../tags/tag489.xml"/><Relationship Id="rId3" Type="http://schemas.openxmlformats.org/officeDocument/2006/relationships/tags" Target="../tags/tag488.xml"/><Relationship Id="rId2" Type="http://schemas.openxmlformats.org/officeDocument/2006/relationships/tags" Target="../tags/tag487.xml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8.xml"/><Relationship Id="rId14" Type="http://schemas.openxmlformats.org/officeDocument/2006/relationships/tags" Target="../tags/tag497.xml"/><Relationship Id="rId13" Type="http://schemas.openxmlformats.org/officeDocument/2006/relationships/tags" Target="../tags/tag496.xml"/><Relationship Id="rId12" Type="http://schemas.openxmlformats.org/officeDocument/2006/relationships/tags" Target="../tags/tag495.xml"/><Relationship Id="rId11" Type="http://schemas.openxmlformats.org/officeDocument/2006/relationships/tags" Target="../tags/tag494.xml"/><Relationship Id="rId10" Type="http://schemas.openxmlformats.org/officeDocument/2006/relationships/tags" Target="../tags/tag493.xml"/><Relationship Id="rId1" Type="http://schemas.openxmlformats.org/officeDocument/2006/relationships/tags" Target="../tags/tag486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816.xml"/><Relationship Id="rId2" Type="http://schemas.openxmlformats.org/officeDocument/2006/relationships/tags" Target="../tags/tag815.xml"/><Relationship Id="rId1" Type="http://schemas.openxmlformats.org/officeDocument/2006/relationships/tags" Target="../tags/tag814.xml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tags" Target="../tags/tag820.xml"/><Relationship Id="rId4" Type="http://schemas.openxmlformats.org/officeDocument/2006/relationships/image" Target="../media/image96.png"/><Relationship Id="rId3" Type="http://schemas.openxmlformats.org/officeDocument/2006/relationships/tags" Target="../tags/tag819.xml"/><Relationship Id="rId2" Type="http://schemas.openxmlformats.org/officeDocument/2006/relationships/tags" Target="../tags/tag818.xml"/><Relationship Id="rId1" Type="http://schemas.openxmlformats.org/officeDocument/2006/relationships/tags" Target="../tags/tag817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826.xml"/><Relationship Id="rId8" Type="http://schemas.openxmlformats.org/officeDocument/2006/relationships/image" Target="../media/image98.png"/><Relationship Id="rId7" Type="http://schemas.openxmlformats.org/officeDocument/2006/relationships/tags" Target="../tags/tag825.xml"/><Relationship Id="rId6" Type="http://schemas.openxmlformats.org/officeDocument/2006/relationships/image" Target="../media/image97.png"/><Relationship Id="rId5" Type="http://schemas.openxmlformats.org/officeDocument/2006/relationships/tags" Target="../tags/tag824.xml"/><Relationship Id="rId4" Type="http://schemas.openxmlformats.org/officeDocument/2006/relationships/tags" Target="../tags/tag823.xml"/><Relationship Id="rId3" Type="http://schemas.openxmlformats.org/officeDocument/2006/relationships/image" Target="../media/image64.png"/><Relationship Id="rId2" Type="http://schemas.openxmlformats.org/officeDocument/2006/relationships/tags" Target="../tags/tag822.xml"/><Relationship Id="rId10" Type="http://schemas.openxmlformats.org/officeDocument/2006/relationships/slideLayout" Target="../slideLayouts/slideLayout14.xml"/><Relationship Id="rId1" Type="http://schemas.openxmlformats.org/officeDocument/2006/relationships/tags" Target="../tags/tag821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835.xml"/><Relationship Id="rId8" Type="http://schemas.openxmlformats.org/officeDocument/2006/relationships/tags" Target="../tags/tag834.xml"/><Relationship Id="rId7" Type="http://schemas.openxmlformats.org/officeDocument/2006/relationships/tags" Target="../tags/tag833.xml"/><Relationship Id="rId6" Type="http://schemas.openxmlformats.org/officeDocument/2006/relationships/tags" Target="../tags/tag832.xml"/><Relationship Id="rId5" Type="http://schemas.openxmlformats.org/officeDocument/2006/relationships/tags" Target="../tags/tag831.xml"/><Relationship Id="rId4" Type="http://schemas.openxmlformats.org/officeDocument/2006/relationships/tags" Target="../tags/tag830.xml"/><Relationship Id="rId37" Type="http://schemas.openxmlformats.org/officeDocument/2006/relationships/notesSlide" Target="../notesSlides/notesSlide3.xml"/><Relationship Id="rId36" Type="http://schemas.openxmlformats.org/officeDocument/2006/relationships/slideLayout" Target="../slideLayouts/slideLayout7.xml"/><Relationship Id="rId35" Type="http://schemas.openxmlformats.org/officeDocument/2006/relationships/tags" Target="../tags/tag861.xml"/><Relationship Id="rId34" Type="http://schemas.openxmlformats.org/officeDocument/2006/relationships/tags" Target="../tags/tag860.xml"/><Relationship Id="rId33" Type="http://schemas.openxmlformats.org/officeDocument/2006/relationships/tags" Target="../tags/tag859.xml"/><Relationship Id="rId32" Type="http://schemas.openxmlformats.org/officeDocument/2006/relationships/tags" Target="../tags/tag858.xml"/><Relationship Id="rId31" Type="http://schemas.openxmlformats.org/officeDocument/2006/relationships/tags" Target="../tags/tag857.xml"/><Relationship Id="rId30" Type="http://schemas.openxmlformats.org/officeDocument/2006/relationships/tags" Target="../tags/tag856.xml"/><Relationship Id="rId3" Type="http://schemas.openxmlformats.org/officeDocument/2006/relationships/tags" Target="../tags/tag829.xml"/><Relationship Id="rId29" Type="http://schemas.openxmlformats.org/officeDocument/2006/relationships/tags" Target="../tags/tag855.xml"/><Relationship Id="rId28" Type="http://schemas.openxmlformats.org/officeDocument/2006/relationships/tags" Target="../tags/tag854.xml"/><Relationship Id="rId27" Type="http://schemas.openxmlformats.org/officeDocument/2006/relationships/tags" Target="../tags/tag853.xml"/><Relationship Id="rId26" Type="http://schemas.openxmlformats.org/officeDocument/2006/relationships/tags" Target="../tags/tag852.xml"/><Relationship Id="rId25" Type="http://schemas.openxmlformats.org/officeDocument/2006/relationships/tags" Target="../tags/tag851.xml"/><Relationship Id="rId24" Type="http://schemas.openxmlformats.org/officeDocument/2006/relationships/tags" Target="../tags/tag850.xml"/><Relationship Id="rId23" Type="http://schemas.openxmlformats.org/officeDocument/2006/relationships/tags" Target="../tags/tag849.xml"/><Relationship Id="rId22" Type="http://schemas.openxmlformats.org/officeDocument/2006/relationships/tags" Target="../tags/tag848.xml"/><Relationship Id="rId21" Type="http://schemas.openxmlformats.org/officeDocument/2006/relationships/tags" Target="../tags/tag847.xml"/><Relationship Id="rId20" Type="http://schemas.openxmlformats.org/officeDocument/2006/relationships/tags" Target="../tags/tag846.xml"/><Relationship Id="rId2" Type="http://schemas.openxmlformats.org/officeDocument/2006/relationships/tags" Target="../tags/tag828.xml"/><Relationship Id="rId19" Type="http://schemas.openxmlformats.org/officeDocument/2006/relationships/tags" Target="../tags/tag845.xml"/><Relationship Id="rId18" Type="http://schemas.openxmlformats.org/officeDocument/2006/relationships/tags" Target="../tags/tag844.xml"/><Relationship Id="rId17" Type="http://schemas.openxmlformats.org/officeDocument/2006/relationships/tags" Target="../tags/tag843.xml"/><Relationship Id="rId16" Type="http://schemas.openxmlformats.org/officeDocument/2006/relationships/tags" Target="../tags/tag842.xml"/><Relationship Id="rId15" Type="http://schemas.openxmlformats.org/officeDocument/2006/relationships/tags" Target="../tags/tag841.xml"/><Relationship Id="rId14" Type="http://schemas.openxmlformats.org/officeDocument/2006/relationships/tags" Target="../tags/tag840.xml"/><Relationship Id="rId13" Type="http://schemas.openxmlformats.org/officeDocument/2006/relationships/tags" Target="../tags/tag839.xml"/><Relationship Id="rId12" Type="http://schemas.openxmlformats.org/officeDocument/2006/relationships/tags" Target="../tags/tag838.xml"/><Relationship Id="rId11" Type="http://schemas.openxmlformats.org/officeDocument/2006/relationships/tags" Target="../tags/tag837.xml"/><Relationship Id="rId10" Type="http://schemas.openxmlformats.org/officeDocument/2006/relationships/tags" Target="../tags/tag836.xml"/><Relationship Id="rId1" Type="http://schemas.openxmlformats.org/officeDocument/2006/relationships/tags" Target="../tags/tag827.xml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868.xml"/><Relationship Id="rId3" Type="http://schemas.openxmlformats.org/officeDocument/2006/relationships/tags" Target="../tags/tag867.xml"/><Relationship Id="rId2" Type="http://schemas.openxmlformats.org/officeDocument/2006/relationships/tags" Target="../tags/tag866.xml"/><Relationship Id="rId1" Type="http://schemas.openxmlformats.org/officeDocument/2006/relationships/tags" Target="../tags/tag865.xml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tags" Target="../tags/tag872.xml"/><Relationship Id="rId5" Type="http://schemas.openxmlformats.org/officeDocument/2006/relationships/tags" Target="../tags/tag871.xml"/><Relationship Id="rId4" Type="http://schemas.microsoft.com/office/2007/relationships/hdphoto" Target="../media/image100.wdp"/><Relationship Id="rId3" Type="http://schemas.openxmlformats.org/officeDocument/2006/relationships/image" Target="../media/image99.png"/><Relationship Id="rId2" Type="http://schemas.openxmlformats.org/officeDocument/2006/relationships/tags" Target="../tags/tag870.xml"/><Relationship Id="rId1" Type="http://schemas.openxmlformats.org/officeDocument/2006/relationships/tags" Target="../tags/tag869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506.xml"/><Relationship Id="rId8" Type="http://schemas.openxmlformats.org/officeDocument/2006/relationships/tags" Target="../tags/tag505.xml"/><Relationship Id="rId7" Type="http://schemas.openxmlformats.org/officeDocument/2006/relationships/tags" Target="../tags/tag504.xml"/><Relationship Id="rId6" Type="http://schemas.openxmlformats.org/officeDocument/2006/relationships/image" Target="../media/image41.png"/><Relationship Id="rId5" Type="http://schemas.openxmlformats.org/officeDocument/2006/relationships/tags" Target="../tags/tag503.xml"/><Relationship Id="rId4" Type="http://schemas.openxmlformats.org/officeDocument/2006/relationships/image" Target="../media/image40.jpeg"/><Relationship Id="rId3" Type="http://schemas.openxmlformats.org/officeDocument/2006/relationships/tags" Target="../tags/tag502.xml"/><Relationship Id="rId2" Type="http://schemas.openxmlformats.org/officeDocument/2006/relationships/tags" Target="../tags/tag501.xml"/><Relationship Id="rId18" Type="http://schemas.openxmlformats.org/officeDocument/2006/relationships/slideLayout" Target="../slideLayouts/slideLayout1.xml"/><Relationship Id="rId17" Type="http://schemas.openxmlformats.org/officeDocument/2006/relationships/tags" Target="../tags/tag512.xml"/><Relationship Id="rId16" Type="http://schemas.openxmlformats.org/officeDocument/2006/relationships/tags" Target="../tags/tag511.xml"/><Relationship Id="rId15" Type="http://schemas.openxmlformats.org/officeDocument/2006/relationships/image" Target="../media/image43.jpeg"/><Relationship Id="rId14" Type="http://schemas.openxmlformats.org/officeDocument/2006/relationships/tags" Target="../tags/tag510.xml"/><Relationship Id="rId13" Type="http://schemas.openxmlformats.org/officeDocument/2006/relationships/tags" Target="../tags/tag509.xml"/><Relationship Id="rId12" Type="http://schemas.openxmlformats.org/officeDocument/2006/relationships/tags" Target="../tags/tag508.xml"/><Relationship Id="rId11" Type="http://schemas.openxmlformats.org/officeDocument/2006/relationships/tags" Target="../tags/tag507.xml"/><Relationship Id="rId10" Type="http://schemas.openxmlformats.org/officeDocument/2006/relationships/image" Target="../media/image42.jpeg"/><Relationship Id="rId1" Type="http://schemas.openxmlformats.org/officeDocument/2006/relationships/tags" Target="../tags/tag500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5.jpeg"/><Relationship Id="rId8" Type="http://schemas.openxmlformats.org/officeDocument/2006/relationships/tags" Target="../tags/tag519.xml"/><Relationship Id="rId7" Type="http://schemas.openxmlformats.org/officeDocument/2006/relationships/image" Target="../media/image44.jpeg"/><Relationship Id="rId6" Type="http://schemas.openxmlformats.org/officeDocument/2006/relationships/tags" Target="../tags/tag518.xml"/><Relationship Id="rId5" Type="http://schemas.openxmlformats.org/officeDocument/2006/relationships/tags" Target="../tags/tag517.xml"/><Relationship Id="rId4" Type="http://schemas.openxmlformats.org/officeDocument/2006/relationships/tags" Target="../tags/tag516.xml"/><Relationship Id="rId33" Type="http://schemas.openxmlformats.org/officeDocument/2006/relationships/slideLayout" Target="../slideLayouts/slideLayout6.xml"/><Relationship Id="rId32" Type="http://schemas.openxmlformats.org/officeDocument/2006/relationships/image" Target="../media/image53.jpeg"/><Relationship Id="rId31" Type="http://schemas.openxmlformats.org/officeDocument/2006/relationships/tags" Target="../tags/tag534.xml"/><Relationship Id="rId30" Type="http://schemas.openxmlformats.org/officeDocument/2006/relationships/image" Target="../media/image52.jpeg"/><Relationship Id="rId3" Type="http://schemas.openxmlformats.org/officeDocument/2006/relationships/tags" Target="../tags/tag515.xml"/><Relationship Id="rId29" Type="http://schemas.openxmlformats.org/officeDocument/2006/relationships/tags" Target="../tags/tag533.xml"/><Relationship Id="rId28" Type="http://schemas.openxmlformats.org/officeDocument/2006/relationships/tags" Target="../tags/tag532.xml"/><Relationship Id="rId27" Type="http://schemas.openxmlformats.org/officeDocument/2006/relationships/tags" Target="../tags/tag531.xml"/><Relationship Id="rId26" Type="http://schemas.openxmlformats.org/officeDocument/2006/relationships/image" Target="../media/image51.png"/><Relationship Id="rId25" Type="http://schemas.openxmlformats.org/officeDocument/2006/relationships/tags" Target="../tags/tag530.xml"/><Relationship Id="rId24" Type="http://schemas.openxmlformats.org/officeDocument/2006/relationships/tags" Target="../tags/tag529.xml"/><Relationship Id="rId23" Type="http://schemas.openxmlformats.org/officeDocument/2006/relationships/image" Target="../media/image50.jpeg"/><Relationship Id="rId22" Type="http://schemas.openxmlformats.org/officeDocument/2006/relationships/tags" Target="../tags/tag528.xml"/><Relationship Id="rId21" Type="http://schemas.openxmlformats.org/officeDocument/2006/relationships/tags" Target="../tags/tag527.xml"/><Relationship Id="rId20" Type="http://schemas.openxmlformats.org/officeDocument/2006/relationships/tags" Target="../tags/tag526.xml"/><Relationship Id="rId2" Type="http://schemas.openxmlformats.org/officeDocument/2006/relationships/tags" Target="../tags/tag514.xml"/><Relationship Id="rId19" Type="http://schemas.openxmlformats.org/officeDocument/2006/relationships/image" Target="../media/image49.jpeg"/><Relationship Id="rId18" Type="http://schemas.openxmlformats.org/officeDocument/2006/relationships/tags" Target="../tags/tag525.xml"/><Relationship Id="rId17" Type="http://schemas.openxmlformats.org/officeDocument/2006/relationships/image" Target="../media/image48.jpeg"/><Relationship Id="rId16" Type="http://schemas.openxmlformats.org/officeDocument/2006/relationships/tags" Target="../tags/tag524.xml"/><Relationship Id="rId15" Type="http://schemas.openxmlformats.org/officeDocument/2006/relationships/image" Target="../media/image47.jpeg"/><Relationship Id="rId14" Type="http://schemas.openxmlformats.org/officeDocument/2006/relationships/tags" Target="../tags/tag523.xml"/><Relationship Id="rId13" Type="http://schemas.openxmlformats.org/officeDocument/2006/relationships/tags" Target="../tags/tag522.xml"/><Relationship Id="rId12" Type="http://schemas.openxmlformats.org/officeDocument/2006/relationships/tags" Target="../tags/tag521.xml"/><Relationship Id="rId11" Type="http://schemas.openxmlformats.org/officeDocument/2006/relationships/image" Target="../media/image46.jpeg"/><Relationship Id="rId10" Type="http://schemas.openxmlformats.org/officeDocument/2006/relationships/tags" Target="../tags/tag520.xml"/><Relationship Id="rId1" Type="http://schemas.openxmlformats.org/officeDocument/2006/relationships/tags" Target="../tags/tag513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42.xml"/><Relationship Id="rId8" Type="http://schemas.openxmlformats.org/officeDocument/2006/relationships/image" Target="../media/image54.GIF"/><Relationship Id="rId7" Type="http://schemas.openxmlformats.org/officeDocument/2006/relationships/tags" Target="../tags/tag541.xml"/><Relationship Id="rId6" Type="http://schemas.openxmlformats.org/officeDocument/2006/relationships/tags" Target="../tags/tag540.xml"/><Relationship Id="rId5" Type="http://schemas.openxmlformats.org/officeDocument/2006/relationships/tags" Target="../tags/tag539.xml"/><Relationship Id="rId4" Type="http://schemas.openxmlformats.org/officeDocument/2006/relationships/tags" Target="../tags/tag538.xml"/><Relationship Id="rId3" Type="http://schemas.openxmlformats.org/officeDocument/2006/relationships/tags" Target="../tags/tag537.xml"/><Relationship Id="rId26" Type="http://schemas.openxmlformats.org/officeDocument/2006/relationships/slideLayout" Target="../slideLayouts/slideLayout6.xml"/><Relationship Id="rId25" Type="http://schemas.openxmlformats.org/officeDocument/2006/relationships/image" Target="../media/image57.png"/><Relationship Id="rId24" Type="http://schemas.openxmlformats.org/officeDocument/2006/relationships/tags" Target="../tags/tag551.xml"/><Relationship Id="rId23" Type="http://schemas.openxmlformats.org/officeDocument/2006/relationships/tags" Target="../tags/tag550.xml"/><Relationship Id="rId22" Type="http://schemas.openxmlformats.org/officeDocument/2006/relationships/tags" Target="../tags/tag549.xml"/><Relationship Id="rId21" Type="http://schemas.openxmlformats.org/officeDocument/2006/relationships/tags" Target="../tags/tag548.xml"/><Relationship Id="rId20" Type="http://schemas.openxmlformats.org/officeDocument/2006/relationships/tags" Target="../tags/tag547.xml"/><Relationship Id="rId2" Type="http://schemas.openxmlformats.org/officeDocument/2006/relationships/tags" Target="../tags/tag536.xml"/><Relationship Id="rId19" Type="http://schemas.openxmlformats.org/officeDocument/2006/relationships/tags" Target="../tags/tag546.xml"/><Relationship Id="rId18" Type="http://schemas.openxmlformats.org/officeDocument/2006/relationships/tags" Target="../tags/tag545.xml"/><Relationship Id="rId17" Type="http://schemas.openxmlformats.org/officeDocument/2006/relationships/image" Target="../media/image56.png"/><Relationship Id="rId16" Type="http://schemas.openxmlformats.org/officeDocument/2006/relationships/tags" Target="../tags/tag544.xml"/><Relationship Id="rId15" Type="http://schemas.microsoft.com/office/2007/relationships/media" Target="../media/media2.mp4"/><Relationship Id="rId14" Type="http://schemas.openxmlformats.org/officeDocument/2006/relationships/video" Target="../media/media2.mp4"/><Relationship Id="rId13" Type="http://schemas.openxmlformats.org/officeDocument/2006/relationships/image" Target="../media/image55.png"/><Relationship Id="rId12" Type="http://schemas.openxmlformats.org/officeDocument/2006/relationships/tags" Target="../tags/tag543.xml"/><Relationship Id="rId11" Type="http://schemas.microsoft.com/office/2007/relationships/media" Target="../media/media1.mp4"/><Relationship Id="rId10" Type="http://schemas.openxmlformats.org/officeDocument/2006/relationships/video" Target="../media/media1.mp4"/><Relationship Id="rId1" Type="http://schemas.openxmlformats.org/officeDocument/2006/relationships/tags" Target="../tags/tag535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559.xml"/><Relationship Id="rId8" Type="http://schemas.openxmlformats.org/officeDocument/2006/relationships/image" Target="../media/image54.GIF"/><Relationship Id="rId7" Type="http://schemas.openxmlformats.org/officeDocument/2006/relationships/tags" Target="../tags/tag558.xml"/><Relationship Id="rId6" Type="http://schemas.openxmlformats.org/officeDocument/2006/relationships/tags" Target="../tags/tag557.xml"/><Relationship Id="rId5" Type="http://schemas.openxmlformats.org/officeDocument/2006/relationships/tags" Target="../tags/tag556.xml"/><Relationship Id="rId4" Type="http://schemas.openxmlformats.org/officeDocument/2006/relationships/tags" Target="../tags/tag555.xml"/><Relationship Id="rId35" Type="http://schemas.openxmlformats.org/officeDocument/2006/relationships/vmlDrawing" Target="../drawings/vmlDrawing1.vml"/><Relationship Id="rId34" Type="http://schemas.openxmlformats.org/officeDocument/2006/relationships/slideLayout" Target="../slideLayouts/slideLayout6.xml"/><Relationship Id="rId33" Type="http://schemas.openxmlformats.org/officeDocument/2006/relationships/tags" Target="../tags/tag573.xml"/><Relationship Id="rId32" Type="http://schemas.openxmlformats.org/officeDocument/2006/relationships/tags" Target="../tags/tag572.xml"/><Relationship Id="rId31" Type="http://schemas.openxmlformats.org/officeDocument/2006/relationships/tags" Target="../tags/tag571.xml"/><Relationship Id="rId30" Type="http://schemas.openxmlformats.org/officeDocument/2006/relationships/tags" Target="../tags/tag570.xml"/><Relationship Id="rId3" Type="http://schemas.openxmlformats.org/officeDocument/2006/relationships/tags" Target="../tags/tag554.xml"/><Relationship Id="rId29" Type="http://schemas.openxmlformats.org/officeDocument/2006/relationships/tags" Target="../tags/tag569.xml"/><Relationship Id="rId28" Type="http://schemas.openxmlformats.org/officeDocument/2006/relationships/tags" Target="../tags/tag568.xml"/><Relationship Id="rId27" Type="http://schemas.openxmlformats.org/officeDocument/2006/relationships/image" Target="../media/image62.wmf"/><Relationship Id="rId26" Type="http://schemas.openxmlformats.org/officeDocument/2006/relationships/oleObject" Target="../embeddings/oleObject3.bin"/><Relationship Id="rId25" Type="http://schemas.openxmlformats.org/officeDocument/2006/relationships/tags" Target="../tags/tag567.xml"/><Relationship Id="rId24" Type="http://schemas.openxmlformats.org/officeDocument/2006/relationships/image" Target="../media/image61.wmf"/><Relationship Id="rId23" Type="http://schemas.openxmlformats.org/officeDocument/2006/relationships/oleObject" Target="../embeddings/oleObject2.bin"/><Relationship Id="rId22" Type="http://schemas.openxmlformats.org/officeDocument/2006/relationships/tags" Target="../tags/tag566.xml"/><Relationship Id="rId21" Type="http://schemas.openxmlformats.org/officeDocument/2006/relationships/image" Target="../media/image60.wmf"/><Relationship Id="rId20" Type="http://schemas.openxmlformats.org/officeDocument/2006/relationships/oleObject" Target="../embeddings/oleObject1.bin"/><Relationship Id="rId2" Type="http://schemas.openxmlformats.org/officeDocument/2006/relationships/tags" Target="../tags/tag553.xml"/><Relationship Id="rId19" Type="http://schemas.openxmlformats.org/officeDocument/2006/relationships/tags" Target="../tags/tag565.xml"/><Relationship Id="rId18" Type="http://schemas.openxmlformats.org/officeDocument/2006/relationships/tags" Target="../tags/tag564.xml"/><Relationship Id="rId17" Type="http://schemas.openxmlformats.org/officeDocument/2006/relationships/tags" Target="../tags/tag563.xml"/><Relationship Id="rId16" Type="http://schemas.openxmlformats.org/officeDocument/2006/relationships/tags" Target="../tags/tag562.xml"/><Relationship Id="rId15" Type="http://schemas.openxmlformats.org/officeDocument/2006/relationships/image" Target="../media/image59.png"/><Relationship Id="rId14" Type="http://schemas.openxmlformats.org/officeDocument/2006/relationships/tags" Target="../tags/tag561.xml"/><Relationship Id="rId13" Type="http://schemas.microsoft.com/office/2007/relationships/media" Target="../media/media3.mp4"/><Relationship Id="rId12" Type="http://schemas.openxmlformats.org/officeDocument/2006/relationships/video" Target="NULL" TargetMode="External"/><Relationship Id="rId11" Type="http://schemas.openxmlformats.org/officeDocument/2006/relationships/image" Target="../media/image58.png"/><Relationship Id="rId10" Type="http://schemas.openxmlformats.org/officeDocument/2006/relationships/tags" Target="../tags/tag560.xml"/><Relationship Id="rId1" Type="http://schemas.openxmlformats.org/officeDocument/2006/relationships/tags" Target="../tags/tag552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582.xml"/><Relationship Id="rId8" Type="http://schemas.openxmlformats.org/officeDocument/2006/relationships/tags" Target="../tags/tag581.xml"/><Relationship Id="rId7" Type="http://schemas.openxmlformats.org/officeDocument/2006/relationships/tags" Target="../tags/tag580.xml"/><Relationship Id="rId6" Type="http://schemas.openxmlformats.org/officeDocument/2006/relationships/tags" Target="../tags/tag579.xml"/><Relationship Id="rId5" Type="http://schemas.openxmlformats.org/officeDocument/2006/relationships/tags" Target="../tags/tag578.xml"/><Relationship Id="rId4" Type="http://schemas.openxmlformats.org/officeDocument/2006/relationships/tags" Target="../tags/tag577.xml"/><Relationship Id="rId39" Type="http://schemas.openxmlformats.org/officeDocument/2006/relationships/vmlDrawing" Target="../drawings/vmlDrawing2.vml"/><Relationship Id="rId38" Type="http://schemas.openxmlformats.org/officeDocument/2006/relationships/slideLayout" Target="../slideLayouts/slideLayout6.xml"/><Relationship Id="rId37" Type="http://schemas.openxmlformats.org/officeDocument/2006/relationships/tags" Target="../tags/tag608.xml"/><Relationship Id="rId36" Type="http://schemas.openxmlformats.org/officeDocument/2006/relationships/tags" Target="../tags/tag607.xml"/><Relationship Id="rId35" Type="http://schemas.openxmlformats.org/officeDocument/2006/relationships/tags" Target="../tags/tag606.xml"/><Relationship Id="rId34" Type="http://schemas.openxmlformats.org/officeDocument/2006/relationships/tags" Target="../tags/tag605.xml"/><Relationship Id="rId33" Type="http://schemas.openxmlformats.org/officeDocument/2006/relationships/image" Target="../media/image63.wmf"/><Relationship Id="rId32" Type="http://schemas.openxmlformats.org/officeDocument/2006/relationships/oleObject" Target="../embeddings/oleObject4.bin"/><Relationship Id="rId31" Type="http://schemas.openxmlformats.org/officeDocument/2006/relationships/tags" Target="../tags/tag604.xml"/><Relationship Id="rId30" Type="http://schemas.openxmlformats.org/officeDocument/2006/relationships/tags" Target="../tags/tag603.xml"/><Relationship Id="rId3" Type="http://schemas.openxmlformats.org/officeDocument/2006/relationships/tags" Target="../tags/tag576.xml"/><Relationship Id="rId29" Type="http://schemas.openxmlformats.org/officeDocument/2006/relationships/tags" Target="../tags/tag602.xml"/><Relationship Id="rId28" Type="http://schemas.openxmlformats.org/officeDocument/2006/relationships/tags" Target="../tags/tag601.xml"/><Relationship Id="rId27" Type="http://schemas.openxmlformats.org/officeDocument/2006/relationships/tags" Target="../tags/tag600.xml"/><Relationship Id="rId26" Type="http://schemas.openxmlformats.org/officeDocument/2006/relationships/tags" Target="../tags/tag599.xml"/><Relationship Id="rId25" Type="http://schemas.openxmlformats.org/officeDocument/2006/relationships/tags" Target="../tags/tag598.xml"/><Relationship Id="rId24" Type="http://schemas.openxmlformats.org/officeDocument/2006/relationships/tags" Target="../tags/tag597.xml"/><Relationship Id="rId23" Type="http://schemas.openxmlformats.org/officeDocument/2006/relationships/tags" Target="../tags/tag596.xml"/><Relationship Id="rId22" Type="http://schemas.openxmlformats.org/officeDocument/2006/relationships/tags" Target="../tags/tag595.xml"/><Relationship Id="rId21" Type="http://schemas.openxmlformats.org/officeDocument/2006/relationships/tags" Target="../tags/tag594.xml"/><Relationship Id="rId20" Type="http://schemas.openxmlformats.org/officeDocument/2006/relationships/tags" Target="../tags/tag593.xml"/><Relationship Id="rId2" Type="http://schemas.openxmlformats.org/officeDocument/2006/relationships/tags" Target="../tags/tag575.xml"/><Relationship Id="rId19" Type="http://schemas.openxmlformats.org/officeDocument/2006/relationships/tags" Target="../tags/tag592.xml"/><Relationship Id="rId18" Type="http://schemas.openxmlformats.org/officeDocument/2006/relationships/tags" Target="../tags/tag591.xml"/><Relationship Id="rId17" Type="http://schemas.openxmlformats.org/officeDocument/2006/relationships/tags" Target="../tags/tag590.xml"/><Relationship Id="rId16" Type="http://schemas.openxmlformats.org/officeDocument/2006/relationships/tags" Target="../tags/tag589.xml"/><Relationship Id="rId15" Type="http://schemas.openxmlformats.org/officeDocument/2006/relationships/tags" Target="../tags/tag588.xml"/><Relationship Id="rId14" Type="http://schemas.openxmlformats.org/officeDocument/2006/relationships/tags" Target="../tags/tag587.xml"/><Relationship Id="rId13" Type="http://schemas.openxmlformats.org/officeDocument/2006/relationships/tags" Target="../tags/tag586.xml"/><Relationship Id="rId12" Type="http://schemas.openxmlformats.org/officeDocument/2006/relationships/tags" Target="../tags/tag585.xml"/><Relationship Id="rId11" Type="http://schemas.openxmlformats.org/officeDocument/2006/relationships/tags" Target="../tags/tag584.xml"/><Relationship Id="rId10" Type="http://schemas.openxmlformats.org/officeDocument/2006/relationships/tags" Target="../tags/tag583.xml"/><Relationship Id="rId1" Type="http://schemas.openxmlformats.org/officeDocument/2006/relationships/tags" Target="../tags/tag57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10.xml"/><Relationship Id="rId1" Type="http://schemas.openxmlformats.org/officeDocument/2006/relationships/tags" Target="../tags/tag609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617.xml"/><Relationship Id="rId8" Type="http://schemas.openxmlformats.org/officeDocument/2006/relationships/image" Target="../media/image65.png"/><Relationship Id="rId7" Type="http://schemas.openxmlformats.org/officeDocument/2006/relationships/tags" Target="../tags/tag616.xml"/><Relationship Id="rId6" Type="http://schemas.openxmlformats.org/officeDocument/2006/relationships/tags" Target="../tags/tag615.xml"/><Relationship Id="rId5" Type="http://schemas.openxmlformats.org/officeDocument/2006/relationships/tags" Target="../tags/tag614.xml"/><Relationship Id="rId4" Type="http://schemas.openxmlformats.org/officeDocument/2006/relationships/tags" Target="../tags/tag613.xml"/><Relationship Id="rId3" Type="http://schemas.openxmlformats.org/officeDocument/2006/relationships/image" Target="../media/image64.png"/><Relationship Id="rId2" Type="http://schemas.openxmlformats.org/officeDocument/2006/relationships/tags" Target="../tags/tag612.xml"/><Relationship Id="rId17" Type="http://schemas.openxmlformats.org/officeDocument/2006/relationships/slideLayout" Target="../slideLayouts/slideLayout14.xml"/><Relationship Id="rId16" Type="http://schemas.openxmlformats.org/officeDocument/2006/relationships/tags" Target="../tags/tag622.xml"/><Relationship Id="rId15" Type="http://schemas.openxmlformats.org/officeDocument/2006/relationships/tags" Target="../tags/tag621.xml"/><Relationship Id="rId14" Type="http://schemas.openxmlformats.org/officeDocument/2006/relationships/tags" Target="../tags/tag620.xml"/><Relationship Id="rId13" Type="http://schemas.openxmlformats.org/officeDocument/2006/relationships/tags" Target="../tags/tag619.xml"/><Relationship Id="rId12" Type="http://schemas.openxmlformats.org/officeDocument/2006/relationships/image" Target="../media/image67.jpeg"/><Relationship Id="rId11" Type="http://schemas.openxmlformats.org/officeDocument/2006/relationships/tags" Target="../tags/tag618.xml"/><Relationship Id="rId10" Type="http://schemas.openxmlformats.org/officeDocument/2006/relationships/image" Target="../media/image66.png"/><Relationship Id="rId1" Type="http://schemas.openxmlformats.org/officeDocument/2006/relationships/tags" Target="../tags/tag6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9" name="Oval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51745" y="1987890"/>
            <a:ext cx="434975" cy="434975"/>
          </a:xfrm>
          <a:prstGeom prst="ellipse">
            <a:avLst/>
          </a:prstGeom>
          <a:solidFill>
            <a:srgbClr val="FFCB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00" y="3521541"/>
            <a:ext cx="4341700" cy="2988601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151130" y="1985010"/>
            <a:ext cx="117240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48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第四章</a:t>
            </a:r>
            <a:r>
              <a:rPr lang="en-US" altLang="zh-CN" sz="48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</a:t>
            </a:r>
            <a:r>
              <a:rPr lang="zh-CN" altLang="en-US" sz="48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生物大分子</a:t>
            </a:r>
            <a:endParaRPr lang="zh-CN" altLang="en-US" sz="48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8"/>
            </p:custDataLst>
          </p:nvPr>
        </p:nvSpPr>
        <p:spPr>
          <a:xfrm>
            <a:off x="2489835" y="3161665"/>
            <a:ext cx="8805545" cy="17341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40000"/>
              </a:lnSpc>
              <a:buClrTx/>
              <a:buSzTx/>
              <a:buFontTx/>
            </a:pP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第一节</a:t>
            </a:r>
            <a:r>
              <a:rPr lang="en-US" altLang="zh-CN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 </a:t>
            </a: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糖类</a:t>
            </a:r>
            <a:endParaRPr lang="zh-CN" altLang="en-US" sz="40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  <a:p>
            <a:pPr algn="r">
              <a:lnSpc>
                <a:spcPct val="140000"/>
              </a:lnSpc>
              <a:buClrTx/>
              <a:buSzTx/>
              <a:buFontTx/>
            </a:pP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2</a:t>
            </a: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课时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</a:t>
            </a: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二糖和多糖</a:t>
            </a:r>
            <a:endParaRPr lang="zh-CN" altLang="en-US" sz="3200"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1"/>
            </p:custDataLst>
          </p:nvPr>
        </p:nvSpPr>
        <p:spPr>
          <a:xfrm>
            <a:off x="286385" y="273050"/>
            <a:ext cx="11616055" cy="6311900"/>
          </a:xfrm>
          <a:prstGeom prst="rect">
            <a:avLst/>
          </a:prstGeom>
          <a:solidFill>
            <a:schemeClr val="lt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1800" baseline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7072603" y="4933186"/>
            <a:ext cx="4829835" cy="1651763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914362" y="307975"/>
            <a:ext cx="10363276" cy="7620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4000" b="1" spc="24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科学·技术·社会</a:t>
            </a:r>
            <a:endParaRPr lang="zh-CN" altLang="en-US" sz="4000" b="1" spc="24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5"/>
            </p:custDataLst>
          </p:nvPr>
        </p:nvSpPr>
        <p:spPr>
          <a:xfrm>
            <a:off x="403860" y="1076325"/>
            <a:ext cx="5748020" cy="452437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ctr" fontAlgn="auto">
              <a:lnSpc>
                <a:spcPct val="60000"/>
              </a:lnSpc>
              <a:spcBef>
                <a:spcPct val="0"/>
              </a:spcBef>
              <a:spcAft>
                <a:spcPts val="800"/>
              </a:spcAft>
              <a:buSzTx/>
              <a:buNone/>
            </a:pPr>
            <a:r>
              <a:rPr lang="zh-CN" altLang="en-US" sz="2800" b="1" spc="160">
                <a:ln w="3175">
                  <a:noFill/>
                  <a:prstDash val="dash"/>
                </a:ln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甜味剂</a:t>
            </a:r>
            <a:endParaRPr lang="zh-CN" altLang="en-US" sz="2800" b="1" spc="160">
              <a:ln w="3175">
                <a:noFill/>
                <a:prstDash val="dash"/>
              </a:ln>
              <a:solidFill>
                <a:srgbClr val="4472C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indent="0" algn="l" fontAlgn="auto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None/>
            </a:pPr>
            <a:r>
              <a:rPr lang="zh-CN" altLang="en-US" sz="2000" spc="16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甜味剂是能赋予食物甜味的食品添加剂，按其营养价值可分为营养性甜味剂和非营养性甜味剂，按其来源可分为天然甜味剂和合成甜味剂。天然甜味剂有木糖醇、甜菊糖苷、甘草等，合成甜味剂有阿斯巴甜、糖精等。一些甜味剂的甜度可以达到蔗糖的百倍以上，且代谢产生的热量低，不易使人发生龋齿，成本低廉，在现代食品工业中得到了广泛的应用。同时，由于甜味剂可能对人体健康产生影响，需要对其进行全面的安全评估，其使用范围和用量也有一定限制。</a:t>
            </a:r>
            <a:endParaRPr lang="zh-CN" altLang="en-US" sz="2000" spc="16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151880" y="1380490"/>
            <a:ext cx="1652270" cy="279527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021705" y="3923665"/>
            <a:ext cx="5316220" cy="159766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343900" y="2178050"/>
            <a:ext cx="2550160" cy="174561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12"/>
            </p:custDataLst>
          </p:nvPr>
        </p:nvSpPr>
        <p:spPr>
          <a:xfrm>
            <a:off x="1600835" y="5140325"/>
            <a:ext cx="10302240" cy="1436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algn="l" defTabSz="913765" fontAlgn="auto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None/>
            </a:pPr>
            <a:r>
              <a:rPr lang="zh-CN" altLang="en-US" sz="2800" b="1" spc="160" smtClean="0">
                <a:ln w="3175">
                  <a:noFill/>
                  <a:prstDash val="dash"/>
                </a:ln>
                <a:solidFill>
                  <a:srgbClr val="4472C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【信息搜索】</a:t>
            </a:r>
            <a:endParaRPr lang="zh-CN" altLang="en-US" sz="2800" b="1" spc="160" smtClean="0">
              <a:ln w="3175">
                <a:noFill/>
                <a:prstDash val="dash"/>
              </a:ln>
              <a:solidFill>
                <a:srgbClr val="4472C4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indent="0" algn="l" fontAlgn="auto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None/>
            </a:pPr>
            <a:r>
              <a:rPr lang="zh-CN" altLang="en-US" sz="2200" spc="16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分析以上几种甜味剂的分子结构，判断其</a:t>
            </a:r>
            <a:r>
              <a:rPr lang="zh-CN" altLang="en-US" sz="2200" spc="160">
                <a:ln w="3175">
                  <a:noFill/>
                  <a:prstDash val="dash"/>
                </a:ln>
                <a:solidFill>
                  <a:srgbClr val="4472C4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是否属于糖类物质</a:t>
            </a:r>
            <a:r>
              <a:rPr lang="zh-CN" altLang="en-US" sz="2200" spc="16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。讨论为什么一些甜味剂可被用于“低糖”“无糖”“低热量”糕点、糖果和饮料等的生产。</a:t>
            </a:r>
            <a:endParaRPr lang="zh-CN" altLang="en-US" sz="2200" spc="16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679_1715869743">
            <a:hlinkClick r:id="" action="ppaction://media"/>
          </p:cNvPr>
          <p:cNvPicPr/>
          <p:nvPr>
            <a:vide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9260840" y="273050"/>
            <a:ext cx="2642235" cy="1753235"/>
          </a:xfrm>
          <a:prstGeom prst="rect">
            <a:avLst/>
          </a:prstGeom>
        </p:spPr>
      </p:pic>
    </p:spTree>
    <p:custDataLst>
      <p:tags r:id="rId1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认识多糖及其化学性质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923" y="2637888"/>
            <a:ext cx="3408470" cy="266041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846" y="2263861"/>
            <a:ext cx="3408470" cy="340847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463868" y="880733"/>
            <a:ext cx="11522075" cy="1641475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kumimoji="0" sz="240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</a:defRPr>
            </a:lvl1pPr>
          </a:lstStyle>
          <a:p>
            <a:pPr indent="457200" algn="just"/>
            <a:r>
              <a:rPr lang="zh-CN" altLang="en-US" sz="2800" b="0">
                <a:solidFill>
                  <a:srgbClr val="FF0000"/>
                </a:solidFill>
                <a:sym typeface="+mn-lt"/>
              </a:rPr>
              <a:t>淀粉</a:t>
            </a:r>
            <a:r>
              <a:rPr lang="zh-CN" altLang="en-US" sz="2800" b="0">
                <a:sym typeface="+mn-lt"/>
              </a:rPr>
              <a:t>和</a:t>
            </a:r>
            <a:r>
              <a:rPr lang="zh-CN" altLang="en-US" sz="2800" b="0">
                <a:solidFill>
                  <a:srgbClr val="FF0000"/>
                </a:solidFill>
                <a:sym typeface="+mn-lt"/>
              </a:rPr>
              <a:t>纤维素</a:t>
            </a:r>
            <a:r>
              <a:rPr lang="zh-CN" altLang="en-US" sz="2800" b="0">
                <a:solidFill>
                  <a:schemeClr val="tx1"/>
                </a:solidFill>
                <a:sym typeface="+mn-lt"/>
              </a:rPr>
              <a:t>是最重要的多糖</a:t>
            </a:r>
            <a:r>
              <a:rPr lang="zh-CN" altLang="en-US" sz="2800" b="0">
                <a:sym typeface="+mn-lt"/>
              </a:rPr>
              <a:t>，它们都是由大量葡萄糖单元相互连接组成的，属于</a:t>
            </a:r>
            <a:r>
              <a:rPr lang="zh-CN" altLang="en-US" sz="2800" b="0">
                <a:solidFill>
                  <a:srgbClr val="FF0000"/>
                </a:solidFill>
                <a:sym typeface="+mn-lt"/>
              </a:rPr>
              <a:t>天然有机高分子</a:t>
            </a:r>
            <a:r>
              <a:rPr lang="zh-CN" altLang="en-US" sz="2800" b="0">
                <a:solidFill>
                  <a:srgbClr val="00A5A9"/>
                </a:solidFill>
                <a:sym typeface="+mn-lt"/>
              </a:rPr>
              <a:t>，</a:t>
            </a:r>
            <a:r>
              <a:rPr lang="zh-CN" altLang="en-US" sz="2800" b="0">
                <a:highlight>
                  <a:srgbClr val="FFFF00"/>
                </a:highlight>
                <a:sym typeface="+mn-lt"/>
              </a:rPr>
              <a:t>淀粉的相对分子质量可达到几十万，纤维素可达到几百万。</a:t>
            </a:r>
            <a:endParaRPr lang="zh-CN" altLang="en-US" sz="2800" b="0">
              <a:highlight>
                <a:srgbClr val="FFFF00"/>
              </a:highlight>
              <a:sym typeface="+mn-lt"/>
            </a:endParaRPr>
          </a:p>
        </p:txBody>
      </p:sp>
      <p:sp>
        <p:nvSpPr>
          <p:cNvPr id="8" name="文本框 7"/>
          <p:cNvSpPr txBox="1"/>
          <p:nvPr>
            <p:custDataLst>
              <p:tags r:id="rId10"/>
            </p:custDataLst>
          </p:nvPr>
        </p:nvSpPr>
        <p:spPr>
          <a:xfrm>
            <a:off x="924840" y="5607371"/>
            <a:ext cx="3732111" cy="531492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none" anchor="ctr" anchorCtr="0">
            <a:spAutoFit/>
          </a:bodyPr>
          <a:lstStyle>
            <a:defPPr>
              <a:defRPr lang="zh-CN"/>
            </a:defPPr>
            <a:lvl1pPr algn="just">
              <a:lnSpc>
                <a:spcPct val="120000"/>
              </a:lnSpc>
              <a:defRPr sz="2800" b="1">
                <a:solidFill>
                  <a:srgbClr val="00A5A9"/>
                </a:solidFill>
              </a:defRPr>
            </a:lvl1pPr>
          </a:lstStyle>
          <a:p>
            <a:pPr algn="ctr"/>
            <a:r>
              <a:rPr kumimoji="0" lang="zh-CN" altLang="en-US" sz="26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粮食中的淀粉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(C</a:t>
            </a:r>
            <a:r>
              <a:rPr lang="en-US" altLang="zh-CN" sz="26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6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H</a:t>
            </a:r>
            <a:r>
              <a:rPr lang="en-US" altLang="zh-CN" sz="26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10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O</a:t>
            </a:r>
            <a:r>
              <a:rPr lang="en-US" altLang="zh-CN" sz="26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5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)</a:t>
            </a:r>
            <a:r>
              <a:rPr lang="en-US" altLang="zh-CN" sz="26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n</a:t>
            </a:r>
            <a:endParaRPr lang="en-US" altLang="zh-CN" sz="2600" baseline="-250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0" name="文本框 9"/>
          <p:cNvSpPr txBox="1"/>
          <p:nvPr>
            <p:custDataLst>
              <p:tags r:id="rId11"/>
            </p:custDataLst>
          </p:nvPr>
        </p:nvSpPr>
        <p:spPr>
          <a:xfrm>
            <a:off x="6929960" y="5607371"/>
            <a:ext cx="4014470" cy="570865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none" anchor="ctr" anchorCtr="0">
            <a:spAutoFit/>
          </a:bodyPr>
          <a:lstStyle>
            <a:defPPr>
              <a:defRPr lang="zh-CN"/>
            </a:defPPr>
            <a:lvl1pPr algn="just">
              <a:lnSpc>
                <a:spcPct val="120000"/>
              </a:lnSpc>
              <a:defRPr sz="2800" b="1">
                <a:solidFill>
                  <a:srgbClr val="00A5A9"/>
                </a:solidFill>
              </a:defRPr>
            </a:lvl1pPr>
          </a:lstStyle>
          <a:p>
            <a:pPr algn="ctr"/>
            <a:r>
              <a:rPr kumimoji="0" lang="zh-CN" altLang="en-US" sz="26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茎叶中的纤维素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(C</a:t>
            </a:r>
            <a:r>
              <a:rPr lang="en-US" altLang="zh-CN" sz="26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6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H</a:t>
            </a:r>
            <a:r>
              <a:rPr lang="en-US" altLang="zh-CN" sz="26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10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O</a:t>
            </a:r>
            <a:r>
              <a:rPr lang="en-US" altLang="zh-CN" sz="26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5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)</a:t>
            </a:r>
            <a:r>
              <a:rPr lang="en-US" altLang="zh-CN" sz="26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n</a:t>
            </a:r>
            <a:endParaRPr lang="en-US" altLang="zh-CN" sz="2600" baseline="-250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5" name="Text Box 1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394710" y="6246495"/>
            <a:ext cx="4695825" cy="52197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 i="1">
                <a:solidFill>
                  <a:srgbClr val="FFFF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Times New Roman" panose="02020603050405020304" pitchFamily="18" charset="0"/>
              </a:rPr>
              <a:t>n</a:t>
            </a:r>
            <a:r>
              <a:rPr lang="zh-CN" altLang="en-US" sz="2800" b="1">
                <a:solidFill>
                  <a:srgbClr val="FFFF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Times New Roman" panose="02020603050405020304" pitchFamily="18" charset="0"/>
              </a:rPr>
              <a:t>不同，不是同分异构体。</a:t>
            </a:r>
            <a:endParaRPr lang="zh-CN" altLang="en-US" sz="2800" b="1">
              <a:solidFill>
                <a:srgbClr val="FFFF00"/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认识多糖及其化学性质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459740" y="951865"/>
            <a:ext cx="231203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Times New Roman" panose="02020603050405020304" pitchFamily="18" charset="0"/>
              </a:rPr>
              <a:t>一、淀粉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Times New Roman" panose="02020603050405020304" pitchFamily="18" charset="0"/>
            </a:endParaRPr>
          </a:p>
        </p:txBody>
      </p:sp>
      <p:sp>
        <p:nvSpPr>
          <p:cNvPr id="4" name="矩形 46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49325" y="2096770"/>
            <a:ext cx="6767195" cy="11684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lIns="91412" tIns="45705" rIns="91412" bIns="45705" anchor="t" anchorCtr="0">
            <a:no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pPr>
              <a:lnSpc>
                <a:spcPct val="120000"/>
              </a:lnSpc>
              <a:tabLst>
                <a:tab pos="1028700" algn="l"/>
                <a:tab pos="1849120" algn="l"/>
                <a:tab pos="2536825" algn="l"/>
                <a:tab pos="3219450" algn="l"/>
              </a:tabLst>
            </a:pPr>
            <a:r>
              <a:rPr lang="zh-CN" altLang="en-US" smtClean="0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</a:rPr>
              <a:t>淀粉是绿色植物光合作用的产物</a:t>
            </a:r>
            <a:r>
              <a:rPr lang="zh-CN" altLang="en-US" smtClean="0"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</a:rPr>
              <a:t>，是植物储存营养物质的一种形式，在种子、块根和块茎中含量丰富，谷类和薯类含淀粉较多。</a:t>
            </a:r>
            <a:endParaRPr lang="zh-CN" altLang="en-US" smtClean="0">
              <a:solidFill>
                <a:sysClr val="windowText" lastClr="000000"/>
              </a:solidFill>
              <a:latin typeface="Times New Roman Regular" panose="02020603050405020304" charset="0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20395" y="1579245"/>
            <a:ext cx="1647825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1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</a:t>
            </a: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存在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9" name="TextBox 2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20395" y="3719830"/>
            <a:ext cx="164719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2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</a:t>
            </a: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结构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965835" y="4180840"/>
            <a:ext cx="4347210" cy="10185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fontAlgn="auto">
              <a:lnSpc>
                <a:spcPct val="120000"/>
              </a:lnSpc>
            </a:pPr>
            <a:r>
              <a:rPr lang="zh-CN" altLang="en-US" sz="26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天然淀粉中有</a:t>
            </a:r>
            <a:r>
              <a:rPr lang="zh-CN" altLang="en-US" sz="26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直链淀粉和支链淀粉</a:t>
            </a:r>
            <a:r>
              <a:rPr lang="zh-CN" altLang="en-US" sz="26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，支链淀粉含量很高的一些谷物，如糯米、糯玉米等有比较黏的口感。</a:t>
            </a:r>
            <a:r>
              <a:rPr lang="en-US" altLang="zh-CN" sz="26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        </a:t>
            </a:r>
            <a:r>
              <a:rPr lang="en-US" altLang="zh-CN" sz="2600" b="1">
                <a:solidFill>
                  <a:srgbClr val="1D41D5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                                    </a:t>
            </a:r>
            <a:endParaRPr lang="en-US" altLang="zh-CN" sz="2600" b="1">
              <a:solidFill>
                <a:srgbClr val="1D41D5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grpSp>
        <p:nvGrpSpPr>
          <p:cNvPr id="20" name="组合 19"/>
          <p:cNvGrpSpPr/>
          <p:nvPr>
            <p:custDataLst>
              <p:tags r:id="rId10"/>
            </p:custDataLst>
          </p:nvPr>
        </p:nvGrpSpPr>
        <p:grpSpPr>
          <a:xfrm>
            <a:off x="4721860" y="4359275"/>
            <a:ext cx="4450715" cy="1899920"/>
            <a:chOff x="2024" y="5974"/>
            <a:chExt cx="9346" cy="4325"/>
          </a:xfrm>
        </p:grpSpPr>
        <p:pic>
          <p:nvPicPr>
            <p:cNvPr id="14" name="图片 13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5766" b="51888"/>
            <a:stretch>
              <a:fillRect/>
            </a:stretch>
          </p:blipFill>
          <p:spPr>
            <a:xfrm>
              <a:off x="2024" y="5974"/>
              <a:ext cx="4673" cy="418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/>
            <a:srcRect t="48112"/>
            <a:stretch>
              <a:fillRect/>
            </a:stretch>
          </p:blipFill>
          <p:spPr>
            <a:xfrm>
              <a:off x="6697" y="6042"/>
              <a:ext cx="4673" cy="4257"/>
            </a:xfrm>
            <a:prstGeom prst="rect">
              <a:avLst/>
            </a:prstGeom>
          </p:spPr>
        </p:pic>
      </p:grpSp>
      <p:pic>
        <p:nvPicPr>
          <p:cNvPr id="21" name="图片 20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9172575" y="4591685"/>
            <a:ext cx="2811780" cy="1535430"/>
          </a:xfrm>
          <a:prstGeom prst="rect">
            <a:avLst/>
          </a:prstGeom>
        </p:spPr>
      </p:pic>
      <p:grpSp>
        <p:nvGrpSpPr>
          <p:cNvPr id="23" name="组合 22"/>
          <p:cNvGrpSpPr/>
          <p:nvPr>
            <p:custDataLst>
              <p:tags r:id="rId16"/>
            </p:custDataLst>
          </p:nvPr>
        </p:nvGrpSpPr>
        <p:grpSpPr>
          <a:xfrm>
            <a:off x="7764145" y="198120"/>
            <a:ext cx="4247515" cy="3872230"/>
            <a:chOff x="12227" y="312"/>
            <a:chExt cx="6689" cy="6098"/>
          </a:xfrm>
        </p:grpSpPr>
        <p:grpSp>
          <p:nvGrpSpPr>
            <p:cNvPr id="10" name="组合 9"/>
            <p:cNvGrpSpPr/>
            <p:nvPr>
              <p:custDataLst>
                <p:tags r:id="rId17"/>
              </p:custDataLst>
            </p:nvPr>
          </p:nvGrpSpPr>
          <p:grpSpPr>
            <a:xfrm>
              <a:off x="12227" y="312"/>
              <a:ext cx="3091" cy="3361"/>
              <a:chOff x="1627920" y="2467081"/>
              <a:chExt cx="1962470" cy="2134103"/>
            </a:xfrm>
          </p:grpSpPr>
          <p:pic>
            <p:nvPicPr>
              <p:cNvPr id="11" name="Picture 22" descr="http://hbimg.huaban.com/e133c5cb0b2aa270f9ed48479b52a1d5701ab909426d0-BjDgkt_fw658"/>
              <p:cNvPicPr>
                <a:picLocks noChangeAspect="1" noChangeArrowheads="1"/>
              </p:cNvPicPr>
              <p:nvPr>
                <p:custDataLst>
                  <p:tags r:id="rId18"/>
                </p:custDataLst>
              </p:nvPr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299" b="19244"/>
              <a:stretch>
                <a:fillRect/>
              </a:stretch>
            </p:blipFill>
            <p:spPr bwMode="auto">
              <a:xfrm>
                <a:off x="1627920" y="2467081"/>
                <a:ext cx="1962470" cy="176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矩形 11"/>
              <p:cNvSpPr/>
              <p:nvPr>
                <p:custDataLst>
                  <p:tags r:id="rId20"/>
                </p:custDataLst>
              </p:nvPr>
            </p:nvSpPr>
            <p:spPr>
              <a:xfrm>
                <a:off x="2382932" y="4170297"/>
                <a:ext cx="748923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200" smtClean="0">
                    <a:solidFill>
                      <a:srgbClr val="C00000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小麦</a:t>
                </a:r>
                <a:endParaRPr lang="zh-CN" altLang="en-US" sz="2200" smtClean="0">
                  <a:solidFill>
                    <a:srgbClr val="C00000"/>
                  </a:solidFill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5" name="组合 14"/>
            <p:cNvGrpSpPr/>
            <p:nvPr>
              <p:custDataLst>
                <p:tags r:id="rId21"/>
              </p:custDataLst>
            </p:nvPr>
          </p:nvGrpSpPr>
          <p:grpSpPr>
            <a:xfrm>
              <a:off x="15480" y="558"/>
              <a:ext cx="3436" cy="3130"/>
              <a:chOff x="8466919" y="2769441"/>
              <a:chExt cx="2181994" cy="1987318"/>
            </a:xfrm>
          </p:grpSpPr>
          <p:pic>
            <p:nvPicPr>
              <p:cNvPr id="3102" name="Picture 30" descr="https://pic4.zhimg.com/v2-192f946c15a3ef1aa3fd61f3d367f34b_r.jpg"/>
              <p:cNvPicPr>
                <a:picLocks noChangeAspect="1" noChangeArrowheads="1"/>
              </p:cNvPicPr>
              <p:nvPr>
                <p:custDataLst>
                  <p:tags r:id="rId22"/>
                </p:custDataLst>
              </p:nvPr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028" t="6161" r="8197" b="9262"/>
              <a:stretch>
                <a:fillRect/>
              </a:stretch>
            </p:blipFill>
            <p:spPr bwMode="auto">
              <a:xfrm>
                <a:off x="8466919" y="2769441"/>
                <a:ext cx="2181994" cy="154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0" name="矩形 29"/>
              <p:cNvSpPr/>
              <p:nvPr>
                <p:custDataLst>
                  <p:tags r:id="rId24"/>
                </p:custDataLst>
              </p:nvPr>
            </p:nvSpPr>
            <p:spPr>
              <a:xfrm>
                <a:off x="9183575" y="4325872"/>
                <a:ext cx="748923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200" smtClean="0">
                    <a:solidFill>
                      <a:srgbClr val="C00000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水稻</a:t>
                </a:r>
                <a:endParaRPr lang="zh-CN" altLang="en-US" sz="2200" smtClean="0">
                  <a:solidFill>
                    <a:srgbClr val="C00000"/>
                  </a:solidFill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7" name="组合 16"/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12702" y="3821"/>
              <a:ext cx="2615" cy="2494"/>
              <a:chOff x="3070184" y="4771171"/>
              <a:chExt cx="2012646" cy="1920007"/>
            </a:xfrm>
          </p:grpSpPr>
          <p:pic>
            <p:nvPicPr>
              <p:cNvPr id="18" name="Picture 10" descr="https://p2.ssl.qhimgs1.com/sdr/400__/t017010682495d4ef8c.png"/>
              <p:cNvPicPr>
                <a:picLocks noChangeAspect="1" noChangeArrowheads="1"/>
              </p:cNvPicPr>
              <p:nvPr>
                <p:custDataLst>
                  <p:tags r:id="rId26"/>
                </p:custDataLst>
              </p:nvPr>
            </p:nvPicPr>
            <p:blipFill>
              <a:blip r:embed="rId2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180"/>
              <a:stretch>
                <a:fillRect/>
              </a:stretch>
            </p:blipFill>
            <p:spPr bwMode="auto">
              <a:xfrm>
                <a:off x="3070184" y="4771171"/>
                <a:ext cx="2012646" cy="15678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" name="矩形 18"/>
              <p:cNvSpPr/>
              <p:nvPr>
                <p:custDataLst>
                  <p:tags r:id="rId28"/>
                </p:custDataLst>
              </p:nvPr>
            </p:nvSpPr>
            <p:spPr>
              <a:xfrm>
                <a:off x="3702045" y="6260291"/>
                <a:ext cx="748923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200" smtClean="0">
                    <a:solidFill>
                      <a:srgbClr val="C00000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红薯</a:t>
                </a:r>
                <a:endParaRPr lang="zh-CN" altLang="en-US" sz="2200" smtClean="0">
                  <a:solidFill>
                    <a:srgbClr val="C00000"/>
                  </a:solidFill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2" name="组合 21"/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>
            <a:xfrm>
              <a:off x="15897" y="3916"/>
              <a:ext cx="2398" cy="2494"/>
              <a:chOff x="7120715" y="4730748"/>
              <a:chExt cx="1889879" cy="1965582"/>
            </a:xfrm>
          </p:grpSpPr>
          <p:pic>
            <p:nvPicPr>
              <p:cNvPr id="24" name="Picture 2" descr="http://file06.16sucai.com/2016/0705/00898fcf9966c5becedfb9bc39781a8c.jpg"/>
              <p:cNvPicPr>
                <a:picLocks noChangeAspect="1" noChangeArrowheads="1"/>
              </p:cNvPicPr>
              <p:nvPr>
                <p:custDataLst>
                  <p:tags r:id="rId30"/>
                </p:custDataLst>
              </p:nvPr>
            </p:nvPicPr>
            <p:blipFill>
              <a:blip r:embed="rId3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67" r="8731" b="6334"/>
              <a:stretch>
                <a:fillRect/>
              </a:stretch>
            </p:blipFill>
            <p:spPr bwMode="auto">
              <a:xfrm>
                <a:off x="7120715" y="4730748"/>
                <a:ext cx="1889879" cy="15299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矩形 24"/>
              <p:cNvSpPr/>
              <p:nvPr>
                <p:custDataLst>
                  <p:tags r:id="rId32"/>
                </p:custDataLst>
              </p:nvPr>
            </p:nvSpPr>
            <p:spPr>
              <a:xfrm>
                <a:off x="7837818" y="6265443"/>
                <a:ext cx="748923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sz="2200" smtClean="0">
                    <a:solidFill>
                      <a:srgbClr val="C00000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土豆</a:t>
                </a:r>
                <a:endParaRPr lang="zh-CN" altLang="en-US" sz="2200" smtClean="0">
                  <a:solidFill>
                    <a:srgbClr val="C00000"/>
                  </a:solidFill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认识多糖及其化学性质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459740" y="951865"/>
            <a:ext cx="231203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Times New Roman" panose="02020603050405020304" pitchFamily="18" charset="0"/>
              </a:rPr>
              <a:t>一、淀粉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Times New Roman" panose="02020603050405020304" pitchFamily="18" charset="0"/>
            </a:endParaRPr>
          </a:p>
        </p:txBody>
      </p:sp>
      <p:sp>
        <p:nvSpPr>
          <p:cNvPr id="4" name="矩形 46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32815" y="2127250"/>
            <a:ext cx="6384290" cy="939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lIns="91412" tIns="45705" rIns="91412" bIns="45705" anchor="t" anchorCtr="0">
            <a:no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pPr>
              <a:lnSpc>
                <a:spcPct val="120000"/>
              </a:lnSpc>
              <a:tabLst>
                <a:tab pos="1028700" algn="l"/>
                <a:tab pos="1849120" algn="l"/>
                <a:tab pos="2536825" algn="l"/>
                <a:tab pos="3219450" algn="l"/>
              </a:tabLst>
            </a:pPr>
            <a:r>
              <a:rPr lang="zh-CN" altLang="en-US" sz="2400" smtClean="0"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</a:rPr>
              <a:t>白色粉末状物质，没有甜味，不溶于冷水。在热水中淀粉部分溶解，形成胶状的淀粉糊。</a:t>
            </a:r>
            <a:endParaRPr lang="zh-CN" altLang="en-US" sz="2400" smtClean="0">
              <a:latin typeface="Times New Roman Regular" panose="02020603050405020304" charset="0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79755" y="1538605"/>
            <a:ext cx="219202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3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</a:t>
            </a: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物理性质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grpSp>
        <p:nvGrpSpPr>
          <p:cNvPr id="22" name="组合 21"/>
          <p:cNvGrpSpPr>
            <a:grpSpLocks noChangeAspect="1"/>
          </p:cNvGrpSpPr>
          <p:nvPr>
            <p:custDataLst>
              <p:tags r:id="rId8"/>
            </p:custDataLst>
          </p:nvPr>
        </p:nvGrpSpPr>
        <p:grpSpPr>
          <a:xfrm>
            <a:off x="7521638" y="1871980"/>
            <a:ext cx="4451714" cy="1547937"/>
            <a:chOff x="4265" y="6022"/>
            <a:chExt cx="8933" cy="3106"/>
          </a:xfrm>
        </p:grpSpPr>
        <p:grpSp>
          <p:nvGrpSpPr>
            <p:cNvPr id="9" name="组合 8"/>
            <p:cNvGrpSpPr/>
            <p:nvPr>
              <p:custDataLst>
                <p:tags r:id="rId9"/>
              </p:custDataLst>
            </p:nvPr>
          </p:nvGrpSpPr>
          <p:grpSpPr>
            <a:xfrm>
              <a:off x="4265" y="6022"/>
              <a:ext cx="8933" cy="3106"/>
              <a:chOff x="4587" y="4827"/>
              <a:chExt cx="8933" cy="2650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pic>
            <p:nvPicPr>
              <p:cNvPr id="10" name="图片 9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1"/>
              <a:stretch>
                <a:fillRect/>
              </a:stretch>
            </p:blipFill>
            <p:spPr>
              <a:xfrm>
                <a:off x="4587" y="4827"/>
                <a:ext cx="3468" cy="2588"/>
              </a:xfrm>
              <a:prstGeom prst="rect">
                <a:avLst/>
              </a:prstGeom>
            </p:spPr>
          </p:pic>
          <p:pic>
            <p:nvPicPr>
              <p:cNvPr id="11" name="图片 1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3"/>
              <a:stretch>
                <a:fillRect/>
              </a:stretch>
            </p:blipFill>
            <p:spPr>
              <a:xfrm>
                <a:off x="9970" y="4827"/>
                <a:ext cx="3550" cy="2650"/>
              </a:xfrm>
              <a:prstGeom prst="rect">
                <a:avLst/>
              </a:prstGeom>
            </p:spPr>
          </p:pic>
          <p:sp>
            <p:nvSpPr>
              <p:cNvPr id="12" name="右箭头 11"/>
              <p:cNvSpPr/>
              <p:nvPr>
                <p:custDataLst>
                  <p:tags r:id="rId14"/>
                </p:custDataLst>
              </p:nvPr>
            </p:nvSpPr>
            <p:spPr>
              <a:xfrm>
                <a:off x="7890" y="5856"/>
                <a:ext cx="2120" cy="332"/>
              </a:xfrm>
              <a:prstGeom prst="rightArrow">
                <a:avLst>
                  <a:gd name="adj1" fmla="val 50000"/>
                  <a:gd name="adj2" fmla="val 80000"/>
                </a:avLst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rgbClr val="4F57C2">
                  <a:shade val="50000"/>
                </a:srgbClr>
              </a:lnRef>
              <a:fillRef idx="1">
                <a:srgbClr val="4F57C2"/>
              </a:fillRef>
              <a:effectRef idx="0">
                <a:srgbClr val="4F57C2"/>
              </a:effectRef>
              <a:fontRef idx="minor">
                <a:srgbClr val="FFFFFF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b="1">
                  <a:solidFill>
                    <a:srgbClr val="A30234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3" name="文本框 12"/>
            <p:cNvSpPr txBox="1"/>
            <p:nvPr>
              <p:custDataLst>
                <p:tags r:id="rId15"/>
              </p:custDataLst>
            </p:nvPr>
          </p:nvSpPr>
          <p:spPr>
            <a:xfrm>
              <a:off x="7924" y="6503"/>
              <a:ext cx="1956" cy="88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400" b="1" smtClean="0">
                  <a:solidFill>
                    <a:schemeClr val="accent6">
                      <a:lumMod val="75000"/>
                    </a:schemeClr>
                  </a:solidFill>
                  <a:latin typeface="Times New Roman Regular" panose="02020603050405020304" charset="0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热水</a:t>
              </a:r>
              <a:endParaRPr lang="zh-CN" altLang="en-US" sz="2400" b="1" smtClean="0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sp>
        <p:nvSpPr>
          <p:cNvPr id="15" name="TextBox 2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79755" y="3119755"/>
            <a:ext cx="219202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4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化学</a:t>
            </a: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性质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17"/>
            </p:custDataLst>
          </p:nvPr>
        </p:nvSpPr>
        <p:spPr>
          <a:xfrm>
            <a:off x="1066800" y="3738245"/>
            <a:ext cx="103333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(1)</a:t>
            </a:r>
            <a:r>
              <a:rPr lang="zh-CN" altLang="en-US" sz="24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淀粉的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特征反应</a:t>
            </a:r>
            <a:r>
              <a:rPr lang="zh-CN" altLang="en-US" sz="24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：遇碘单质变蓝，可以利用该性质检验淀粉或碘单质</a:t>
            </a:r>
            <a:endParaRPr lang="zh-CN" altLang="en-US" sz="2400" b="1">
              <a:solidFill>
                <a:sysClr val="windowText" lastClr="000000"/>
              </a:solidFill>
              <a:latin typeface="Times New Roman Regular" panose="02020603050405020304" charset="0"/>
              <a:ea typeface="微软雅黑" panose="020B0503020204020204" charset="-122"/>
              <a:cs typeface="Arial" panose="020B0604020202020204" pitchFamily="34" charset="0"/>
              <a:sym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18"/>
            </p:custDataLst>
          </p:nvPr>
        </p:nvSpPr>
        <p:spPr>
          <a:xfrm>
            <a:off x="1025525" y="4304030"/>
            <a:ext cx="103333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Times New Roman Regular" panose="02020603050405020304" charset="0"/>
                <a:ea typeface="微软雅黑" panose="020B0503020204020204" charset="-122"/>
                <a:sym typeface="微软雅黑" panose="020B0503020204020204" charset="-122"/>
              </a:rPr>
              <a:t>(2)</a:t>
            </a:r>
            <a:r>
              <a:rPr lang="zh-CN" altLang="en-US" sz="24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</a:rPr>
              <a:t>淀粉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</a:rPr>
              <a:t>不能被</a:t>
            </a:r>
            <a:r>
              <a:rPr lang="zh-CN" altLang="en-US" sz="24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</a:rPr>
              <a:t>银氨溶液和氢氧化铜等弱氧化剂氧化，属于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</a:rPr>
              <a:t>非还原糖</a:t>
            </a:r>
            <a:r>
              <a:rPr lang="zh-CN" altLang="en-US" sz="24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</a:rPr>
              <a:t>。</a:t>
            </a:r>
            <a:endParaRPr lang="zh-CN" altLang="en-US" sz="2400" b="1">
              <a:solidFill>
                <a:sysClr val="windowText" lastClr="000000"/>
              </a:solidFill>
              <a:latin typeface="Times New Roman Regular" panose="02020603050405020304" charset="0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19"/>
            </p:custDataLst>
          </p:nvPr>
        </p:nvSpPr>
        <p:spPr>
          <a:xfrm>
            <a:off x="1052830" y="4869815"/>
            <a:ext cx="105752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</a:rPr>
              <a:t>(3)</a:t>
            </a:r>
            <a:r>
              <a:rPr lang="zh-CN" altLang="en-US" sz="24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</a:rPr>
              <a:t>淀粉分子的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</a:rPr>
              <a:t>葡萄糖单元</a:t>
            </a:r>
            <a:r>
              <a:rPr lang="zh-CN" altLang="en-US" sz="24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</a:rPr>
              <a:t>中存在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</a:rPr>
              <a:t>醇羟基</a:t>
            </a:r>
            <a:r>
              <a:rPr lang="zh-CN" altLang="en-US" sz="24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</a:rPr>
              <a:t>，可以发生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</a:rPr>
              <a:t>酯化反应</a:t>
            </a:r>
            <a:r>
              <a:rPr lang="zh-CN" altLang="en-US" sz="24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</a:rPr>
              <a:t>。</a:t>
            </a:r>
            <a:endParaRPr lang="zh-CN" altLang="en-US" sz="2400" b="1">
              <a:solidFill>
                <a:sysClr val="windowText" lastClr="000000"/>
              </a:solidFill>
              <a:latin typeface="Times New Roman Regular" panose="02020603050405020304" charset="0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20"/>
            </p:custDataLst>
          </p:nvPr>
        </p:nvSpPr>
        <p:spPr>
          <a:xfrm>
            <a:off x="1096010" y="5435600"/>
            <a:ext cx="80930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(4)</a:t>
            </a:r>
            <a:r>
              <a:rPr lang="zh-CN" altLang="en-US" sz="24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淀粉在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酸或酶的作用</a:t>
            </a:r>
            <a:r>
              <a:rPr lang="zh-CN" altLang="en-US" sz="24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下水解，最终生成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葡萄糖</a:t>
            </a:r>
            <a:r>
              <a:rPr lang="zh-CN" altLang="en-US" sz="24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。</a:t>
            </a:r>
            <a:endParaRPr lang="zh-CN" altLang="en-US" sz="2400" b="1">
              <a:solidFill>
                <a:sysClr val="windowText" lastClr="000000"/>
              </a:solidFill>
              <a:latin typeface="Times New Roman Regular" panose="02020603050405020304" charset="0"/>
              <a:ea typeface="微软雅黑" panose="020B0503020204020204" charset="-122"/>
              <a:cs typeface="Arial" panose="020B0604020202020204" pitchFamily="34" charset="0"/>
              <a:sym typeface="微软雅黑" panose="020B0503020204020204" charset="-122"/>
            </a:endParaRPr>
          </a:p>
        </p:txBody>
      </p:sp>
      <p:grpSp>
        <p:nvGrpSpPr>
          <p:cNvPr id="29" name="组合 28"/>
          <p:cNvGrpSpPr/>
          <p:nvPr>
            <p:custDataLst>
              <p:tags r:id="rId21"/>
            </p:custDataLst>
          </p:nvPr>
        </p:nvGrpSpPr>
        <p:grpSpPr>
          <a:xfrm>
            <a:off x="2150110" y="5798185"/>
            <a:ext cx="5822315" cy="792018"/>
            <a:chOff x="973017" y="3333730"/>
            <a:chExt cx="5822518" cy="792259"/>
          </a:xfrm>
        </p:grpSpPr>
        <p:grpSp>
          <p:nvGrpSpPr>
            <p:cNvPr id="30" name="组合 29"/>
            <p:cNvGrpSpPr/>
            <p:nvPr>
              <p:custDataLst>
                <p:tags r:id="rId22"/>
              </p:custDataLst>
            </p:nvPr>
          </p:nvGrpSpPr>
          <p:grpSpPr>
            <a:xfrm>
              <a:off x="973017" y="3333730"/>
              <a:ext cx="4189641" cy="792259"/>
              <a:chOff x="1170081" y="4193163"/>
              <a:chExt cx="4189641" cy="792259"/>
            </a:xfrm>
          </p:grpSpPr>
          <p:grpSp>
            <p:nvGrpSpPr>
              <p:cNvPr id="31" name="组合 30"/>
              <p:cNvGrpSpPr/>
              <p:nvPr>
                <p:custDataLst>
                  <p:tags r:id="rId23"/>
                </p:custDataLst>
              </p:nvPr>
            </p:nvGrpSpPr>
            <p:grpSpPr>
              <a:xfrm>
                <a:off x="3965699" y="4193163"/>
                <a:ext cx="1394023" cy="534197"/>
                <a:chOff x="6474354" y="4151278"/>
                <a:chExt cx="1394023" cy="534197"/>
              </a:xfrm>
            </p:grpSpPr>
            <p:sp>
              <p:nvSpPr>
                <p:cNvPr id="32" name="文本框 31"/>
                <p:cNvSpPr txBox="1"/>
                <p:nvPr>
                  <p:custDataLst>
                    <p:tags r:id="rId24"/>
                  </p:custDataLst>
                </p:nvPr>
              </p:nvSpPr>
              <p:spPr>
                <a:xfrm>
                  <a:off x="6584625" y="4151278"/>
                  <a:ext cx="1173480" cy="53419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zh-CN" altLang="en-US" sz="2400" b="1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 Regular" panose="02020603050405020304" charset="0"/>
                      <a:ea typeface="微软雅黑" panose="020B0503020204020204" charset="-122"/>
                      <a:cs typeface="微软雅黑" panose="020B0503020204020204" charset="-122"/>
                      <a:sym typeface="Times New Roman" panose="02020603050405020304" pitchFamily="18" charset="0"/>
                    </a:rPr>
                    <a:t>酸或酶</a:t>
                  </a:r>
                  <a:endParaRPr kumimoji="0" lang="zh-CN" altLang="en-US" sz="2400" b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 Regular" panose="02020603050405020304" charset="0"/>
                    <a:ea typeface="微软雅黑" panose="020B0503020204020204" charset="-122"/>
                    <a:cs typeface="微软雅黑" panose="020B0503020204020204" charset="-122"/>
                    <a:sym typeface="Times New Roman" panose="02020603050405020304" pitchFamily="18" charset="0"/>
                  </a:endParaRPr>
                </a:p>
              </p:txBody>
            </p:sp>
            <p:cxnSp>
              <p:nvCxnSpPr>
                <p:cNvPr id="33" name="直接箭头连接符 32"/>
                <p:cNvCxnSpPr/>
                <p:nvPr>
                  <p:custDataLst>
                    <p:tags r:id="rId25"/>
                  </p:custDataLst>
                </p:nvPr>
              </p:nvCxnSpPr>
              <p:spPr>
                <a:xfrm>
                  <a:off x="6474354" y="4655561"/>
                  <a:ext cx="1394023" cy="0"/>
                </a:xfrm>
                <a:prstGeom prst="straightConnector1">
                  <a:avLst/>
                </a:prstGeom>
                <a:ln w="38100" cap="rnd">
                  <a:solidFill>
                    <a:sysClr val="windowText" lastClr="000000"/>
                  </a:solidFill>
                  <a:tailEnd type="triangle"/>
                </a:ln>
              </p:spPr>
              <p:style>
                <a:lnRef idx="1">
                  <a:srgbClr val="4472C4"/>
                </a:lnRef>
                <a:fillRef idx="0">
                  <a:srgbClr val="4472C4"/>
                </a:fillRef>
                <a:effectRef idx="0">
                  <a:srgbClr val="4472C4"/>
                </a:effectRef>
                <a:fontRef idx="minor">
                  <a:sysClr val="windowText" lastClr="000000"/>
                </a:fontRef>
              </p:style>
            </p:cxnSp>
          </p:grpSp>
          <p:sp>
            <p:nvSpPr>
              <p:cNvPr id="34" name="文本框 33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1170081" y="4451225"/>
                <a:ext cx="2861945" cy="5341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400" b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 Regular" panose="02020603050405020304" charset="0"/>
                    <a:ea typeface="微软雅黑" panose="020B0503020204020204" charset="-122"/>
                    <a:cs typeface="Times New Roman Regular" panose="02020603050405020304" charset="0"/>
                    <a:sym typeface="Times New Roman" panose="02020603050405020304" pitchFamily="18" charset="0"/>
                  </a:rPr>
                  <a:t>(C</a:t>
                </a:r>
                <a:r>
                  <a:rPr kumimoji="0" lang="en-US" altLang="zh-CN" sz="2400" b="1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 Regular" panose="02020603050405020304" charset="0"/>
                    <a:ea typeface="微软雅黑" panose="020B0503020204020204" charset="-122"/>
                    <a:cs typeface="Times New Roman Regular" panose="02020603050405020304" charset="0"/>
                    <a:sym typeface="Times New Roman" panose="02020603050405020304" pitchFamily="18" charset="0"/>
                  </a:rPr>
                  <a:t>6</a:t>
                </a:r>
                <a:r>
                  <a:rPr kumimoji="0" lang="en-US" altLang="zh-CN" sz="2400" b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 Regular" panose="02020603050405020304" charset="0"/>
                    <a:ea typeface="微软雅黑" panose="020B0503020204020204" charset="-122"/>
                    <a:cs typeface="Times New Roman Regular" panose="02020603050405020304" charset="0"/>
                    <a:sym typeface="Times New Roman" panose="02020603050405020304" pitchFamily="18" charset="0"/>
                  </a:rPr>
                  <a:t>H</a:t>
                </a:r>
                <a:r>
                  <a:rPr kumimoji="0" lang="en-US" altLang="zh-CN" sz="2400" b="1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 Regular" panose="02020603050405020304" charset="0"/>
                    <a:ea typeface="微软雅黑" panose="020B0503020204020204" charset="-122"/>
                    <a:cs typeface="Times New Roman Regular" panose="02020603050405020304" charset="0"/>
                    <a:sym typeface="Times New Roman" panose="02020603050405020304" pitchFamily="18" charset="0"/>
                  </a:rPr>
                  <a:t>10</a:t>
                </a:r>
                <a:r>
                  <a:rPr kumimoji="0" lang="en-US" altLang="zh-CN" sz="2400" b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 Regular" panose="02020603050405020304" charset="0"/>
                    <a:ea typeface="微软雅黑" panose="020B0503020204020204" charset="-122"/>
                    <a:cs typeface="Times New Roman Regular" panose="02020603050405020304" charset="0"/>
                    <a:sym typeface="Times New Roman" panose="02020603050405020304" pitchFamily="18" charset="0"/>
                  </a:rPr>
                  <a:t>O</a:t>
                </a:r>
                <a:r>
                  <a:rPr kumimoji="0" lang="en-US" altLang="zh-CN" sz="2400" b="1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 Regular" panose="02020603050405020304" charset="0"/>
                    <a:ea typeface="微软雅黑" panose="020B0503020204020204" charset="-122"/>
                    <a:cs typeface="Times New Roman Regular" panose="02020603050405020304" charset="0"/>
                    <a:sym typeface="Times New Roman" panose="02020603050405020304" pitchFamily="18" charset="0"/>
                  </a:rPr>
                  <a:t>5</a:t>
                </a:r>
                <a:r>
                  <a:rPr kumimoji="0" lang="en-US" altLang="zh-CN" sz="2400" b="1" u="none" strike="noStrike" kern="120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 Regular" panose="02020603050405020304" charset="0"/>
                    <a:ea typeface="微软雅黑" panose="020B0503020204020204" charset="-122"/>
                    <a:cs typeface="Times New Roman Regular" panose="02020603050405020304" charset="0"/>
                    <a:sym typeface="Times New Roman" panose="02020603050405020304" pitchFamily="18" charset="0"/>
                  </a:rPr>
                  <a:t>)</a:t>
                </a:r>
                <a:r>
                  <a:rPr kumimoji="0" lang="en-US" altLang="zh-CN" sz="2400" b="1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 Regular" panose="02020603050405020304" charset="0"/>
                    <a:ea typeface="微软雅黑" panose="020B0503020204020204" charset="-122"/>
                    <a:cs typeface="Times New Roman Regular" panose="02020603050405020304" charset="0"/>
                    <a:sym typeface="Times New Roman" panose="02020603050405020304" pitchFamily="18" charset="0"/>
                  </a:rPr>
                  <a:t>n</a:t>
                </a:r>
                <a:r>
                  <a:rPr kumimoji="0" lang="zh-CN" altLang="en-US" sz="2400" b="1" u="none" strike="noStrike" kern="120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 Regular" panose="02020603050405020304" charset="0"/>
                    <a:ea typeface="微软雅黑" panose="020B0503020204020204" charset="-122"/>
                    <a:cs typeface="Times New Roman Regular" panose="02020603050405020304" charset="0"/>
                    <a:sym typeface="Times New Roman" panose="02020603050405020304" pitchFamily="18" charset="0"/>
                  </a:rPr>
                  <a:t>＋</a:t>
                </a:r>
                <a:r>
                  <a:rPr kumimoji="0" lang="en-US" altLang="zh-CN" sz="2400" b="1" u="none" strike="noStrike" kern="120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 Regular" panose="02020603050405020304" charset="0"/>
                    <a:ea typeface="微软雅黑" panose="020B0503020204020204" charset="-122"/>
                    <a:cs typeface="Times New Roman Regular" panose="02020603050405020304" charset="0"/>
                    <a:sym typeface="Times New Roman" panose="02020603050405020304" pitchFamily="18" charset="0"/>
                  </a:rPr>
                  <a:t>nH</a:t>
                </a:r>
                <a:r>
                  <a:rPr kumimoji="0" lang="en-US" altLang="zh-CN" sz="2400" b="1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 Regular" panose="02020603050405020304" charset="0"/>
                    <a:ea typeface="微软雅黑" panose="020B0503020204020204" charset="-122"/>
                    <a:cs typeface="Times New Roman Regular" panose="02020603050405020304" charset="0"/>
                    <a:sym typeface="Times New Roman" panose="02020603050405020304" pitchFamily="18" charset="0"/>
                  </a:rPr>
                  <a:t>2</a:t>
                </a:r>
                <a:r>
                  <a:rPr kumimoji="0" lang="en-US" altLang="zh-CN" sz="2400" b="1" u="none" strike="noStrike" kern="120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 Regular" panose="02020603050405020304" charset="0"/>
                    <a:ea typeface="微软雅黑" panose="020B0503020204020204" charset="-122"/>
                    <a:cs typeface="Times New Roman Regular" panose="02020603050405020304" charset="0"/>
                    <a:sym typeface="Times New Roman" panose="02020603050405020304" pitchFamily="18" charset="0"/>
                  </a:rPr>
                  <a:t>O</a:t>
                </a:r>
                <a:endParaRPr lang="zh-CN" altLang="en-US" sz="2400" b="1"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Times New Roman" panose="02020603050405020304" pitchFamily="18" charset="0"/>
                </a:endParaRPr>
              </a:p>
            </p:txBody>
          </p:sp>
        </p:grpSp>
        <p:sp>
          <p:nvSpPr>
            <p:cNvPr id="35" name="文本框 34"/>
            <p:cNvSpPr txBox="1"/>
            <p:nvPr>
              <p:custDataLst>
                <p:tags r:id="rId27"/>
              </p:custDataLst>
            </p:nvPr>
          </p:nvSpPr>
          <p:spPr>
            <a:xfrm>
              <a:off x="5217560" y="3579951"/>
              <a:ext cx="1577975" cy="5341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en-US" altLang="zh-CN" sz="2400" b="1" u="none" strike="noStrike" kern="1200" cap="none" spc="0" normalizeH="0" baseline="0" noProof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/>
                  <a:uLnTx/>
                  <a:uFillTx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Times New Roman" panose="02020603050405020304" pitchFamily="18" charset="0"/>
                </a:rPr>
                <a:t>nC</a:t>
              </a:r>
              <a:r>
                <a:rPr kumimoji="0" lang="en-US" altLang="zh-CN" sz="2400" b="1" u="none" strike="noStrike" kern="1200" cap="none" spc="0" normalizeH="0" baseline="-25000" noProof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/>
                  <a:uLnTx/>
                  <a:uFillTx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Times New Roman" panose="02020603050405020304" pitchFamily="18" charset="0"/>
                </a:rPr>
                <a:t>6</a:t>
              </a:r>
              <a:r>
                <a:rPr kumimoji="0" lang="en-US" altLang="zh-CN" sz="2400" b="1" u="none" strike="noStrike" kern="1200" cap="none" spc="0" normalizeH="0" baseline="0" noProof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/>
                  <a:uLnTx/>
                  <a:uFillTx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Times New Roman" panose="02020603050405020304" pitchFamily="18" charset="0"/>
                </a:rPr>
                <a:t>H</a:t>
              </a:r>
              <a:r>
                <a:rPr kumimoji="0" lang="en-US" altLang="zh-CN" sz="2400" b="1" u="none" strike="noStrike" kern="1200" cap="none" spc="0" normalizeH="0" baseline="-25000" noProof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/>
                  <a:uLnTx/>
                  <a:uFillTx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Times New Roman" panose="02020603050405020304" pitchFamily="18" charset="0"/>
                </a:rPr>
                <a:t>12</a:t>
              </a:r>
              <a:r>
                <a:rPr kumimoji="0" lang="en-US" altLang="zh-CN" sz="2400" b="1" u="none" strike="noStrike" kern="1200" cap="none" spc="0" normalizeH="0" baseline="0" noProof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/>
                  <a:uLnTx/>
                  <a:uFillTx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Times New Roman" panose="02020603050405020304" pitchFamily="18" charset="0"/>
                </a:rPr>
                <a:t>O</a:t>
              </a:r>
              <a:r>
                <a:rPr kumimoji="0" lang="en-US" altLang="zh-CN" sz="2400" b="1" u="none" strike="noStrike" kern="1200" cap="none" spc="0" normalizeH="0" baseline="-25000" noProof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/>
                  <a:uLnTx/>
                  <a:uFillTx/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Times New Roman" panose="02020603050405020304" pitchFamily="18" charset="0"/>
                </a:rPr>
                <a:t>6</a:t>
              </a:r>
              <a:endParaRPr kumimoji="0" lang="en-US" altLang="zh-CN" sz="2400" b="1" u="none" strike="noStrike" kern="1200" cap="none" spc="0" normalizeH="0" baseline="-25000" noProof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 animBg="1"/>
      <p:bldP spid="14" grpId="0"/>
      <p:bldP spid="26" grpId="0"/>
      <p:bldP spid="27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认识多糖及其化学性质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75" name="文本框 74"/>
          <p:cNvSpPr txBox="1"/>
          <p:nvPr>
            <p:custDataLst>
              <p:tags r:id="rId5"/>
            </p:custDataLst>
          </p:nvPr>
        </p:nvSpPr>
        <p:spPr>
          <a:xfrm>
            <a:off x="8400415" y="712470"/>
            <a:ext cx="3636645" cy="1529715"/>
          </a:xfrm>
          <a:prstGeom prst="rect">
            <a:avLst/>
          </a:prstGeom>
          <a:solidFill>
            <a:srgbClr val="E4EFF9"/>
          </a:solidFill>
          <a:ln w="38100">
            <a:solidFill>
              <a:schemeClr val="tx1"/>
            </a:solidFill>
            <a:prstDash val="sysDot"/>
          </a:ln>
        </p:spPr>
        <p:txBody>
          <a:bodyPr wrap="square" rtlCol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①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尚未水解</a:t>
            </a:r>
            <a:r>
              <a:rPr lang="en-US" altLang="zh-CN" sz="240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-</a:t>
            </a:r>
            <a:r>
              <a:rPr lang="zh-CN" altLang="en-US" sz="240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淀粉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3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②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部分水解</a:t>
            </a:r>
            <a:r>
              <a:rPr lang="en-US" altLang="zh-CN" sz="240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-</a:t>
            </a:r>
            <a:r>
              <a:rPr lang="zh-CN" altLang="en-US" sz="240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淀粉</a:t>
            </a:r>
            <a:r>
              <a:rPr lang="en-US" altLang="zh-CN" sz="240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 sz="240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葡萄糖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3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③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完全水解</a:t>
            </a:r>
            <a:r>
              <a:rPr lang="en-US" altLang="zh-CN" sz="240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-</a:t>
            </a:r>
            <a:r>
              <a:rPr lang="zh-CN" altLang="en-US" sz="240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葡萄糖</a:t>
            </a:r>
            <a:endParaRPr lang="zh-CN" altLang="en-US" sz="240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grpSp>
        <p:nvGrpSpPr>
          <p:cNvPr id="30" name="组合 29"/>
          <p:cNvGrpSpPr/>
          <p:nvPr>
            <p:custDataLst>
              <p:tags r:id="rId6"/>
            </p:custDataLst>
          </p:nvPr>
        </p:nvGrpSpPr>
        <p:grpSpPr>
          <a:xfrm>
            <a:off x="570865" y="1806575"/>
            <a:ext cx="8616950" cy="2045970"/>
            <a:chOff x="2189" y="1981"/>
            <a:chExt cx="13570" cy="3222"/>
          </a:xfrm>
        </p:grpSpPr>
        <p:sp>
          <p:nvSpPr>
            <p:cNvPr id="4" name="文本框 3"/>
            <p:cNvSpPr txBox="1"/>
            <p:nvPr>
              <p:custDataLst>
                <p:tags r:id="rId7"/>
              </p:custDataLst>
            </p:nvPr>
          </p:nvSpPr>
          <p:spPr>
            <a:xfrm>
              <a:off x="2189" y="3100"/>
              <a:ext cx="150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</a:rPr>
                <a:t>淀粉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2" name="直接箭头连接符 1"/>
            <p:cNvCxnSpPr>
              <a:stCxn id="4" idx="3"/>
            </p:cNvCxnSpPr>
            <p:nvPr>
              <p:custDataLst>
                <p:tags r:id="rId8"/>
              </p:custDataLst>
            </p:nvPr>
          </p:nvCxnSpPr>
          <p:spPr>
            <a:xfrm>
              <a:off x="3698" y="3463"/>
              <a:ext cx="31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8" name="文本框 7"/>
            <p:cNvSpPr txBox="1"/>
            <p:nvPr>
              <p:custDataLst>
                <p:tags r:id="rId9"/>
              </p:custDataLst>
            </p:nvPr>
          </p:nvSpPr>
          <p:spPr>
            <a:xfrm>
              <a:off x="3677" y="2860"/>
              <a:ext cx="2930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>
                  <a:latin typeface="微软雅黑" panose="020B0503020204020204" charset="-122"/>
                  <a:ea typeface="微软雅黑" panose="020B0503020204020204" charset="-122"/>
                </a:rPr>
                <a:t>20% H</a:t>
              </a:r>
              <a:r>
                <a:rPr lang="en-US" altLang="zh-CN" sz="2000" baseline="-25000"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r>
                <a:rPr lang="en-US" altLang="zh-CN" sz="2000">
                  <a:latin typeface="微软雅黑" panose="020B0503020204020204" charset="-122"/>
                  <a:ea typeface="微软雅黑" panose="020B0503020204020204" charset="-122"/>
                </a:rPr>
                <a:t>SO</a:t>
              </a:r>
              <a:r>
                <a:rPr lang="en-US" altLang="zh-CN" sz="2000" baseline="-25000">
                  <a:latin typeface="微软雅黑" panose="020B0503020204020204" charset="-122"/>
                  <a:ea typeface="微软雅黑" panose="020B0503020204020204" charset="-122"/>
                </a:rPr>
                <a:t>4</a:t>
              </a:r>
              <a:endParaRPr lang="en-US" altLang="zh-CN" sz="2000" baseline="-25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10"/>
              </p:custDataLst>
            </p:nvPr>
          </p:nvSpPr>
          <p:spPr>
            <a:xfrm>
              <a:off x="3677" y="3221"/>
              <a:ext cx="2494" cy="77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zh-CN" sz="3200">
                  <a:latin typeface="Times New Roman" panose="02020603050405020304" pitchFamily="18" charset="0"/>
                  <a:ea typeface="微软雅黑" panose="020B0503020204020204" charset="-122"/>
                </a:rPr>
                <a:t>△</a:t>
              </a:r>
              <a:endParaRPr lang="en-US" altLang="zh-CN" sz="3200" baseline="-25000">
                <a:latin typeface="Times New Roman" panose="02020603050405020304" pitchFamily="18" charset="0"/>
                <a:ea typeface="微软雅黑" panose="020B0503020204020204" charset="-122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11"/>
              </p:custDataLst>
            </p:nvPr>
          </p:nvSpPr>
          <p:spPr>
            <a:xfrm>
              <a:off x="6746" y="3060"/>
              <a:ext cx="178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</a:rPr>
                <a:t>水解液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1" name="直接连接符 10"/>
            <p:cNvCxnSpPr/>
            <p:nvPr>
              <p:custDataLst>
                <p:tags r:id="rId12"/>
              </p:custDataLst>
            </p:nvPr>
          </p:nvCxnSpPr>
          <p:spPr>
            <a:xfrm>
              <a:off x="8375" y="3423"/>
              <a:ext cx="72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13"/>
              </p:custDataLst>
            </p:nvPr>
          </p:nvCxnSpPr>
          <p:spPr>
            <a:xfrm flipH="1">
              <a:off x="9095" y="2575"/>
              <a:ext cx="0" cy="20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3" name="直接箭头连接符 12"/>
            <p:cNvCxnSpPr/>
            <p:nvPr>
              <p:custDataLst>
                <p:tags r:id="rId14"/>
              </p:custDataLst>
            </p:nvPr>
          </p:nvCxnSpPr>
          <p:spPr>
            <a:xfrm>
              <a:off x="9080" y="2552"/>
              <a:ext cx="119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4" name="直接箭头连接符 13"/>
            <p:cNvCxnSpPr/>
            <p:nvPr>
              <p:custDataLst>
                <p:tags r:id="rId15"/>
              </p:custDataLst>
            </p:nvPr>
          </p:nvCxnSpPr>
          <p:spPr>
            <a:xfrm>
              <a:off x="9080" y="4568"/>
              <a:ext cx="119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>
              <p:custDataLst>
                <p:tags r:id="rId16"/>
              </p:custDataLst>
            </p:nvPr>
          </p:nvSpPr>
          <p:spPr>
            <a:xfrm>
              <a:off x="9101" y="1981"/>
              <a:ext cx="1317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</a:rPr>
                <a:t>碘水</a:t>
              </a:r>
              <a:endParaRPr lang="zh-CN" altLang="en-US" sz="2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17"/>
              </p:custDataLst>
            </p:nvPr>
          </p:nvSpPr>
          <p:spPr>
            <a:xfrm>
              <a:off x="8891" y="4523"/>
              <a:ext cx="1694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>
                  <a:latin typeface="微软雅黑" panose="020B0503020204020204" charset="-122"/>
                  <a:ea typeface="微软雅黑" panose="020B0503020204020204" charset="-122"/>
                </a:rPr>
                <a:t>NaOH</a:t>
              </a:r>
              <a:endParaRPr lang="en-US" altLang="zh-CN" sz="2000" baseline="-25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18"/>
              </p:custDataLst>
            </p:nvPr>
          </p:nvSpPr>
          <p:spPr>
            <a:xfrm>
              <a:off x="10585" y="2200"/>
              <a:ext cx="2494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</a:rPr>
                <a:t>现象</a:t>
              </a:r>
              <a:r>
                <a:rPr lang="en-US" altLang="zh-CN" sz="2400">
                  <a:latin typeface="微软雅黑" panose="020B0503020204020204" charset="-122"/>
                  <a:ea typeface="微软雅黑" panose="020B0503020204020204" charset="-122"/>
                </a:rPr>
                <a:t>A</a:t>
              </a:r>
              <a:endParaRPr lang="en-US" altLang="zh-CN" sz="2400" baseline="-25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19"/>
              </p:custDataLst>
            </p:nvPr>
          </p:nvSpPr>
          <p:spPr>
            <a:xfrm>
              <a:off x="10116" y="3897"/>
              <a:ext cx="2494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</a:rPr>
                <a:t>中和液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</a:rPr>
                <a:t>（呈碱性）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20" name="直接箭头连接符 19"/>
            <p:cNvCxnSpPr/>
            <p:nvPr>
              <p:custDataLst>
                <p:tags r:id="rId20"/>
              </p:custDataLst>
            </p:nvPr>
          </p:nvCxnSpPr>
          <p:spPr>
            <a:xfrm>
              <a:off x="12292" y="4589"/>
              <a:ext cx="187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2" name="文本框 21"/>
            <p:cNvSpPr txBox="1"/>
            <p:nvPr>
              <p:custDataLst>
                <p:tags r:id="rId21"/>
              </p:custDataLst>
            </p:nvPr>
          </p:nvSpPr>
          <p:spPr>
            <a:xfrm>
              <a:off x="14163" y="4281"/>
              <a:ext cx="1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</a:rPr>
                <a:t>现象</a:t>
              </a:r>
              <a:r>
                <a:rPr lang="en-US" altLang="zh-CN" sz="2400">
                  <a:latin typeface="微软雅黑" panose="020B0503020204020204" charset="-122"/>
                  <a:ea typeface="微软雅黑" panose="020B0503020204020204" charset="-122"/>
                </a:rPr>
                <a:t>B</a:t>
              </a:r>
              <a:endParaRPr lang="en-US" altLang="zh-CN" sz="2400" baseline="-25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22"/>
              </p:custDataLst>
            </p:nvPr>
          </p:nvSpPr>
          <p:spPr>
            <a:xfrm>
              <a:off x="12140" y="4004"/>
              <a:ext cx="2930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银氨溶液</a:t>
              </a:r>
              <a:endParaRPr lang="zh-CN" altLang="en-US" sz="20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23" name="文本框 22"/>
            <p:cNvSpPr txBox="1"/>
            <p:nvPr>
              <p:custDataLst>
                <p:tags r:id="rId23"/>
              </p:custDataLst>
            </p:nvPr>
          </p:nvSpPr>
          <p:spPr>
            <a:xfrm>
              <a:off x="12140" y="4365"/>
              <a:ext cx="2023" cy="77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zh-CN" sz="3200">
                  <a:latin typeface="Times New Roman" panose="02020603050405020304" pitchFamily="18" charset="0"/>
                  <a:ea typeface="微软雅黑" panose="020B0503020204020204" charset="-122"/>
                </a:rPr>
                <a:t>△</a:t>
              </a:r>
              <a:endParaRPr lang="en-US" altLang="zh-CN" sz="3200" baseline="-25000">
                <a:latin typeface="Times New Roman" panose="02020603050405020304" pitchFamily="18" charset="0"/>
                <a:ea typeface="微软雅黑" panose="020B0503020204020204" charset="-122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24"/>
            </p:custDataLst>
          </p:nvPr>
        </p:nvGrpSpPr>
        <p:grpSpPr>
          <a:xfrm>
            <a:off x="127000" y="935355"/>
            <a:ext cx="8199755" cy="912495"/>
            <a:chOff x="1930" y="1881"/>
            <a:chExt cx="12913" cy="1437"/>
          </a:xfrm>
        </p:grpSpPr>
        <p:pic>
          <p:nvPicPr>
            <p:cNvPr id="24" name="图片 23" descr="思考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6"/>
            <a:stretch>
              <a:fillRect/>
            </a:stretch>
          </p:blipFill>
          <p:spPr>
            <a:xfrm>
              <a:off x="1930" y="1881"/>
              <a:ext cx="1437" cy="1437"/>
            </a:xfrm>
            <a:prstGeom prst="rect">
              <a:avLst/>
            </a:prstGeom>
          </p:spPr>
        </p:pic>
        <p:sp>
          <p:nvSpPr>
            <p:cNvPr id="31" name="圆角矩形标注 30"/>
            <p:cNvSpPr/>
            <p:nvPr>
              <p:custDataLst>
                <p:tags r:id="rId27"/>
              </p:custDataLst>
            </p:nvPr>
          </p:nvSpPr>
          <p:spPr>
            <a:xfrm>
              <a:off x="3459" y="2255"/>
              <a:ext cx="11384" cy="871"/>
            </a:xfrm>
            <a:prstGeom prst="wedgeRoundRectCallout">
              <a:avLst>
                <a:gd name="adj1" fmla="val -52717"/>
                <a:gd name="adj2" fmla="val 12565"/>
                <a:gd name="adj3" fmla="val 16667"/>
              </a:avLst>
            </a:prstGeom>
            <a:solidFill>
              <a:srgbClr val="EA8C6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文本框 31"/>
            <p:cNvSpPr txBox="1"/>
            <p:nvPr>
              <p:custDataLst>
                <p:tags r:id="rId28"/>
              </p:custDataLst>
            </p:nvPr>
          </p:nvSpPr>
          <p:spPr>
            <a:xfrm>
              <a:off x="3642" y="2328"/>
              <a:ext cx="11201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defRPr/>
              </a:pPr>
              <a:r>
                <a:rPr lang="zh-CN" altLang="en-US" sz="24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  <a:sym typeface="+mn-ea"/>
                </a:rPr>
                <a:t>如何判断淀粉是完全水解、部分水解还是尚未水解？</a:t>
              </a:r>
              <a:endParaRPr lang="zh-CN" altLang="en-US" sz="2400" b="1" kern="10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endParaRPr>
            </a:p>
          </p:txBody>
        </p:sp>
      </p:grpSp>
      <p:graphicFrame>
        <p:nvGraphicFramePr>
          <p:cNvPr id="25" name="表格 24"/>
          <p:cNvGraphicFramePr>
            <a:graphicFrameLocks noGrp="1"/>
          </p:cNvGraphicFramePr>
          <p:nvPr>
            <p:custDataLst>
              <p:tags r:id="rId29"/>
            </p:custDataLst>
          </p:nvPr>
        </p:nvGraphicFramePr>
        <p:xfrm>
          <a:off x="1214120" y="4072255"/>
          <a:ext cx="7536180" cy="2451735"/>
        </p:xfrm>
        <a:graphic>
          <a:graphicData uri="http://schemas.openxmlformats.org/drawingml/2006/table">
            <a:tbl>
              <a:tblPr/>
              <a:tblGrid>
                <a:gridCol w="1047115"/>
                <a:gridCol w="2473325"/>
                <a:gridCol w="2117725"/>
                <a:gridCol w="1898015"/>
              </a:tblGrid>
              <a:tr h="496570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情况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现象A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现象B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结论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52145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①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4472C4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溶液呈蓝色</a:t>
                      </a:r>
                      <a:endParaRPr lang="en-US" altLang="en-US" sz="2400" b="1">
                        <a:solidFill>
                          <a:srgbClr val="4472C4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4472C4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未产生银镜</a:t>
                      </a:r>
                      <a:endParaRPr lang="en-US" altLang="en-US" sz="2400" b="1">
                        <a:solidFill>
                          <a:srgbClr val="4472C4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endParaRPr lang="en-US" altLang="en-US" sz="2400" b="1">
                        <a:solidFill>
                          <a:srgbClr val="4472C4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715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②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4472C4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溶液呈蓝色</a:t>
                      </a:r>
                      <a:endParaRPr lang="en-US" altLang="en-US" sz="2400" b="1">
                        <a:solidFill>
                          <a:srgbClr val="4472C4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4472C4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出现银镜</a:t>
                      </a:r>
                      <a:endParaRPr lang="en-US" altLang="en-US" sz="2400" b="1">
                        <a:solidFill>
                          <a:srgbClr val="4472C4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endParaRPr lang="en-US" altLang="en-US" sz="2400" b="1">
                        <a:solidFill>
                          <a:srgbClr val="C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2305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③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4472C4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溶液不呈蓝色</a:t>
                      </a:r>
                      <a:endParaRPr lang="en-US" altLang="en-US" sz="2400" b="1">
                        <a:solidFill>
                          <a:srgbClr val="4472C4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4472C4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出现银镜</a:t>
                      </a:r>
                      <a:endParaRPr lang="en-US" altLang="en-US" sz="2400" b="1">
                        <a:solidFill>
                          <a:srgbClr val="4472C4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endParaRPr lang="en-US" altLang="en-US" sz="2400" b="1">
                        <a:solidFill>
                          <a:srgbClr val="C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" name="文本框 32"/>
          <p:cNvSpPr txBox="1"/>
          <p:nvPr>
            <p:custDataLst>
              <p:tags r:id="rId30"/>
            </p:custDataLst>
          </p:nvPr>
        </p:nvSpPr>
        <p:spPr>
          <a:xfrm>
            <a:off x="7036753" y="4628515"/>
            <a:ext cx="143700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未水解</a:t>
            </a:r>
            <a:endParaRPr lang="en-US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4" name="文本框 33"/>
          <p:cNvSpPr txBox="1"/>
          <p:nvPr>
            <p:custDataLst>
              <p:tags r:id="rId31"/>
            </p:custDataLst>
          </p:nvPr>
        </p:nvSpPr>
        <p:spPr>
          <a:xfrm>
            <a:off x="6778625" y="5289550"/>
            <a:ext cx="19532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部分水解</a:t>
            </a:r>
            <a:endParaRPr lang="en-US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5" name="文本框 34"/>
          <p:cNvSpPr txBox="1"/>
          <p:nvPr>
            <p:custDataLst>
              <p:tags r:id="rId32"/>
            </p:custDataLst>
          </p:nvPr>
        </p:nvSpPr>
        <p:spPr>
          <a:xfrm>
            <a:off x="6801485" y="5950585"/>
            <a:ext cx="190754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完全水解</a:t>
            </a:r>
            <a:endParaRPr lang="en-US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33" grpId="0"/>
      <p:bldP spid="34" grpId="0"/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认识多糖及其化学性质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459740" y="951865"/>
            <a:ext cx="231203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Times New Roman" panose="02020603050405020304" pitchFamily="18" charset="0"/>
              </a:rPr>
              <a:t>一、淀粉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Times New Roman" panose="02020603050405020304" pitchFamily="18" charset="0"/>
            </a:endParaRPr>
          </a:p>
        </p:txBody>
      </p:sp>
      <p:sp>
        <p:nvSpPr>
          <p:cNvPr id="8" name="TextBox 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79755" y="1538605"/>
            <a:ext cx="219202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5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用途</a:t>
            </a:r>
            <a:endParaRPr lang="zh-CN" altLang="en-US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1184275" y="2242185"/>
            <a:ext cx="7901940" cy="570865"/>
          </a:xfrm>
          <a:prstGeom prst="rect">
            <a:avLst/>
          </a:prstGeom>
          <a:solidFill>
            <a:srgbClr val="E7F3FF"/>
          </a:solidFill>
          <a:ln w="1270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淀粉是食物的一种重要成分，也是重要的工业原料</a:t>
            </a:r>
            <a:endParaRPr lang="zh-CN" altLang="en-US" sz="2600" b="1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640715" y="2937510"/>
            <a:ext cx="8921115" cy="666115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noFill/>
            <a:prstDash val="dash"/>
          </a:ln>
        </p:spPr>
        <p:txBody>
          <a:bodyPr wrap="square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4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(1)</a:t>
            </a:r>
            <a:r>
              <a:rPr lang="zh-CN" altLang="en-US" sz="24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以淀粉或淀粉水解生成的葡萄糖等为原料</a:t>
            </a:r>
            <a:r>
              <a:rPr lang="en-US" altLang="zh-CN" sz="24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---</a:t>
            </a:r>
            <a:r>
              <a:rPr lang="zh-CN" altLang="en-US" sz="24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发酵</a:t>
            </a:r>
            <a:endParaRPr lang="zh-CN" altLang="en-US" sz="2400" b="1"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850265" y="3746500"/>
            <a:ext cx="104914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base">
              <a:buClrTx/>
              <a:buSzTx/>
              <a:buFont typeface="Arial" panose="020B0604020202020204" pitchFamily="34" charset="0"/>
              <a:defRPr/>
            </a:pPr>
            <a:r>
              <a:rPr lang="zh-CN" altLang="en-US" sz="2400" b="1" noProof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燃料乙醇、白酒、食醋、味精，  以及氨基酸、抗生素等药物</a:t>
            </a:r>
            <a:endParaRPr lang="zh-CN" altLang="en-US" sz="2400" b="1" noProof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640715" y="4580890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latin typeface="Times New Roman Regular" panose="02020603050405020304" charset="0"/>
                <a:ea typeface="微软雅黑" panose="020B0503020204020204" charset="-122"/>
                <a:sym typeface="微软雅黑" panose="020B0503020204020204" charset="-122"/>
              </a:rPr>
              <a:t>(2)</a:t>
            </a:r>
            <a:r>
              <a:rPr lang="zh-CN" altLang="en-US" sz="2400" b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淀粉酯化</a:t>
            </a:r>
            <a:endParaRPr lang="zh-CN" altLang="en-US" sz="2400" b="1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 Regular" panose="02020603050405020304" charset="0"/>
              <a:ea typeface="微软雅黑" panose="020B0503020204020204" charset="-122"/>
              <a:cs typeface="Arial" panose="020B0604020202020204" pitchFamily="34" charset="0"/>
              <a:sym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980440" y="5300345"/>
            <a:ext cx="93389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noProof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可用于生产食品添加剂、表面活性剂和可降解塑料等</a:t>
            </a:r>
            <a:endParaRPr lang="zh-CN" altLang="en-US" sz="2400" b="1" noProof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Times New Roman Regular" panose="02020603050405020304" charset="0"/>
              <a:ea typeface="微软雅黑" panose="020B0503020204020204" charset="-122"/>
              <a:cs typeface="Arial" panose="020B0604020202020204" pitchFamily="34" charset="0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认识多糖及其化学性质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459740" y="951865"/>
            <a:ext cx="231203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Times New Roman" panose="02020603050405020304" pitchFamily="18" charset="0"/>
              </a:rPr>
              <a:t>二、纤维素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Times New Roman" panose="02020603050405020304" pitchFamily="18" charset="0"/>
            </a:endParaRPr>
          </a:p>
        </p:txBody>
      </p:sp>
      <p:sp>
        <p:nvSpPr>
          <p:cNvPr id="8" name="TextBox 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20395" y="1579245"/>
            <a:ext cx="262890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1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</a:t>
            </a: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存在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与结构</a:t>
            </a:r>
            <a:endParaRPr lang="zh-CN" altLang="en-US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9" name="TextBox 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21030" y="5569585"/>
            <a:ext cx="237871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2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物理性质</a:t>
            </a:r>
            <a:endParaRPr lang="zh-CN" altLang="en-US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4" name="矩形 46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63270" y="1943100"/>
            <a:ext cx="11463020" cy="13074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lIns="91412" tIns="45705" rIns="91412" bIns="45705" anchor="ctr" anchorCtr="0">
            <a:no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pPr>
              <a:lnSpc>
                <a:spcPct val="120000"/>
              </a:lnSpc>
              <a:tabLst>
                <a:tab pos="1028700" algn="l"/>
                <a:tab pos="1849120" algn="l"/>
                <a:tab pos="2536825" algn="l"/>
                <a:tab pos="3219450" algn="l"/>
              </a:tabLst>
            </a:pPr>
            <a:r>
              <a:rPr lang="zh-CN" altLang="en-US" sz="2400" smtClean="0"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</a:rPr>
              <a:t>自然界中分布最广泛的一种多糖，参与构成了植物的细胞壁，起着保护和支持作用。</a:t>
            </a:r>
            <a:endParaRPr lang="zh-CN" altLang="en-US" sz="2400" smtClean="0">
              <a:latin typeface="Times New Roman Regular" panose="02020603050405020304" charset="0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  <a:tabLst>
                <a:tab pos="1028700" algn="l"/>
                <a:tab pos="1849120" algn="l"/>
                <a:tab pos="2536825" algn="l"/>
                <a:tab pos="3219450" algn="l"/>
              </a:tabLst>
            </a:pPr>
            <a:r>
              <a:rPr lang="zh-CN" altLang="en-US" sz="2400" smtClean="0"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</a:rPr>
              <a:t>如自然界中的棉、麻、木材、秸秆中存在大量纤维素。</a:t>
            </a:r>
            <a:endParaRPr lang="zh-CN" altLang="en-US" sz="2400" smtClean="0">
              <a:latin typeface="Times New Roman Regular" panose="02020603050405020304" charset="0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0" name="组合 9"/>
          <p:cNvGrpSpPr/>
          <p:nvPr>
            <p:custDataLst>
              <p:tags r:id="rId9"/>
            </p:custDataLst>
          </p:nvPr>
        </p:nvGrpSpPr>
        <p:grpSpPr>
          <a:xfrm>
            <a:off x="796925" y="2736215"/>
            <a:ext cx="11280775" cy="2959735"/>
            <a:chOff x="1255" y="4309"/>
            <a:chExt cx="17765" cy="4661"/>
          </a:xfrm>
        </p:grpSpPr>
        <p:grpSp>
          <p:nvGrpSpPr>
            <p:cNvPr id="12" name="组合 11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>
            <a:xfrm>
              <a:off x="10510" y="5922"/>
              <a:ext cx="3302" cy="3049"/>
              <a:chOff x="2891054" y="2734198"/>
              <a:chExt cx="2067018" cy="1915588"/>
            </a:xfrm>
          </p:grpSpPr>
          <p:pic>
            <p:nvPicPr>
              <p:cNvPr id="13" name="Picture 26" descr="http://i2.sinaimg.cn/fashion/2013/0903/U5790P1503DT20130903113922.jpg"/>
              <p:cNvPicPr>
                <a:picLocks noChangeAspect="1" noChangeArrowheads="1"/>
              </p:cNvPicPr>
              <p:nvPr>
                <p:custDataLst>
                  <p:tags r:id="rId11"/>
                </p:custDataLst>
              </p:nvPr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2891054" y="2734198"/>
                <a:ext cx="2067018" cy="1550264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矩形 13"/>
              <p:cNvSpPr/>
              <p:nvPr>
                <p:custDataLst>
                  <p:tags r:id="rId13"/>
                </p:custDataLst>
              </p:nvPr>
            </p:nvSpPr>
            <p:spPr>
              <a:xfrm>
                <a:off x="3550101" y="4224403"/>
                <a:ext cx="748923" cy="4253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sz="2200" smtClean="0">
                    <a:solidFill>
                      <a:srgbClr val="C00000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韭菜</a:t>
                </a:r>
                <a:endParaRPr lang="zh-CN" altLang="en-US" sz="2200" smtClean="0">
                  <a:solidFill>
                    <a:srgbClr val="C00000"/>
                  </a:solidFill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5" name="组合 14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>
            <a:xfrm>
              <a:off x="7512" y="4773"/>
              <a:ext cx="3309" cy="3065"/>
              <a:chOff x="6853453" y="2734198"/>
              <a:chExt cx="2067018" cy="2076346"/>
            </a:xfrm>
          </p:grpSpPr>
          <p:pic>
            <p:nvPicPr>
              <p:cNvPr id="16" name="图片 15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3453" y="2734198"/>
                <a:ext cx="2067018" cy="1550264"/>
              </a:xfrm>
              <a:prstGeom prst="ellipse">
                <a:avLst/>
              </a:prstGeom>
            </p:spPr>
          </p:pic>
          <p:sp>
            <p:nvSpPr>
              <p:cNvPr id="17" name="矩形 16"/>
              <p:cNvSpPr/>
              <p:nvPr>
                <p:custDataLst>
                  <p:tags r:id="rId17"/>
                </p:custDataLst>
              </p:nvPr>
            </p:nvSpPr>
            <p:spPr>
              <a:xfrm>
                <a:off x="7455006" y="4284852"/>
                <a:ext cx="1005711" cy="525692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zh-CN" altLang="en-US" sz="2400" smtClean="0">
                    <a:solidFill>
                      <a:srgbClr val="C00000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秸秆</a:t>
                </a:r>
                <a:endParaRPr lang="zh-CN" altLang="en-US" sz="2400" smtClean="0">
                  <a:solidFill>
                    <a:srgbClr val="C00000"/>
                  </a:solidFill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8" name="组合 17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>
            <a:xfrm>
              <a:off x="4462" y="5888"/>
              <a:ext cx="3412" cy="3083"/>
              <a:chOff x="9820" y="4029"/>
              <a:chExt cx="4443" cy="4013"/>
            </a:xfrm>
          </p:grpSpPr>
          <p:pic>
            <p:nvPicPr>
              <p:cNvPr id="19" name="图片 18"/>
              <p:cNvPicPr>
                <a:picLocks noChangeAspect="1"/>
              </p:cNvPicPr>
              <p:nvPr>
                <p:custDataLst>
                  <p:tags r:id="rId19"/>
                </p:custDataLst>
              </p:nvPr>
            </p:nvPicPr>
            <p:blipFill>
              <a:blip r:embed="rId20"/>
              <a:stretch>
                <a:fillRect/>
              </a:stretch>
            </p:blipFill>
            <p:spPr>
              <a:xfrm>
                <a:off x="9820" y="4029"/>
                <a:ext cx="4443" cy="3002"/>
              </a:xfrm>
              <a:prstGeom prst="ellipse">
                <a:avLst/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sp>
            <p:nvSpPr>
              <p:cNvPr id="20" name="矩形 19"/>
              <p:cNvSpPr/>
              <p:nvPr>
                <p:custDataLst>
                  <p:tags r:id="rId21"/>
                </p:custDataLst>
              </p:nvPr>
            </p:nvSpPr>
            <p:spPr>
              <a:xfrm>
                <a:off x="10760" y="7098"/>
                <a:ext cx="2331" cy="9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sz="2400" smtClean="0">
                    <a:solidFill>
                      <a:srgbClr val="C00000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木材</a:t>
                </a:r>
                <a:endParaRPr lang="zh-CN" altLang="en-US" sz="2400" smtClean="0">
                  <a:solidFill>
                    <a:srgbClr val="C00000"/>
                  </a:solidFill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28" name="图片 27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13382" y="4309"/>
              <a:ext cx="5638" cy="2440"/>
            </a:xfrm>
            <a:prstGeom prst="rect">
              <a:avLst/>
            </a:prstGeom>
          </p:spPr>
        </p:pic>
        <p:grpSp>
          <p:nvGrpSpPr>
            <p:cNvPr id="21" name="组合 20"/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1255" y="4773"/>
              <a:ext cx="3469" cy="3057"/>
              <a:chOff x="5037223" y="3149572"/>
              <a:chExt cx="2187699" cy="2034689"/>
            </a:xfrm>
          </p:grpSpPr>
          <p:pic>
            <p:nvPicPr>
              <p:cNvPr id="22" name="Picture 2" descr="https://so1.360tres.com/t01daed6c0d0033566c.jpg"/>
              <p:cNvPicPr>
                <a:picLocks noChangeAspect="1" noChangeArrowheads="1"/>
              </p:cNvPicPr>
              <p:nvPr>
                <p:custDataLst>
                  <p:tags r:id="rId25"/>
                </p:custDataLst>
              </p:nvPr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75" t="405" r="9890" b="-405"/>
              <a:stretch>
                <a:fillRect/>
              </a:stretch>
            </p:blipFill>
            <p:spPr bwMode="auto">
              <a:xfrm>
                <a:off x="5037223" y="3149572"/>
                <a:ext cx="2187699" cy="1590755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" name="矩形 22"/>
              <p:cNvSpPr/>
              <p:nvPr>
                <p:custDataLst>
                  <p:tags r:id="rId27"/>
                </p:custDataLst>
              </p:nvPr>
            </p:nvSpPr>
            <p:spPr>
              <a:xfrm>
                <a:off x="5635072" y="4733661"/>
                <a:ext cx="995154" cy="4506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sz="2200" smtClean="0">
                    <a:solidFill>
                      <a:srgbClr val="C00000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棉花</a:t>
                </a:r>
                <a:endParaRPr lang="zh-CN" altLang="en-US" sz="2200" smtClean="0">
                  <a:solidFill>
                    <a:srgbClr val="C00000"/>
                  </a:solidFill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4" name="矩形 46"/>
          <p:cNvSpPr>
            <a:spLocks noChangeAspect="1"/>
          </p:cNvSpPr>
          <p:nvPr>
            <p:custDataLst>
              <p:tags r:id="rId28"/>
            </p:custDataLst>
          </p:nvPr>
        </p:nvSpPr>
        <p:spPr>
          <a:xfrm>
            <a:off x="763270" y="6022975"/>
            <a:ext cx="10595610" cy="68643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lIns="91412" tIns="45705" rIns="91412" bIns="45705" anchor="t" anchorCtr="0">
            <a:no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pPr>
              <a:lnSpc>
                <a:spcPct val="150000"/>
              </a:lnSpc>
              <a:tabLst>
                <a:tab pos="1028700" algn="l"/>
                <a:tab pos="1849120" algn="l"/>
                <a:tab pos="2536825" algn="l"/>
                <a:tab pos="3219450" algn="l"/>
              </a:tabLst>
            </a:pPr>
            <a:r>
              <a:rPr lang="zh-CN" altLang="en-US" sz="2400" smtClean="0"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</a:rPr>
              <a:t>白色纤维状物质，没有甜味，不溶于水，也不溶于一般的有机溶剂。</a:t>
            </a:r>
            <a:endParaRPr lang="zh-CN" altLang="en-US" sz="2400" smtClean="0">
              <a:latin typeface="Times New Roman Regular" panose="02020603050405020304" charset="0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认识多糖及其化学性质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grpSp>
        <p:nvGrpSpPr>
          <p:cNvPr id="14" name="组合 13"/>
          <p:cNvGrpSpPr/>
          <p:nvPr>
            <p:custDataLst>
              <p:tags r:id="rId5"/>
            </p:custDataLst>
          </p:nvPr>
        </p:nvGrpSpPr>
        <p:grpSpPr>
          <a:xfrm>
            <a:off x="341966" y="922204"/>
            <a:ext cx="3553988" cy="830039"/>
            <a:chOff x="8948" y="6114"/>
            <a:chExt cx="5599" cy="1643"/>
          </a:xfrm>
        </p:grpSpPr>
        <p:pic>
          <p:nvPicPr>
            <p:cNvPr id="15" name="图片 14" descr="d15d30791387f6d2d828e77a79be357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40611" t="2718" r="39264" b="64683"/>
            <a:stretch>
              <a:fillRect/>
            </a:stretch>
          </p:blipFill>
          <p:spPr>
            <a:xfrm>
              <a:off x="8948" y="6114"/>
              <a:ext cx="1474" cy="1643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>
              <p:custDataLst>
                <p:tags r:id="rId8"/>
              </p:custDataLst>
            </p:nvPr>
          </p:nvSpPr>
          <p:spPr>
            <a:xfrm>
              <a:off x="10268" y="6416"/>
              <a:ext cx="4279" cy="103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>
              <a:lvl1pPr algn="ctr" defTabSz="1219200" rtl="0" eaLnBrk="1" latinLnBrk="0" hangingPunct="1">
                <a:spcBef>
                  <a:spcPct val="0"/>
                </a:spcBef>
                <a:buNone/>
                <a:defRPr sz="5865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lvl="0" algn="l" defTabSz="914400">
                <a:buClrTx/>
                <a:buSzTx/>
              </a:pPr>
              <a:r>
                <a:rPr lang="zh-CN" altLang="en-US" sz="2800" b="1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汉仪颜楷简" panose="00020600040101010101" charset="-122"/>
                  <a:ea typeface="汉仪颜楷简" panose="00020600040101010101" charset="-122"/>
                  <a:cs typeface="+mn-cs"/>
                  <a:sym typeface="+mn-ea"/>
                </a:rPr>
                <a:t>探究实验</a:t>
              </a:r>
              <a:r>
                <a:rPr lang="en-US" altLang="zh-CN" sz="2800" b="1">
                  <a:solidFill>
                    <a:srgbClr val="014C96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+mn-ea"/>
                </a:rPr>
                <a:t>4-2</a:t>
              </a:r>
              <a:endParaRPr lang="en-US" altLang="zh-CN" sz="2800" b="1">
                <a:solidFill>
                  <a:srgbClr val="014C9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endParaRPr>
            </a:p>
          </p:txBody>
        </p:sp>
      </p:grp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3648710" y="1074420"/>
            <a:ext cx="3485515" cy="521970"/>
          </a:xfrm>
          <a:prstGeom prst="rect">
            <a:avLst/>
          </a:prstGeom>
          <a:noFill/>
        </p:spPr>
        <p:txBody>
          <a:bodyPr rot="0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sym typeface="+mn-ea"/>
              </a:rPr>
              <a:t>纤维素的水解实验</a:t>
            </a:r>
            <a:endParaRPr lang="zh-CN" altLang="en-US" sz="2800" b="1">
              <a:solidFill>
                <a:srgbClr val="014C96"/>
              </a:solidFill>
              <a:latin typeface="Times New Roman Regular" panose="0202060305040502030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608330" y="3622040"/>
            <a:ext cx="2320925" cy="588010"/>
          </a:xfrm>
          <a:prstGeom prst="rect">
            <a:avLst/>
          </a:prstGeom>
          <a:solidFill>
            <a:srgbClr val="E4EFF9"/>
          </a:solidFill>
        </p:spPr>
        <p:txBody>
          <a:bodyPr wrap="square" rtlCol="0" anchor="ctr" anchorCtr="0">
            <a:noAutofit/>
          </a:bodyPr>
          <a:lstStyle/>
          <a:p>
            <a:pPr lvl="0" algn="l">
              <a:buClrTx/>
              <a:buSzPct val="200000"/>
              <a:buFontTx/>
              <a:buBlip>
                <a:blip r:embed="rId11"/>
              </a:buBlip>
            </a:pPr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实验现象：</a:t>
            </a:r>
            <a:endParaRPr lang="zh-CN" altLang="en-US" sz="28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>
            <a:off x="608330" y="1789430"/>
            <a:ext cx="2310130" cy="502285"/>
          </a:xfrm>
          <a:prstGeom prst="rect">
            <a:avLst/>
          </a:prstGeom>
          <a:solidFill>
            <a:srgbClr val="E4EFF9"/>
          </a:solidFill>
        </p:spPr>
        <p:txBody>
          <a:bodyPr wrap="square" rtlCol="0" anchor="ctr" anchorCtr="0">
            <a:noAutofit/>
          </a:bodyPr>
          <a:lstStyle/>
          <a:p>
            <a:pPr lvl="0" algn="l">
              <a:buClrTx/>
              <a:buSzPct val="200000"/>
              <a:buFontTx/>
              <a:buBlip>
                <a:blip r:embed="rId11"/>
              </a:buBlip>
            </a:pPr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实验方案： </a:t>
            </a:r>
            <a:endParaRPr lang="zh-CN" altLang="en-US" sz="28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608330" y="5007610"/>
            <a:ext cx="2310130" cy="588010"/>
          </a:xfrm>
          <a:prstGeom prst="rect">
            <a:avLst/>
          </a:prstGeom>
          <a:solidFill>
            <a:srgbClr val="E4EFF9"/>
          </a:solidFill>
        </p:spPr>
        <p:txBody>
          <a:bodyPr wrap="square" rtlCol="0" anchor="ctr" anchorCtr="0">
            <a:noAutofit/>
          </a:bodyPr>
          <a:lstStyle/>
          <a:p>
            <a:pPr lvl="0" algn="l">
              <a:buClrTx/>
              <a:buSzPct val="200000"/>
              <a:buFontTx/>
              <a:buBlip>
                <a:blip r:embed="rId11"/>
              </a:buBlip>
            </a:pPr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实验结论：</a:t>
            </a:r>
            <a:endParaRPr lang="zh-CN" altLang="en-US" sz="28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14"/>
            </p:custDataLst>
          </p:nvPr>
        </p:nvSpPr>
        <p:spPr>
          <a:xfrm>
            <a:off x="1065530" y="2355215"/>
            <a:ext cx="10857865" cy="10502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30000"/>
              </a:lnSpc>
              <a:buClr>
                <a:srgbClr val="FF0000"/>
              </a:buClr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在试管中放入少量脱脂棉，加入几滴蒸馏水和几滴浓硫酸，用玻璃棒将混合物搅拌成糊状。加入过量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NaOH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溶液中和至碱性，再滴入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滴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5%CuSO</a:t>
            </a:r>
            <a:r>
              <a:rPr lang="en-US" sz="2400" b="1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溶液，加热。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9" name="26-【实验4-2】纤维素的水解反应-480P 清晰-AVC">
            <a:hlinkClick r:id="" action="ppaction://media"/>
          </p:cNvPr>
          <p:cNvPicPr>
            <a:picLocks noChangeAspect="1"/>
          </p:cNvPicPr>
          <p:nvPr>
            <a:videoFile r:link="rId15"/>
            <p:extLst>
              <p:ext uri="{DAA4B4D4-6D71-4841-9C94-3DE7FCFB9230}">
                <p14:media xmlns:p14="http://schemas.microsoft.com/office/powerpoint/2010/main" r:embed="rId16"/>
              </p:ext>
            </p:extLst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457950" y="3469005"/>
            <a:ext cx="4697730" cy="2646045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19"/>
            </p:custDataLst>
          </p:nvPr>
        </p:nvSpPr>
        <p:spPr>
          <a:xfrm>
            <a:off x="1065530" y="4243070"/>
            <a:ext cx="35306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000000"/>
                </a:solidFill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溶液中产生砖红色沉淀。</a:t>
            </a:r>
            <a:endParaRPr lang="zh-CN" altLang="en-US" sz="2400" b="1">
              <a:solidFill>
                <a:srgbClr val="000000"/>
              </a:solidFill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20"/>
            </p:custDataLst>
          </p:nvPr>
        </p:nvSpPr>
        <p:spPr>
          <a:xfrm>
            <a:off x="1065530" y="5445760"/>
            <a:ext cx="384048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ct val="150000"/>
              </a:lnSpc>
              <a:buClr>
                <a:srgbClr val="FF0000"/>
              </a:buClr>
            </a:pPr>
            <a:r>
              <a:rPr lang="zh-CN" altLang="en-US" sz="2400" b="1">
                <a:solidFill>
                  <a:srgbClr val="000000"/>
                </a:solidFill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纤维素能水解生成还原糖。</a:t>
            </a:r>
            <a:endParaRPr lang="zh-CN" altLang="en-US" sz="2400" b="1">
              <a:solidFill>
                <a:srgbClr val="000000"/>
              </a:solidFill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232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42" fill="remove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13" grpId="0"/>
      <p:bldP spid="17" grpId="0" animBg="1"/>
      <p:bldP spid="12" grpId="0" animBg="1"/>
      <p:bldP spid="18" grpId="0" animBg="1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认识多糖及其化学性质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459740" y="951865"/>
            <a:ext cx="231203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Times New Roman" panose="02020603050405020304" pitchFamily="18" charset="0"/>
              </a:rPr>
              <a:t>二、纤维素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Times New Roman" panose="02020603050405020304" pitchFamily="18" charset="0"/>
            </a:endParaRPr>
          </a:p>
        </p:txBody>
      </p:sp>
      <p:sp>
        <p:nvSpPr>
          <p:cNvPr id="8" name="TextBox 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20395" y="1579245"/>
            <a:ext cx="227838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3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</a:t>
            </a:r>
            <a:r>
              <a:rPr 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化学性质</a:t>
            </a:r>
            <a:endParaRPr 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40" name="Text Box 2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97078" y="2309529"/>
            <a:ext cx="75145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黑体" panose="02010609060101010101" charset="-122"/>
              </a:rPr>
              <a:t>(1)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在酸或酶的作用下水解，最终生成葡萄糖。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黑体" panose="02010609060101010101" charset="-122"/>
            </a:endParaRPr>
          </a:p>
        </p:txBody>
      </p:sp>
      <p:grpSp>
        <p:nvGrpSpPr>
          <p:cNvPr id="43" name="Group 5"/>
          <p:cNvGrpSpPr/>
          <p:nvPr>
            <p:custDataLst>
              <p:tags r:id="rId8"/>
            </p:custDataLst>
          </p:nvPr>
        </p:nvGrpSpPr>
        <p:grpSpPr>
          <a:xfrm>
            <a:off x="1850541" y="2747109"/>
            <a:ext cx="6616576" cy="1115898"/>
            <a:chOff x="882" y="228"/>
            <a:chExt cx="10421" cy="1757"/>
          </a:xfrm>
        </p:grpSpPr>
        <p:sp>
          <p:nvSpPr>
            <p:cNvPr id="44" name="Rectangle 6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882" y="349"/>
              <a:ext cx="10421" cy="1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(C</a:t>
              </a:r>
              <a:r>
                <a:rPr lang="zh-CN" altLang="en-US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6</a:t>
              </a:r>
              <a:r>
                <a:rPr lang="zh-CN" altLang="en-US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H</a:t>
              </a:r>
              <a:r>
                <a:rPr lang="zh-CN" altLang="en-US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10</a:t>
              </a:r>
              <a:r>
                <a:rPr lang="zh-CN" altLang="en-US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O</a:t>
              </a:r>
              <a:r>
                <a:rPr lang="zh-CN" altLang="en-US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5</a:t>
              </a:r>
              <a:r>
                <a:rPr lang="zh-CN" altLang="en-US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)</a:t>
              </a:r>
              <a:r>
                <a:rPr lang="zh-CN" altLang="en-US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n</a:t>
              </a:r>
              <a:r>
                <a:rPr lang="zh-CN" altLang="en-US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+nH</a:t>
              </a:r>
              <a:r>
                <a:rPr lang="zh-CN" altLang="en-US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2</a:t>
              </a:r>
              <a:r>
                <a:rPr lang="zh-CN" altLang="en-US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O              nC</a:t>
              </a:r>
              <a:r>
                <a:rPr lang="zh-CN" altLang="en-US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6</a:t>
              </a:r>
              <a:r>
                <a:rPr lang="zh-CN" altLang="en-US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H</a:t>
              </a:r>
              <a:r>
                <a:rPr lang="zh-CN" altLang="en-US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12</a:t>
              </a:r>
              <a:r>
                <a:rPr lang="zh-CN" altLang="en-US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O</a:t>
              </a:r>
              <a:r>
                <a:rPr lang="zh-CN" altLang="en-US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6</a:t>
              </a:r>
              <a:endPara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  <a:p>
              <a:pPr algn="l" eaLnBrk="0" hangingPunct="0">
                <a:lnSpc>
                  <a:spcPct val="120000"/>
                </a:lnSpc>
                <a:spcBef>
                  <a:spcPct val="0"/>
                </a:spcBef>
              </a:pP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       </a:t>
              </a:r>
              <a:r>
                <a:rPr lang="zh-CN" altLang="en-US" sz="24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纤维素    </a:t>
              </a:r>
              <a:r>
                <a:rPr lang="zh-CN" altLang="en-US" sz="24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      </a:t>
              </a:r>
              <a:r>
                <a:rPr lang="en-US" altLang="zh-CN" sz="24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                                       </a:t>
              </a:r>
              <a:r>
                <a:rPr lang="zh-CN" altLang="en-US" sz="24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                  </a:t>
              </a:r>
              <a:r>
                <a:rPr lang="zh-CN" altLang="en-US" sz="24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葡萄糖</a:t>
              </a:r>
              <a:endPara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  <p:sp>
          <p:nvSpPr>
            <p:cNvPr id="45" name="Line 7"/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>
              <a:off x="6176" y="838"/>
              <a:ext cx="175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bevel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eaLnBrk="0" hangingPunct="0"/>
              <a:endParaRPr lang="zh-CN" altLang="en-US" sz="2800" b="1">
                <a:solidFill>
                  <a:srgbClr val="000000"/>
                </a:solidFill>
                <a:ea typeface="华文楷体" panose="02010600040101010101" charset="-122"/>
                <a:sym typeface="Calibri" panose="020F0502020204030204" pitchFamily="34" charset="0"/>
              </a:endParaRPr>
            </a:p>
          </p:txBody>
        </p:sp>
        <p:sp>
          <p:nvSpPr>
            <p:cNvPr id="46" name="Text Box 8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588" y="228"/>
              <a:ext cx="2720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2400" b="1">
                  <a:ea typeface="华文楷体" panose="02010600040101010101" charset="-122"/>
                  <a:sym typeface="Times New Roman" panose="02020603050405020304" pitchFamily="18" charset="0"/>
                </a:rPr>
                <a:t>稀硫酸</a:t>
              </a:r>
              <a:endParaRPr lang="zh-CN" altLang="en-US" sz="2400" b="1">
                <a:ea typeface="华文楷体" panose="02010600040101010101" charset="-122"/>
                <a:sym typeface="Times New Roman" panose="02020603050405020304" pitchFamily="18" charset="0"/>
              </a:endParaRPr>
            </a:p>
          </p:txBody>
        </p:sp>
        <p:sp>
          <p:nvSpPr>
            <p:cNvPr id="47" name="Text Box 9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6024" y="737"/>
              <a:ext cx="1816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2400" b="1">
                  <a:ea typeface="华文楷体" panose="02010600040101010101" charset="-122"/>
                  <a:sym typeface="文泉驿微米黑" pitchFamily="2" charset="-122"/>
                </a:rPr>
                <a:t>加热</a:t>
              </a:r>
              <a:endParaRPr lang="zh-CN" altLang="en-US" sz="2400" b="1">
                <a:ea typeface="华文楷体" panose="02010600040101010101" charset="-122"/>
                <a:sym typeface="文泉驿微米黑" pitchFamily="2" charset="-122"/>
              </a:endParaRPr>
            </a:p>
          </p:txBody>
        </p:sp>
      </p:grpSp>
      <p:sp>
        <p:nvSpPr>
          <p:cNvPr id="39" name="Text Box 21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96925" y="4141470"/>
            <a:ext cx="1037717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黑体" panose="02010609060101010101" charset="-122"/>
              </a:rPr>
              <a:t>(2)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黑体" panose="02010609060101010101" charset="-122"/>
              </a:rPr>
              <a:t>不能被银氨溶液和氢氧化铜</a:t>
            </a:r>
            <a:r>
              <a:rPr lang="zh-CN" altLang="en-US" sz="2800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黑体" panose="02010609060101010101" charset="-122"/>
              </a:rPr>
              <a:t>等弱氧化剂氧化，属于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黑体" panose="02010609060101010101" charset="-122"/>
              </a:rPr>
              <a:t>非还原糖</a:t>
            </a:r>
            <a:r>
              <a:rPr lang="zh-CN" altLang="en-US" sz="2800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黑体" panose="02010609060101010101" charset="-122"/>
              </a:rPr>
              <a:t>。</a:t>
            </a:r>
            <a:endParaRPr lang="zh-CN" altLang="en-US" sz="2800" b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黑体" panose="02010609060101010101" charset="-122"/>
            </a:endParaRPr>
          </a:p>
        </p:txBody>
      </p:sp>
      <p:sp>
        <p:nvSpPr>
          <p:cNvPr id="80" name="Text Box 34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802005" y="4996180"/>
            <a:ext cx="976185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/>
          <a:p>
            <a:pPr algn="l" eaLnBrk="0" hangingPunct="0">
              <a:spcBef>
                <a:spcPct val="50000"/>
              </a:spcBef>
              <a:buClrTx/>
              <a:buSzTx/>
            </a:pP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黑体" panose="02010609060101010101" charset="-122"/>
              </a:rPr>
              <a:t>(3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黑体" panose="02010609060101010101" charset="-122"/>
              </a:rPr>
              <a:t>)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分子中存在醇羟基，可以发生酯化反应。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黑体" panose="02010609060101010101" charset="-122"/>
            </a:endParaRPr>
          </a:p>
        </p:txBody>
      </p:sp>
      <p:grpSp>
        <p:nvGrpSpPr>
          <p:cNvPr id="10" name="组合 9"/>
          <p:cNvGrpSpPr/>
          <p:nvPr>
            <p:custDataLst>
              <p:tags r:id="rId15"/>
            </p:custDataLst>
          </p:nvPr>
        </p:nvGrpSpPr>
        <p:grpSpPr>
          <a:xfrm>
            <a:off x="1411605" y="5501005"/>
            <a:ext cx="8117840" cy="928370"/>
            <a:chOff x="1920" y="7481"/>
            <a:chExt cx="12784" cy="1462"/>
          </a:xfrm>
        </p:grpSpPr>
        <p:sp>
          <p:nvSpPr>
            <p:cNvPr id="32771" name="Rectangle 5"/>
            <p:cNvSpPr/>
            <p:nvPr>
              <p:custDataLst>
                <p:tags r:id="rId16"/>
              </p:custDataLst>
            </p:nvPr>
          </p:nvSpPr>
          <p:spPr>
            <a:xfrm>
              <a:off x="1920" y="7481"/>
              <a:ext cx="730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 anchorCtr="0">
              <a:spAutoFit/>
            </a:bodyPr>
            <a:lstStyle/>
            <a:p>
              <a:pPr defTabSz="914400">
                <a:tabLst>
                  <a:tab pos="2637155" algn="ctr"/>
                  <a:tab pos="4429125" algn="l"/>
                </a:tabLst>
              </a:pPr>
              <a:r>
                <a:rPr lang="en-US" altLang="zh-CN" sz="24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①</a:t>
              </a:r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纤维素</a:t>
              </a:r>
              <a:r>
                <a:rPr lang="en-US" altLang="zh-CN" sz="24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+</a:t>
              </a:r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浓硝酸→纤维素硝酸酯</a:t>
              </a:r>
              <a:endPara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2773" name="Rectangle 7"/>
            <p:cNvSpPr/>
            <p:nvPr>
              <p:custDataLst>
                <p:tags r:id="rId17"/>
              </p:custDataLst>
            </p:nvPr>
          </p:nvSpPr>
          <p:spPr>
            <a:xfrm>
              <a:off x="1920" y="8211"/>
              <a:ext cx="6946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 anchorCtr="0">
              <a:spAutoFit/>
            </a:bodyPr>
            <a:lstStyle/>
            <a:p>
              <a:r>
                <a:rPr lang="en-US" altLang="zh-CN" sz="24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②</a:t>
              </a:r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纤维素</a:t>
              </a:r>
              <a:r>
                <a:rPr lang="en-US" altLang="zh-CN" sz="24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+</a:t>
              </a:r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醋酸→纤维素乙酸酯 </a:t>
              </a:r>
              <a:endPara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18"/>
              </p:custDataLst>
            </p:nvPr>
          </p:nvSpPr>
          <p:spPr>
            <a:xfrm>
              <a:off x="10440" y="7540"/>
              <a:ext cx="4264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（俗称</a:t>
              </a:r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硝化纤维</a:t>
              </a:r>
              <a:r>
                <a:rPr lang="zh-CN" altLang="en-US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） </a:t>
              </a:r>
              <a:endPara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9"/>
              </p:custDataLst>
            </p:nvPr>
          </p:nvSpPr>
          <p:spPr>
            <a:xfrm>
              <a:off x="10440" y="8218"/>
              <a:ext cx="4264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（俗称</a:t>
              </a:r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醋酸纤维</a:t>
              </a:r>
              <a:r>
                <a:rPr lang="zh-CN" altLang="en-US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） </a:t>
              </a:r>
              <a:endPara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39" grpId="0"/>
      <p:bldP spid="8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认识多糖及其化学性质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459740" y="951865"/>
            <a:ext cx="231203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Times New Roman" panose="02020603050405020304" pitchFamily="18" charset="0"/>
              </a:rPr>
              <a:t>二、纤维素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Times New Roman" panose="02020603050405020304" pitchFamily="18" charset="0"/>
            </a:endParaRPr>
          </a:p>
        </p:txBody>
      </p:sp>
      <p:sp>
        <p:nvSpPr>
          <p:cNvPr id="8" name="TextBox 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20395" y="1579245"/>
            <a:ext cx="187579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4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</a:t>
            </a:r>
            <a:r>
              <a:rPr 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用途</a:t>
            </a:r>
            <a:endParaRPr 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400233" y="4895057"/>
            <a:ext cx="2065426" cy="1569720"/>
          </a:xfrm>
          <a:prstGeom prst="rect">
            <a:avLst/>
          </a:prstGeom>
          <a:noFill/>
        </p:spPr>
        <p:txBody>
          <a:bodyPr wrap="square" lIns="90000" tIns="46800" rIns="90000" bIns="46800" rtlCol="0" anchor="b" anchorCtr="0">
            <a:spAutoFit/>
          </a:bodyPr>
          <a:lstStyle>
            <a:defPPr>
              <a:defRPr lang="zh-CN"/>
            </a:defPPr>
            <a:lvl1pPr algn="ctr">
              <a:defRPr sz="2000" b="1"/>
            </a:lvl1pPr>
          </a:lstStyle>
          <a:p>
            <a:pPr algn="l"/>
            <a:r>
              <a:rPr lang="zh-CN" altLang="en-US" sz="2400" b="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纤维素在人体内</a:t>
            </a:r>
            <a:r>
              <a:rPr lang="zh-CN" altLang="en-US" sz="2400" b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不能水解</a:t>
            </a:r>
            <a:r>
              <a:rPr lang="zh-CN" altLang="en-US" sz="2400" b="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，可以</a:t>
            </a:r>
            <a:r>
              <a:rPr lang="zh-CN" altLang="en-US" sz="2400" b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刺激肠道蠕动，</a:t>
            </a:r>
            <a:r>
              <a:rPr kumimoji="0" 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助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消化</a:t>
            </a:r>
            <a:endParaRPr lang="zh-CN" altLang="en-US" sz="2400" b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2550160" y="4869815"/>
            <a:ext cx="3151505" cy="1582420"/>
          </a:xfrm>
          <a:prstGeom prst="rect">
            <a:avLst/>
          </a:prstGeom>
          <a:noFill/>
        </p:spPr>
        <p:txBody>
          <a:bodyPr wrap="square" lIns="90000" tIns="46800" rIns="90000" bIns="46800" rtlCol="0" anchor="b" anchorCtr="0">
            <a:noAutofit/>
          </a:bodyPr>
          <a:lstStyle>
            <a:defPPr>
              <a:defRPr lang="zh-CN"/>
            </a:defPPr>
            <a:lvl1pPr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r>
              <a:rPr lang="en-US" altLang="en-US">
                <a:latin typeface="微软雅黑" panose="020B0503020204020204" charset="-122"/>
                <a:ea typeface="微软雅黑" panose="020B0503020204020204" charset="-122"/>
              </a:rPr>
              <a:t>棉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lang="en-US" altLang="en-US">
                <a:latin typeface="微软雅黑" panose="020B0503020204020204" charset="-122"/>
                <a:ea typeface="微软雅黑" panose="020B0503020204020204" charset="-122"/>
              </a:rPr>
              <a:t>麻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的</a:t>
            </a:r>
            <a:r>
              <a:rPr lang="en-US" altLang="en-US">
                <a:latin typeface="微软雅黑" panose="020B0503020204020204" charset="-122"/>
                <a:ea typeface="微软雅黑" panose="020B0503020204020204" charset="-122"/>
              </a:rPr>
              <a:t>纤维用于</a:t>
            </a:r>
            <a:r>
              <a:rPr lang="en-US" altLang="en-US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纺织工业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；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制造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黏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胶纤维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。</a:t>
            </a:r>
            <a:r>
              <a:rPr lang="en-US" altLang="en-US">
                <a:latin typeface="微软雅黑" panose="020B0503020204020204" charset="-122"/>
                <a:ea typeface="微软雅黑" panose="020B0503020204020204" charset="-122"/>
                <a:sym typeface="+mn-ea"/>
              </a:rPr>
              <a:t>木材、稻草、秸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sym typeface="+mn-ea"/>
              </a:rPr>
              <a:t>杆</a:t>
            </a:r>
            <a:r>
              <a:rPr lang="en-US" altLang="en-US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、蔗渣等用于</a:t>
            </a:r>
            <a:r>
              <a:rPr lang="en-US" altLang="en-US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造纸</a:t>
            </a:r>
            <a:endParaRPr lang="zh-CN" altLang="en-US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9"/>
            </p:custDataLst>
          </p:nvPr>
        </p:nvSpPr>
        <p:spPr>
          <a:xfrm>
            <a:off x="5701665" y="4870450"/>
            <a:ext cx="3086735" cy="1588135"/>
          </a:xfrm>
          <a:prstGeom prst="rect">
            <a:avLst/>
          </a:prstGeom>
          <a:noFill/>
        </p:spPr>
        <p:txBody>
          <a:bodyPr wrap="square" lIns="90000" tIns="46800" rIns="90000" bIns="46800" rtlCol="0" anchor="b" anchorCtr="0">
            <a:noAutofit/>
          </a:bodyPr>
          <a:lstStyle>
            <a:defPPr>
              <a:defRPr lang="zh-CN"/>
            </a:defPPr>
            <a:lvl1pPr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制造</a:t>
            </a:r>
            <a:r>
              <a:rPr lang="en-US" altLang="en-US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纤维素乙酸酯</a:t>
            </a:r>
            <a:r>
              <a:rPr lang="en-US" altLang="en-US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en-US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醋酸纤维</a:t>
            </a:r>
            <a:r>
              <a:rPr lang="en-US" altLang="en-US">
                <a:latin typeface="微软雅黑" panose="020B0503020204020204" charset="-122"/>
                <a:ea typeface="微软雅黑" panose="020B0503020204020204" charset="-122"/>
              </a:rPr>
              <a:t>）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en-US" altLang="en-US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不易</a:t>
            </a:r>
            <a:r>
              <a:rPr lang="zh-CN" altLang="en-US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燃烧</a:t>
            </a:r>
            <a:r>
              <a:rPr lang="en-US" altLang="en-US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可</a:t>
            </a:r>
            <a:r>
              <a:rPr lang="en-US" altLang="en-US">
                <a:latin typeface="微软雅黑" panose="020B0503020204020204" charset="-122"/>
                <a:ea typeface="微软雅黑" panose="020B0503020204020204" charset="-122"/>
              </a:rPr>
              <a:t>用于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生产塑料、过滤膜、胶片等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10"/>
            </p:custDataLst>
          </p:nvPr>
        </p:nvSpPr>
        <p:spPr>
          <a:xfrm>
            <a:off x="8974455" y="4923790"/>
            <a:ext cx="3079115" cy="1534795"/>
          </a:xfrm>
          <a:prstGeom prst="rect">
            <a:avLst/>
          </a:prstGeom>
          <a:noFill/>
        </p:spPr>
        <p:txBody>
          <a:bodyPr wrap="square" lIns="90000" tIns="46800" rIns="90000" bIns="46800" rtlCol="0" anchor="b" anchorCtr="0">
            <a:noAutofit/>
          </a:bodyPr>
          <a:lstStyle>
            <a:defPPr>
              <a:defRPr lang="zh-CN"/>
            </a:defPPr>
            <a:lvl1pPr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制造</a:t>
            </a:r>
            <a:r>
              <a:rPr lang="en-US" altLang="en-US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纤维素硝酸酯</a:t>
            </a:r>
            <a:r>
              <a:rPr lang="en-US" altLang="en-US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en-US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硝酸纤维</a:t>
            </a:r>
            <a:r>
              <a:rPr lang="en-US" altLang="en-US">
                <a:latin typeface="微软雅黑" panose="020B0503020204020204" charset="-122"/>
                <a:ea typeface="微软雅黑" panose="020B0503020204020204" charset="-122"/>
              </a:rPr>
              <a:t>）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zh-CN" altLang="en-US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极易燃烧</a:t>
            </a:r>
            <a:r>
              <a:rPr lang="en-US" altLang="en-US">
                <a:latin typeface="微软雅黑" panose="020B0503020204020204" charset="-122"/>
                <a:ea typeface="微软雅黑" panose="020B0503020204020204" charset="-122"/>
              </a:rPr>
              <a:t>。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可用于生产火药、塑料和涂料等。</a:t>
            </a:r>
            <a:endParaRPr lang="en-US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l="15745" r="13867"/>
          <a:stretch>
            <a:fillRect/>
          </a:stretch>
        </p:blipFill>
        <p:spPr>
          <a:xfrm>
            <a:off x="480695" y="2897237"/>
            <a:ext cx="1849581" cy="1642307"/>
          </a:xfrm>
          <a:prstGeom prst="rect">
            <a:avLst/>
          </a:prstGeom>
        </p:spPr>
      </p:pic>
      <p:sp>
        <p:nvSpPr>
          <p:cNvPr id="39" name="文本框 38"/>
          <p:cNvSpPr txBox="1"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1925660" y="4149162"/>
            <a:ext cx="540000" cy="54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none" lIns="91440" tIns="45720" rIns="91440" bIns="45720" rtlCol="0" anchor="ctr" anchorCtr="0">
            <a:noAutofit/>
          </a:bodyPr>
          <a:lstStyle/>
          <a:p>
            <a:pPr algn="ctr"/>
            <a:r>
              <a:rPr kumimoji="1" lang="en-US" altLang="zh-CN" sz="2000" b="1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01</a:t>
            </a:r>
            <a:endParaRPr kumimoji="1" lang="en-US" altLang="zh-CN" sz="2000" b="1">
              <a:solidFill>
                <a:srgbClr val="FFFFFF"/>
              </a:solidFill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</p:txBody>
      </p:sp>
      <p:pic>
        <p:nvPicPr>
          <p:cNvPr id="41" name="图片 40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424" y="2885807"/>
            <a:ext cx="2531217" cy="1708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文本框 41"/>
          <p:cNvSpPr txBox="1">
            <a:spLocks noChangeAspect="1"/>
          </p:cNvSpPr>
          <p:nvPr>
            <p:custDataLst>
              <p:tags r:id="rId16"/>
            </p:custDataLst>
          </p:nvPr>
        </p:nvSpPr>
        <p:spPr>
          <a:xfrm>
            <a:off x="4883293" y="4149162"/>
            <a:ext cx="540000" cy="54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none" lIns="91440" tIns="45720" rIns="91440" bIns="45720" rtlCol="0" anchor="ctr" anchorCtr="0">
            <a:noAutofit/>
          </a:bodyPr>
          <a:lstStyle/>
          <a:p>
            <a:pPr algn="ctr"/>
            <a:r>
              <a:rPr kumimoji="1" lang="en-US" altLang="zh-CN" sz="2000" b="1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02</a:t>
            </a:r>
            <a:endParaRPr kumimoji="1" lang="en-US" altLang="zh-CN" sz="2000" b="1">
              <a:solidFill>
                <a:srgbClr val="FFFFFF"/>
              </a:solidFill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</p:txBody>
      </p:sp>
      <p:pic>
        <p:nvPicPr>
          <p:cNvPr id="44" name="图片 43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" t="26756" r="10617"/>
          <a:stretch>
            <a:fillRect/>
          </a:stretch>
        </p:blipFill>
        <p:spPr>
          <a:xfrm>
            <a:off x="5701789" y="3064355"/>
            <a:ext cx="2954830" cy="15992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5" name="文本框 44"/>
          <p:cNvSpPr txBox="1">
            <a:spLocks noChangeAspect="1"/>
          </p:cNvSpPr>
          <p:nvPr>
            <p:custDataLst>
              <p:tags r:id="rId19"/>
            </p:custDataLst>
          </p:nvPr>
        </p:nvSpPr>
        <p:spPr>
          <a:xfrm>
            <a:off x="8221926" y="4150881"/>
            <a:ext cx="540000" cy="54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none" lIns="91440" tIns="45720" rIns="91440" bIns="45720" rtlCol="0" anchor="ctr" anchorCtr="0">
            <a:noAutofit/>
          </a:bodyPr>
          <a:lstStyle/>
          <a:p>
            <a:pPr algn="ctr"/>
            <a:r>
              <a:rPr kumimoji="1" lang="en-US" altLang="zh-CN" sz="2000" b="1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03</a:t>
            </a:r>
            <a:endParaRPr kumimoji="1" lang="en-US" altLang="zh-CN" sz="2000" b="1">
              <a:solidFill>
                <a:srgbClr val="FFFFFF"/>
              </a:solidFill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</p:txBody>
      </p:sp>
      <p:pic>
        <p:nvPicPr>
          <p:cNvPr id="47" name="图片 46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243" y="2887825"/>
            <a:ext cx="2012082" cy="1856509"/>
          </a:xfrm>
          <a:prstGeom prst="rect">
            <a:avLst/>
          </a:prstGeom>
        </p:spPr>
      </p:pic>
      <p:sp>
        <p:nvSpPr>
          <p:cNvPr id="48" name="文本框 47"/>
          <p:cNvSpPr txBox="1">
            <a:spLocks noChangeAspect="1"/>
          </p:cNvSpPr>
          <p:nvPr>
            <p:custDataLst>
              <p:tags r:id="rId22"/>
            </p:custDataLst>
          </p:nvPr>
        </p:nvSpPr>
        <p:spPr>
          <a:xfrm>
            <a:off x="10933225" y="4150186"/>
            <a:ext cx="540000" cy="540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none" lIns="91440" tIns="45720" rIns="91440" bIns="45720" rtlCol="0" anchor="ctr" anchorCtr="0">
            <a:noAutofit/>
          </a:bodyPr>
          <a:lstStyle/>
          <a:p>
            <a:pPr algn="ctr"/>
            <a:r>
              <a:rPr kumimoji="1" lang="en-US" altLang="zh-CN" sz="2000" b="1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04</a:t>
            </a:r>
            <a:endParaRPr kumimoji="1" lang="en-US" altLang="zh-CN" sz="2000" b="1">
              <a:solidFill>
                <a:srgbClr val="FFFFFF"/>
              </a:solidFill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4490720" y="753745"/>
            <a:ext cx="5154906" cy="2196000"/>
          </a:xfrm>
          <a:prstGeom prst="rect">
            <a:avLst/>
          </a:prstGeom>
        </p:spPr>
      </p:pic>
    </p:spTree>
  </p:cSld>
  <p:clrMapOvr>
    <a:masterClrMapping/>
  </p:clrMapOvr>
  <p:transition spd="slow" advClick="0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>
            <p:custDataLst>
              <p:tags r:id="rId2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560493" y="5551902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11200" y="2865120"/>
            <a:ext cx="2108200" cy="34461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073400" y="4227830"/>
            <a:ext cx="1794510" cy="208343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5054096" y="1150957"/>
            <a:ext cx="229362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 smtClean="0">
                <a:solidFill>
                  <a:schemeClr val="accent1"/>
                </a:solidFill>
                <a:latin typeface="汉仪雅酷黑 65W" panose="020B0604020202020204" charset="-122"/>
                <a:ea typeface="汉仪雅酷黑 65W" panose="020B0604020202020204" charset="-122"/>
                <a:cs typeface="汉仪雅酷黑 65W" panose="020B0604020202020204" charset="-122"/>
                <a:sym typeface="+mn-lt"/>
              </a:rPr>
              <a:t>目 录</a:t>
            </a:r>
            <a:endParaRPr lang="zh-CN" altLang="en-US" sz="7200" smtClean="0">
              <a:solidFill>
                <a:schemeClr val="accent1"/>
              </a:solidFill>
              <a:latin typeface="汉仪雅酷黑 65W" panose="020B0604020202020204" charset="-122"/>
              <a:ea typeface="汉仪雅酷黑 65W" panose="020B0604020202020204" charset="-122"/>
              <a:cs typeface="汉仪雅酷黑 65W" panose="020B0604020202020204" charset="-122"/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10"/>
            </p:custDataLst>
          </p:nvPr>
        </p:nvSpPr>
        <p:spPr>
          <a:xfrm>
            <a:off x="4915666" y="2381219"/>
            <a:ext cx="267312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3200" b="1"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CONTENTS</a:t>
            </a:r>
            <a:endParaRPr lang="en-US" altLang="zh-CN" sz="3200" b="1"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9" name="圆角矩形 8"/>
          <p:cNvSpPr/>
          <p:nvPr>
            <p:custDataLst>
              <p:tags r:id="rId11"/>
            </p:custDataLst>
          </p:nvPr>
        </p:nvSpPr>
        <p:spPr>
          <a:xfrm>
            <a:off x="5153660" y="3680460"/>
            <a:ext cx="1417955" cy="65151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smtClean="0">
                <a:solidFill>
                  <a:schemeClr val="bg1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1</a:t>
            </a:r>
            <a:endParaRPr lang="en-US" altLang="zh-CN" sz="2400" smtClean="0">
              <a:solidFill>
                <a:schemeClr val="bg1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12" name="圆角矩形 11"/>
          <p:cNvSpPr/>
          <p:nvPr>
            <p:custDataLst>
              <p:tags r:id="rId12"/>
            </p:custDataLst>
          </p:nvPr>
        </p:nvSpPr>
        <p:spPr>
          <a:xfrm>
            <a:off x="5153660" y="4686300"/>
            <a:ext cx="1417955" cy="65151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smtClean="0">
                <a:solidFill>
                  <a:schemeClr val="bg1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2</a:t>
            </a:r>
            <a:endParaRPr lang="en-US" altLang="zh-CN" sz="2400" smtClean="0">
              <a:solidFill>
                <a:schemeClr val="bg1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6647815" y="3714750"/>
            <a:ext cx="51682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二糖</a:t>
            </a:r>
            <a:r>
              <a:rPr lang="en-US" altLang="zh-CN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---</a:t>
            </a:r>
            <a:r>
              <a: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蔗糖和麦芽糖</a:t>
            </a:r>
            <a:endParaRPr lang="zh-CN" altLang="en-US" sz="3200" smtClean="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14"/>
            </p:custDataLst>
          </p:nvPr>
        </p:nvSpPr>
        <p:spPr>
          <a:xfrm>
            <a:off x="6648450" y="4720590"/>
            <a:ext cx="46475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多糖</a:t>
            </a:r>
            <a:r>
              <a:rPr lang="en-US" altLang="zh-CN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---</a:t>
            </a:r>
            <a:r>
              <a: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淀粉和纤维素</a:t>
            </a:r>
            <a:endParaRPr lang="zh-CN" altLang="en-US" sz="3200" smtClean="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 animBg="1"/>
      <p:bldP spid="12" grpId="0" animBg="1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80239" name="Group 11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12516" y="1381125"/>
          <a:ext cx="11076972" cy="3007104"/>
        </p:xfrm>
        <a:graphic>
          <a:graphicData uri="http://schemas.openxmlformats.org/drawingml/2006/table">
            <a:tbl>
              <a:tblPr/>
              <a:tblGrid>
                <a:gridCol w="1141910"/>
                <a:gridCol w="1648438"/>
                <a:gridCol w="4200630"/>
                <a:gridCol w="4085994"/>
              </a:tblGrid>
              <a:tr h="482600">
                <a:tc gridSpan="2"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99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117176" marR="117176" marT="58589" marB="58589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/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淀粉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117176" marR="117176" marT="58589" marB="58589" vert="horz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纤维素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117176" marR="117176" marT="58589" marB="58589" vert="horz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1160">
                <a:tc rowSpan="3"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分子结构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117176" marR="117176" marT="58589" marB="58589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分子通式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117176" marR="117176" marT="58589" marB="58589" vert="horz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(C</a:t>
                      </a:r>
                      <a:r>
                        <a:rPr kumimoji="0" lang="en-US" altLang="zh-CN" sz="2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kumimoji="0" lang="en-US" altLang="zh-CN" sz="2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kumimoji="0" lang="en-US" altLang="zh-CN" sz="2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kumimoji="0" lang="en-US" altLang="zh-CN" sz="2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n</a:t>
                      </a:r>
                      <a:endParaRPr kumimoji="0" lang="en-US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117176" marR="117176" marT="58589" marB="58589" vert="horz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/>
                </a:tc>
              </a:tr>
              <a:tr h="665480">
                <a:tc vMerge="1">
                  <a:tcPr/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相对分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子质量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117176" marR="117176" marT="58589" marB="58589" vert="horz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几万到几十万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117176" marR="117176" marT="58589" marB="58589" vert="horz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几十万到几百万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117176" marR="117176" marT="58589" marB="58589" vert="horz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192530">
                <a:tc vMerge="1">
                  <a:tcPr/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分子结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构关系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117176" marR="117176" marT="58589" marB="58589" vert="horz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都是由葡萄糖结构单元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(C</a:t>
                      </a:r>
                      <a:r>
                        <a:rPr kumimoji="0" lang="en-US" altLang="zh-CN" sz="2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H</a:t>
                      </a:r>
                      <a:r>
                        <a:rPr kumimoji="0" lang="en-US" altLang="zh-CN" sz="2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O</a:t>
                      </a:r>
                      <a:r>
                        <a:rPr kumimoji="0" lang="en-US" altLang="zh-CN" sz="2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)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构成的天然有机高分子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但分子内葡萄糖结构单元数目不同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分子结构不同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17176" marR="117176" marT="58589" marB="58589" vert="horz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/>
                </a:tc>
              </a:tr>
            </a:tbl>
          </a:graphicData>
        </a:graphic>
      </p:graphicFrame>
      <p:graphicFrame>
        <p:nvGraphicFramePr>
          <p:cNvPr id="2481248" name="Group 96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12516" y="4388229"/>
          <a:ext cx="11076972" cy="1814574"/>
        </p:xfrm>
        <a:graphic>
          <a:graphicData uri="http://schemas.openxmlformats.org/drawingml/2006/table">
            <a:tbl>
              <a:tblPr/>
              <a:tblGrid>
                <a:gridCol w="1150900"/>
                <a:gridCol w="1628364"/>
                <a:gridCol w="4168897"/>
                <a:gridCol w="4128811"/>
              </a:tblGrid>
              <a:tr h="0">
                <a:tc rowSpan="3"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化学性质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117176" marR="117176" marT="58589" marB="58589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共性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117176" marR="117176" marT="58589" marB="58589" vert="horz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无还原性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117176" marR="117176" marT="58589" marB="58589" vert="horz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/>
                </a:tc>
              </a:tr>
              <a:tr h="0">
                <a:tc vMerge="1">
                  <a:tcPr/>
                </a:tc>
                <a:tc vMerge="1">
                  <a:tcPr/>
                </a:tc>
                <a:tc gridSpan="2"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水解最终生成葡萄糖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117176" marR="117176" marT="58589" marB="58589" vert="horz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/>
                </a:tc>
              </a:tr>
              <a:tr h="0">
                <a:tc vMerge="1">
                  <a:tcPr/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特性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117176" marR="117176" marT="58589" marB="58589" vert="horz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遇单质碘变蓝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117176" marR="117176" marT="58589" marB="58589" vert="horz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分子中含有醇羟基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能与醋酸、硝酸等发生酯化反应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17176" marR="117176" marT="58589" marB="58589" vert="horz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标题 1"/>
          <p:cNvSpPr>
            <a:spLocks noGrp="1"/>
          </p:cNvSpPr>
          <p:nvPr>
            <p:ph type="title" idx="4294967295"/>
            <p:custDataLst>
              <p:tags r:id="rId3"/>
            </p:custDataLst>
          </p:nvPr>
        </p:nvSpPr>
        <p:spPr>
          <a:xfrm>
            <a:off x="3684905" y="476885"/>
            <a:ext cx="6130290" cy="614045"/>
          </a:xfrm>
        </p:spPr>
        <p:txBody>
          <a:bodyPr>
            <a:noAutofit/>
          </a:bodyPr>
          <a:lstStyle/>
          <a:p>
            <a:r>
              <a:rPr lang="zh-CN" altLang="en-US" sz="3200" b="1">
                <a:solidFill>
                  <a:srgbClr val="E1331E"/>
                </a:solidFill>
                <a:latin typeface="汉仪书魂体简" panose="02010600000101010101" charset="-122"/>
                <a:ea typeface="汉仪书魂体简" panose="02010600000101010101" charset="-122"/>
              </a:rPr>
              <a:t>淀粉、纤维素的化学性质比较</a:t>
            </a:r>
            <a:endParaRPr lang="zh-CN" altLang="en-US" sz="3200" b="1">
              <a:solidFill>
                <a:srgbClr val="E1331E"/>
              </a:solidFill>
              <a:latin typeface="汉仪书魂体简" panose="02010600000101010101" charset="-122"/>
              <a:ea typeface="汉仪书魂体简" panose="02010600000101010101" charset="-122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0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80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80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81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81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1"/>
            </p:custDataLst>
          </p:nvPr>
        </p:nvSpPr>
        <p:spPr>
          <a:xfrm>
            <a:off x="286385" y="273050"/>
            <a:ext cx="11616055" cy="6311900"/>
          </a:xfrm>
          <a:prstGeom prst="rect">
            <a:avLst/>
          </a:prstGeom>
          <a:solidFill>
            <a:schemeClr val="lt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1800" baseline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914362" y="307975"/>
            <a:ext cx="10363276" cy="7620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4000" b="1" spc="24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科学·技术·社会</a:t>
            </a:r>
            <a:endParaRPr lang="zh-CN" altLang="en-US" sz="4000" b="1" spc="24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5"/>
          <a:stretch>
            <a:fillRect/>
          </a:stretch>
        </p:blipFill>
        <p:spPr>
          <a:xfrm>
            <a:off x="135890" y="918210"/>
            <a:ext cx="11890987" cy="57240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 userDrawn="1">
            <p:custDataLst>
              <p:tags r:id="rId1"/>
            </p:custDataLst>
          </p:nvPr>
        </p:nvSpPr>
        <p:spPr>
          <a:xfrm>
            <a:off x="286385" y="273050"/>
            <a:ext cx="11616055" cy="6311900"/>
          </a:xfrm>
          <a:prstGeom prst="rect">
            <a:avLst/>
          </a:prstGeom>
          <a:solidFill>
            <a:schemeClr val="lt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1800" baseline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8" name="图片 1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7072603" y="4933186"/>
            <a:ext cx="4829835" cy="1651763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895377" y="149394"/>
            <a:ext cx="3505200" cy="777943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4400" b="1" spc="24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资料卡片</a:t>
            </a:r>
            <a:endParaRPr lang="zh-CN" altLang="en-US" sz="4400" b="1" spc="24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" t="15196" r="1902" b="5126"/>
          <a:stretch>
            <a:fillRect/>
          </a:stretch>
        </p:blipFill>
        <p:spPr>
          <a:xfrm>
            <a:off x="133985" y="612140"/>
            <a:ext cx="11823316" cy="4752000"/>
          </a:xfrm>
          <a:prstGeom prst="rect">
            <a:avLst/>
          </a:prstGeom>
        </p:spPr>
      </p:pic>
      <p:pic>
        <p:nvPicPr>
          <p:cNvPr id="4112" name="Picture 16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97" b="11503"/>
          <a:stretch>
            <a:fillRect/>
          </a:stretch>
        </p:blipFill>
        <p:spPr bwMode="auto">
          <a:xfrm>
            <a:off x="7083559" y="4400116"/>
            <a:ext cx="4715693" cy="2174673"/>
          </a:xfrm>
          <a:prstGeom prst="roundRect">
            <a:avLst>
              <a:gd name="adj" fmla="val 13087"/>
            </a:avLst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1233155" y="1365771"/>
            <a:ext cx="2436064" cy="2248040"/>
            <a:chOff x="1664320" y="4109606"/>
            <a:chExt cx="2436064" cy="2248040"/>
          </a:xfrm>
        </p:grpSpPr>
        <p:sp>
          <p:nvSpPr>
            <p:cNvPr id="4" name="矩形 46"/>
            <p:cNvSpPr>
              <a:spLocks noChangeAspect="1"/>
            </p:cNvSpPr>
            <p:nvPr>
              <p:custDataLst>
                <p:tags r:id="rId2"/>
              </p:custDataLst>
            </p:nvPr>
          </p:nvSpPr>
          <p:spPr>
            <a:xfrm>
              <a:off x="1664320" y="4757306"/>
              <a:ext cx="1113790" cy="58229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91412" tIns="45705" rIns="91412" bIns="45705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marL="0" lvl="0" defTabSz="914400">
                <a:tabLst>
                  <a:tab pos="1028700" algn="l"/>
                  <a:tab pos="1849120" algn="l"/>
                  <a:tab pos="2536825" algn="l"/>
                  <a:tab pos="3219450" algn="l"/>
                </a:tabLst>
              </a:pPr>
              <a:r>
                <a:rPr lang="zh-CN" altLang="en-US" sz="3200" smtClean="0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微软雅黑" panose="020B0503020204020204" charset="-122"/>
                </a:rPr>
                <a:t>二糖</a:t>
              </a:r>
              <a:endParaRPr lang="zh-CN" altLang="en-US" sz="3200" smtClean="0">
                <a:solidFill>
                  <a:schemeClr val="tx1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5" name="左大括号 4"/>
            <p:cNvSpPr/>
            <p:nvPr>
              <p:custDataLst>
                <p:tags r:id="rId3"/>
              </p:custDataLst>
            </p:nvPr>
          </p:nvSpPr>
          <p:spPr>
            <a:xfrm>
              <a:off x="2663175" y="4147071"/>
              <a:ext cx="180975" cy="2013585"/>
            </a:xfrm>
            <a:prstGeom prst="leftBrace">
              <a:avLst>
                <a:gd name="adj1" fmla="val 80484"/>
                <a:gd name="adj2" fmla="val 50000"/>
              </a:avLst>
            </a:prstGeom>
            <a:noFill/>
            <a:ln w="31750" cap="flat" cmpd="sng" algn="ctr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2800" b="1">
                <a:solidFill>
                  <a:schemeClr val="tx1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endParaRPr>
            </a:p>
          </p:txBody>
        </p:sp>
        <p:sp>
          <p:nvSpPr>
            <p:cNvPr id="6" name="矩形 46"/>
            <p:cNvSpPr>
              <a:spLocks noChangeAspect="1"/>
            </p:cNvSpPr>
            <p:nvPr>
              <p:custDataLst>
                <p:tags r:id="rId4"/>
              </p:custDataLst>
            </p:nvPr>
          </p:nvSpPr>
          <p:spPr>
            <a:xfrm>
              <a:off x="2844355" y="4109606"/>
              <a:ext cx="894080" cy="5207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91412" tIns="45705" rIns="91412" bIns="45705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marL="0" lvl="0" defTabSz="914400">
                <a:tabLst>
                  <a:tab pos="1028700" algn="l"/>
                  <a:tab pos="1849120" algn="l"/>
                  <a:tab pos="2536825" algn="l"/>
                  <a:tab pos="3219450" algn="l"/>
                </a:tabLst>
              </a:pPr>
              <a:r>
                <a:rPr lang="zh-CN" altLang="en-US" sz="2800" smtClean="0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微软雅黑" panose="020B0503020204020204" charset="-122"/>
                </a:rPr>
                <a:t>蔗糖</a:t>
              </a:r>
              <a:endParaRPr lang="zh-CN" altLang="en-US" sz="2800" smtClean="0">
                <a:solidFill>
                  <a:schemeClr val="tx1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7" name="矩形 46"/>
            <p:cNvSpPr>
              <a:spLocks noChangeAspect="1"/>
            </p:cNvSpPr>
            <p:nvPr>
              <p:custDataLst>
                <p:tags r:id="rId5"/>
              </p:custDataLst>
            </p:nvPr>
          </p:nvSpPr>
          <p:spPr>
            <a:xfrm>
              <a:off x="2850069" y="4820241"/>
              <a:ext cx="1250315" cy="5207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91412" tIns="45705" rIns="91412" bIns="45705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marL="0" lvl="0" defTabSz="914400">
                <a:tabLst>
                  <a:tab pos="1028700" algn="l"/>
                  <a:tab pos="1849120" algn="l"/>
                  <a:tab pos="2536825" algn="l"/>
                  <a:tab pos="3219450" algn="l"/>
                </a:tabLst>
              </a:pPr>
              <a:r>
                <a:rPr lang="zh-CN" altLang="en-US" sz="2800" smtClean="0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微软雅黑" panose="020B0503020204020204" charset="-122"/>
                </a:rPr>
                <a:t>麦芽糖</a:t>
              </a:r>
              <a:endParaRPr lang="zh-CN" altLang="en-US" sz="2800" smtClean="0">
                <a:solidFill>
                  <a:schemeClr val="tx1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8" name="矩形 46"/>
            <p:cNvSpPr>
              <a:spLocks noChangeAspect="1"/>
            </p:cNvSpPr>
            <p:nvPr>
              <p:custDataLst>
                <p:tags r:id="rId6"/>
              </p:custDataLst>
            </p:nvPr>
          </p:nvSpPr>
          <p:spPr>
            <a:xfrm>
              <a:off x="2844354" y="5836946"/>
              <a:ext cx="894080" cy="5207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91412" tIns="45705" rIns="91412" bIns="45705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marL="0" lvl="0" defTabSz="914400">
                <a:tabLst>
                  <a:tab pos="1028700" algn="l"/>
                  <a:tab pos="1849120" algn="l"/>
                  <a:tab pos="2536825" algn="l"/>
                  <a:tab pos="3219450" algn="l"/>
                </a:tabLst>
              </a:pPr>
              <a:r>
                <a:rPr lang="zh-CN" altLang="en-US" sz="2800" smtClean="0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微软雅黑" panose="020B0503020204020204" charset="-122"/>
                </a:rPr>
                <a:t>乳糖</a:t>
              </a:r>
              <a:endParaRPr lang="zh-CN" altLang="en-US" sz="2800" smtClean="0">
                <a:solidFill>
                  <a:schemeClr val="tx1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0" name="矩形 46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4692576" y="1373728"/>
            <a:ext cx="5871210" cy="5207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lIns="91412" tIns="45705" rIns="91412" bIns="45705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pPr marL="0" lvl="0" defTabSz="914400">
              <a:tabLst>
                <a:tab pos="1028700" algn="l"/>
                <a:tab pos="1849120" algn="l"/>
                <a:tab pos="2536825" algn="l"/>
                <a:tab pos="3219450" algn="l"/>
              </a:tabLst>
            </a:pPr>
            <a:r>
              <a:rPr lang="zh-CN" altLang="en-US" sz="2800" smtClean="0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</a:rPr>
              <a:t>生成葡萄糖和果糖，属于非还原性糖</a:t>
            </a:r>
            <a:endParaRPr lang="zh-CN" altLang="en-US" sz="2800" smtClean="0">
              <a:solidFill>
                <a:srgbClr val="014C96"/>
              </a:solidFill>
              <a:latin typeface="Times New Roman Regular" panose="02020603050405020304" charset="0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46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5015230" y="2095687"/>
            <a:ext cx="5337810" cy="5207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lIns="91412" tIns="45705" rIns="91412" bIns="45705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pPr marL="0" lvl="0" defTabSz="914400">
              <a:tabLst>
                <a:tab pos="1028700" algn="l"/>
                <a:tab pos="1849120" algn="l"/>
                <a:tab pos="2536825" algn="l"/>
                <a:tab pos="3219450" algn="l"/>
              </a:tabLst>
            </a:pPr>
            <a:r>
              <a:rPr lang="zh-CN" altLang="en-US" sz="2800" smtClean="0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生成</a:t>
            </a:r>
            <a:r>
              <a:rPr lang="en-US" altLang="zh-CN" sz="2800" smtClean="0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2</a:t>
            </a:r>
            <a:r>
              <a:rPr lang="zh-CN" altLang="en-US" sz="2800" smtClean="0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分子葡萄糖，属于还原性糖</a:t>
            </a:r>
            <a:endParaRPr lang="zh-CN" altLang="en-US" sz="2800" smtClean="0">
              <a:solidFill>
                <a:srgbClr val="014C96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grpSp>
        <p:nvGrpSpPr>
          <p:cNvPr id="12" name="组合 11"/>
          <p:cNvGrpSpPr/>
          <p:nvPr>
            <p:custDataLst>
              <p:tags r:id="rId9"/>
            </p:custDataLst>
          </p:nvPr>
        </p:nvGrpSpPr>
        <p:grpSpPr>
          <a:xfrm>
            <a:off x="1079485" y="4023526"/>
            <a:ext cx="2499564" cy="2220100"/>
            <a:chOff x="1664320" y="4233431"/>
            <a:chExt cx="2499564" cy="2220100"/>
          </a:xfrm>
        </p:grpSpPr>
        <p:sp>
          <p:nvSpPr>
            <p:cNvPr id="13" name="矩形 46"/>
            <p:cNvSpPr>
              <a:spLocks noChangeAspect="1"/>
            </p:cNvSpPr>
            <p:nvPr>
              <p:custDataLst>
                <p:tags r:id="rId10"/>
              </p:custDataLst>
            </p:nvPr>
          </p:nvSpPr>
          <p:spPr>
            <a:xfrm>
              <a:off x="1664320" y="5043691"/>
              <a:ext cx="1047750" cy="58229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91412" tIns="45705" rIns="91412" bIns="45705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marL="0" lvl="0" defTabSz="914400">
                <a:tabLst>
                  <a:tab pos="1028700" algn="l"/>
                  <a:tab pos="1849120" algn="l"/>
                  <a:tab pos="2536825" algn="l"/>
                  <a:tab pos="3219450" algn="l"/>
                </a:tabLst>
              </a:pPr>
              <a:r>
                <a:rPr lang="zh-CN" altLang="en-US" sz="3200" smtClean="0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微软雅黑" panose="020B0503020204020204" charset="-122"/>
                </a:rPr>
                <a:t>多糖</a:t>
              </a:r>
              <a:endParaRPr lang="zh-CN" altLang="en-US" sz="3200" smtClean="0">
                <a:solidFill>
                  <a:schemeClr val="tx1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4" name="左大括号 13"/>
            <p:cNvSpPr/>
            <p:nvPr>
              <p:custDataLst>
                <p:tags r:id="rId11"/>
              </p:custDataLst>
            </p:nvPr>
          </p:nvSpPr>
          <p:spPr>
            <a:xfrm>
              <a:off x="2712070" y="4324871"/>
              <a:ext cx="180975" cy="1934210"/>
            </a:xfrm>
            <a:prstGeom prst="leftBrace">
              <a:avLst>
                <a:gd name="adj1" fmla="val 80484"/>
                <a:gd name="adj2" fmla="val 50000"/>
              </a:avLst>
            </a:prstGeom>
            <a:noFill/>
            <a:ln w="31750" cap="flat" cmpd="sng" algn="ctr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2800" b="1">
                <a:solidFill>
                  <a:schemeClr val="tx1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endParaRPr>
            </a:p>
          </p:txBody>
        </p:sp>
        <p:sp>
          <p:nvSpPr>
            <p:cNvPr id="15" name="矩形 46"/>
            <p:cNvSpPr>
              <a:spLocks noChangeAspect="1"/>
            </p:cNvSpPr>
            <p:nvPr>
              <p:custDataLst>
                <p:tags r:id="rId12"/>
              </p:custDataLst>
            </p:nvPr>
          </p:nvSpPr>
          <p:spPr>
            <a:xfrm>
              <a:off x="2998025" y="4233431"/>
              <a:ext cx="894080" cy="5207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91412" tIns="45705" rIns="91412" bIns="45705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marL="0" lvl="0" defTabSz="914400">
                <a:tabLst>
                  <a:tab pos="1028700" algn="l"/>
                  <a:tab pos="1849120" algn="l"/>
                  <a:tab pos="2536825" algn="l"/>
                  <a:tab pos="3219450" algn="l"/>
                </a:tabLst>
              </a:pPr>
              <a:r>
                <a:rPr lang="zh-CN" altLang="en-US" sz="2800" smtClean="0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微软雅黑" panose="020B0503020204020204" charset="-122"/>
                </a:rPr>
                <a:t>淀粉</a:t>
              </a:r>
              <a:endParaRPr lang="zh-CN" altLang="en-US" sz="2800" smtClean="0">
                <a:solidFill>
                  <a:schemeClr val="tx1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6" name="矩形 46"/>
            <p:cNvSpPr>
              <a:spLocks noChangeAspect="1"/>
            </p:cNvSpPr>
            <p:nvPr>
              <p:custDataLst>
                <p:tags r:id="rId13"/>
              </p:custDataLst>
            </p:nvPr>
          </p:nvSpPr>
          <p:spPr>
            <a:xfrm>
              <a:off x="2913569" y="5069161"/>
              <a:ext cx="1250315" cy="5207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91412" tIns="45705" rIns="91412" bIns="45705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marL="0" lvl="0" defTabSz="914400">
                <a:tabLst>
                  <a:tab pos="1028700" algn="l"/>
                  <a:tab pos="1849120" algn="l"/>
                  <a:tab pos="2536825" algn="l"/>
                  <a:tab pos="3219450" algn="l"/>
                </a:tabLst>
              </a:pPr>
              <a:r>
                <a:rPr lang="zh-CN" altLang="en-US" sz="2800" smtClean="0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微软雅黑" panose="020B0503020204020204" charset="-122"/>
                </a:rPr>
                <a:t>纤维素</a:t>
              </a:r>
              <a:endParaRPr lang="zh-CN" altLang="en-US" sz="2800" smtClean="0">
                <a:solidFill>
                  <a:schemeClr val="tx1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9" name="矩形 46"/>
            <p:cNvSpPr>
              <a:spLocks noChangeAspect="1"/>
            </p:cNvSpPr>
            <p:nvPr>
              <p:custDataLst>
                <p:tags r:id="rId14"/>
              </p:custDataLst>
            </p:nvPr>
          </p:nvSpPr>
          <p:spPr>
            <a:xfrm>
              <a:off x="2913569" y="5932831"/>
              <a:ext cx="1250315" cy="5207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91412" tIns="45705" rIns="91412" bIns="45705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marL="0" lvl="0" defTabSz="914400">
                <a:tabLst>
                  <a:tab pos="1028700" algn="l"/>
                  <a:tab pos="1849120" algn="l"/>
                  <a:tab pos="2536825" algn="l"/>
                  <a:tab pos="3219450" algn="l"/>
                </a:tabLst>
              </a:pPr>
              <a:r>
                <a:rPr lang="zh-CN" altLang="en-US" sz="2800" smtClean="0">
                  <a:solidFill>
                    <a:schemeClr val="tx1"/>
                  </a:solidFill>
                  <a:latin typeface="Times New Roman Regular" panose="02020603050405020304" charset="0"/>
                  <a:ea typeface="微软雅黑" panose="020B0503020204020204" charset="-122"/>
                  <a:cs typeface="微软雅黑" panose="020B0503020204020204" charset="-122"/>
                </a:rPr>
                <a:t>甲壳质</a:t>
              </a:r>
              <a:endParaRPr lang="zh-CN" altLang="en-US" sz="2800" smtClean="0">
                <a:solidFill>
                  <a:schemeClr val="tx1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44" name="组合 43"/>
          <p:cNvGrpSpPr/>
          <p:nvPr>
            <p:custDataLst>
              <p:tags r:id="rId15"/>
            </p:custDataLst>
          </p:nvPr>
        </p:nvGrpSpPr>
        <p:grpSpPr>
          <a:xfrm>
            <a:off x="3578701" y="4062166"/>
            <a:ext cx="6806490" cy="810183"/>
            <a:chOff x="3813016" y="4165671"/>
            <a:chExt cx="6806490" cy="810183"/>
          </a:xfrm>
        </p:grpSpPr>
        <p:cxnSp>
          <p:nvCxnSpPr>
            <p:cNvPr id="20" name="直接箭头连接符 19"/>
            <p:cNvCxnSpPr/>
            <p:nvPr>
              <p:custDataLst>
                <p:tags r:id="rId16"/>
              </p:custDataLst>
            </p:nvPr>
          </p:nvCxnSpPr>
          <p:spPr>
            <a:xfrm>
              <a:off x="3813016" y="4327854"/>
              <a:ext cx="684000" cy="0"/>
            </a:xfrm>
            <a:prstGeom prst="straightConnector1">
              <a:avLst/>
            </a:prstGeom>
            <a:noFill/>
            <a:ln w="31750" cap="flat" cmpd="sng" algn="ctr">
              <a:solidFill>
                <a:schemeClr val="accent6">
                  <a:lumMod val="75000"/>
                </a:schemeClr>
              </a:solidFill>
              <a:prstDash val="solid"/>
              <a:tailEnd type="none" w="lg" len="lg"/>
            </a:ln>
            <a:effectLst/>
          </p:spPr>
        </p:cxnSp>
        <p:cxnSp>
          <p:nvCxnSpPr>
            <p:cNvPr id="27" name="直接箭头连接符 26"/>
            <p:cNvCxnSpPr/>
            <p:nvPr>
              <p:custDataLst>
                <p:tags r:id="rId17"/>
              </p:custDataLst>
            </p:nvPr>
          </p:nvCxnSpPr>
          <p:spPr>
            <a:xfrm>
              <a:off x="4497016" y="4652409"/>
              <a:ext cx="1260000" cy="0"/>
            </a:xfrm>
            <a:prstGeom prst="straightConnector1">
              <a:avLst/>
            </a:prstGeom>
            <a:noFill/>
            <a:ln w="31750" cap="flat" cmpd="sng" algn="ctr">
              <a:solidFill>
                <a:schemeClr val="accent6">
                  <a:lumMod val="75000"/>
                </a:schemeClr>
              </a:solidFill>
              <a:prstDash val="solid"/>
              <a:tailEnd type="stealth" w="lg" len="lg"/>
            </a:ln>
            <a:effectLst/>
          </p:spPr>
        </p:cxnSp>
        <p:cxnSp>
          <p:nvCxnSpPr>
            <p:cNvPr id="29" name="直接箭头连接符 28"/>
            <p:cNvCxnSpPr/>
            <p:nvPr>
              <p:custDataLst>
                <p:tags r:id="rId18"/>
              </p:custDataLst>
            </p:nvPr>
          </p:nvCxnSpPr>
          <p:spPr>
            <a:xfrm flipH="1">
              <a:off x="4497016" y="4327854"/>
              <a:ext cx="0" cy="648000"/>
            </a:xfrm>
            <a:prstGeom prst="straightConnector1">
              <a:avLst/>
            </a:prstGeom>
            <a:noFill/>
            <a:ln w="31750" cap="flat" cmpd="sng" algn="ctr">
              <a:solidFill>
                <a:schemeClr val="accent6">
                  <a:lumMod val="75000"/>
                </a:schemeClr>
              </a:solidFill>
              <a:prstDash val="solid"/>
              <a:tailEnd type="none" w="lg" len="lg"/>
            </a:ln>
            <a:effectLst/>
          </p:spPr>
        </p:cxnSp>
        <p:sp>
          <p:nvSpPr>
            <p:cNvPr id="31" name="矩形 46"/>
            <p:cNvSpPr>
              <a:spLocks noChangeAspect="1"/>
            </p:cNvSpPr>
            <p:nvPr>
              <p:custDataLst>
                <p:tags r:id="rId19"/>
              </p:custDataLst>
            </p:nvPr>
          </p:nvSpPr>
          <p:spPr>
            <a:xfrm>
              <a:off x="5806841" y="4423644"/>
              <a:ext cx="4812665" cy="5207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91412" tIns="45705" rIns="91412" bIns="45705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marL="0" lvl="0" defTabSz="914400">
                <a:tabLst>
                  <a:tab pos="1028700" algn="l"/>
                  <a:tab pos="1849120" algn="l"/>
                  <a:tab pos="2536825" algn="l"/>
                  <a:tab pos="3219450" algn="l"/>
                </a:tabLst>
              </a:pPr>
              <a:r>
                <a:rPr lang="zh-CN" altLang="en-US" sz="2800" smtClean="0">
                  <a:solidFill>
                    <a:srgbClr val="014C96"/>
                  </a:solidFill>
                  <a:latin typeface="Times New Roman Regular" panose="02020603050405020304" charset="0"/>
                  <a:ea typeface="微软雅黑" panose="020B0503020204020204" charset="-122"/>
                  <a:cs typeface="微软雅黑" panose="020B0503020204020204" charset="-122"/>
                </a:rPr>
                <a:t>生成葡萄糖，属于非还原性糖</a:t>
              </a:r>
              <a:endParaRPr lang="zh-CN" altLang="en-US" sz="2800" smtClean="0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cxnSp>
          <p:nvCxnSpPr>
            <p:cNvPr id="26" name="直接箭头连接符 25"/>
            <p:cNvCxnSpPr/>
            <p:nvPr>
              <p:custDataLst>
                <p:tags r:id="rId20"/>
              </p:custDataLst>
            </p:nvPr>
          </p:nvCxnSpPr>
          <p:spPr>
            <a:xfrm>
              <a:off x="3813016" y="4975854"/>
              <a:ext cx="684000" cy="0"/>
            </a:xfrm>
            <a:prstGeom prst="straightConnector1">
              <a:avLst/>
            </a:prstGeom>
            <a:noFill/>
            <a:ln w="31750" cap="flat" cmpd="sng" algn="ctr">
              <a:solidFill>
                <a:schemeClr val="accent6">
                  <a:lumMod val="75000"/>
                </a:schemeClr>
              </a:solidFill>
              <a:prstDash val="solid"/>
              <a:tailEnd type="none" w="lg" len="lg"/>
            </a:ln>
            <a:effectLst/>
          </p:spPr>
        </p:cxnSp>
        <p:sp>
          <p:nvSpPr>
            <p:cNvPr id="35" name="矩形 46"/>
            <p:cNvSpPr>
              <a:spLocks noChangeAspect="1"/>
            </p:cNvSpPr>
            <p:nvPr>
              <p:custDataLst>
                <p:tags r:id="rId21"/>
              </p:custDataLst>
            </p:nvPr>
          </p:nvSpPr>
          <p:spPr>
            <a:xfrm>
              <a:off x="4658608" y="4165671"/>
              <a:ext cx="894080" cy="5207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91412" tIns="45705" rIns="91412" bIns="45705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marL="0" lvl="0" defTabSz="914400">
                <a:tabLst>
                  <a:tab pos="1028700" algn="l"/>
                  <a:tab pos="1849120" algn="l"/>
                  <a:tab pos="2536825" algn="l"/>
                  <a:tab pos="3219450" algn="l"/>
                </a:tabLst>
              </a:pPr>
              <a:r>
                <a:rPr lang="zh-CN" altLang="en-US" sz="2800" smtClean="0">
                  <a:solidFill>
                    <a:schemeClr val="accent6">
                      <a:lumMod val="75000"/>
                    </a:schemeClr>
                  </a:solidFill>
                  <a:latin typeface="Times New Roman Regular" panose="02020603050405020304" charset="0"/>
                  <a:ea typeface="微软雅黑" panose="020B0503020204020204" charset="-122"/>
                  <a:cs typeface="微软雅黑" panose="020B0503020204020204" charset="-122"/>
                </a:rPr>
                <a:t>水解</a:t>
              </a:r>
              <a:endParaRPr lang="zh-CN" altLang="en-US" sz="2800" smtClean="0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28" name="矩形 27"/>
          <p:cNvSpPr/>
          <p:nvPr>
            <p:custDataLst>
              <p:tags r:id="rId22"/>
            </p:custDataLst>
          </p:nvPr>
        </p:nvSpPr>
        <p:spPr>
          <a:xfrm>
            <a:off x="2837947" y="3989235"/>
            <a:ext cx="1010459" cy="1689567"/>
          </a:xfrm>
          <a:prstGeom prst="rect">
            <a:avLst/>
          </a:prstGeom>
          <a:noFill/>
          <a:ln w="12700" cap="flat" cmpd="sng" algn="ctr">
            <a:noFill/>
            <a:prstDash val="dash"/>
          </a:ln>
          <a:effectLst/>
        </p:spPr>
        <p:txBody>
          <a:bodyPr rtlCol="0" anchor="ctr"/>
          <a:lstStyle/>
          <a:p>
            <a:pPr algn="ctr"/>
            <a:endParaRPr lang="zh-CN" altLang="en-US" sz="2800" b="1">
              <a:solidFill>
                <a:schemeClr val="accent6">
                  <a:lumMod val="75000"/>
                </a:schemeClr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grpSp>
        <p:nvGrpSpPr>
          <p:cNvPr id="30" name="组合 29"/>
          <p:cNvGrpSpPr/>
          <p:nvPr>
            <p:custDataLst>
              <p:tags r:id="rId23"/>
            </p:custDataLst>
          </p:nvPr>
        </p:nvGrpSpPr>
        <p:grpSpPr>
          <a:xfrm>
            <a:off x="4263061" y="4873388"/>
            <a:ext cx="4226280" cy="1027193"/>
            <a:chOff x="4287191" y="4996578"/>
            <a:chExt cx="4226280" cy="1027193"/>
          </a:xfrm>
        </p:grpSpPr>
        <p:sp>
          <p:nvSpPr>
            <p:cNvPr id="39" name="矩形 46"/>
            <p:cNvSpPr>
              <a:spLocks noChangeAspect="1"/>
            </p:cNvSpPr>
            <p:nvPr>
              <p:custDataLst>
                <p:tags r:id="rId24"/>
              </p:custDataLst>
            </p:nvPr>
          </p:nvSpPr>
          <p:spPr>
            <a:xfrm>
              <a:off x="5481981" y="5503071"/>
              <a:ext cx="3031490" cy="5207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91412" tIns="45705" rIns="91412" bIns="45705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marL="0" lvl="0" defTabSz="914400">
                <a:tabLst>
                  <a:tab pos="1028700" algn="l"/>
                  <a:tab pos="1849120" algn="l"/>
                  <a:tab pos="2536825" algn="l"/>
                  <a:tab pos="3219450" algn="l"/>
                </a:tabLst>
              </a:pPr>
              <a:r>
                <a:rPr lang="zh-CN" altLang="en-US" sz="2800" smtClean="0">
                  <a:solidFill>
                    <a:srgbClr val="014C96"/>
                  </a:solidFill>
                  <a:latin typeface="Times New Roman Regular" panose="02020603050405020304" charset="0"/>
                  <a:ea typeface="微软雅黑" panose="020B0503020204020204" charset="-122"/>
                  <a:cs typeface="微软雅黑" panose="020B0503020204020204" charset="-122"/>
                </a:rPr>
                <a:t>天然高分子化合物</a:t>
              </a:r>
              <a:endParaRPr lang="zh-CN" altLang="en-US" sz="2800" smtClean="0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cxnSp>
          <p:nvCxnSpPr>
            <p:cNvPr id="43" name="直接箭头连接符 42"/>
            <p:cNvCxnSpPr/>
            <p:nvPr>
              <p:custDataLst>
                <p:tags r:id="rId25"/>
              </p:custDataLst>
            </p:nvPr>
          </p:nvCxnSpPr>
          <p:spPr>
            <a:xfrm>
              <a:off x="4287191" y="4996578"/>
              <a:ext cx="1194764" cy="672067"/>
            </a:xfrm>
            <a:prstGeom prst="straightConnector1">
              <a:avLst/>
            </a:prstGeom>
            <a:noFill/>
            <a:ln w="31750" cap="flat" cmpd="sng" algn="ctr">
              <a:solidFill>
                <a:schemeClr val="accent6">
                  <a:lumMod val="75000"/>
                </a:schemeClr>
              </a:solidFill>
              <a:prstDash val="solid"/>
              <a:tailEnd type="stealth" w="lg" len="lg"/>
            </a:ln>
            <a:effectLst/>
          </p:spPr>
        </p:cxnSp>
      </p:grpSp>
      <p:grpSp>
        <p:nvGrpSpPr>
          <p:cNvPr id="32" name="组合 31"/>
          <p:cNvGrpSpPr/>
          <p:nvPr>
            <p:custDataLst>
              <p:tags r:id="rId26"/>
            </p:custDataLst>
          </p:nvPr>
        </p:nvGrpSpPr>
        <p:grpSpPr>
          <a:xfrm>
            <a:off x="3870269" y="1821661"/>
            <a:ext cx="1144326" cy="520700"/>
            <a:chOff x="3922974" y="2027401"/>
            <a:chExt cx="1144326" cy="520700"/>
          </a:xfrm>
        </p:grpSpPr>
        <p:cxnSp>
          <p:nvCxnSpPr>
            <p:cNvPr id="45" name="直接箭头连接符 44"/>
            <p:cNvCxnSpPr/>
            <p:nvPr>
              <p:custDataLst>
                <p:tags r:id="rId27"/>
              </p:custDataLst>
            </p:nvPr>
          </p:nvCxnSpPr>
          <p:spPr>
            <a:xfrm>
              <a:off x="3922974" y="2458435"/>
              <a:ext cx="1144326" cy="0"/>
            </a:xfrm>
            <a:prstGeom prst="straightConnector1">
              <a:avLst/>
            </a:prstGeom>
            <a:noFill/>
            <a:ln w="31750" cap="flat" cmpd="sng" algn="ctr">
              <a:solidFill>
                <a:schemeClr val="accent6">
                  <a:lumMod val="75000"/>
                </a:schemeClr>
              </a:solidFill>
              <a:prstDash val="solid"/>
              <a:tailEnd type="stealth" w="lg" len="lg"/>
            </a:ln>
            <a:effectLst/>
          </p:spPr>
        </p:cxnSp>
        <p:sp>
          <p:nvSpPr>
            <p:cNvPr id="46" name="矩形 46"/>
            <p:cNvSpPr>
              <a:spLocks noChangeAspect="1"/>
            </p:cNvSpPr>
            <p:nvPr>
              <p:custDataLst>
                <p:tags r:id="rId28"/>
              </p:custDataLst>
            </p:nvPr>
          </p:nvSpPr>
          <p:spPr>
            <a:xfrm>
              <a:off x="4069458" y="2027401"/>
              <a:ext cx="894080" cy="5207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91412" tIns="45705" rIns="91412" bIns="45705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marL="0" lvl="0" defTabSz="914400">
                <a:tabLst>
                  <a:tab pos="1028700" algn="l"/>
                  <a:tab pos="1849120" algn="l"/>
                  <a:tab pos="2536825" algn="l"/>
                  <a:tab pos="3219450" algn="l"/>
                </a:tabLst>
              </a:pPr>
              <a:r>
                <a:rPr lang="zh-CN" altLang="en-US" sz="2800" smtClean="0">
                  <a:solidFill>
                    <a:schemeClr val="accent6">
                      <a:lumMod val="75000"/>
                    </a:schemeClr>
                  </a:solidFill>
                  <a:latin typeface="Times New Roman Regular" panose="02020603050405020304" charset="0"/>
                  <a:ea typeface="微软雅黑" panose="020B0503020204020204" charset="-122"/>
                  <a:cs typeface="微软雅黑" panose="020B0503020204020204" charset="-122"/>
                </a:rPr>
                <a:t>水解</a:t>
              </a:r>
              <a:endParaRPr lang="zh-CN" altLang="en-US" sz="2800" smtClean="0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36" name="组合 35"/>
          <p:cNvGrpSpPr/>
          <p:nvPr>
            <p:custDataLst>
              <p:tags r:id="rId29"/>
            </p:custDataLst>
          </p:nvPr>
        </p:nvGrpSpPr>
        <p:grpSpPr>
          <a:xfrm>
            <a:off x="3412303" y="1092792"/>
            <a:ext cx="1144326" cy="520700"/>
            <a:chOff x="3688528" y="1322662"/>
            <a:chExt cx="1144326" cy="520700"/>
          </a:xfrm>
        </p:grpSpPr>
        <p:cxnSp>
          <p:nvCxnSpPr>
            <p:cNvPr id="47" name="直接箭头连接符 46"/>
            <p:cNvCxnSpPr/>
            <p:nvPr>
              <p:custDataLst>
                <p:tags r:id="rId30"/>
              </p:custDataLst>
            </p:nvPr>
          </p:nvCxnSpPr>
          <p:spPr>
            <a:xfrm>
              <a:off x="3688528" y="1810434"/>
              <a:ext cx="1144326" cy="0"/>
            </a:xfrm>
            <a:prstGeom prst="straightConnector1">
              <a:avLst/>
            </a:prstGeom>
            <a:noFill/>
            <a:ln w="31750" cap="flat" cmpd="sng" algn="ctr">
              <a:solidFill>
                <a:schemeClr val="accent6">
                  <a:lumMod val="75000"/>
                </a:schemeClr>
              </a:solidFill>
              <a:prstDash val="solid"/>
              <a:tailEnd type="stealth" w="lg" len="lg"/>
            </a:ln>
            <a:effectLst/>
          </p:spPr>
        </p:cxnSp>
        <p:sp>
          <p:nvSpPr>
            <p:cNvPr id="48" name="矩形 47"/>
            <p:cNvSpPr>
              <a:spLocks noChangeAspect="1"/>
            </p:cNvSpPr>
            <p:nvPr>
              <p:custDataLst>
                <p:tags r:id="rId31"/>
              </p:custDataLst>
            </p:nvPr>
          </p:nvSpPr>
          <p:spPr>
            <a:xfrm>
              <a:off x="3786037" y="1322662"/>
              <a:ext cx="894080" cy="5207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91412" tIns="45705" rIns="91412" bIns="45705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marL="0" lvl="0" defTabSz="914400">
                <a:tabLst>
                  <a:tab pos="1028700" algn="l"/>
                  <a:tab pos="1849120" algn="l"/>
                  <a:tab pos="2536825" algn="l"/>
                  <a:tab pos="3219450" algn="l"/>
                </a:tabLst>
              </a:pPr>
              <a:r>
                <a:rPr lang="zh-CN" altLang="en-US" sz="2800" smtClean="0">
                  <a:solidFill>
                    <a:schemeClr val="accent6">
                      <a:lumMod val="75000"/>
                    </a:schemeClr>
                  </a:solidFill>
                  <a:latin typeface="Times New Roman Regular" panose="02020603050405020304" charset="0"/>
                  <a:ea typeface="微软雅黑" panose="020B0503020204020204" charset="-122"/>
                  <a:cs typeface="微软雅黑" panose="020B0503020204020204" charset="-122"/>
                </a:rPr>
                <a:t>水解</a:t>
              </a:r>
              <a:endParaRPr lang="zh-CN" altLang="en-US" sz="2800" smtClean="0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49" name="矩形 48"/>
          <p:cNvSpPr/>
          <p:nvPr>
            <p:custDataLst>
              <p:tags r:id="rId32"/>
            </p:custDataLst>
          </p:nvPr>
        </p:nvSpPr>
        <p:spPr>
          <a:xfrm>
            <a:off x="2830353" y="1513421"/>
            <a:ext cx="1010459" cy="1037252"/>
          </a:xfrm>
          <a:prstGeom prst="rect">
            <a:avLst/>
          </a:prstGeom>
          <a:noFill/>
          <a:ln w="12700" cap="flat" cmpd="sng" algn="ctr">
            <a:noFill/>
            <a:prstDash val="dash"/>
          </a:ln>
          <a:effectLst/>
        </p:spPr>
        <p:txBody>
          <a:bodyPr rtlCol="0" anchor="ctr"/>
          <a:lstStyle/>
          <a:p>
            <a:pPr algn="ctr"/>
            <a:endParaRPr lang="zh-CN" altLang="en-US" sz="2800" b="1">
              <a:solidFill>
                <a:schemeClr val="accent6">
                  <a:lumMod val="75000"/>
                </a:schemeClr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grpSp>
        <p:nvGrpSpPr>
          <p:cNvPr id="50" name="组合 49"/>
          <p:cNvGrpSpPr/>
          <p:nvPr>
            <p:custDataLst>
              <p:tags r:id="rId33"/>
            </p:custDataLst>
          </p:nvPr>
        </p:nvGrpSpPr>
        <p:grpSpPr>
          <a:xfrm>
            <a:off x="3840812" y="2550673"/>
            <a:ext cx="3521378" cy="1005236"/>
            <a:chOff x="3864942" y="2673863"/>
            <a:chExt cx="3521378" cy="1005236"/>
          </a:xfrm>
        </p:grpSpPr>
        <p:cxnSp>
          <p:nvCxnSpPr>
            <p:cNvPr id="51" name="直接箭头连接符 50"/>
            <p:cNvCxnSpPr/>
            <p:nvPr>
              <p:custDataLst>
                <p:tags r:id="rId34"/>
              </p:custDataLst>
            </p:nvPr>
          </p:nvCxnSpPr>
          <p:spPr>
            <a:xfrm>
              <a:off x="3864942" y="2673863"/>
              <a:ext cx="1202358" cy="717037"/>
            </a:xfrm>
            <a:prstGeom prst="straightConnector1">
              <a:avLst/>
            </a:prstGeom>
            <a:noFill/>
            <a:ln w="31750" cap="flat" cmpd="sng" algn="ctr">
              <a:solidFill>
                <a:schemeClr val="accent6">
                  <a:lumMod val="75000"/>
                </a:schemeClr>
              </a:solidFill>
              <a:prstDash val="solid"/>
              <a:tailEnd type="stealth" w="lg" len="lg"/>
            </a:ln>
            <a:effectLst/>
          </p:spPr>
        </p:cxnSp>
        <p:sp>
          <p:nvSpPr>
            <p:cNvPr id="52" name="矩形 46"/>
            <p:cNvSpPr>
              <a:spLocks noChangeAspect="1"/>
            </p:cNvSpPr>
            <p:nvPr>
              <p:custDataLst>
                <p:tags r:id="rId35"/>
              </p:custDataLst>
            </p:nvPr>
          </p:nvSpPr>
          <p:spPr>
            <a:xfrm>
              <a:off x="5067300" y="3158399"/>
              <a:ext cx="2319020" cy="5207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91412" tIns="45705" rIns="91412" bIns="45705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ysClr val="windowText" lastClr="000000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marL="0" lvl="0" defTabSz="914400">
                <a:tabLst>
                  <a:tab pos="1028700" algn="l"/>
                  <a:tab pos="1849120" algn="l"/>
                  <a:tab pos="2536825" algn="l"/>
                  <a:tab pos="3219450" algn="l"/>
                </a:tabLst>
              </a:pPr>
              <a:r>
                <a:rPr lang="zh-CN" altLang="en-US" sz="2800" smtClean="0">
                  <a:solidFill>
                    <a:srgbClr val="014C96"/>
                  </a:solidFill>
                  <a:latin typeface="Times New Roman Regular" panose="02020603050405020304" charset="0"/>
                  <a:ea typeface="微软雅黑" panose="020B0503020204020204" charset="-122"/>
                  <a:cs typeface="微软雅黑" panose="020B0503020204020204" charset="-122"/>
                </a:rPr>
                <a:t>互为同分异构</a:t>
              </a:r>
              <a:endParaRPr lang="zh-CN" altLang="en-US" sz="2800" smtClean="0">
                <a:solidFill>
                  <a:srgbClr val="014C96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4964" y="1101090"/>
            <a:ext cx="11522074" cy="1124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1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．下列物质水解能生成果糖的是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         )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20000"/>
              </a:lnSpc>
              <a:tabLst>
                <a:tab pos="1319530" algn="l"/>
                <a:tab pos="2639060" algn="l"/>
                <a:tab pos="3958590" algn="l"/>
              </a:tabLst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．淀粉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	B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．纤维素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	C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．蔗糖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	D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．麦芽糖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5850890" y="1166495"/>
            <a:ext cx="1255395" cy="607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</a:t>
            </a:r>
            <a:endParaRPr lang="en-US" altLang="zh-CN" sz="2800" b="1" kern="100">
              <a:solidFill>
                <a:srgbClr val="FF0000"/>
              </a:solidFill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6" name="文本框 25"/>
          <p:cNvSpPr txBox="1"/>
          <p:nvPr>
            <p:custDataLst>
              <p:tags r:id="rId3"/>
            </p:custDataLst>
          </p:nvPr>
        </p:nvSpPr>
        <p:spPr>
          <a:xfrm>
            <a:off x="342900" y="2942590"/>
            <a:ext cx="11504295" cy="33267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indent="0" algn="just" fontAlgn="ctr">
              <a:lnSpc>
                <a:spcPct val="150000"/>
              </a:lnSpc>
            </a:pPr>
            <a:r>
              <a:rPr lang="en-US" altLang="zh-CN" sz="28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2</a:t>
            </a:r>
            <a:r>
              <a:rPr lang="zh-CN" altLang="en-US" sz="28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、对于淀粉和纤维素两种物质，下列说法正确的是（  </a:t>
            </a:r>
            <a:r>
              <a:rPr lang="en-US" altLang="zh-CN" sz="28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  </a:t>
            </a:r>
            <a:r>
              <a:rPr lang="zh-CN" altLang="en-US" sz="28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   ）</a:t>
            </a:r>
            <a:endParaRPr lang="zh-CN" altLang="en-US" sz="2800" b="1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 Regular" panose="02020603050405020304" charset="0"/>
              <a:ea typeface="微软雅黑" panose="020B0503020204020204" charset="-122"/>
              <a:cs typeface="Arial" panose="020B0604020202020204"/>
            </a:endParaRPr>
          </a:p>
          <a:p>
            <a:pPr indent="0" algn="just" fontAlgn="ctr">
              <a:lnSpc>
                <a:spcPct val="150000"/>
              </a:lnSpc>
            </a:pPr>
            <a:r>
              <a:rPr lang="zh-CN" altLang="en-US" sz="28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A．两者都能水解，且水解的最终产物相同</a:t>
            </a:r>
            <a:endParaRPr lang="zh-CN" altLang="en-US" sz="2800" b="1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 Regular" panose="02020603050405020304" charset="0"/>
              <a:ea typeface="微软雅黑" panose="020B0503020204020204" charset="-122"/>
              <a:cs typeface="Arial" panose="020B0604020202020204"/>
            </a:endParaRPr>
          </a:p>
          <a:p>
            <a:pPr indent="0" algn="just" fontAlgn="ctr">
              <a:lnSpc>
                <a:spcPct val="150000"/>
              </a:lnSpc>
            </a:pPr>
            <a:r>
              <a:rPr lang="zh-CN" altLang="en-US" sz="28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B．两者含C、H、O三种元素的质量分数相同，且互为同分异构体</a:t>
            </a:r>
            <a:endParaRPr lang="zh-CN" altLang="en-US" sz="2800" b="1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 Regular" panose="02020603050405020304" charset="0"/>
              <a:ea typeface="微软雅黑" panose="020B0503020204020204" charset="-122"/>
              <a:cs typeface="Arial" panose="020B0604020202020204"/>
            </a:endParaRPr>
          </a:p>
          <a:p>
            <a:pPr indent="0" algn="just" fontAlgn="ctr">
              <a:lnSpc>
                <a:spcPct val="150000"/>
              </a:lnSpc>
            </a:pPr>
            <a:r>
              <a:rPr lang="zh-CN" altLang="en-US" sz="28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C．它们都属于糖类，且都是溶于水的高分子化合物</a:t>
            </a:r>
            <a:endParaRPr lang="zh-CN" altLang="en-US" sz="2800" b="1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 Regular" panose="02020603050405020304" charset="0"/>
              <a:ea typeface="微软雅黑" panose="020B0503020204020204" charset="-122"/>
              <a:cs typeface="Arial" panose="020B0604020202020204"/>
            </a:endParaRPr>
          </a:p>
          <a:p>
            <a:pPr indent="0" algn="just" fontAlgn="ctr">
              <a:lnSpc>
                <a:spcPct val="150000"/>
              </a:lnSpc>
            </a:pPr>
            <a:r>
              <a:rPr lang="zh-CN" altLang="en-US" sz="28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D．都可用(C</a:t>
            </a:r>
            <a:r>
              <a:rPr lang="zh-CN" altLang="en-US" sz="2800" b="1" baseline="-25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6</a:t>
            </a:r>
            <a:r>
              <a:rPr lang="zh-CN" altLang="en-US" sz="28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H</a:t>
            </a:r>
            <a:r>
              <a:rPr lang="zh-CN" altLang="en-US" sz="2800" b="1" baseline="-25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6</a:t>
            </a:r>
            <a:r>
              <a:rPr lang="zh-CN" altLang="en-US" sz="28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O</a:t>
            </a:r>
            <a:r>
              <a:rPr lang="zh-CN" altLang="en-US" sz="2800" b="1" baseline="-25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5</a:t>
            </a:r>
            <a:r>
              <a:rPr lang="zh-CN" altLang="en-US" sz="28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)n表示，但淀粉能发生银镜反应，而纤维素不能</a:t>
            </a:r>
            <a:endParaRPr lang="zh-CN" altLang="en-US" sz="2800" b="1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 Regular" panose="02020603050405020304" charset="0"/>
              <a:ea typeface="微软雅黑" panose="020B0503020204020204" charset="-122"/>
              <a:cs typeface="Arial" panose="020B0604020202020204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8939530" y="3125470"/>
            <a:ext cx="133477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FF0000"/>
                </a:solidFill>
                <a:effectLst/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/>
              </a:rPr>
              <a:t>A</a:t>
            </a:r>
            <a:endParaRPr lang="en-US" altLang="zh-CN" sz="2800" b="1" kern="100">
              <a:solidFill>
                <a:srgbClr val="FF0000"/>
              </a:solidFill>
              <a:effectLst/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Times New Roman" panose="02020603050405020304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217713" y="908050"/>
            <a:ext cx="11522074" cy="2675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</a:t>
            </a:r>
            <a:r>
              <a:rPr lang="zh-CN" altLang="en-US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、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麦芽糖水解及产物检验实验步骤如下，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 fontAlgn="ctr">
              <a:lnSpc>
                <a:spcPct val="120000"/>
              </a:lnSpc>
            </a:pP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步骤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1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：取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1mL20%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的麦芽糖溶液，加入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3~5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滴稀硫酸，水浴加热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30 s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。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 fontAlgn="ctr">
              <a:lnSpc>
                <a:spcPct val="120000"/>
              </a:lnSpc>
            </a:pP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步骤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：向步骤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1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所得溶液中加入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NaOH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溶液调节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pH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至碱性。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 fontAlgn="ctr">
              <a:lnSpc>
                <a:spcPct val="120000"/>
              </a:lnSpc>
            </a:pP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步骤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：再加入少量新制备的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Cu(OH)</a:t>
            </a:r>
            <a:r>
              <a:rPr lang="en-US" altLang="zh-CN" sz="28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，加热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3~5min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，观察到生成砖红色沉淀。下列有关说法</a:t>
            </a:r>
            <a:r>
              <a:rPr lang="zh-CN" altLang="zh-CN" sz="2800" b="1" kern="1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正确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的是（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     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）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9" name="图片 8"/>
          <p:cNvPicPr/>
          <p:nvPr>
            <p:custDataLst>
              <p:tags r:id="rId2"/>
            </p:custDataLst>
          </p:nvPr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67346" y="3283858"/>
            <a:ext cx="2537279" cy="2250040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640715" y="3789045"/>
            <a:ext cx="9258300" cy="2158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．步骤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1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中稀硫酸是麦芽糖水解的重要反应物之一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B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．上图所示的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Cu</a:t>
            </a:r>
            <a:r>
              <a:rPr lang="en-US" altLang="zh-CN" sz="28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O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晶胞中铜原子的配位数为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．上述实验可证明麦芽糖已完全水解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D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．上述实验可证明麦芽糖水解一定有还原性糖生成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5297170" y="2978785"/>
            <a:ext cx="197548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600" b="1" kern="1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B</a:t>
            </a:r>
            <a:endParaRPr lang="en-US" altLang="zh-CN" sz="3600" b="1" kern="100">
              <a:solidFill>
                <a:srgbClr val="FF0000"/>
              </a:solidFill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542290" y="1166495"/>
            <a:ext cx="11025505" cy="152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20000"/>
              </a:lnSpc>
            </a:pPr>
            <a:r>
              <a:rPr lang="zh-CN" altLang="en-US" sz="26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糖人</a:t>
            </a: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在中国的传统文化中，有着悠久的历史。它起源于唐代，盛行于明清时期。糖人之所以如此美味，是因为它选用了优质的原材料</a:t>
            </a:r>
            <a:r>
              <a:rPr lang="en-US" altLang="zh-CN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——</a:t>
            </a:r>
            <a:r>
              <a:rPr lang="zh-CN" altLang="en-US" sz="26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蔗糖和麦芽糖</a:t>
            </a: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。这些原材料经过精心熬制，形成了</a:t>
            </a:r>
            <a:r>
              <a:rPr lang="zh-CN" altLang="en-US" sz="26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富有弹性和韧性的糖稀。</a:t>
            </a:r>
            <a:endParaRPr lang="zh-CN" altLang="en-US" sz="26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grpSp>
        <p:nvGrpSpPr>
          <p:cNvPr id="45" name="组合 44"/>
          <p:cNvGrpSpPr/>
          <p:nvPr>
            <p:custDataLst>
              <p:tags r:id="rId2"/>
            </p:custDataLst>
          </p:nvPr>
        </p:nvGrpSpPr>
        <p:grpSpPr>
          <a:xfrm>
            <a:off x="626704" y="2996287"/>
            <a:ext cx="3151905" cy="3151188"/>
            <a:chOff x="372704" y="3446462"/>
            <a:chExt cx="3151905" cy="3151188"/>
          </a:xfrm>
        </p:grpSpPr>
        <p:pic>
          <p:nvPicPr>
            <p:cNvPr id="29" name="图片 28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19" t="1931" r="20329" b="1931"/>
            <a:stretch>
              <a:fillRect/>
            </a:stretch>
          </p:blipFill>
          <p:spPr>
            <a:xfrm>
              <a:off x="373063" y="3446462"/>
              <a:ext cx="3151188" cy="3151188"/>
            </a:xfrm>
            <a:custGeom>
              <a:avLst/>
              <a:gdLst>
                <a:gd name="connsiteX0" fmla="*/ 1575594 w 3151188"/>
                <a:gd name="connsiteY0" fmla="*/ 0 h 3151188"/>
                <a:gd name="connsiteX1" fmla="*/ 3151188 w 3151188"/>
                <a:gd name="connsiteY1" fmla="*/ 1575594 h 3151188"/>
                <a:gd name="connsiteX2" fmla="*/ 1575594 w 3151188"/>
                <a:gd name="connsiteY2" fmla="*/ 3151188 h 3151188"/>
                <a:gd name="connsiteX3" fmla="*/ 0 w 3151188"/>
                <a:gd name="connsiteY3" fmla="*/ 1575594 h 3151188"/>
                <a:gd name="connsiteX4" fmla="*/ 1575594 w 3151188"/>
                <a:gd name="connsiteY4" fmla="*/ 0 h 3151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1188" h="3151188">
                  <a:moveTo>
                    <a:pt x="1575594" y="0"/>
                  </a:moveTo>
                  <a:cubicBezTo>
                    <a:pt x="2445771" y="0"/>
                    <a:pt x="3151188" y="705417"/>
                    <a:pt x="3151188" y="1575594"/>
                  </a:cubicBezTo>
                  <a:cubicBezTo>
                    <a:pt x="3151188" y="2445771"/>
                    <a:pt x="2445771" y="3151188"/>
                    <a:pt x="1575594" y="3151188"/>
                  </a:cubicBezTo>
                  <a:cubicBezTo>
                    <a:pt x="705417" y="3151188"/>
                    <a:pt x="0" y="2445771"/>
                    <a:pt x="0" y="1575594"/>
                  </a:cubicBezTo>
                  <a:cubicBezTo>
                    <a:pt x="0" y="705417"/>
                    <a:pt x="705417" y="0"/>
                    <a:pt x="1575594" y="0"/>
                  </a:cubicBezTo>
                  <a:close/>
                </a:path>
              </a:pathLst>
            </a:custGeom>
            <a:ln w="28575">
              <a:solidFill>
                <a:srgbClr val="00A5A9"/>
              </a:solidFill>
            </a:ln>
          </p:spPr>
        </p:pic>
        <p:pic>
          <p:nvPicPr>
            <p:cNvPr id="39" name="图片 38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rcRect t="69047" b="9686"/>
            <a:stretch>
              <a:fillRect/>
            </a:stretch>
          </p:blipFill>
          <p:spPr>
            <a:xfrm>
              <a:off x="372704" y="5673205"/>
              <a:ext cx="3151905" cy="670293"/>
            </a:xfrm>
            <a:prstGeom prst="rect">
              <a:avLst/>
            </a:prstGeom>
          </p:spPr>
        </p:pic>
        <p:sp>
          <p:nvSpPr>
            <p:cNvPr id="33" name="文本框 32"/>
            <p:cNvSpPr txBox="1"/>
            <p:nvPr>
              <p:custDataLst>
                <p:tags r:id="rId7"/>
              </p:custDataLst>
            </p:nvPr>
          </p:nvSpPr>
          <p:spPr>
            <a:xfrm>
              <a:off x="1356186" y="5742605"/>
              <a:ext cx="1184940" cy="5314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画糖人</a:t>
              </a:r>
              <a:endParaRPr kumimoji="0" lang="zh-CN" altLang="en-US" sz="2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46" name="组合 45"/>
          <p:cNvGrpSpPr/>
          <p:nvPr>
            <p:custDataLst>
              <p:tags r:id="rId8"/>
            </p:custDataLst>
          </p:nvPr>
        </p:nvGrpSpPr>
        <p:grpSpPr>
          <a:xfrm>
            <a:off x="4527274" y="2996287"/>
            <a:ext cx="3151505" cy="3205163"/>
            <a:chOff x="4526398" y="3186906"/>
            <a:chExt cx="3151905" cy="3205163"/>
          </a:xfrm>
        </p:grpSpPr>
        <p:pic>
          <p:nvPicPr>
            <p:cNvPr id="21" name="图片 20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05" t="1802" r="14105" b="1802"/>
            <a:stretch>
              <a:fillRect/>
            </a:stretch>
          </p:blipFill>
          <p:spPr>
            <a:xfrm>
              <a:off x="4526756" y="3186906"/>
              <a:ext cx="3151188" cy="3205163"/>
            </a:xfrm>
            <a:custGeom>
              <a:avLst/>
              <a:gdLst>
                <a:gd name="connsiteX0" fmla="*/ 1575594 w 3151188"/>
                <a:gd name="connsiteY0" fmla="*/ 0 h 3205163"/>
                <a:gd name="connsiteX1" fmla="*/ 3151188 w 3151188"/>
                <a:gd name="connsiteY1" fmla="*/ 1575594 h 3205163"/>
                <a:gd name="connsiteX2" fmla="*/ 3151187 w 3151188"/>
                <a:gd name="connsiteY2" fmla="*/ 1629569 h 3205163"/>
                <a:gd name="connsiteX3" fmla="*/ 1575593 w 3151188"/>
                <a:gd name="connsiteY3" fmla="*/ 3205163 h 3205163"/>
                <a:gd name="connsiteX4" fmla="*/ 1575594 w 3151188"/>
                <a:gd name="connsiteY4" fmla="*/ 3205162 h 3205163"/>
                <a:gd name="connsiteX5" fmla="*/ 0 w 3151188"/>
                <a:gd name="connsiteY5" fmla="*/ 1629568 h 3205163"/>
                <a:gd name="connsiteX6" fmla="*/ 0 w 3151188"/>
                <a:gd name="connsiteY6" fmla="*/ 1575594 h 3205163"/>
                <a:gd name="connsiteX7" fmla="*/ 1575594 w 3151188"/>
                <a:gd name="connsiteY7" fmla="*/ 0 h 320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51188" h="3205163">
                  <a:moveTo>
                    <a:pt x="1575594" y="0"/>
                  </a:moveTo>
                  <a:cubicBezTo>
                    <a:pt x="2445771" y="0"/>
                    <a:pt x="3151188" y="705417"/>
                    <a:pt x="3151188" y="1575594"/>
                  </a:cubicBezTo>
                  <a:cubicBezTo>
                    <a:pt x="3151188" y="1593586"/>
                    <a:pt x="3151187" y="1611577"/>
                    <a:pt x="3151187" y="1629569"/>
                  </a:cubicBezTo>
                  <a:cubicBezTo>
                    <a:pt x="3151187" y="2499746"/>
                    <a:pt x="2445770" y="3205163"/>
                    <a:pt x="1575593" y="3205163"/>
                  </a:cubicBezTo>
                  <a:lnTo>
                    <a:pt x="1575594" y="3205162"/>
                  </a:lnTo>
                  <a:cubicBezTo>
                    <a:pt x="705417" y="3205162"/>
                    <a:pt x="0" y="2499745"/>
                    <a:pt x="0" y="1629568"/>
                  </a:cubicBezTo>
                  <a:lnTo>
                    <a:pt x="0" y="1575594"/>
                  </a:lnTo>
                  <a:cubicBezTo>
                    <a:pt x="0" y="705417"/>
                    <a:pt x="705417" y="0"/>
                    <a:pt x="1575594" y="0"/>
                  </a:cubicBezTo>
                  <a:close/>
                </a:path>
              </a:pathLst>
            </a:custGeom>
            <a:ln w="28575">
              <a:solidFill>
                <a:srgbClr val="00A5A9"/>
              </a:solidFill>
            </a:ln>
          </p:spPr>
        </p:pic>
        <p:pic>
          <p:nvPicPr>
            <p:cNvPr id="41" name="图片 4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6"/>
            <a:srcRect t="69047" b="9686"/>
            <a:stretch>
              <a:fillRect/>
            </a:stretch>
          </p:blipFill>
          <p:spPr>
            <a:xfrm>
              <a:off x="4526398" y="5452106"/>
              <a:ext cx="3151905" cy="670293"/>
            </a:xfrm>
            <a:prstGeom prst="rect">
              <a:avLst/>
            </a:prstGeom>
          </p:spPr>
        </p:pic>
        <p:sp>
          <p:nvSpPr>
            <p:cNvPr id="42" name="文本框 41"/>
            <p:cNvSpPr txBox="1"/>
            <p:nvPr>
              <p:custDataLst>
                <p:tags r:id="rId12"/>
              </p:custDataLst>
            </p:nvPr>
          </p:nvSpPr>
          <p:spPr>
            <a:xfrm>
              <a:off x="5509880" y="5521506"/>
              <a:ext cx="1184940" cy="5314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吹糖人</a:t>
              </a:r>
              <a:endParaRPr kumimoji="0" lang="zh-CN" altLang="en-US" sz="2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47" name="组合 46"/>
          <p:cNvGrpSpPr/>
          <p:nvPr>
            <p:custDataLst>
              <p:tags r:id="rId13"/>
            </p:custDataLst>
          </p:nvPr>
        </p:nvGrpSpPr>
        <p:grpSpPr>
          <a:xfrm>
            <a:off x="8427444" y="2996287"/>
            <a:ext cx="3176270" cy="3205163"/>
            <a:chOff x="8680449" y="2691487"/>
            <a:chExt cx="3176589" cy="3205163"/>
          </a:xfrm>
        </p:grpSpPr>
        <p:pic>
          <p:nvPicPr>
            <p:cNvPr id="23" name="图片 22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2" t="6464" r="9074" b="3069"/>
            <a:stretch>
              <a:fillRect/>
            </a:stretch>
          </p:blipFill>
          <p:spPr>
            <a:xfrm>
              <a:off x="8680449" y="2691487"/>
              <a:ext cx="3151188" cy="3205163"/>
            </a:xfrm>
            <a:custGeom>
              <a:avLst/>
              <a:gdLst>
                <a:gd name="connsiteX0" fmla="*/ 1575594 w 3151188"/>
                <a:gd name="connsiteY0" fmla="*/ 0 h 3205163"/>
                <a:gd name="connsiteX1" fmla="*/ 3151188 w 3151188"/>
                <a:gd name="connsiteY1" fmla="*/ 1575594 h 3205163"/>
                <a:gd name="connsiteX2" fmla="*/ 3151187 w 3151188"/>
                <a:gd name="connsiteY2" fmla="*/ 1629569 h 3205163"/>
                <a:gd name="connsiteX3" fmla="*/ 1575593 w 3151188"/>
                <a:gd name="connsiteY3" fmla="*/ 3205163 h 3205163"/>
                <a:gd name="connsiteX4" fmla="*/ 1575594 w 3151188"/>
                <a:gd name="connsiteY4" fmla="*/ 3205162 h 3205163"/>
                <a:gd name="connsiteX5" fmla="*/ 0 w 3151188"/>
                <a:gd name="connsiteY5" fmla="*/ 1629568 h 3205163"/>
                <a:gd name="connsiteX6" fmla="*/ 0 w 3151188"/>
                <a:gd name="connsiteY6" fmla="*/ 1575594 h 3205163"/>
                <a:gd name="connsiteX7" fmla="*/ 1575594 w 3151188"/>
                <a:gd name="connsiteY7" fmla="*/ 0 h 320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51188" h="3205163">
                  <a:moveTo>
                    <a:pt x="1575594" y="0"/>
                  </a:moveTo>
                  <a:cubicBezTo>
                    <a:pt x="2445771" y="0"/>
                    <a:pt x="3151188" y="705417"/>
                    <a:pt x="3151188" y="1575594"/>
                  </a:cubicBezTo>
                  <a:cubicBezTo>
                    <a:pt x="3151188" y="1593586"/>
                    <a:pt x="3151187" y="1611577"/>
                    <a:pt x="3151187" y="1629569"/>
                  </a:cubicBezTo>
                  <a:cubicBezTo>
                    <a:pt x="3151187" y="2499746"/>
                    <a:pt x="2445770" y="3205163"/>
                    <a:pt x="1575593" y="3205163"/>
                  </a:cubicBezTo>
                  <a:lnTo>
                    <a:pt x="1575594" y="3205162"/>
                  </a:lnTo>
                  <a:cubicBezTo>
                    <a:pt x="705417" y="3205162"/>
                    <a:pt x="0" y="2499745"/>
                    <a:pt x="0" y="1629568"/>
                  </a:cubicBezTo>
                  <a:lnTo>
                    <a:pt x="0" y="1575594"/>
                  </a:lnTo>
                  <a:cubicBezTo>
                    <a:pt x="0" y="705417"/>
                    <a:pt x="705417" y="0"/>
                    <a:pt x="1575594" y="0"/>
                  </a:cubicBezTo>
                  <a:close/>
                </a:path>
              </a:pathLst>
            </a:custGeom>
            <a:ln w="28575">
              <a:solidFill>
                <a:srgbClr val="00A5A9"/>
              </a:solidFill>
            </a:ln>
          </p:spPr>
        </p:pic>
        <p:pic>
          <p:nvPicPr>
            <p:cNvPr id="43" name="图片 4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6"/>
            <a:srcRect t="69047" b="9686"/>
            <a:stretch>
              <a:fillRect/>
            </a:stretch>
          </p:blipFill>
          <p:spPr>
            <a:xfrm>
              <a:off x="8705133" y="5029190"/>
              <a:ext cx="3151905" cy="670293"/>
            </a:xfrm>
            <a:prstGeom prst="rect">
              <a:avLst/>
            </a:prstGeom>
          </p:spPr>
        </p:pic>
        <p:sp>
          <p:nvSpPr>
            <p:cNvPr id="44" name="文本框 43"/>
            <p:cNvSpPr txBox="1"/>
            <p:nvPr>
              <p:custDataLst>
                <p:tags r:id="rId17"/>
              </p:custDataLst>
            </p:nvPr>
          </p:nvSpPr>
          <p:spPr>
            <a:xfrm>
              <a:off x="9688615" y="5098590"/>
              <a:ext cx="1184940" cy="5314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塑糖人</a:t>
              </a:r>
              <a:endParaRPr kumimoji="0" lang="zh-CN" altLang="en-US" sz="2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 spd="slow" advClick="0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认识二糖及其化学性质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1" name="TextBox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31800" y="927735"/>
            <a:ext cx="464312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一、二糖的存在与物理性质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56" y="4495541"/>
            <a:ext cx="2269835" cy="1738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7" t="6577" r="4624" b="5638"/>
          <a:stretch>
            <a:fillRect/>
          </a:stretch>
        </p:blipFill>
        <p:spPr>
          <a:xfrm>
            <a:off x="3074621" y="4467699"/>
            <a:ext cx="2679979" cy="1811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1" t="-2995" r="17883" b="2995"/>
          <a:stretch>
            <a:fillRect/>
          </a:stretch>
        </p:blipFill>
        <p:spPr>
          <a:xfrm>
            <a:off x="445770" y="1597660"/>
            <a:ext cx="2469515" cy="19456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文本框 76"/>
          <p:cNvSpPr txBox="1"/>
          <p:nvPr>
            <p:custDataLst>
              <p:tags r:id="rId12"/>
            </p:custDataLst>
          </p:nvPr>
        </p:nvSpPr>
        <p:spPr>
          <a:xfrm>
            <a:off x="514977" y="3770886"/>
            <a:ext cx="902811" cy="521970"/>
          </a:xfrm>
          <a:prstGeom prst="rect">
            <a:avLst/>
          </a:prstGeom>
          <a:solidFill>
            <a:schemeClr val="tx2"/>
          </a:solidFill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</a:defRPr>
            </a:lvl1pPr>
          </a:lstStyle>
          <a:p>
            <a:r>
              <a:rPr lang="zh-CN" altLang="en-US" b="1">
                <a:latin typeface="微软雅黑" panose="020B0503020204020204" charset="-122"/>
                <a:sym typeface="宋体" panose="02010600030101010101" pitchFamily="2" charset="-122"/>
              </a:rPr>
              <a:t>蔗糖</a:t>
            </a:r>
            <a:endParaRPr lang="zh-CN" altLang="en-US" b="1">
              <a:latin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8" name="矩形 15"/>
          <p:cNvSpPr/>
          <p:nvPr>
            <p:custDataLst>
              <p:tags r:id="rId13"/>
            </p:custDataLst>
          </p:nvPr>
        </p:nvSpPr>
        <p:spPr>
          <a:xfrm>
            <a:off x="1423035" y="3560445"/>
            <a:ext cx="4590415" cy="9639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 defTabSz="1828800">
              <a:lnSpc>
                <a:spcPct val="100000"/>
              </a:lnSpc>
            </a:pPr>
            <a:r>
              <a:rPr lang="zh-CN" altLang="en-US" sz="26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无色晶体，易溶于水，甜味仅次于果糖，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最常用的甜味剂</a:t>
            </a:r>
            <a:endParaRPr lang="zh-CN" altLang="en-US" sz="26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605" y="1687830"/>
            <a:ext cx="1727835" cy="17278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图片 18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870" y="1427480"/>
            <a:ext cx="2045335" cy="17202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图片 22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2"/>
          <a:stretch>
            <a:fillRect/>
          </a:stretch>
        </p:blipFill>
        <p:spPr>
          <a:xfrm>
            <a:off x="6626038" y="4584405"/>
            <a:ext cx="2706302" cy="1596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矩形 16"/>
          <p:cNvSpPr/>
          <p:nvPr>
            <p:custDataLst>
              <p:tags r:id="rId20"/>
            </p:custDataLst>
          </p:nvPr>
        </p:nvSpPr>
        <p:spPr>
          <a:xfrm>
            <a:off x="7986240" y="3662849"/>
            <a:ext cx="3649244" cy="8915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1828800">
              <a:buNone/>
            </a:pPr>
            <a:r>
              <a:rPr lang="zh-CN" altLang="en-US" sz="26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白</a:t>
            </a:r>
            <a:r>
              <a:rPr lang="zh-CN" altLang="zh-CN" sz="26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色晶体</a:t>
            </a:r>
            <a:r>
              <a:rPr lang="zh-CN" altLang="en-US" sz="26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，易</a:t>
            </a:r>
            <a:r>
              <a:rPr lang="zh-CN" altLang="zh-CN" sz="26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溶于水</a:t>
            </a:r>
            <a:r>
              <a:rPr lang="zh-CN" altLang="en-US" sz="26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</a:t>
            </a:r>
            <a:endParaRPr lang="en-US" altLang="zh-CN" sz="26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defTabSz="1828800">
              <a:buNone/>
            </a:pPr>
            <a:r>
              <a:rPr lang="zh-CN" altLang="zh-CN" sz="26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有甜味，约为蔗糖</a:t>
            </a:r>
            <a:r>
              <a:rPr lang="en-US" altLang="zh-CN" sz="26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1/3</a:t>
            </a:r>
            <a:endParaRPr lang="en-US" altLang="zh-CN" sz="26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0" name="文本框 29"/>
          <p:cNvSpPr txBox="1"/>
          <p:nvPr>
            <p:custDataLst>
              <p:tags r:id="rId21"/>
            </p:custDataLst>
          </p:nvPr>
        </p:nvSpPr>
        <p:spPr>
          <a:xfrm>
            <a:off x="6528371" y="3901696"/>
            <a:ext cx="1295400" cy="521970"/>
          </a:xfrm>
          <a:prstGeom prst="rect">
            <a:avLst/>
          </a:prstGeom>
          <a:solidFill>
            <a:schemeClr val="tx2"/>
          </a:solidFill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b="1">
                <a:latin typeface="微软雅黑" panose="020B0503020204020204" charset="-122"/>
                <a:sym typeface="+mn-ea"/>
              </a:rPr>
              <a:t>麦芽糖</a:t>
            </a:r>
            <a:endParaRPr lang="zh-CN" altLang="en-US" b="1">
              <a:latin typeface="微软雅黑" panose="020B0503020204020204" charset="-122"/>
              <a:sym typeface="+mn-ea"/>
            </a:endParaRPr>
          </a:p>
        </p:txBody>
      </p:sp>
      <p:pic>
        <p:nvPicPr>
          <p:cNvPr id="32" name="图片 31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96" r="10747"/>
          <a:stretch>
            <a:fillRect/>
          </a:stretch>
        </p:blipFill>
        <p:spPr>
          <a:xfrm>
            <a:off x="6794500" y="1532890"/>
            <a:ext cx="1866900" cy="1851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5" name="Text Box 53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5222875" y="894715"/>
            <a:ext cx="215392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kumimoji="1" lang="en-US" altLang="zh-CN" sz="32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C</a:t>
            </a:r>
            <a:r>
              <a:rPr kumimoji="1" lang="en-US" altLang="zh-CN" sz="3200" b="1" baseline="-2500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12</a:t>
            </a:r>
            <a:r>
              <a:rPr kumimoji="1" lang="en-US" altLang="zh-CN" sz="32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H</a:t>
            </a:r>
            <a:r>
              <a:rPr kumimoji="1" lang="en-US" altLang="zh-CN" sz="3200" b="1" baseline="-2500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22</a:t>
            </a:r>
            <a:r>
              <a:rPr kumimoji="1" lang="en-US" altLang="zh-CN" sz="32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O</a:t>
            </a:r>
            <a:r>
              <a:rPr kumimoji="1" lang="en-US" altLang="zh-CN" sz="3200" b="1" baseline="-2500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11</a:t>
            </a:r>
            <a:endParaRPr kumimoji="1" lang="en-US" altLang="zh-CN" sz="3200" b="1" baseline="-25000">
              <a:solidFill>
                <a:srgbClr val="C0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pic>
        <p:nvPicPr>
          <p:cNvPr id="60" name="图片 59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9269095" y="4495800"/>
            <a:ext cx="2452370" cy="1538605"/>
          </a:xfrm>
          <a:prstGeom prst="rect">
            <a:avLst/>
          </a:prstGeom>
        </p:spPr>
      </p:pic>
      <p:sp>
        <p:nvSpPr>
          <p:cNvPr id="38" name="文本框 37"/>
          <p:cNvSpPr txBox="1"/>
          <p:nvPr>
            <p:custDataLst>
              <p:tags r:id="rId27"/>
            </p:custDataLst>
          </p:nvPr>
        </p:nvSpPr>
        <p:spPr>
          <a:xfrm>
            <a:off x="6817670" y="6260714"/>
            <a:ext cx="4805680" cy="491490"/>
          </a:xfrm>
          <a:prstGeom prst="rect">
            <a:avLst/>
          </a:prstGeom>
          <a:noFill/>
        </p:spPr>
        <p:txBody>
          <a:bodyPr wrap="none" anchor="ctr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主要存在于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发芽的谷粒和麦芽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中</a:t>
            </a:r>
            <a:endParaRPr lang="zh-CN" altLang="en-US" sz="26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>
            <p:custDataLst>
              <p:tags r:id="rId28"/>
            </p:custDataLst>
          </p:nvPr>
        </p:nvSpPr>
        <p:spPr>
          <a:xfrm>
            <a:off x="1184910" y="6174672"/>
            <a:ext cx="4308475" cy="66357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在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甘蔗和甜菜中含量最丰富</a:t>
            </a:r>
            <a:endParaRPr lang="zh-CN" altLang="en-US" sz="26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100" name="图片 99"/>
          <p:cNvPicPr/>
          <p:nvPr>
            <p:custDataLst>
              <p:tags r:id="rId29"/>
            </p:custDataLst>
          </p:nvPr>
        </p:nvPicPr>
        <p:blipFill>
          <a:blip r:embed="rId30"/>
          <a:srcRect l="8287" t="11960" r="-914"/>
          <a:stretch>
            <a:fillRect/>
          </a:stretch>
        </p:blipFill>
        <p:spPr>
          <a:xfrm>
            <a:off x="8445500" y="1540510"/>
            <a:ext cx="1525905" cy="1843405"/>
          </a:xfrm>
          <a:prstGeom prst="roundRect">
            <a:avLst/>
          </a:prstGeom>
          <a:noFill/>
          <a:ln w="9525">
            <a:noFill/>
          </a:ln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1405" y="1597660"/>
            <a:ext cx="1845945" cy="15830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5" grpId="0" animBg="1"/>
      <p:bldP spid="12" grpId="0" animBg="1"/>
      <p:bldP spid="8" grpId="0"/>
      <p:bldP spid="10" grpId="0"/>
      <p:bldP spid="30" grpId="0" animBg="1"/>
      <p:bldP spid="28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认识二糖及其化学性质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grpSp>
        <p:nvGrpSpPr>
          <p:cNvPr id="69" name="组合 68"/>
          <p:cNvGrpSpPr/>
          <p:nvPr>
            <p:custDataLst>
              <p:tags r:id="rId5"/>
            </p:custDataLst>
          </p:nvPr>
        </p:nvGrpSpPr>
        <p:grpSpPr>
          <a:xfrm>
            <a:off x="418465" y="723900"/>
            <a:ext cx="10048240" cy="829310"/>
            <a:chOff x="226" y="8229"/>
            <a:chExt cx="15824" cy="1306"/>
          </a:xfrm>
        </p:grpSpPr>
        <p:sp>
          <p:nvSpPr>
            <p:cNvPr id="67" name="文本框 66"/>
            <p:cNvSpPr txBox="1"/>
            <p:nvPr>
              <p:custDataLst>
                <p:tags r:id="rId6"/>
              </p:custDataLst>
            </p:nvPr>
          </p:nvSpPr>
          <p:spPr>
            <a:xfrm>
              <a:off x="1532" y="8599"/>
              <a:ext cx="14518" cy="822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C00000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葡萄糖属于还原糖</a:t>
              </a: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，蔗糖和麦芽糖是否属于还原糖？</a:t>
              </a:r>
              <a:endPara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68" name="图片 67" descr="卡通人物  描述已自动生成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26" y="8229"/>
              <a:ext cx="1306" cy="1306"/>
            </a:xfrm>
            <a:prstGeom prst="rect">
              <a:avLst/>
            </a:prstGeom>
          </p:spPr>
        </p:pic>
      </p:grp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931993" y="1579178"/>
            <a:ext cx="1084961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汉仪颜楷简" panose="00020600040101010101" charset="-122"/>
                <a:cs typeface="Times New Roman" panose="02020603050405020304" pitchFamily="18" charset="0"/>
              </a:rPr>
              <a:t>用银镜反应或新制</a:t>
            </a: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汉仪颜楷简" panose="00020600040101010101" charset="-122"/>
                <a:cs typeface="Times New Roman" panose="02020603050405020304" pitchFamily="18" charset="0"/>
              </a:rPr>
              <a:t>Cu(OH)</a:t>
            </a:r>
            <a:r>
              <a:rPr lang="en-US" altLang="zh-CN" sz="2800" b="1" baseline="-250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汉仪颜楷简" panose="0002060004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汉仪颜楷简" panose="00020600040101010101" charset="-122"/>
                <a:cs typeface="Times New Roman" panose="02020603050405020304" pitchFamily="18" charset="0"/>
              </a:rPr>
              <a:t>悬浊液直接与蔗糖、麦芽糖反应来检验。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ea typeface="汉仪颜楷简" panose="00020600040101010101" charset="-122"/>
              <a:cs typeface="Times New Roman" panose="02020603050405020304" pitchFamily="18" charset="0"/>
            </a:endParaRPr>
          </a:p>
        </p:txBody>
      </p:sp>
      <p:pic>
        <p:nvPicPr>
          <p:cNvPr id="23" name="蔗糖与新制氢氧化铜">
            <a:hlinkClick r:id="" action="ppaction://media"/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11"/>
              </p:ext>
            </p:extLst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85165" y="2230120"/>
            <a:ext cx="5294630" cy="2978785"/>
          </a:xfrm>
          <a:prstGeom prst="rect">
            <a:avLst/>
          </a:prstGeom>
        </p:spPr>
      </p:pic>
      <p:pic>
        <p:nvPicPr>
          <p:cNvPr id="12" name="麦芽糖与新制氢氧化铜7">
            <a:hlinkClick r:id="" action="ppaction://media"/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5"/>
              </p:ext>
            </p:extLst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298565" y="2230120"/>
            <a:ext cx="5301615" cy="298196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 noChangeAspect="1"/>
          </p:cNvGraphicFramePr>
          <p:nvPr>
            <p:custDataLst>
              <p:tags r:id="rId18"/>
            </p:custDataLst>
          </p:nvPr>
        </p:nvGraphicFramePr>
        <p:xfrm>
          <a:off x="685429" y="5337539"/>
          <a:ext cx="10813415" cy="1197610"/>
        </p:xfrm>
        <a:graphic>
          <a:graphicData uri="http://schemas.openxmlformats.org/drawingml/2006/table">
            <a:tbl>
              <a:tblPr firstRow="1" firstCol="1" bandRow="1"/>
              <a:tblGrid>
                <a:gridCol w="1579245"/>
                <a:gridCol w="4572000"/>
                <a:gridCol w="4661944"/>
              </a:tblGrid>
              <a:tr h="5905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实验现象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zh-CN" sz="2400" b="1" u="sng">
                        <a:solidFill>
                          <a:srgbClr val="FF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28563" marR="2856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28563" marR="2856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060">
                <a:tc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实验结论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蔗糖</a:t>
                      </a:r>
                      <a:r>
                        <a:rPr lang="en-US" alt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_________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还原糖</a:t>
                      </a:r>
                      <a:r>
                        <a:rPr lang="zh-CN" alt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麦芽糖</a:t>
                      </a:r>
                      <a:r>
                        <a:rPr lang="en-US" alt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_______</a:t>
                      </a:r>
                      <a:r>
                        <a:rPr lang="zh-CN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还原糖</a:t>
                      </a:r>
                      <a:endParaRPr lang="zh-CN" sz="2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28563" marR="28563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4" name="文本框 3"/>
          <p:cNvSpPr txBox="1"/>
          <p:nvPr>
            <p:custDataLst>
              <p:tags r:id="rId19"/>
            </p:custDataLst>
          </p:nvPr>
        </p:nvSpPr>
        <p:spPr>
          <a:xfrm>
            <a:off x="3308315" y="5337735"/>
            <a:ext cx="1964055" cy="586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  <a:spcAft>
                <a:spcPct val="0"/>
              </a:spcAft>
              <a:tabLst>
                <a:tab pos="1028700" algn="l"/>
                <a:tab pos="1849755" algn="l"/>
                <a:tab pos="2537460" algn="l"/>
                <a:tab pos="3220720" algn="l"/>
              </a:tabLst>
            </a:pP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uFill>
                  <a:solidFill>
                    <a:srgbClr val="000000"/>
                  </a:solidFill>
                </a:uFill>
                <a:latin typeface="汉仪颜楷简" panose="00020600040101010101" charset="-122"/>
                <a:ea typeface="汉仪颜楷简" panose="00020600040101010101" charset="-122"/>
                <a:cs typeface="Times New Roman" panose="02020603050405020304" pitchFamily="18" charset="0"/>
                <a:sym typeface="+mn-ea"/>
              </a:rPr>
              <a:t>无明显现象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uFill>
                <a:solidFill>
                  <a:srgbClr val="000000"/>
                </a:solidFill>
              </a:uFill>
              <a:latin typeface="汉仪颜楷简" panose="00020600040101010101" charset="-122"/>
              <a:ea typeface="汉仪颜楷简" panose="000206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20"/>
            </p:custDataLst>
          </p:nvPr>
        </p:nvSpPr>
        <p:spPr>
          <a:xfrm>
            <a:off x="8185315" y="5337911"/>
            <a:ext cx="268541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汉仪颜楷简" panose="00020600040101010101" charset="-122"/>
                <a:ea typeface="汉仪颜楷简" panose="00020600040101010101" charset="-122"/>
                <a:cs typeface="Times New Roman" panose="02020603050405020304" pitchFamily="18" charset="0"/>
                <a:sym typeface="+mn-ea"/>
              </a:rPr>
              <a:t>出现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uFill>
                  <a:solidFill>
                    <a:srgbClr val="000000"/>
                  </a:solidFill>
                </a:uFill>
                <a:latin typeface="汉仪颜楷简" panose="00020600040101010101" charset="-122"/>
                <a:ea typeface="汉仪颜楷简" panose="00020600040101010101" charset="-122"/>
                <a:cs typeface="Times New Roman" panose="02020603050405020304" pitchFamily="18" charset="0"/>
                <a:sym typeface="+mn-ea"/>
              </a:rPr>
              <a:t>砖红色沉淀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uFill>
                <a:solidFill>
                  <a:srgbClr val="000000"/>
                </a:solidFill>
              </a:uFill>
              <a:latin typeface="汉仪颜楷简" panose="00020600040101010101" charset="-122"/>
              <a:ea typeface="汉仪颜楷简" panose="000206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21"/>
            </p:custDataLst>
          </p:nvPr>
        </p:nvSpPr>
        <p:spPr>
          <a:xfrm>
            <a:off x="4453271" y="5980644"/>
            <a:ext cx="12553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uFill>
                  <a:solidFill>
                    <a:srgbClr val="000000"/>
                  </a:solidFill>
                </a:uFill>
                <a:latin typeface="汉仪颜楷简" panose="00020600040101010101" charset="-122"/>
                <a:ea typeface="汉仪颜楷简" panose="00020600040101010101" charset="-122"/>
                <a:cs typeface="Times New Roman" panose="02020603050405020304" pitchFamily="18" charset="0"/>
                <a:sym typeface="+mn-ea"/>
              </a:rPr>
              <a:t>不属于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uFill>
                <a:solidFill>
                  <a:srgbClr val="000000"/>
                </a:solidFill>
              </a:uFill>
              <a:latin typeface="汉仪颜楷简" panose="00020600040101010101" charset="-122"/>
              <a:ea typeface="汉仪颜楷简" panose="000206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22"/>
            </p:custDataLst>
          </p:nvPr>
        </p:nvSpPr>
        <p:spPr>
          <a:xfrm>
            <a:off x="8106190" y="5980643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uFill>
                  <a:solidFill>
                    <a:srgbClr val="000000"/>
                  </a:solidFill>
                </a:uFill>
                <a:latin typeface="汉仪颜楷简" panose="00020600040101010101" charset="-122"/>
                <a:ea typeface="汉仪颜楷简" panose="00020600040101010101" charset="-122"/>
                <a:cs typeface="Times New Roman" panose="02020603050405020304" pitchFamily="18" charset="0"/>
                <a:sym typeface="+mn-ea"/>
              </a:rPr>
              <a:t>属于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uFill>
                <a:solidFill>
                  <a:srgbClr val="000000"/>
                </a:solidFill>
              </a:uFill>
              <a:latin typeface="汉仪颜楷简" panose="00020600040101010101" charset="-122"/>
              <a:ea typeface="汉仪颜楷简" panose="000206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1" name="文本框 30"/>
          <p:cNvSpPr txBox="1"/>
          <p:nvPr>
            <p:custDataLst>
              <p:tags r:id="rId23"/>
            </p:custDataLst>
          </p:nvPr>
        </p:nvSpPr>
        <p:spPr>
          <a:xfrm>
            <a:off x="3670300" y="3404235"/>
            <a:ext cx="4774565" cy="5835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</a:rPr>
              <a:t>鉴别蔗糖和麦芽糖的方法</a:t>
            </a:r>
            <a:endParaRPr lang="zh-CN" altLang="en-US" sz="3200" b="1">
              <a:solidFill>
                <a:schemeClr val="tx1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</a:endParaR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/>
          <a:stretch>
            <a:fillRect/>
          </a:stretch>
        </p:blipFill>
        <p:spPr>
          <a:xfrm flipH="1">
            <a:off x="12026900" y="10248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1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video>
              <p:cMediaNode vol="80000">
                <p:cTn id="52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10" grpId="0"/>
      <p:bldP spid="4" grpId="0"/>
      <p:bldP spid="8" grpId="0"/>
      <p:bldP spid="9" grpId="0"/>
      <p:bldP spid="11" grpId="0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认识二糖及其化学性质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grpSp>
        <p:nvGrpSpPr>
          <p:cNvPr id="69" name="组合 68"/>
          <p:cNvGrpSpPr/>
          <p:nvPr>
            <p:custDataLst>
              <p:tags r:id="rId5"/>
            </p:custDataLst>
          </p:nvPr>
        </p:nvGrpSpPr>
        <p:grpSpPr>
          <a:xfrm>
            <a:off x="418465" y="958850"/>
            <a:ext cx="11297920" cy="953135"/>
            <a:chOff x="226" y="8599"/>
            <a:chExt cx="17792" cy="1501"/>
          </a:xfrm>
        </p:grpSpPr>
        <p:sp>
          <p:nvSpPr>
            <p:cNvPr id="67" name="文本框 66"/>
            <p:cNvSpPr txBox="1"/>
            <p:nvPr>
              <p:custDataLst>
                <p:tags r:id="rId6"/>
              </p:custDataLst>
            </p:nvPr>
          </p:nvSpPr>
          <p:spPr>
            <a:xfrm>
              <a:off x="1532" y="8599"/>
              <a:ext cx="16486" cy="1501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作为双糖，蔗糖和麦芽糖应该可以水解为单糖，如何验证是否发生水解反应？</a:t>
              </a:r>
              <a:endPara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68" name="图片 67" descr="卡通人物  描述已自动生成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26" y="8599"/>
              <a:ext cx="1306" cy="1306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3630930" y="1390015"/>
            <a:ext cx="43408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检验水解产物单糖的存在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黑体" panose="02010609060101010101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0"/>
            </p:custDataLst>
          </p:nvPr>
        </p:nvSpPr>
        <p:spPr>
          <a:xfrm>
            <a:off x="641985" y="1971040"/>
            <a:ext cx="9771380" cy="2460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  <a:buSzPct val="150000"/>
              <a:buBlip>
                <a:blip r:embed="rId11"/>
              </a:buBlip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两者水解实验的催化剂？</a:t>
            </a:r>
            <a:endParaRPr lang="zh-CN" altLang="en-US"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黑体" panose="02010609060101010101" charset="-122"/>
            </a:endParaRPr>
          </a:p>
          <a:p>
            <a:pPr>
              <a:lnSpc>
                <a:spcPct val="110000"/>
              </a:lnSpc>
              <a:buSzPct val="150000"/>
              <a:buBlip>
                <a:blip r:embed="rId11"/>
              </a:buBlip>
            </a:pPr>
            <a:endParaRPr lang="zh-CN" altLang="en-US"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黑体" panose="02010609060101010101" charset="-122"/>
            </a:endParaRPr>
          </a:p>
          <a:p>
            <a:pPr>
              <a:lnSpc>
                <a:spcPct val="110000"/>
              </a:lnSpc>
              <a:buSzPct val="150000"/>
              <a:buBlip>
                <a:blip r:embed="rId11"/>
              </a:buBlip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水解实验采取什么加热方式？</a:t>
            </a:r>
            <a:endParaRPr lang="zh-CN" altLang="en-US"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黑体" panose="02010609060101010101" charset="-122"/>
            </a:endParaRPr>
          </a:p>
          <a:p>
            <a:pPr>
              <a:lnSpc>
                <a:spcPct val="110000"/>
              </a:lnSpc>
              <a:buSzPct val="150000"/>
              <a:buBlip>
                <a:blip r:embed="rId11"/>
              </a:buBlip>
            </a:pPr>
            <a:endParaRPr lang="en-US" altLang="zh-CN" sz="2800" smtClean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黑体" panose="02010609060101010101" charset="-122"/>
            </a:endParaRPr>
          </a:p>
          <a:p>
            <a:pPr>
              <a:lnSpc>
                <a:spcPct val="110000"/>
              </a:lnSpc>
              <a:buSzPct val="150000"/>
              <a:buBlip>
                <a:blip r:embed="rId11"/>
              </a:buBlip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检验水解产物之前必须先进行何种操作？目的何在？</a:t>
            </a:r>
            <a:endParaRPr lang="zh-CN" altLang="en-US"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黑体" panose="02010609060101010101" charset="-122"/>
            </a:endParaRPr>
          </a:p>
        </p:txBody>
      </p:sp>
      <p:pic>
        <p:nvPicPr>
          <p:cNvPr id="4" name="蔗糖水解">
            <a:hlinkClick r:id="" action="ppaction://media"/>
          </p:cNvPr>
          <p:cNvPicPr/>
          <p:nvPr>
            <a:videoFile r:link="rId12"/>
            <p:extLst>
              <p:ext uri="{DAA4B4D4-6D71-4841-9C94-3DE7FCFB9230}">
                <p14:media xmlns:p14="http://schemas.microsoft.com/office/powerpoint/2010/main" r:embed="rId13">
                  <p14:trim st="3508.000000" end="1807.000000"/>
                </p14:media>
              </p:ext>
            </p:extLst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299450" y="1941830"/>
            <a:ext cx="3417570" cy="198755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16"/>
            </p:custDataLst>
          </p:nvPr>
        </p:nvSpPr>
        <p:spPr>
          <a:xfrm>
            <a:off x="1519950" y="2436396"/>
            <a:ext cx="12515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汉仪颜楷简" panose="00020600040101010101" charset="-122"/>
              </a:rPr>
              <a:t>稀硫酸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ea typeface="汉仪颜楷简" panose="00020600040101010101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7"/>
            </p:custDataLst>
          </p:nvPr>
        </p:nvSpPr>
        <p:spPr>
          <a:xfrm>
            <a:off x="1519950" y="3454572"/>
            <a:ext cx="16078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汉仪颜楷简" panose="00020600040101010101" charset="-122"/>
              </a:rPr>
              <a:t>水浴加热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ea typeface="汉仪颜楷简" panose="00020600040101010101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8"/>
            </p:custDataLst>
          </p:nvPr>
        </p:nvSpPr>
        <p:spPr>
          <a:xfrm>
            <a:off x="1519950" y="4373781"/>
            <a:ext cx="40208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汉仪颜楷简" panose="00020600040101010101" charset="-122"/>
                <a:cs typeface="Times New Roman" panose="02020603050405020304" pitchFamily="18" charset="0"/>
              </a:rPr>
              <a:t>应用</a:t>
            </a: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汉仪颜楷简" panose="00020600040101010101" charset="-122"/>
                <a:cs typeface="Times New Roman" panose="02020603050405020304" pitchFamily="18" charset="0"/>
              </a:rPr>
              <a:t>NaOH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汉仪颜楷简" panose="00020600040101010101" charset="-122"/>
                <a:cs typeface="Times New Roman" panose="02020603050405020304" pitchFamily="18" charset="0"/>
              </a:rPr>
              <a:t>中和稀硫酸。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ea typeface="汉仪颜楷简" panose="00020600040101010101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0" name="Object 8"/>
          <p:cNvGraphicFramePr>
            <a:graphicFrameLocks noChangeAspect="1"/>
          </p:cNvGraphicFramePr>
          <p:nvPr>
            <p:custDataLst>
              <p:tags r:id="rId19"/>
            </p:custDataLst>
          </p:nvPr>
        </p:nvGraphicFramePr>
        <p:xfrm>
          <a:off x="1365885" y="5161915"/>
          <a:ext cx="1612265" cy="6369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" r:id="rId20" imgW="673100" imgH="266700" progId="Equation.DSMT4">
                  <p:embed/>
                </p:oleObj>
              </mc:Choice>
              <mc:Fallback>
                <p:oleObj name="" r:id="rId20" imgW="673100" imgH="2667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365885" y="5161915"/>
                        <a:ext cx="1612265" cy="63690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7"/>
          <p:cNvGraphicFramePr>
            <a:graphicFrameLocks noChangeAspect="1"/>
          </p:cNvGraphicFramePr>
          <p:nvPr>
            <p:custDataLst>
              <p:tags r:id="rId22"/>
            </p:custDataLst>
          </p:nvPr>
        </p:nvGraphicFramePr>
        <p:xfrm>
          <a:off x="4136390" y="5093335"/>
          <a:ext cx="1874520" cy="700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" r:id="rId23" imgW="711200" imgH="266700" progId="Equation.DSMT4">
                  <p:embed/>
                </p:oleObj>
              </mc:Choice>
              <mc:Fallback>
                <p:oleObj name="" r:id="rId23" imgW="711200" imgH="2667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4136390" y="5093335"/>
                        <a:ext cx="1874520" cy="70040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6"/>
          <p:cNvGraphicFramePr>
            <a:graphicFrameLocks noChangeAspect="1"/>
          </p:cNvGraphicFramePr>
          <p:nvPr>
            <p:custDataLst>
              <p:tags r:id="rId25"/>
            </p:custDataLst>
          </p:nvPr>
        </p:nvGraphicFramePr>
        <p:xfrm>
          <a:off x="7239000" y="5132070"/>
          <a:ext cx="2120900" cy="658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" r:id="rId26" imgW="888365" imgH="266700" progId="Equation.DSMT4">
                  <p:embed/>
                </p:oleObj>
              </mc:Choice>
              <mc:Fallback>
                <p:oleObj name="" r:id="rId26" imgW="888365" imgH="2667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7239000" y="5132070"/>
                        <a:ext cx="2120900" cy="65849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Rectangle 9"/>
          <p:cNvSpPr/>
          <p:nvPr>
            <p:custDataLst>
              <p:tags r:id="rId28"/>
            </p:custDataLst>
          </p:nvPr>
        </p:nvSpPr>
        <p:spPr>
          <a:xfrm>
            <a:off x="421005" y="5080794"/>
            <a:ext cx="1099185" cy="82994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r"/>
            <a:r>
              <a:rPr lang="zh-CN" altLang="en-US" sz="2400" b="1">
                <a:solidFill>
                  <a:schemeClr val="tx1"/>
                </a:solidFill>
                <a:latin typeface="汉仪颜楷简" panose="00020600040101010101" charset="-122"/>
                <a:ea typeface="汉仪颜楷简" panose="00020600040101010101" charset="-122"/>
                <a:cs typeface="Times New Roman" panose="02020603050405020304" pitchFamily="18" charset="0"/>
              </a:rPr>
              <a:t>蔗糖</a:t>
            </a:r>
            <a:endParaRPr lang="zh-CN" altLang="en-US" sz="2400" b="1">
              <a:solidFill>
                <a:schemeClr val="tx1"/>
              </a:solidFill>
              <a:latin typeface="汉仪颜楷简" panose="00020600040101010101" charset="-122"/>
              <a:ea typeface="汉仪颜楷简" panose="00020600040101010101" charset="-122"/>
              <a:cs typeface="Times New Roman" panose="02020603050405020304" pitchFamily="18" charset="0"/>
            </a:endParaRPr>
          </a:p>
          <a:p>
            <a:pPr algn="r"/>
            <a:r>
              <a:rPr lang="zh-CN" altLang="en-US" sz="2400" b="1">
                <a:solidFill>
                  <a:schemeClr val="tx1"/>
                </a:solidFill>
                <a:latin typeface="汉仪颜楷简" panose="00020600040101010101" charset="-122"/>
                <a:ea typeface="汉仪颜楷简" panose="00020600040101010101" charset="-122"/>
                <a:cs typeface="Times New Roman" panose="02020603050405020304" pitchFamily="18" charset="0"/>
              </a:rPr>
              <a:t>麦芽糖</a:t>
            </a:r>
            <a:endParaRPr lang="zh-CN" altLang="en-US" sz="2400" b="1">
              <a:solidFill>
                <a:schemeClr val="tx1"/>
              </a:solidFill>
              <a:latin typeface="汉仪颜楷简" panose="00020600040101010101" charset="-122"/>
              <a:ea typeface="汉仪颜楷简" panose="00020600040101010101" charset="-122"/>
              <a:cs typeface="Times New Roman" panose="02020603050405020304" pitchFamily="18" charset="0"/>
            </a:endParaRPr>
          </a:p>
        </p:txBody>
      </p:sp>
      <p:sp>
        <p:nvSpPr>
          <p:cNvPr id="36" name="Rectangle 10"/>
          <p:cNvSpPr/>
          <p:nvPr>
            <p:custDataLst>
              <p:tags r:id="rId29"/>
            </p:custDataLst>
          </p:nvPr>
        </p:nvSpPr>
        <p:spPr>
          <a:xfrm>
            <a:off x="2790190" y="5180648"/>
            <a:ext cx="1435100" cy="519112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水解液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7" name="Rectangle 11"/>
          <p:cNvSpPr/>
          <p:nvPr>
            <p:custDataLst>
              <p:tags r:id="rId30"/>
            </p:custDataLst>
          </p:nvPr>
        </p:nvSpPr>
        <p:spPr>
          <a:xfrm>
            <a:off x="5803900" y="5201285"/>
            <a:ext cx="1435100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中和液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8" name="Rectangle 12"/>
          <p:cNvSpPr/>
          <p:nvPr>
            <p:custDataLst>
              <p:tags r:id="rId31"/>
            </p:custDataLst>
          </p:nvPr>
        </p:nvSpPr>
        <p:spPr>
          <a:xfrm>
            <a:off x="9359900" y="5198745"/>
            <a:ext cx="25800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defTabSz="914400">
              <a:tabLst>
                <a:tab pos="2637155" algn="ctr"/>
                <a:tab pos="4429125" algn="l"/>
              </a:tabLst>
            </a:pPr>
            <a:r>
              <a:rPr lang="zh-CN" altLang="en-US" sz="2800" b="1">
                <a:solidFill>
                  <a:srgbClr val="CC4E3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产生红色沉淀↓</a:t>
            </a:r>
            <a:endParaRPr lang="zh-CN" altLang="en-US" sz="2800" b="1">
              <a:solidFill>
                <a:srgbClr val="CC4E3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9" name="矩形 38"/>
          <p:cNvSpPr/>
          <p:nvPr>
            <p:custDataLst>
              <p:tags r:id="rId32"/>
            </p:custDataLst>
          </p:nvPr>
        </p:nvSpPr>
        <p:spPr>
          <a:xfrm>
            <a:off x="167005" y="5132070"/>
            <a:ext cx="11784965" cy="666115"/>
          </a:xfrm>
          <a:prstGeom prst="rect">
            <a:avLst/>
          </a:prstGeom>
          <a:noFill/>
          <a:ln w="34925" cmpd="sng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Rectangle 9"/>
          <p:cNvSpPr txBox="1"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1046480" y="5986145"/>
            <a:ext cx="583184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914400">
              <a:buClrTx/>
              <a:buSzTx/>
            </a:pPr>
            <a:r>
              <a:rPr lang="zh-CN" altLang="en-US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黑体" panose="02010609060101010101" charset="-122"/>
              </a:rPr>
              <a:t>实验结论：</a:t>
            </a:r>
            <a:r>
              <a:rPr lang="zh-CN" altLang="en-US" sz="2800" b="1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cs typeface="+mn-cs"/>
                <a:sym typeface="黑体" panose="02010609060101010101" charset="-122"/>
              </a:rPr>
              <a:t>说明水解产物有醛基。</a:t>
            </a:r>
            <a:endParaRPr lang="zh-CN" altLang="en-US" sz="2800" b="1"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汉仪颜楷简" panose="00020600040101010101" charset="-122"/>
              <a:ea typeface="汉仪颜楷简" panose="00020600040101010101" charset="-122"/>
              <a:cs typeface="+mn-cs"/>
              <a:sym typeface="黑体" panose="02010609060101010101" charset="-12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/>
      <p:bldP spid="13" grpId="0"/>
      <p:bldP spid="9" grpId="0"/>
      <p:bldP spid="11" grpId="0"/>
      <p:bldP spid="12" grpId="0"/>
      <p:bldP spid="35" grpId="0"/>
      <p:bldP spid="36" grpId="0"/>
      <p:bldP spid="37" grpId="0"/>
      <p:bldP spid="38" grpId="0"/>
      <p:bldP spid="39" grpId="0" animBg="1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认识二糖及其化学性质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1" name="TextBox 2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31800" y="873760"/>
            <a:ext cx="254381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二、化学性质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39" name="Text Box 2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051154" y="3642565"/>
            <a:ext cx="27305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014C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(2)</a:t>
            </a:r>
            <a:r>
              <a:rPr lang="zh-CN" altLang="en-US" sz="2800" b="1">
                <a:solidFill>
                  <a:srgbClr val="014C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麦芽糖水解：</a:t>
            </a:r>
            <a:endParaRPr lang="zh-CN" altLang="en-US" sz="2800" b="1">
              <a:solidFill>
                <a:srgbClr val="014C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黑体" panose="02010609060101010101" charset="-122"/>
            </a:endParaRPr>
          </a:p>
        </p:txBody>
      </p:sp>
      <p:sp>
        <p:nvSpPr>
          <p:cNvPr id="40" name="Text Box 2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47864" y="2116064"/>
            <a:ext cx="239776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014C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(1)</a:t>
            </a:r>
            <a:r>
              <a:rPr lang="zh-CN" altLang="en-US" sz="2800" b="1">
                <a:solidFill>
                  <a:srgbClr val="014C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黑体" panose="02010609060101010101" charset="-122"/>
              </a:rPr>
              <a:t>蔗糖水解：</a:t>
            </a:r>
            <a:endParaRPr lang="zh-CN" altLang="en-US" sz="2800" b="1">
              <a:solidFill>
                <a:srgbClr val="014C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黑体" panose="02010609060101010101" charset="-122"/>
            </a:endParaRPr>
          </a:p>
        </p:txBody>
      </p:sp>
      <p:sp>
        <p:nvSpPr>
          <p:cNvPr id="17" name="矩形 16"/>
          <p:cNvSpPr/>
          <p:nvPr>
            <p:custDataLst>
              <p:tags r:id="rId8"/>
            </p:custDataLst>
          </p:nvPr>
        </p:nvSpPr>
        <p:spPr bwMode="auto">
          <a:xfrm>
            <a:off x="621665" y="1494790"/>
            <a:ext cx="2440305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黑体" panose="02010609060101010101" charset="-122"/>
              </a:rPr>
              <a:t>1、水解反应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黑体" panose="02010609060101010101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9"/>
            </p:custDataLst>
          </p:nvPr>
        </p:nvGrpSpPr>
        <p:grpSpPr>
          <a:xfrm>
            <a:off x="3625818" y="1811880"/>
            <a:ext cx="7091858" cy="1453692"/>
            <a:chOff x="1181292" y="3333730"/>
            <a:chExt cx="7091858" cy="1453692"/>
          </a:xfrm>
        </p:grpSpPr>
        <p:grpSp>
          <p:nvGrpSpPr>
            <p:cNvPr id="9" name="组合 8"/>
            <p:cNvGrpSpPr/>
            <p:nvPr>
              <p:custDataLst>
                <p:tags r:id="rId10"/>
              </p:custDataLst>
            </p:nvPr>
          </p:nvGrpSpPr>
          <p:grpSpPr>
            <a:xfrm>
              <a:off x="1181292" y="3333730"/>
              <a:ext cx="3981366" cy="789554"/>
              <a:chOff x="1378356" y="4193163"/>
              <a:chExt cx="3981366" cy="789554"/>
            </a:xfrm>
          </p:grpSpPr>
          <p:grpSp>
            <p:nvGrpSpPr>
              <p:cNvPr id="21" name="组合 20"/>
              <p:cNvGrpSpPr/>
              <p:nvPr>
                <p:custDataLst>
                  <p:tags r:id="rId11"/>
                </p:custDataLst>
              </p:nvPr>
            </p:nvGrpSpPr>
            <p:grpSpPr>
              <a:xfrm>
                <a:off x="3965699" y="4193163"/>
                <a:ext cx="1394023" cy="504283"/>
                <a:chOff x="6474354" y="4151278"/>
                <a:chExt cx="1394023" cy="504283"/>
              </a:xfrm>
            </p:grpSpPr>
            <p:sp>
              <p:nvSpPr>
                <p:cNvPr id="16" name="文本框 15"/>
                <p:cNvSpPr txBox="1"/>
                <p:nvPr>
                  <p:custDataLst>
                    <p:tags r:id="rId12"/>
                  </p:custDataLst>
                </p:nvPr>
              </p:nvSpPr>
              <p:spPr>
                <a:xfrm>
                  <a:off x="6584625" y="4151278"/>
                  <a:ext cx="1173480" cy="352769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zh-CN" altLang="en-US" sz="26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+mn-ea"/>
                      <a:sym typeface="+mn-lt"/>
                    </a:rPr>
                    <a:t>酸或酶</a:t>
                  </a:r>
                  <a:endParaRPr kumimoji="0" lang="zh-CN" altLang="en-US" sz="2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endParaRPr>
                </a:p>
              </p:txBody>
            </p:sp>
            <p:cxnSp>
              <p:nvCxnSpPr>
                <p:cNvPr id="19" name="直接箭头连接符 18"/>
                <p:cNvCxnSpPr/>
                <p:nvPr>
                  <p:custDataLst>
                    <p:tags r:id="rId13"/>
                  </p:custDataLst>
                </p:nvPr>
              </p:nvCxnSpPr>
              <p:spPr>
                <a:xfrm>
                  <a:off x="6474354" y="4655561"/>
                  <a:ext cx="1394023" cy="0"/>
                </a:xfrm>
                <a:prstGeom prst="straightConnector1">
                  <a:avLst/>
                </a:prstGeom>
                <a:ln w="38100" cap="rnd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" name="文本框 21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378356" y="4451225"/>
                <a:ext cx="2559290" cy="53149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C</a:t>
                </a:r>
                <a:r>
                  <a:rPr kumimoji="0" lang="en-US" altLang="zh-CN" sz="26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12</a:t>
                </a: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H</a:t>
                </a:r>
                <a:r>
                  <a:rPr kumimoji="0" lang="en-US" altLang="zh-CN" sz="26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22</a:t>
                </a: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O</a:t>
                </a:r>
                <a:r>
                  <a:rPr kumimoji="0" lang="en-US" altLang="zh-CN" sz="26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11</a:t>
                </a:r>
                <a:r>
                  <a:rPr kumimoji="0" lang="zh-CN" altLang="en-US" sz="2600" b="1" i="0" u="none" strike="noStrike" kern="120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＋</a:t>
                </a:r>
                <a:r>
                  <a:rPr kumimoji="0" lang="en-US" altLang="zh-CN" sz="2600" b="1" i="0" u="none" strike="noStrike" kern="120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H</a:t>
                </a:r>
                <a:r>
                  <a:rPr kumimoji="0" lang="en-US" altLang="zh-CN" sz="26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kumimoji="0" lang="en-US" altLang="zh-CN" sz="2600" b="1" i="0" u="none" strike="noStrike" kern="120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O</a:t>
                </a:r>
                <a:endParaRPr lang="zh-CN" altLang="en-US" sz="26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10" name="文本框 9"/>
            <p:cNvSpPr txBox="1"/>
            <p:nvPr>
              <p:custDataLst>
                <p:tags r:id="rId15"/>
              </p:custDataLst>
            </p:nvPr>
          </p:nvSpPr>
          <p:spPr>
            <a:xfrm>
              <a:off x="5267199" y="3582450"/>
              <a:ext cx="3005951" cy="5314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</a:t>
              </a:r>
              <a:r>
                <a:rPr kumimoji="0" lang="en-US" altLang="zh-CN" sz="26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6</a:t>
              </a: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r>
                <a:rPr kumimoji="0" lang="en-US" altLang="zh-CN" sz="26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12</a:t>
              </a: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O</a:t>
              </a:r>
              <a:r>
                <a:rPr kumimoji="0" lang="en-US" altLang="zh-CN" sz="26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6</a:t>
              </a:r>
              <a:r>
                <a:rPr kumimoji="0" lang="zh-CN" altLang="en-US" sz="2600" b="1" i="0" u="none" strike="noStrike" kern="1200" cap="none" spc="0" normalizeH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＋</a:t>
              </a: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 C</a:t>
              </a:r>
              <a:r>
                <a:rPr kumimoji="0" lang="en-US" altLang="zh-CN" sz="26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6</a:t>
              </a: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r>
                <a:rPr kumimoji="0" lang="en-US" altLang="zh-CN" sz="26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12</a:t>
              </a: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O</a:t>
              </a:r>
              <a:r>
                <a:rPr kumimoji="0" lang="en-US" altLang="zh-CN" sz="26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6</a:t>
              </a:r>
              <a:endPara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16"/>
              </p:custDataLst>
            </p:nvPr>
          </p:nvSpPr>
          <p:spPr>
            <a:xfrm>
              <a:off x="1789886" y="4255930"/>
              <a:ext cx="851515" cy="531492"/>
            </a:xfrm>
            <a:prstGeom prst="rect">
              <a:avLst/>
            </a:prstGeom>
            <a:solidFill>
              <a:srgbClr val="FFF1EB"/>
            </a:solidFill>
          </p:spPr>
          <p:txBody>
            <a:bodyPr wrap="none" anchor="ctr" anchorCtr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蔗糖</a:t>
              </a:r>
              <a:endPara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7"/>
              </p:custDataLst>
            </p:nvPr>
          </p:nvSpPr>
          <p:spPr>
            <a:xfrm>
              <a:off x="5345837" y="4255930"/>
              <a:ext cx="1184940" cy="531492"/>
            </a:xfrm>
            <a:prstGeom prst="rect">
              <a:avLst/>
            </a:prstGeom>
            <a:solidFill>
              <a:srgbClr val="FFF1EB"/>
            </a:solidFill>
          </p:spPr>
          <p:txBody>
            <a:bodyPr wrap="none" anchor="ctr" anchorCtr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葡萄糖</a:t>
              </a:r>
              <a:endPara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8"/>
              </p:custDataLst>
            </p:nvPr>
          </p:nvSpPr>
          <p:spPr>
            <a:xfrm>
              <a:off x="7093719" y="4255930"/>
              <a:ext cx="851515" cy="531492"/>
            </a:xfrm>
            <a:prstGeom prst="rect">
              <a:avLst/>
            </a:prstGeom>
            <a:solidFill>
              <a:srgbClr val="FFF1EB"/>
            </a:solidFill>
          </p:spPr>
          <p:txBody>
            <a:bodyPr wrap="none" anchor="ctr" anchorCtr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果糖</a:t>
              </a:r>
              <a:endPara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19"/>
            </p:custDataLst>
          </p:nvPr>
        </p:nvGrpSpPr>
        <p:grpSpPr>
          <a:xfrm>
            <a:off x="3655532" y="3241900"/>
            <a:ext cx="5533830" cy="1453692"/>
            <a:chOff x="1181292" y="3333730"/>
            <a:chExt cx="5533830" cy="1453692"/>
          </a:xfrm>
        </p:grpSpPr>
        <p:grpSp>
          <p:nvGrpSpPr>
            <p:cNvPr id="20" name="组合 19"/>
            <p:cNvGrpSpPr/>
            <p:nvPr>
              <p:custDataLst>
                <p:tags r:id="rId20"/>
              </p:custDataLst>
            </p:nvPr>
          </p:nvGrpSpPr>
          <p:grpSpPr>
            <a:xfrm>
              <a:off x="1181292" y="3333730"/>
              <a:ext cx="3981366" cy="789554"/>
              <a:chOff x="1378356" y="4193163"/>
              <a:chExt cx="3981366" cy="789554"/>
            </a:xfrm>
          </p:grpSpPr>
          <p:grpSp>
            <p:nvGrpSpPr>
              <p:cNvPr id="24" name="组合 23"/>
              <p:cNvGrpSpPr/>
              <p:nvPr>
                <p:custDataLst>
                  <p:tags r:id="rId21"/>
                </p:custDataLst>
              </p:nvPr>
            </p:nvGrpSpPr>
            <p:grpSpPr>
              <a:xfrm>
                <a:off x="3965699" y="4193163"/>
                <a:ext cx="1394023" cy="504283"/>
                <a:chOff x="6474354" y="4151278"/>
                <a:chExt cx="1394023" cy="504283"/>
              </a:xfrm>
            </p:grpSpPr>
            <p:sp>
              <p:nvSpPr>
                <p:cNvPr id="43" name="文本框 42"/>
                <p:cNvSpPr txBox="1"/>
                <p:nvPr>
                  <p:custDataLst>
                    <p:tags r:id="rId22"/>
                  </p:custDataLst>
                </p:nvPr>
              </p:nvSpPr>
              <p:spPr>
                <a:xfrm>
                  <a:off x="6584625" y="4151278"/>
                  <a:ext cx="1173480" cy="37890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zh-CN" altLang="en-US" sz="26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+mn-ea"/>
                      <a:sym typeface="+mn-lt"/>
                    </a:rPr>
                    <a:t>酸或酶</a:t>
                  </a:r>
                  <a:endParaRPr kumimoji="0" lang="zh-CN" altLang="en-US" sz="2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endParaRPr>
                </a:p>
              </p:txBody>
            </p:sp>
            <p:cxnSp>
              <p:nvCxnSpPr>
                <p:cNvPr id="44" name="直接箭头连接符 43"/>
                <p:cNvCxnSpPr/>
                <p:nvPr>
                  <p:custDataLst>
                    <p:tags r:id="rId23"/>
                  </p:custDataLst>
                </p:nvPr>
              </p:nvCxnSpPr>
              <p:spPr>
                <a:xfrm>
                  <a:off x="6474354" y="4655561"/>
                  <a:ext cx="1394023" cy="0"/>
                </a:xfrm>
                <a:prstGeom prst="straightConnector1">
                  <a:avLst/>
                </a:prstGeom>
                <a:ln w="38100" cap="rnd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5" name="文本框 44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1378356" y="4451225"/>
                <a:ext cx="2559290" cy="53149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C</a:t>
                </a:r>
                <a:r>
                  <a:rPr kumimoji="0" lang="en-US" altLang="zh-CN" sz="26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12</a:t>
                </a: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H</a:t>
                </a:r>
                <a:r>
                  <a:rPr kumimoji="0" lang="en-US" altLang="zh-CN" sz="26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22</a:t>
                </a: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O</a:t>
                </a:r>
                <a:r>
                  <a:rPr kumimoji="0" lang="en-US" altLang="zh-CN" sz="26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11</a:t>
                </a:r>
                <a:r>
                  <a:rPr kumimoji="0" lang="zh-CN" altLang="en-US" sz="2600" b="1" i="0" u="none" strike="noStrike" kern="120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＋</a:t>
                </a:r>
                <a:r>
                  <a:rPr kumimoji="0" lang="en-US" altLang="zh-CN" sz="2600" b="1" i="0" u="none" strike="noStrike" kern="120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H</a:t>
                </a:r>
                <a:r>
                  <a:rPr kumimoji="0" lang="en-US" altLang="zh-CN" sz="2600" b="1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2</a:t>
                </a:r>
                <a:r>
                  <a:rPr kumimoji="0" lang="en-US" altLang="zh-CN" sz="2600" b="1" i="0" u="none" strike="noStrike" kern="120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O</a:t>
                </a:r>
                <a:endParaRPr lang="zh-CN" altLang="en-US" sz="26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46" name="文本框 45"/>
            <p:cNvSpPr txBox="1"/>
            <p:nvPr>
              <p:custDataLst>
                <p:tags r:id="rId25"/>
              </p:custDataLst>
            </p:nvPr>
          </p:nvSpPr>
          <p:spPr>
            <a:xfrm>
              <a:off x="5161492" y="3579951"/>
              <a:ext cx="1553630" cy="53059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2C</a:t>
              </a:r>
              <a:r>
                <a:rPr kumimoji="0" lang="en-US" altLang="zh-CN" sz="26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6</a:t>
              </a: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r>
                <a:rPr kumimoji="0" lang="en-US" altLang="zh-CN" sz="26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12</a:t>
              </a: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O</a:t>
              </a:r>
              <a:r>
                <a:rPr kumimoji="0" lang="en-US" altLang="zh-CN" sz="26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6</a:t>
              </a:r>
              <a:endPara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7" name="文本框 46"/>
            <p:cNvSpPr txBox="1"/>
            <p:nvPr>
              <p:custDataLst>
                <p:tags r:id="rId26"/>
              </p:custDataLst>
            </p:nvPr>
          </p:nvSpPr>
          <p:spPr>
            <a:xfrm>
              <a:off x="1623174" y="4255930"/>
              <a:ext cx="1184940" cy="531492"/>
            </a:xfrm>
            <a:prstGeom prst="rect">
              <a:avLst/>
            </a:prstGeom>
            <a:solidFill>
              <a:srgbClr val="FFF1EB"/>
            </a:solidFill>
          </p:spPr>
          <p:txBody>
            <a:bodyPr wrap="none" anchor="ctr" anchorCtr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麦芽糖</a:t>
              </a:r>
              <a:endPara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8" name="文本框 47"/>
            <p:cNvSpPr txBox="1"/>
            <p:nvPr>
              <p:custDataLst>
                <p:tags r:id="rId27"/>
              </p:custDataLst>
            </p:nvPr>
          </p:nvSpPr>
          <p:spPr>
            <a:xfrm>
              <a:off x="5345837" y="4255930"/>
              <a:ext cx="1184940" cy="531492"/>
            </a:xfrm>
            <a:prstGeom prst="rect">
              <a:avLst/>
            </a:prstGeom>
            <a:solidFill>
              <a:srgbClr val="FFF1EB"/>
            </a:solidFill>
          </p:spPr>
          <p:txBody>
            <a:bodyPr wrap="none" anchor="ctr" anchorCtr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葡萄糖</a:t>
              </a:r>
              <a:endPara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28"/>
            </p:custDataLst>
          </p:nvPr>
        </p:nvSpPr>
        <p:spPr>
          <a:xfrm>
            <a:off x="1287780" y="4818380"/>
            <a:ext cx="10044430" cy="687070"/>
          </a:xfrm>
          <a:prstGeom prst="rect">
            <a:avLst/>
          </a:prstGeom>
          <a:solidFill>
            <a:srgbClr val="E7F3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vertOverflow="overflow" horzOverflow="overflow" vert="horz" wrap="square" lIns="25390" tIns="25390" rIns="25390" bIns="25390" numCol="1" spcCol="19041" rtlCol="0" fromWordArt="0" anchor="ctr" anchorCtr="0" forceAA="0" compatLnSpc="1">
            <a:noAutofit/>
          </a:bodyPr>
          <a:lstStyle/>
          <a:p>
            <a:pPr lvl="0" algn="l">
              <a:lnSpc>
                <a:spcPct val="110000"/>
              </a:lnSpc>
              <a:buClrTx/>
              <a:buSzTx/>
            </a:pPr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注意：</a:t>
            </a:r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糖类写方程式因为写的是</a:t>
            </a:r>
            <a:r>
              <a:rPr lang="en-US" altLang="zh-CN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分子式</a:t>
            </a:r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，所以必须在下面</a:t>
            </a:r>
            <a:r>
              <a:rPr lang="en-US" altLang="zh-CN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注明物质名称</a:t>
            </a:r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3" name="Rectangle 14"/>
          <p:cNvSpPr/>
          <p:nvPr>
            <p:custDataLst>
              <p:tags r:id="rId29"/>
            </p:custDataLst>
          </p:nvPr>
        </p:nvSpPr>
        <p:spPr bwMode="auto">
          <a:xfrm>
            <a:off x="621665" y="5735955"/>
            <a:ext cx="245872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2、脱水反应 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25" name="Rectangle 16"/>
          <p:cNvSpPr/>
          <p:nvPr>
            <p:custDataLst>
              <p:tags r:id="rId30"/>
            </p:custDataLst>
          </p:nvPr>
        </p:nvSpPr>
        <p:spPr>
          <a:xfrm>
            <a:off x="3291583" y="5785291"/>
            <a:ext cx="166687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800" b="1" baseline="-30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alt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zh-CN" sz="2800" b="1" baseline="-30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en-US" alt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zh-CN" sz="2800" b="1" baseline="-30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en-US" altLang="zh-CN" sz="2800" b="1" baseline="-30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6" name="Object 15"/>
          <p:cNvGraphicFramePr>
            <a:graphicFrameLocks noChangeAspect="1"/>
          </p:cNvGraphicFramePr>
          <p:nvPr>
            <p:custDataLst>
              <p:tags r:id="rId31"/>
            </p:custDataLst>
          </p:nvPr>
        </p:nvGraphicFramePr>
        <p:xfrm>
          <a:off x="4861681" y="5652893"/>
          <a:ext cx="1654810" cy="654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" r:id="rId32" imgW="622300" imgH="215900" progId="Equation.DSMT4">
                  <p:embed/>
                </p:oleObj>
              </mc:Choice>
              <mc:Fallback>
                <p:oleObj name="" r:id="rId32" imgW="622300" imgH="2159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4861681" y="5652893"/>
                        <a:ext cx="1654810" cy="65468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17"/>
          <p:cNvSpPr/>
          <p:nvPr>
            <p:custDataLst>
              <p:tags r:id="rId34"/>
            </p:custDataLst>
          </p:nvPr>
        </p:nvSpPr>
        <p:spPr>
          <a:xfrm>
            <a:off x="6530461" y="5795768"/>
            <a:ext cx="210185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12C+11H</a:t>
            </a:r>
            <a:r>
              <a:rPr lang="en-US" altLang="zh-CN" sz="2800" b="1" baseline="-30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altLang="zh-CN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5" name="组合 14"/>
          <p:cNvGrpSpPr/>
          <p:nvPr>
            <p:custDataLst>
              <p:tags r:id="rId35"/>
            </p:custDataLst>
          </p:nvPr>
        </p:nvGrpSpPr>
        <p:grpSpPr>
          <a:xfrm>
            <a:off x="7526655" y="1396365"/>
            <a:ext cx="1941830" cy="3639820"/>
            <a:chOff x="11853" y="2199"/>
            <a:chExt cx="3058" cy="5732"/>
          </a:xfrm>
        </p:grpSpPr>
        <p:sp>
          <p:nvSpPr>
            <p:cNvPr id="42" name="Text Box 24"/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12144" y="2199"/>
              <a:ext cx="2767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3300"/>
                  </a:solidFill>
                  <a:ea typeface="华文楷体" panose="02010600040101010101" charset="-122"/>
                  <a:sym typeface="黑体" panose="02010609060101010101" charset="-122"/>
                </a:rPr>
                <a:t>还原糖</a:t>
              </a:r>
              <a:endParaRPr lang="zh-CN" altLang="en-US" sz="2800" b="1">
                <a:ea typeface="华文楷体" panose="02010600040101010101" charset="-122"/>
              </a:endParaRPr>
            </a:p>
          </p:txBody>
        </p:sp>
        <p:sp>
          <p:nvSpPr>
            <p:cNvPr id="41" name="花边圆形2 728"/>
            <p:cNvSpPr>
              <a:spLocks noChangeArrowheads="1"/>
            </p:cNvSpPr>
            <p:nvPr>
              <p:custDataLst>
                <p:tags r:id="rId37"/>
              </p:custDataLst>
            </p:nvPr>
          </p:nvSpPr>
          <p:spPr bwMode="auto">
            <a:xfrm>
              <a:off x="11853" y="2985"/>
              <a:ext cx="2739" cy="4946"/>
            </a:xfrm>
            <a:custGeom>
              <a:avLst/>
              <a:gdLst>
                <a:gd name="T0" fmla="*/ 105788 w 2587436"/>
                <a:gd name="T1" fmla="*/ 1260475 h 2587437"/>
                <a:gd name="T2" fmla="*/ 2486600 w 2587436"/>
                <a:gd name="T3" fmla="*/ 1260475 h 2587437"/>
                <a:gd name="T4" fmla="*/ 1180606 w 2587436"/>
                <a:gd name="T5" fmla="*/ 761 h 2587437"/>
                <a:gd name="T6" fmla="*/ 1411782 w 2587436"/>
                <a:gd name="T7" fmla="*/ 761 h 2587437"/>
                <a:gd name="T8" fmla="*/ 1487445 w 2587436"/>
                <a:gd name="T9" fmla="*/ 86232 h 2587437"/>
                <a:gd name="T10" fmla="*/ 1668252 w 2587436"/>
                <a:gd name="T11" fmla="*/ 146951 h 2587437"/>
                <a:gd name="T12" fmla="*/ 1851356 w 2587436"/>
                <a:gd name="T13" fmla="*/ 198386 h 2587437"/>
                <a:gd name="T14" fmla="*/ 2003891 w 2587436"/>
                <a:gd name="T15" fmla="*/ 313255 h 2587437"/>
                <a:gd name="T16" fmla="*/ 2161689 w 2587436"/>
                <a:gd name="T17" fmla="*/ 417196 h 2587437"/>
                <a:gd name="T18" fmla="*/ 2270256 w 2587436"/>
                <a:gd name="T19" fmla="*/ 572280 h 2587437"/>
                <a:gd name="T20" fmla="*/ 2387301 w 2587436"/>
                <a:gd name="T21" fmla="*/ 718552 h 2587437"/>
                <a:gd name="T22" fmla="*/ 2441272 w 2587436"/>
                <a:gd name="T23" fmla="*/ 898670 h 2587437"/>
                <a:gd name="T24" fmla="*/ 2506108 w 2587436"/>
                <a:gd name="T25" fmla="*/ 1072955 h 2587437"/>
                <a:gd name="T26" fmla="*/ 2500201 w 2587436"/>
                <a:gd name="T27" fmla="*/ 1260475 h 2587437"/>
                <a:gd name="T28" fmla="*/ 2503713 w 2587436"/>
                <a:gd name="T29" fmla="*/ 1446456 h 2587437"/>
                <a:gd name="T30" fmla="*/ 2441272 w 2587436"/>
                <a:gd name="T31" fmla="*/ 1622280 h 2587437"/>
                <a:gd name="T32" fmla="*/ 2388378 w 2587436"/>
                <a:gd name="T33" fmla="*/ 1800339 h 2587437"/>
                <a:gd name="T34" fmla="*/ 2270255 w 2587436"/>
                <a:gd name="T35" fmla="*/ 1948671 h 2587437"/>
                <a:gd name="T36" fmla="*/ 2163369 w 2587436"/>
                <a:gd name="T37" fmla="*/ 2102121 h 2587437"/>
                <a:gd name="T38" fmla="*/ 2003890 w 2587436"/>
                <a:gd name="T39" fmla="*/ 2207695 h 2587437"/>
                <a:gd name="T40" fmla="*/ 1853474 w 2587436"/>
                <a:gd name="T41" fmla="*/ 2321515 h 2587437"/>
                <a:gd name="T42" fmla="*/ 1668251 w 2587436"/>
                <a:gd name="T43" fmla="*/ 2373999 h 2587437"/>
                <a:gd name="T44" fmla="*/ 1489028 w 2587436"/>
                <a:gd name="T45" fmla="*/ 2437049 h 2587437"/>
                <a:gd name="T46" fmla="*/ 1296193 w 2587436"/>
                <a:gd name="T47" fmla="*/ 2431303 h 2587437"/>
                <a:gd name="T48" fmla="*/ 1103360 w 2587436"/>
                <a:gd name="T49" fmla="*/ 2437048 h 2587437"/>
                <a:gd name="T50" fmla="*/ 924134 w 2587436"/>
                <a:gd name="T51" fmla="*/ 2373999 h 2587437"/>
                <a:gd name="T52" fmla="*/ 738912 w 2587436"/>
                <a:gd name="T53" fmla="*/ 2321514 h 2587437"/>
                <a:gd name="T54" fmla="*/ 588495 w 2587436"/>
                <a:gd name="T55" fmla="*/ 2207694 h 2587437"/>
                <a:gd name="T56" fmla="*/ 427162 w 2587436"/>
                <a:gd name="T57" fmla="*/ 2105557 h 2587437"/>
                <a:gd name="T58" fmla="*/ 322130 w 2587436"/>
                <a:gd name="T59" fmla="*/ 1948670 h 2587437"/>
                <a:gd name="T60" fmla="*/ 201152 w 2587436"/>
                <a:gd name="T61" fmla="*/ 1803050 h 2587437"/>
                <a:gd name="T62" fmla="*/ 151114 w 2587436"/>
                <a:gd name="T63" fmla="*/ 1622279 h 2587437"/>
                <a:gd name="T64" fmla="*/ 86278 w 2587436"/>
                <a:gd name="T65" fmla="*/ 1447995 h 2587437"/>
                <a:gd name="T66" fmla="*/ 92186 w 2587436"/>
                <a:gd name="T67" fmla="*/ 1260475 h 2587437"/>
                <a:gd name="T68" fmla="*/ 86279 w 2587436"/>
                <a:gd name="T69" fmla="*/ 1072955 h 2587437"/>
                <a:gd name="T70" fmla="*/ 151114 w 2587436"/>
                <a:gd name="T71" fmla="*/ 898669 h 2587437"/>
                <a:gd name="T72" fmla="*/ 201151 w 2587436"/>
                <a:gd name="T73" fmla="*/ 717899 h 2587437"/>
                <a:gd name="T74" fmla="*/ 322131 w 2587436"/>
                <a:gd name="T75" fmla="*/ 572279 h 2587437"/>
                <a:gd name="T76" fmla="*/ 427163 w 2587436"/>
                <a:gd name="T77" fmla="*/ 415394 h 2587437"/>
                <a:gd name="T78" fmla="*/ 588496 w 2587436"/>
                <a:gd name="T79" fmla="*/ 313255 h 2587437"/>
                <a:gd name="T80" fmla="*/ 738242 w 2587436"/>
                <a:gd name="T81" fmla="*/ 195609 h 2587437"/>
                <a:gd name="T82" fmla="*/ 924135 w 2587436"/>
                <a:gd name="T83" fmla="*/ 146950 h 2587437"/>
                <a:gd name="T84" fmla="*/ 1103794 w 2587436"/>
                <a:gd name="T85" fmla="*/ 84542 h 2587437"/>
                <a:gd name="T86" fmla="*/ 1180606 w 2587436"/>
                <a:gd name="T87" fmla="*/ 761 h 258743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587436"/>
                <a:gd name="T133" fmla="*/ 0 h 2587437"/>
                <a:gd name="T134" fmla="*/ 2587436 w 2587436"/>
                <a:gd name="T135" fmla="*/ 2587437 h 258743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587436" h="2587437">
                  <a:moveTo>
                    <a:pt x="1293718" y="105586"/>
                  </a:moveTo>
                  <a:cubicBezTo>
                    <a:pt x="637531" y="105586"/>
                    <a:pt x="105586" y="637531"/>
                    <a:pt x="105586" y="1293718"/>
                  </a:cubicBezTo>
                  <a:cubicBezTo>
                    <a:pt x="105586" y="1949905"/>
                    <a:pt x="637531" y="2481850"/>
                    <a:pt x="1293718" y="2481850"/>
                  </a:cubicBezTo>
                  <a:cubicBezTo>
                    <a:pt x="1949905" y="2481850"/>
                    <a:pt x="2481850" y="1949905"/>
                    <a:pt x="2481850" y="1293718"/>
                  </a:cubicBezTo>
                  <a:cubicBezTo>
                    <a:pt x="2481850" y="637531"/>
                    <a:pt x="1949905" y="105586"/>
                    <a:pt x="1293718" y="105586"/>
                  </a:cubicBezTo>
                  <a:close/>
                  <a:moveTo>
                    <a:pt x="1178351" y="781"/>
                  </a:moveTo>
                  <a:cubicBezTo>
                    <a:pt x="1220450" y="-5049"/>
                    <a:pt x="1268508" y="21422"/>
                    <a:pt x="1293718" y="92011"/>
                  </a:cubicBezTo>
                  <a:cubicBezTo>
                    <a:pt x="1318929" y="21422"/>
                    <a:pt x="1366986" y="-5049"/>
                    <a:pt x="1409085" y="781"/>
                  </a:cubicBezTo>
                  <a:cubicBezTo>
                    <a:pt x="1434345" y="4279"/>
                    <a:pt x="1457459" y="19405"/>
                    <a:pt x="1472207" y="43607"/>
                  </a:cubicBezTo>
                  <a:lnTo>
                    <a:pt x="1484604" y="88506"/>
                  </a:lnTo>
                  <a:lnTo>
                    <a:pt x="1510269" y="49635"/>
                  </a:lnTo>
                  <a:cubicBezTo>
                    <a:pt x="1567616" y="408"/>
                    <a:pt x="1661604" y="30947"/>
                    <a:pt x="1665065" y="150827"/>
                  </a:cubicBezTo>
                  <a:cubicBezTo>
                    <a:pt x="1738329" y="55877"/>
                    <a:pt x="1832316" y="86415"/>
                    <a:pt x="1849776" y="159948"/>
                  </a:cubicBezTo>
                  <a:lnTo>
                    <a:pt x="1847820" y="203618"/>
                  </a:lnTo>
                  <a:lnTo>
                    <a:pt x="1858676" y="192501"/>
                  </a:lnTo>
                  <a:cubicBezTo>
                    <a:pt x="1932101" y="134716"/>
                    <a:pt x="2038035" y="192050"/>
                    <a:pt x="2000063" y="321517"/>
                  </a:cubicBezTo>
                  <a:cubicBezTo>
                    <a:pt x="2099082" y="253854"/>
                    <a:pt x="2179033" y="311942"/>
                    <a:pt x="2172915" y="387271"/>
                  </a:cubicBezTo>
                  <a:lnTo>
                    <a:pt x="2157560" y="428199"/>
                  </a:lnTo>
                  <a:lnTo>
                    <a:pt x="2171320" y="420980"/>
                  </a:lnTo>
                  <a:cubicBezTo>
                    <a:pt x="2259007" y="388713"/>
                    <a:pt x="2342040" y="475977"/>
                    <a:pt x="2265919" y="587373"/>
                  </a:cubicBezTo>
                  <a:cubicBezTo>
                    <a:pt x="2381000" y="553620"/>
                    <a:pt x="2439088" y="633571"/>
                    <a:pt x="2409992" y="703323"/>
                  </a:cubicBezTo>
                  <a:lnTo>
                    <a:pt x="2382741" y="737503"/>
                  </a:lnTo>
                  <a:lnTo>
                    <a:pt x="2398059" y="734889"/>
                  </a:lnTo>
                  <a:cubicBezTo>
                    <a:pt x="2491425" y="731298"/>
                    <a:pt x="2543428" y="839949"/>
                    <a:pt x="2436609" y="922371"/>
                  </a:cubicBezTo>
                  <a:cubicBezTo>
                    <a:pt x="2556489" y="925832"/>
                    <a:pt x="2587027" y="1019820"/>
                    <a:pt x="2537801" y="1077167"/>
                  </a:cubicBezTo>
                  <a:lnTo>
                    <a:pt x="2501321" y="1101253"/>
                  </a:lnTo>
                  <a:lnTo>
                    <a:pt x="2516697" y="1103501"/>
                  </a:lnTo>
                  <a:cubicBezTo>
                    <a:pt x="2606603" y="1128937"/>
                    <a:pt x="2622486" y="1248340"/>
                    <a:pt x="2495425" y="1293719"/>
                  </a:cubicBezTo>
                  <a:cubicBezTo>
                    <a:pt x="2608368" y="1334056"/>
                    <a:pt x="2608368" y="1432880"/>
                    <a:pt x="2543829" y="1472208"/>
                  </a:cubicBezTo>
                  <a:lnTo>
                    <a:pt x="2498930" y="1484605"/>
                  </a:lnTo>
                  <a:lnTo>
                    <a:pt x="2537800" y="1510270"/>
                  </a:lnTo>
                  <a:cubicBezTo>
                    <a:pt x="2587027" y="1567617"/>
                    <a:pt x="2556488" y="1661605"/>
                    <a:pt x="2436609" y="1665066"/>
                  </a:cubicBezTo>
                  <a:cubicBezTo>
                    <a:pt x="2531559" y="1738330"/>
                    <a:pt x="2501021" y="1832318"/>
                    <a:pt x="2427488" y="1849777"/>
                  </a:cubicBezTo>
                  <a:lnTo>
                    <a:pt x="2383816" y="1847821"/>
                  </a:lnTo>
                  <a:lnTo>
                    <a:pt x="2394935" y="1858678"/>
                  </a:lnTo>
                  <a:cubicBezTo>
                    <a:pt x="2452719" y="1932103"/>
                    <a:pt x="2395386" y="2038037"/>
                    <a:pt x="2265918" y="2000065"/>
                  </a:cubicBezTo>
                  <a:cubicBezTo>
                    <a:pt x="2333581" y="2099084"/>
                    <a:pt x="2275494" y="2179035"/>
                    <a:pt x="2200165" y="2172917"/>
                  </a:cubicBezTo>
                  <a:lnTo>
                    <a:pt x="2159237" y="2157562"/>
                  </a:lnTo>
                  <a:lnTo>
                    <a:pt x="2166455" y="2171321"/>
                  </a:lnTo>
                  <a:cubicBezTo>
                    <a:pt x="2198722" y="2259008"/>
                    <a:pt x="2111459" y="2342041"/>
                    <a:pt x="2000062" y="2265920"/>
                  </a:cubicBezTo>
                  <a:cubicBezTo>
                    <a:pt x="2033815" y="2381001"/>
                    <a:pt x="1953865" y="2439089"/>
                    <a:pt x="1884113" y="2409993"/>
                  </a:cubicBezTo>
                  <a:lnTo>
                    <a:pt x="1849933" y="2382742"/>
                  </a:lnTo>
                  <a:lnTo>
                    <a:pt x="1852546" y="2398060"/>
                  </a:lnTo>
                  <a:cubicBezTo>
                    <a:pt x="1856137" y="2491426"/>
                    <a:pt x="1747486" y="2543429"/>
                    <a:pt x="1665064" y="2436610"/>
                  </a:cubicBezTo>
                  <a:cubicBezTo>
                    <a:pt x="1661603" y="2556490"/>
                    <a:pt x="1567616" y="2587028"/>
                    <a:pt x="1510269" y="2537802"/>
                  </a:cubicBezTo>
                  <a:lnTo>
                    <a:pt x="1486184" y="2501323"/>
                  </a:lnTo>
                  <a:lnTo>
                    <a:pt x="1483936" y="2516698"/>
                  </a:lnTo>
                  <a:cubicBezTo>
                    <a:pt x="1458499" y="2606604"/>
                    <a:pt x="1339096" y="2622487"/>
                    <a:pt x="1293717" y="2495426"/>
                  </a:cubicBezTo>
                  <a:cubicBezTo>
                    <a:pt x="1248339" y="2622487"/>
                    <a:pt x="1128936" y="2606604"/>
                    <a:pt x="1103499" y="2516698"/>
                  </a:cubicBezTo>
                  <a:lnTo>
                    <a:pt x="1101252" y="2501322"/>
                  </a:lnTo>
                  <a:lnTo>
                    <a:pt x="1077165" y="2537801"/>
                  </a:lnTo>
                  <a:cubicBezTo>
                    <a:pt x="1019818" y="2587028"/>
                    <a:pt x="925830" y="2556489"/>
                    <a:pt x="922369" y="2436610"/>
                  </a:cubicBezTo>
                  <a:cubicBezTo>
                    <a:pt x="839947" y="2543429"/>
                    <a:pt x="731297" y="2491426"/>
                    <a:pt x="734888" y="2398060"/>
                  </a:cubicBezTo>
                  <a:lnTo>
                    <a:pt x="737501" y="2382741"/>
                  </a:lnTo>
                  <a:lnTo>
                    <a:pt x="703321" y="2409993"/>
                  </a:lnTo>
                  <a:cubicBezTo>
                    <a:pt x="633569" y="2439089"/>
                    <a:pt x="553618" y="2381001"/>
                    <a:pt x="587371" y="2265919"/>
                  </a:cubicBezTo>
                  <a:cubicBezTo>
                    <a:pt x="475975" y="2342040"/>
                    <a:pt x="388712" y="2259008"/>
                    <a:pt x="420978" y="2171321"/>
                  </a:cubicBezTo>
                  <a:lnTo>
                    <a:pt x="426346" y="2161089"/>
                  </a:lnTo>
                  <a:lnTo>
                    <a:pt x="416114" y="2166457"/>
                  </a:lnTo>
                  <a:cubicBezTo>
                    <a:pt x="328427" y="2198724"/>
                    <a:pt x="245394" y="2111461"/>
                    <a:pt x="321515" y="2000064"/>
                  </a:cubicBezTo>
                  <a:cubicBezTo>
                    <a:pt x="192048" y="2038036"/>
                    <a:pt x="134715" y="1932102"/>
                    <a:pt x="192499" y="1858678"/>
                  </a:cubicBezTo>
                  <a:lnTo>
                    <a:pt x="200768" y="1850603"/>
                  </a:lnTo>
                  <a:lnTo>
                    <a:pt x="189375" y="1852547"/>
                  </a:lnTo>
                  <a:cubicBezTo>
                    <a:pt x="96009" y="1856138"/>
                    <a:pt x="44006" y="1747487"/>
                    <a:pt x="150825" y="1665065"/>
                  </a:cubicBezTo>
                  <a:cubicBezTo>
                    <a:pt x="30946" y="1661604"/>
                    <a:pt x="407" y="1567617"/>
                    <a:pt x="49634" y="1510270"/>
                  </a:cubicBezTo>
                  <a:lnTo>
                    <a:pt x="86113" y="1486184"/>
                  </a:lnTo>
                  <a:lnTo>
                    <a:pt x="70739" y="1483937"/>
                  </a:lnTo>
                  <a:cubicBezTo>
                    <a:pt x="-19168" y="1458500"/>
                    <a:pt x="-35050" y="1339097"/>
                    <a:pt x="92010" y="1293718"/>
                  </a:cubicBezTo>
                  <a:cubicBezTo>
                    <a:pt x="-35050" y="1248340"/>
                    <a:pt x="-19168" y="1128937"/>
                    <a:pt x="70739" y="1103500"/>
                  </a:cubicBezTo>
                  <a:lnTo>
                    <a:pt x="86114" y="1101253"/>
                  </a:lnTo>
                  <a:lnTo>
                    <a:pt x="49634" y="1077166"/>
                  </a:lnTo>
                  <a:cubicBezTo>
                    <a:pt x="407" y="1019820"/>
                    <a:pt x="30946" y="925832"/>
                    <a:pt x="150825" y="922370"/>
                  </a:cubicBezTo>
                  <a:cubicBezTo>
                    <a:pt x="44006" y="839949"/>
                    <a:pt x="96009" y="731298"/>
                    <a:pt x="189375" y="734889"/>
                  </a:cubicBezTo>
                  <a:lnTo>
                    <a:pt x="200767" y="736833"/>
                  </a:lnTo>
                  <a:lnTo>
                    <a:pt x="192499" y="728759"/>
                  </a:lnTo>
                  <a:cubicBezTo>
                    <a:pt x="134715" y="655335"/>
                    <a:pt x="192049" y="549401"/>
                    <a:pt x="321516" y="587372"/>
                  </a:cubicBezTo>
                  <a:cubicBezTo>
                    <a:pt x="245395" y="475976"/>
                    <a:pt x="328427" y="388713"/>
                    <a:pt x="416114" y="420980"/>
                  </a:cubicBezTo>
                  <a:lnTo>
                    <a:pt x="426347" y="426349"/>
                  </a:lnTo>
                  <a:lnTo>
                    <a:pt x="420979" y="416115"/>
                  </a:lnTo>
                  <a:cubicBezTo>
                    <a:pt x="388712" y="328428"/>
                    <a:pt x="475975" y="245396"/>
                    <a:pt x="587372" y="321517"/>
                  </a:cubicBezTo>
                  <a:cubicBezTo>
                    <a:pt x="549400" y="192050"/>
                    <a:pt x="655334" y="134716"/>
                    <a:pt x="728758" y="192500"/>
                  </a:cubicBezTo>
                  <a:lnTo>
                    <a:pt x="736832" y="200768"/>
                  </a:lnTo>
                  <a:lnTo>
                    <a:pt x="734888" y="189377"/>
                  </a:lnTo>
                  <a:cubicBezTo>
                    <a:pt x="731297" y="96010"/>
                    <a:pt x="839948" y="44008"/>
                    <a:pt x="922370" y="150826"/>
                  </a:cubicBezTo>
                  <a:cubicBezTo>
                    <a:pt x="925831" y="30947"/>
                    <a:pt x="1019818" y="408"/>
                    <a:pt x="1077165" y="49635"/>
                  </a:cubicBezTo>
                  <a:lnTo>
                    <a:pt x="1101686" y="86772"/>
                  </a:lnTo>
                  <a:lnTo>
                    <a:pt x="1102495" y="74529"/>
                  </a:lnTo>
                  <a:cubicBezTo>
                    <a:pt x="1112942" y="32385"/>
                    <a:pt x="1143619" y="5591"/>
                    <a:pt x="1178351" y="781"/>
                  </a:cubicBezTo>
                  <a:close/>
                </a:path>
              </a:pathLst>
            </a:custGeom>
            <a:solidFill>
              <a:srgbClr val="FF0000"/>
            </a:solidFill>
            <a:ln w="28828">
              <a:solidFill>
                <a:schemeClr val="bg1"/>
              </a:solidFill>
              <a:bevel/>
            </a:ln>
          </p:spPr>
          <p:txBody>
            <a:bodyPr lIns="104140" tIns="57785" rIns="104140" bIns="57785" anchor="ctr"/>
            <a:lstStyle/>
            <a:p>
              <a:pPr eaLnBrk="0" hangingPunct="0"/>
              <a:endParaRPr lang="zh-CN" altLang="en-US" sz="2800" b="1">
                <a:solidFill>
                  <a:srgbClr val="000000"/>
                </a:solidFill>
                <a:ea typeface="华文楷体" panose="02010600040101010101" charset="-122"/>
                <a:sym typeface="黑体" panose="02010609060101010101" charset="-122"/>
              </a:endParaRPr>
            </a:p>
          </p:txBody>
        </p:sp>
      </p:grp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2" grpId="0" animBg="1"/>
      <p:bldP spid="23" grpId="0" animBg="1"/>
      <p:bldP spid="25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3883660" y="652780"/>
            <a:ext cx="6449060" cy="613410"/>
          </a:xfrm>
        </p:spPr>
        <p:txBody>
          <a:bodyPr/>
          <a:lstStyle/>
          <a:p>
            <a:r>
              <a:rPr lang="zh-CN" altLang="en-US" sz="3600" b="1">
                <a:latin typeface="汉仪书魂体简" panose="02010600000101010101" charset="-122"/>
                <a:ea typeface="汉仪书魂体简" panose="02010600000101010101" charset="-122"/>
              </a:rPr>
              <a:t>蔗糖和麦芽糖的对比</a:t>
            </a:r>
            <a:endParaRPr lang="zh-CN" altLang="en-US" sz="3600" b="1">
              <a:latin typeface="汉仪书魂体简" panose="02010600000101010101" charset="-122"/>
              <a:ea typeface="汉仪书魂体简" panose="02010600000101010101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403225" y="1366520"/>
          <a:ext cx="11371580" cy="48069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1530"/>
                <a:gridCol w="1931670"/>
                <a:gridCol w="4201160"/>
                <a:gridCol w="4427220"/>
              </a:tblGrid>
              <a:tr h="676275">
                <a:tc gridSpan="2"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 sz="280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>
                    <a:lnL w="38100" cmpd="sng">
                      <a:solidFill>
                        <a:schemeClr val="tx1"/>
                      </a:solidFill>
                      <a:prstDash val="solid"/>
                    </a:lnL>
                    <a:lnT w="38100" cmpd="sng">
                      <a:solidFill>
                        <a:schemeClr val="tx1"/>
                      </a:solidFill>
                      <a:prstDash val="solid"/>
                    </a:lnT>
                  </a:tcPr>
                </a:tc>
                <a:tc hMerge="1">
                  <a:tcPr>
                    <a:lnT w="38100" cmpd="sng">
                      <a:solidFill>
                        <a:schemeClr val="tx1"/>
                      </a:solidFill>
                      <a:prstDash val="solid"/>
                    </a:lnT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蔗糖</a:t>
                      </a:r>
                      <a:endParaRPr lang="zh-CN" altLang="en-US" sz="28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>
                    <a:lnT w="38100" cmpd="sng">
                      <a:solidFill>
                        <a:schemeClr val="tx1"/>
                      </a:solidFill>
                      <a:prstDash val="solid"/>
                    </a:lnT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麦芽糖</a:t>
                      </a:r>
                      <a:endParaRPr lang="zh-CN" altLang="en-US" sz="28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>
                    <a:lnR w="38100" cmpd="sng">
                      <a:solidFill>
                        <a:schemeClr val="tx1"/>
                      </a:solidFill>
                      <a:prstDash val="solid"/>
                    </a:lnR>
                    <a:lnT w="38100" cmpd="sng">
                      <a:solidFill>
                        <a:schemeClr val="tx1"/>
                      </a:solidFill>
                      <a:prstDash val="solid"/>
                    </a:lnT>
                  </a:tcPr>
                </a:tc>
              </a:tr>
              <a:tr h="1203325">
                <a:tc gridSpan="2"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相似性</a:t>
                      </a:r>
                      <a:endParaRPr lang="zh-CN" altLang="en-US" sz="28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>
                    <a:lnL w="38100" cmpd="sng">
                      <a:solidFill>
                        <a:schemeClr val="tx1"/>
                      </a:solidFill>
                      <a:prstDash val="solid"/>
                    </a:lnL>
                  </a:tcPr>
                </a:tc>
                <a:tc hMerge="1">
                  <a:tcPr/>
                </a:tc>
                <a:tc gridSpan="2">
                  <a:txBody>
                    <a:bodyPr wrap="square"/>
                    <a:lstStyle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8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①组成相同，分子式均为C</a:t>
                      </a:r>
                      <a:r>
                        <a:rPr lang="zh-CN" altLang="en-US" sz="2800" baseline="-250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zh-CN" altLang="en-US" sz="28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altLang="zh-CN" sz="2800" baseline="-250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2800" baseline="-250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28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altLang="zh-CN" sz="2800" baseline="-250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2800" baseline="-250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28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lang="zh-CN" altLang="en-US" sz="2800">
                          <a:solidFill>
                            <a:srgbClr val="FF0000"/>
                          </a:solidFill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互为同分异构体</a:t>
                      </a:r>
                      <a:r>
                        <a:rPr lang="zh-CN" altLang="en-US" sz="28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；</a:t>
                      </a:r>
                      <a:endParaRPr lang="zh-CN" altLang="en-US" sz="2800">
                        <a:latin typeface="Times New Roman" panose="02020603050405020304"/>
                        <a:ea typeface="华文中宋" panose="02010600040101010101" charset="-122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8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②都属于二糖，1mo</a:t>
                      </a:r>
                      <a:r>
                        <a:rPr lang="en-US" altLang="zh-CN" sz="28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zh-CN" altLang="en-US" sz="28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二糖水解后生成2mol单糖</a:t>
                      </a:r>
                      <a:endParaRPr lang="zh-CN" altLang="en-US" sz="2800">
                        <a:latin typeface="Times New Roman" panose="02020603050405020304"/>
                        <a:ea typeface="华文中宋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>
                    <a:lnR w="38100" cmpd="sng">
                      <a:solidFill>
                        <a:schemeClr val="tx1"/>
                      </a:solidFill>
                      <a:prstDash val="solid"/>
                    </a:lnR>
                  </a:tcPr>
                </a:tc>
                <a:tc hMerge="1">
                  <a:tcPr>
                    <a:lnR w="38100" cmpd="sng">
                      <a:solidFill>
                        <a:schemeClr val="tx1"/>
                      </a:solidFill>
                      <a:prstDash val="solid"/>
                    </a:lnR>
                  </a:tcPr>
                </a:tc>
              </a:tr>
              <a:tr h="805180">
                <a:tc rowSpan="3"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不同点</a:t>
                      </a:r>
                      <a:endParaRPr lang="zh-CN" altLang="en-US" sz="28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>
                    <a:lnL w="38100" cmpd="sng">
                      <a:solidFill>
                        <a:schemeClr val="tx1"/>
                      </a:solidFill>
                      <a:prstDash val="solid"/>
                    </a:lnL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官能团</a:t>
                      </a:r>
                      <a:endParaRPr lang="zh-CN" altLang="en-US" sz="28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/>
                </a:tc>
                <a:tc>
                  <a:txBody>
                    <a:bodyPr wrap="square"/>
                    <a:lstStyle/>
                    <a:p>
                      <a:pPr algn="l">
                        <a:buNone/>
                      </a:pPr>
                      <a:r>
                        <a:rPr lang="zh-CN" altLang="en-US" sz="2800">
                          <a:solidFill>
                            <a:srgbClr val="FF0000"/>
                          </a:solidFill>
                          <a:latin typeface="Times New Roman" panose="02020603050405020304"/>
                          <a:ea typeface="华文中宋" panose="02010600040101010101" charset="-122"/>
                        </a:rPr>
                        <a:t>不含醛基</a:t>
                      </a:r>
                      <a:r>
                        <a:rPr lang="zh-CN" altLang="en-US" sz="2800">
                          <a:latin typeface="Times New Roman" panose="02020603050405020304"/>
                          <a:ea typeface="华文中宋" panose="02010600040101010101" charset="-122"/>
                        </a:rPr>
                        <a:t>，是非还原糖</a:t>
                      </a:r>
                      <a:endParaRPr lang="zh-CN" altLang="en-US" sz="2800">
                        <a:latin typeface="Times New Roman" panose="02020603050405020304"/>
                        <a:ea typeface="华文中宋" panose="02010600040101010101" charset="-122"/>
                      </a:endParaRPr>
                    </a:p>
                  </a:txBody>
                  <a:tcPr vert="horz" anchor="ctr"/>
                </a:tc>
                <a:tc>
                  <a:txBody>
                    <a:bodyPr wrap="square"/>
                    <a:lstStyle/>
                    <a:p>
                      <a:pPr algn="l">
                        <a:buNone/>
                      </a:pPr>
                      <a:r>
                        <a:rPr lang="zh-CN" altLang="en-US" sz="2800">
                          <a:solidFill>
                            <a:srgbClr val="FF0000"/>
                          </a:solidFill>
                          <a:latin typeface="Times New Roman" panose="02020603050405020304"/>
                          <a:ea typeface="华文中宋" panose="02010600040101010101" charset="-122"/>
                        </a:rPr>
                        <a:t>含有醛基</a:t>
                      </a:r>
                      <a:r>
                        <a:rPr lang="zh-CN" altLang="en-US" sz="2800">
                          <a:latin typeface="Times New Roman" panose="02020603050405020304"/>
                          <a:ea typeface="华文中宋" panose="02010600040101010101" charset="-122"/>
                        </a:rPr>
                        <a:t>，是还原糖</a:t>
                      </a:r>
                      <a:endParaRPr lang="zh-CN" altLang="en-US" sz="2800">
                        <a:latin typeface="Times New Roman" panose="02020603050405020304"/>
                        <a:ea typeface="华文中宋" panose="02010600040101010101" charset="-122"/>
                      </a:endParaRPr>
                    </a:p>
                  </a:txBody>
                  <a:tcPr vert="horz" anchor="ctr">
                    <a:lnR w="38100" cmpd="sng">
                      <a:solidFill>
                        <a:schemeClr val="tx1"/>
                      </a:solidFill>
                      <a:prstDash val="solid"/>
                    </a:lnR>
                  </a:tcPr>
                </a:tc>
              </a:tr>
              <a:tr h="1265555">
                <a:tc vMerge="1">
                  <a:tcPr>
                    <a:lnL w="38100" cmpd="sng">
                      <a:solidFill>
                        <a:schemeClr val="tx1"/>
                      </a:solidFill>
                      <a:prstDash val="solid"/>
                    </a:ln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化学性质</a:t>
                      </a:r>
                      <a:endParaRPr lang="zh-CN" altLang="en-US" sz="28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/>
                </a:tc>
                <a:tc>
                  <a:txBody>
                    <a:bodyPr wrap="square"/>
                    <a:lstStyle/>
                    <a:p>
                      <a:pPr algn="l">
                        <a:buNone/>
                      </a:pPr>
                      <a:r>
                        <a:rPr lang="zh-CN" altLang="en-US" sz="28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不能发生银镜反应，也不能被新制的Cu</a:t>
                      </a:r>
                      <a:r>
                        <a:rPr lang="en-US" altLang="zh-CN" sz="28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altLang="en-US" sz="28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OH</a:t>
                      </a:r>
                      <a:r>
                        <a:rPr lang="en-US" altLang="zh-CN" sz="28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CN" altLang="en-US" sz="2800" baseline="-250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28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氧化</a:t>
                      </a:r>
                      <a:endParaRPr lang="zh-CN" altLang="en-US" sz="2800">
                        <a:latin typeface="Times New Roman" panose="02020603050405020304"/>
                        <a:ea typeface="华文中宋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/>
                </a:tc>
                <a:tc>
                  <a:txBody>
                    <a:bodyPr wrap="square"/>
                    <a:lstStyle/>
                    <a:p>
                      <a:pPr algn="l">
                        <a:buNone/>
                      </a:pPr>
                      <a:r>
                        <a:rPr lang="zh-CN" altLang="en-US" sz="28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能发生银镜反应，能被新制的Cu</a:t>
                      </a:r>
                      <a:r>
                        <a:rPr lang="en-US" altLang="zh-CN" sz="28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altLang="en-US" sz="28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OH</a:t>
                      </a:r>
                      <a:r>
                        <a:rPr lang="en-US" altLang="zh-CN" sz="28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CN" altLang="en-US" sz="2800" baseline="-250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2800">
                          <a:latin typeface="Times New Roman" panose="02020603050405020304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氧化</a:t>
                      </a:r>
                      <a:endParaRPr lang="zh-CN" altLang="en-US" sz="2800">
                        <a:latin typeface="Times New Roman" panose="02020603050405020304"/>
                        <a:ea typeface="华文中宋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>
                    <a:lnR w="38100" cmpd="sng">
                      <a:solidFill>
                        <a:schemeClr val="tx1"/>
                      </a:solidFill>
                      <a:prstDash val="solid"/>
                    </a:lnR>
                  </a:tcPr>
                </a:tc>
              </a:tr>
              <a:tr h="856615">
                <a:tc vMerge="1">
                  <a:tcPr>
                    <a:lnL w="38100" cmpd="sng">
                      <a:solidFill>
                        <a:schemeClr val="tx1"/>
                      </a:solidFill>
                      <a:prstDash val="solid"/>
                    </a:lnL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水解产物</a:t>
                      </a:r>
                      <a:endParaRPr lang="zh-CN" altLang="en-US" sz="28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vert="horz" anchor="ctr"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latin typeface="Times New Roman" panose="02020603050405020304"/>
                          <a:ea typeface="华文中宋" panose="02010600040101010101" charset="-122"/>
                        </a:rPr>
                        <a:t>葡萄糖和果糖</a:t>
                      </a:r>
                      <a:endParaRPr lang="zh-CN" altLang="en-US" sz="2800">
                        <a:latin typeface="Times New Roman" panose="02020603050405020304"/>
                        <a:ea typeface="华文中宋" panose="02010600040101010101" charset="-122"/>
                      </a:endParaRPr>
                    </a:p>
                  </a:txBody>
                  <a:tcPr vert="horz" anchor="ctr"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latin typeface="Times New Roman" panose="02020603050405020304"/>
                          <a:ea typeface="华文中宋" panose="02010600040101010101" charset="-122"/>
                        </a:rPr>
                        <a:t>葡萄糖</a:t>
                      </a:r>
                      <a:endParaRPr lang="zh-CN" altLang="en-US" sz="2800">
                        <a:latin typeface="Times New Roman" panose="02020603050405020304"/>
                        <a:ea typeface="华文中宋" panose="02010600040101010101" charset="-122"/>
                      </a:endParaRPr>
                    </a:p>
                  </a:txBody>
                  <a:tcPr vert="horz" anchor="ctr">
                    <a:lnR w="38100" cmpd="sng">
                      <a:solidFill>
                        <a:schemeClr val="tx1"/>
                      </a:solidFill>
                      <a:prstDash val="solid"/>
                    </a:lnR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 userDrawn="1">
            <p:custDataLst>
              <p:tags r:id="rId1"/>
            </p:custDataLst>
          </p:nvPr>
        </p:nvSpPr>
        <p:spPr>
          <a:xfrm>
            <a:off x="286385" y="273050"/>
            <a:ext cx="11616055" cy="6311900"/>
          </a:xfrm>
          <a:prstGeom prst="rect">
            <a:avLst/>
          </a:prstGeom>
          <a:solidFill>
            <a:schemeClr val="lt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1800" baseline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8" name="图片 1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7072603" y="4933186"/>
            <a:ext cx="4829835" cy="1651763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7877202" y="1061889"/>
            <a:ext cx="3505200" cy="777943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4400" b="1" spc="24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资料卡片</a:t>
            </a:r>
            <a:endParaRPr lang="zh-CN" altLang="en-US" sz="4400" b="1" spc="24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5"/>
            </p:custDataLst>
          </p:nvPr>
        </p:nvSpPr>
        <p:spPr>
          <a:xfrm>
            <a:off x="6541135" y="2144395"/>
            <a:ext cx="5118100" cy="365125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None/>
            </a:pPr>
            <a:r>
              <a:rPr lang="zh-CN" altLang="en-US" sz="2400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乳糖也是一种常见的二糖，主要存在于哺乳动物的乳汁中，可用于婴儿食品、糖果、药物等的生产。乳糖经发酵产生的乳酸是酸奶酸味的主要来源。部分人群由于肠道内缺乏乳糖酶导致乳糖消化吸收障碍，饮用牛奶后容易出现腹胀、腹泻等乳糖不耐受的症状。</a:t>
            </a:r>
            <a:endParaRPr lang="zh-CN" altLang="en-US" sz="2400" spc="2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椭圆 11"/>
          <p:cNvSpPr/>
          <p:nvPr>
            <p:custDataLst>
              <p:tags r:id="rId6"/>
            </p:custDataLst>
          </p:nvPr>
        </p:nvSpPr>
        <p:spPr>
          <a:xfrm>
            <a:off x="1742824" y="1281476"/>
            <a:ext cx="4233896" cy="4233896"/>
          </a:xfrm>
          <a:prstGeom prst="ellipse">
            <a:avLst/>
          </a:prstGeom>
          <a:pattFill prst="pct10">
            <a:fgClr>
              <a:schemeClr val="dk1">
                <a:lumMod val="65000"/>
                <a:lumOff val="35000"/>
              </a:schemeClr>
            </a:fgClr>
            <a:bgClr>
              <a:schemeClr val="l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3" name="PA-图片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497223" y="1130300"/>
            <a:ext cx="4233878" cy="4233912"/>
          </a:xfrm>
          <a:prstGeom prst="ellipse">
            <a:avLst/>
          </a:prstGeom>
        </p:spPr>
      </p:pic>
      <p:pic>
        <p:nvPicPr>
          <p:cNvPr id="14" name="PA-图片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497223" y="1130317"/>
            <a:ext cx="4233846" cy="4233878"/>
          </a:xfrm>
          <a:prstGeom prst="ellipse">
            <a:avLst/>
          </a:prstGeom>
        </p:spPr>
      </p:pic>
      <p:pic>
        <p:nvPicPr>
          <p:cNvPr id="16" name="PA-图片 7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497476" y="1130317"/>
            <a:ext cx="4233878" cy="4233878"/>
          </a:xfrm>
          <a:prstGeom prst="ellipse">
            <a:avLst/>
          </a:prstGeom>
        </p:spPr>
      </p:pic>
      <p:sp>
        <p:nvSpPr>
          <p:cNvPr id="26" name="PA-椭圆 15"/>
          <p:cNvSpPr/>
          <p:nvPr>
            <p:custDataLst>
              <p:tags r:id="rId13"/>
            </p:custDataLst>
          </p:nvPr>
        </p:nvSpPr>
        <p:spPr>
          <a:xfrm flipH="1">
            <a:off x="3549901" y="5595388"/>
            <a:ext cx="120968" cy="120968"/>
          </a:xfrm>
          <a:prstGeom prst="ellipse">
            <a:avLst/>
          </a:prstGeom>
          <a:solidFill>
            <a:schemeClr val="lt1">
              <a:lumMod val="85000"/>
            </a:schemeClr>
          </a:solidFill>
          <a:ln w="28575">
            <a:solidFill>
              <a:schemeClr val="l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PA-椭圆 19"/>
          <p:cNvSpPr/>
          <p:nvPr>
            <p:custDataLst>
              <p:tags r:id="rId14"/>
            </p:custDataLst>
          </p:nvPr>
        </p:nvSpPr>
        <p:spPr>
          <a:xfrm flipH="1">
            <a:off x="3819054" y="5595388"/>
            <a:ext cx="120968" cy="120968"/>
          </a:xfrm>
          <a:prstGeom prst="ellipse">
            <a:avLst/>
          </a:prstGeom>
          <a:solidFill>
            <a:schemeClr val="lt1">
              <a:lumMod val="85000"/>
            </a:schemeClr>
          </a:solidFill>
          <a:ln w="28575">
            <a:solidFill>
              <a:schemeClr val="l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PA-椭圆 15"/>
          <p:cNvSpPr/>
          <p:nvPr>
            <p:custDataLst>
              <p:tags r:id="rId15"/>
            </p:custDataLst>
          </p:nvPr>
        </p:nvSpPr>
        <p:spPr>
          <a:xfrm flipH="1">
            <a:off x="3280747" y="5595388"/>
            <a:ext cx="120968" cy="120968"/>
          </a:xfrm>
          <a:prstGeom prst="ellipse">
            <a:avLst/>
          </a:prstGeom>
          <a:solidFill>
            <a:schemeClr val="lt1">
              <a:lumMod val="85000"/>
            </a:schemeClr>
          </a:solidFill>
          <a:ln w="28575">
            <a:solidFill>
              <a:schemeClr val="l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6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*1.3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1.3"/>
                                          </p:val>
                                        </p:tav>
                                      </p:tavLst>
                                    </p:anim>
                                    <p:animClr clrSpc="rgb" dir="cw">
                                      <p:cBhvr>
                                        <p:cTn id="8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rgb r="100000" g="0" b="0"/>
                                      </p:by>
                                    </p:animClr>
                                    <p:set>
                                      <p:cBhvr>
                                        <p:cTn id="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set>
                                      <p:cBhvr>
                                        <p:cTn id="1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6E6E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20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1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1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1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Clr clrSpc="rgb" dir="cw">
                                      <p:cBhvr>
                                        <p:cTn id="22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D9D9"/>
                                      </p:to>
                                    </p:animClr>
                                    <p:set>
                                      <p:cBhvr>
                                        <p:cTn id="2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set>
                                      <p:cBhvr>
                                        <p:cTn id="2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26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*1.3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1.3"/>
                                          </p:val>
                                        </p:tav>
                                      </p:tavLst>
                                    </p:anim>
                                    <p:animClr clrSpc="rgb" dir="cw">
                                      <p:cBhvr>
                                        <p:cTn id="28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rgb r="100000" g="0" b="0"/>
                                      </p:by>
                                    </p:animClr>
                                    <p:set>
                                      <p:cBhvr>
                                        <p:cTn id="2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set>
                                      <p:cBhvr>
                                        <p:cTn id="3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6E6E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3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1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38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1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Clr clrSpc="rgb" dir="cw">
                                      <p:cBhvr>
                                        <p:cTn id="3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D9D9"/>
                                      </p:to>
                                    </p:animClr>
                                    <p:set>
                                      <p:cBhvr>
                                        <p:cTn id="4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set>
                                      <p:cBhvr>
                                        <p:cTn id="41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4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*1.3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4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1.3"/>
                                          </p:val>
                                        </p:tav>
                                      </p:tavLst>
                                    </p:anim>
                                    <p:animClr clrSpc="rgb" dir="cw">
                                      <p:cBhvr>
                                        <p:cTn id="45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rgb r="100000" g="0" b="0"/>
                                      </p:by>
                                    </p:animClr>
                                    <p:set>
                                      <p:cBhvr>
                                        <p:cTn id="4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set>
                                      <p:cBhvr>
                                        <p:cTn id="4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6E6E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7" grpId="0" animBg="1"/>
      <p:bldP spid="30" grpId="0" animBg="1"/>
      <p:bldP spid="30" grpId="1" animBg="1"/>
    </p:bldLst>
  </p:timing>
</p:sld>
</file>

<file path=ppt/tags/tag1.xml><?xml version="1.0" encoding="utf-8"?>
<p:tagLst xmlns:p="http://schemas.openxmlformats.org/presentationml/2006/main">
  <p:tag name="AS_UNIQUEID" val="5943"/>
</p:tagLst>
</file>

<file path=ppt/tags/tag10.xml><?xml version="1.0" encoding="utf-8"?>
<p:tagLst xmlns:p="http://schemas.openxmlformats.org/presentationml/2006/main">
  <p:tag name="AS_UNIQUEID" val="5952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4"/>
  <p:tag name="KSO_WM_UNIT_FILL_TYPE" val="1"/>
  <p:tag name="KSO_WM_UNIT_HIGHLIGHT" val="0"/>
  <p:tag name="KSO_WM_UNIT_ID" val="diagram20203749_1*i*1"/>
  <p:tag name="KSO_WM_UNIT_INDEX" val="1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00.xml><?xml version="1.0" encoding="utf-8"?>
<p:tagLst xmlns:p="http://schemas.openxmlformats.org/presentationml/2006/main">
  <p:tag name="AS_UNIQUEID" val="6050"/>
</p:tagLst>
</file>

<file path=ppt/tags/tag101.xml><?xml version="1.0" encoding="utf-8"?>
<p:tagLst xmlns:p="http://schemas.openxmlformats.org/presentationml/2006/main">
  <p:tag name="AS_UNIQUEID" val="6051"/>
</p:tagLst>
</file>

<file path=ppt/tags/tag102.xml><?xml version="1.0" encoding="utf-8"?>
<p:tagLst xmlns:p="http://schemas.openxmlformats.org/presentationml/2006/main">
  <p:tag name="AS_UNIQUEID" val="6053"/>
</p:tagLst>
</file>

<file path=ppt/tags/tag103.xml><?xml version="1.0" encoding="utf-8"?>
<p:tagLst xmlns:p="http://schemas.openxmlformats.org/presentationml/2006/main">
  <p:tag name="AS_UNIQUEID" val="6054"/>
</p:tagLst>
</file>

<file path=ppt/tags/tag104.xml><?xml version="1.0" encoding="utf-8"?>
<p:tagLst xmlns:p="http://schemas.openxmlformats.org/presentationml/2006/main">
  <p:tag name="AS_UNIQUEID" val="6055"/>
</p:tagLst>
</file>

<file path=ppt/tags/tag105.xml><?xml version="1.0" encoding="utf-8"?>
<p:tagLst xmlns:p="http://schemas.openxmlformats.org/presentationml/2006/main">
  <p:tag name="AS_UNIQUEID" val="6056"/>
</p:tagLst>
</file>

<file path=ppt/tags/tag106.xml><?xml version="1.0" encoding="utf-8"?>
<p:tagLst xmlns:p="http://schemas.openxmlformats.org/presentationml/2006/main">
  <p:tag name="AS_UNIQUEID" val="6057"/>
</p:tagLst>
</file>

<file path=ppt/tags/tag107.xml><?xml version="1.0" encoding="utf-8"?>
<p:tagLst xmlns:p="http://schemas.openxmlformats.org/presentationml/2006/main">
  <p:tag name="AS_UNIQUEID" val="6059"/>
</p:tagLst>
</file>

<file path=ppt/tags/tag108.xml><?xml version="1.0" encoding="utf-8"?>
<p:tagLst xmlns:p="http://schemas.openxmlformats.org/presentationml/2006/main">
  <p:tag name="AS_UNIQUEID" val="6060"/>
</p:tagLst>
</file>

<file path=ppt/tags/tag109.xml><?xml version="1.0" encoding="utf-8"?>
<p:tagLst xmlns:p="http://schemas.openxmlformats.org/presentationml/2006/main">
  <p:tag name="AS_UNIQUEID" val="6061"/>
</p:tagLst>
</file>

<file path=ppt/tags/tag11.xml><?xml version="1.0" encoding="utf-8"?>
<p:tagLst xmlns:p="http://schemas.openxmlformats.org/presentationml/2006/main">
  <p:tag name="AS_UNIQUEID" val="5953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BACK_SCHEMECOLOR_INDEX" val="5"/>
  <p:tag name="KSO_WM_UNIT_FILL_BACK_SCHEMECOLOR_INDEX_BRIGHTNESS" val="0.6"/>
  <p:tag name="KSO_WM_UNIT_FILL_FORE_SCHEMECOLOR_INDEX" val="7"/>
  <p:tag name="KSO_WM_UNIT_FILL_FORE_SCHEMECOLOR_INDEX_BRIGHTNESS" val="0.8"/>
  <p:tag name="KSO_WM_UNIT_FILL_TYPE" val="2"/>
  <p:tag name="KSO_WM_UNIT_HIGHLIGHT" val="0"/>
  <p:tag name="KSO_WM_UNIT_ID" val="diagram20203749_1*i*2"/>
  <p:tag name="KSO_WM_UNIT_INDEX" val="2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10.xml><?xml version="1.0" encoding="utf-8"?>
<p:tagLst xmlns:p="http://schemas.openxmlformats.org/presentationml/2006/main">
  <p:tag name="AS_UNIQUEID" val="6062"/>
</p:tagLst>
</file>

<file path=ppt/tags/tag111.xml><?xml version="1.0" encoding="utf-8"?>
<p:tagLst xmlns:p="http://schemas.openxmlformats.org/presentationml/2006/main">
  <p:tag name="AS_UNIQUEID" val="6063"/>
</p:tagLst>
</file>

<file path=ppt/tags/tag112.xml><?xml version="1.0" encoding="utf-8"?>
<p:tagLst xmlns:p="http://schemas.openxmlformats.org/presentationml/2006/main">
  <p:tag name="AS_UNIQUEID" val="6064"/>
</p:tagLst>
</file>

<file path=ppt/tags/tag113.xml><?xml version="1.0" encoding="utf-8"?>
<p:tagLst xmlns:p="http://schemas.openxmlformats.org/presentationml/2006/main">
  <p:tag name="AS_UNIQUEID" val="6066"/>
</p:tagLst>
</file>

<file path=ppt/tags/tag114.xml><?xml version="1.0" encoding="utf-8"?>
<p:tagLst xmlns:p="http://schemas.openxmlformats.org/presentationml/2006/main">
  <p:tag name="AS_UNIQUEID" val="6067"/>
</p:tagLst>
</file>

<file path=ppt/tags/tag115.xml><?xml version="1.0" encoding="utf-8"?>
<p:tagLst xmlns:p="http://schemas.openxmlformats.org/presentationml/2006/main">
  <p:tag name="AS_UNIQUEID" val="6068"/>
</p:tagLst>
</file>

<file path=ppt/tags/tag116.xml><?xml version="1.0" encoding="utf-8"?>
<p:tagLst xmlns:p="http://schemas.openxmlformats.org/presentationml/2006/main">
  <p:tag name="AS_UNIQUEID" val="6069"/>
</p:tagLst>
</file>

<file path=ppt/tags/tag117.xml><?xml version="1.0" encoding="utf-8"?>
<p:tagLst xmlns:p="http://schemas.openxmlformats.org/presentationml/2006/main">
  <p:tag name="AS_UNIQUEID" val="6070"/>
</p:tagLst>
</file>

<file path=ppt/tags/tag118.xml><?xml version="1.0" encoding="utf-8"?>
<p:tagLst xmlns:p="http://schemas.openxmlformats.org/presentationml/2006/main">
  <p:tag name="AS_UNIQUEID" val="6071"/>
</p:tagLst>
</file>

<file path=ppt/tags/tag119.xml><?xml version="1.0" encoding="utf-8"?>
<p:tagLst xmlns:p="http://schemas.openxmlformats.org/presentationml/2006/main">
  <p:tag name="AS_UNIQUEID" val="6072"/>
</p:tagLst>
</file>

<file path=ppt/tags/tag12.xml><?xml version="1.0" encoding="utf-8"?>
<p:tagLst xmlns:p="http://schemas.openxmlformats.org/presentationml/2006/main">
  <p:tag name="AS_UNIQUEID" val="5954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BACK_SCHEMECOLOR_INDEX" val="14"/>
  <p:tag name="KSO_WM_UNIT_FILL_BACK_SCHEMECOLOR_INDEX_BRIGHTNESS" val="0"/>
  <p:tag name="KSO_WM_UNIT_FILL_FORE_SCHEMECOLOR_INDEX" val="5"/>
  <p:tag name="KSO_WM_UNIT_FILL_FORE_SCHEMECOLOR_INDEX_BRIGHTNESS" val="0.4"/>
  <p:tag name="KSO_WM_UNIT_FILL_TYPE" val="2"/>
  <p:tag name="KSO_WM_UNIT_HIGHLIGHT" val="0"/>
  <p:tag name="KSO_WM_UNIT_ID" val="diagram20203749_1*i*3"/>
  <p:tag name="KSO_WM_UNIT_INDEX" val="3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20.xml><?xml version="1.0" encoding="utf-8"?>
<p:tagLst xmlns:p="http://schemas.openxmlformats.org/presentationml/2006/main">
  <p:tag name="AS_UNIQUEID" val="6073"/>
</p:tagLst>
</file>

<file path=ppt/tags/tag121.xml><?xml version="1.0" encoding="utf-8"?>
<p:tagLst xmlns:p="http://schemas.openxmlformats.org/presentationml/2006/main">
  <p:tag name="AS_UNIQUEID" val="6075"/>
</p:tagLst>
</file>

<file path=ppt/tags/tag122.xml><?xml version="1.0" encoding="utf-8"?>
<p:tagLst xmlns:p="http://schemas.openxmlformats.org/presentationml/2006/main">
  <p:tag name="AS_UNIQUEID" val="6076"/>
</p:tagLst>
</file>

<file path=ppt/tags/tag123.xml><?xml version="1.0" encoding="utf-8"?>
<p:tagLst xmlns:p="http://schemas.openxmlformats.org/presentationml/2006/main">
  <p:tag name="AS_UNIQUEID" val="6077"/>
</p:tagLst>
</file>

<file path=ppt/tags/tag124.xml><?xml version="1.0" encoding="utf-8"?>
<p:tagLst xmlns:p="http://schemas.openxmlformats.org/presentationml/2006/main">
  <p:tag name="AS_UNIQUEID" val="6078"/>
</p:tagLst>
</file>

<file path=ppt/tags/tag125.xml><?xml version="1.0" encoding="utf-8"?>
<p:tagLst xmlns:p="http://schemas.openxmlformats.org/presentationml/2006/main">
  <p:tag name="AS_UNIQUEID" val="6080"/>
</p:tagLst>
</file>

<file path=ppt/tags/tag126.xml><?xml version="1.0" encoding="utf-8"?>
<p:tagLst xmlns:p="http://schemas.openxmlformats.org/presentationml/2006/main">
  <p:tag name="AS_UNIQUEID" val="6081"/>
</p:tagLst>
</file>

<file path=ppt/tags/tag127.xml><?xml version="1.0" encoding="utf-8"?>
<p:tagLst xmlns:p="http://schemas.openxmlformats.org/presentationml/2006/main">
  <p:tag name="AS_UNIQUEID" val="6082"/>
</p:tagLst>
</file>

<file path=ppt/tags/tag128.xml><?xml version="1.0" encoding="utf-8"?>
<p:tagLst xmlns:p="http://schemas.openxmlformats.org/presentationml/2006/main">
  <p:tag name="AS_UNIQUEID" val="6083"/>
</p:tagLst>
</file>

<file path=ppt/tags/tag129.xml><?xml version="1.0" encoding="utf-8"?>
<p:tagLst xmlns:p="http://schemas.openxmlformats.org/presentationml/2006/main">
  <p:tag name="AS_UNIQUEID" val="6084"/>
</p:tagLst>
</file>

<file path=ppt/tags/tag13.xml><?xml version="1.0" encoding="utf-8"?>
<p:tagLst xmlns:p="http://schemas.openxmlformats.org/presentationml/2006/main">
  <p:tag name="AS_UNIQUEID" val="5955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4"/>
  <p:tag name="KSO_WM_UNIT_FILL_TYPE" val="1"/>
  <p:tag name="KSO_WM_UNIT_HIGHLIGHT" val="0"/>
  <p:tag name="KSO_WM_UNIT_ID" val="diagram20203749_1*i*5"/>
  <p:tag name="KSO_WM_UNIT_INDEX" val="5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30.xml><?xml version="1.0" encoding="utf-8"?>
<p:tagLst xmlns:p="http://schemas.openxmlformats.org/presentationml/2006/main">
  <p:tag name="AS_UNIQUEID" val="6085"/>
</p:tagLst>
</file>

<file path=ppt/tags/tag131.xml><?xml version="1.0" encoding="utf-8"?>
<p:tagLst xmlns:p="http://schemas.openxmlformats.org/presentationml/2006/main">
  <p:tag name="AS_UNIQUEID" val="6086"/>
</p:tagLst>
</file>

<file path=ppt/tags/tag132.xml><?xml version="1.0" encoding="utf-8"?>
<p:tagLst xmlns:p="http://schemas.openxmlformats.org/presentationml/2006/main">
  <p:tag name="AS_UNIQUEID" val="6087"/>
</p:tagLst>
</file>

<file path=ppt/tags/tag133.xml><?xml version="1.0" encoding="utf-8"?>
<p:tagLst xmlns:p="http://schemas.openxmlformats.org/presentationml/2006/main">
  <p:tag name="AS_UNIQUEID" val="6088"/>
</p:tagLst>
</file>

<file path=ppt/tags/tag134.xml><?xml version="1.0" encoding="utf-8"?>
<p:tagLst xmlns:p="http://schemas.openxmlformats.org/presentationml/2006/main">
  <p:tag name="AS_UNIQUEID" val="6090"/>
</p:tagLst>
</file>

<file path=ppt/tags/tag135.xml><?xml version="1.0" encoding="utf-8"?>
<p:tagLst xmlns:p="http://schemas.openxmlformats.org/presentationml/2006/main">
  <p:tag name="AS_UNIQUEID" val="6091"/>
</p:tagLst>
</file>

<file path=ppt/tags/tag136.xml><?xml version="1.0" encoding="utf-8"?>
<p:tagLst xmlns:p="http://schemas.openxmlformats.org/presentationml/2006/main">
  <p:tag name="AS_UNIQUEID" val="6092"/>
</p:tagLst>
</file>

<file path=ppt/tags/tag137.xml><?xml version="1.0" encoding="utf-8"?>
<p:tagLst xmlns:p="http://schemas.openxmlformats.org/presentationml/2006/main">
  <p:tag name="AS_UNIQUEID" val="6093"/>
</p:tagLst>
</file>

<file path=ppt/tags/tag138.xml><?xml version="1.0" encoding="utf-8"?>
<p:tagLst xmlns:p="http://schemas.openxmlformats.org/presentationml/2006/main">
  <p:tag name="AS_UNIQUEID" val="6094"/>
</p:tagLst>
</file>

<file path=ppt/tags/tag139.xml><?xml version="1.0" encoding="utf-8"?>
<p:tagLst xmlns:p="http://schemas.openxmlformats.org/presentationml/2006/main">
  <p:tag name="AS_UNIQUEID" val="6095"/>
</p:tagLst>
</file>

<file path=ppt/tags/tag14.xml><?xml version="1.0" encoding="utf-8"?>
<p:tagLst xmlns:p="http://schemas.openxmlformats.org/presentationml/2006/main">
  <p:tag name="AS_UNIQUEID" val="5956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03749_1*i*4"/>
  <p:tag name="KSO_WM_UNIT_INDEX" val="4"/>
  <p:tag name="KSO_WM_UNIT_LAYERLEVEL" val="1"/>
  <p:tag name="KSO_WM_UNIT_LINE_FILL_TYPE" val="2"/>
  <p:tag name="KSO_WM_UNIT_LINE_FORE_SCHEMECOLOR_INDEX" val="5"/>
  <p:tag name="KSO_WM_UNIT_LINE_FORE_SCHEMECOLOR_INDEX_BRIGHTNESS" val="0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40.xml><?xml version="1.0" encoding="utf-8"?>
<p:tagLst xmlns:p="http://schemas.openxmlformats.org/presentationml/2006/main">
  <p:tag name="AS_UNIQUEID" val="6097"/>
</p:tagLst>
</file>

<file path=ppt/tags/tag141.xml><?xml version="1.0" encoding="utf-8"?>
<p:tagLst xmlns:p="http://schemas.openxmlformats.org/presentationml/2006/main">
  <p:tag name="AS_UNIQUEID" val="6098"/>
</p:tagLst>
</file>

<file path=ppt/tags/tag142.xml><?xml version="1.0" encoding="utf-8"?>
<p:tagLst xmlns:p="http://schemas.openxmlformats.org/presentationml/2006/main">
  <p:tag name="AS_UNIQUEID" val="6099"/>
</p:tagLst>
</file>

<file path=ppt/tags/tag143.xml><?xml version="1.0" encoding="utf-8"?>
<p:tagLst xmlns:p="http://schemas.openxmlformats.org/presentationml/2006/main">
  <p:tag name="AS_UNIQUEID" val="6100"/>
</p:tagLst>
</file>

<file path=ppt/tags/tag144.xml><?xml version="1.0" encoding="utf-8"?>
<p:tagLst xmlns:p="http://schemas.openxmlformats.org/presentationml/2006/main">
  <p:tag name="AS_UNIQUEID" val="6101"/>
</p:tagLst>
</file>

<file path=ppt/tags/tag145.xml><?xml version="1.0" encoding="utf-8"?>
<p:tagLst xmlns:p="http://schemas.openxmlformats.org/presentationml/2006/main">
  <p:tag name="AS_UNIQUEID" val="6102"/>
</p:tagLst>
</file>

<file path=ppt/tags/tag146.xml><?xml version="1.0" encoding="utf-8"?>
<p:tagLst xmlns:p="http://schemas.openxmlformats.org/presentationml/2006/main">
  <p:tag name="AS_UNIQUEID" val="6104"/>
</p:tagLst>
</file>

<file path=ppt/tags/tag147.xml><?xml version="1.0" encoding="utf-8"?>
<p:tagLst xmlns:p="http://schemas.openxmlformats.org/presentationml/2006/main">
  <p:tag name="AS_UNIQUEID" val="6105"/>
</p:tagLst>
</file>

<file path=ppt/tags/tag148.xml><?xml version="1.0" encoding="utf-8"?>
<p:tagLst xmlns:p="http://schemas.openxmlformats.org/presentationml/2006/main">
  <p:tag name="AS_UNIQUEID" val="6106"/>
</p:tagLst>
</file>

<file path=ppt/tags/tag149.xml><?xml version="1.0" encoding="utf-8"?>
<p:tagLst xmlns:p="http://schemas.openxmlformats.org/presentationml/2006/main">
  <p:tag name="AS_UNIQUEID" val="6107"/>
</p:tagLst>
</file>

<file path=ppt/tags/tag15.xml><?xml version="1.0" encoding="utf-8"?>
<p:tagLst xmlns:p="http://schemas.openxmlformats.org/presentationml/2006/main">
  <p:tag name="AS_UNIQUEID" val="5957"/>
  <p:tag name="KSO_WM_BEAUTIFY_FLAG" val="#wm#"/>
  <p:tag name="KSO_WM_TAG_VERSION" val="1.0"/>
  <p:tag name="KSO_WM_TEMPLATE_CATEGORY" val="diagram"/>
  <p:tag name="KSO_WM_TEMPLATE_INDEX" val="20203749"/>
  <p:tag name="KSO_WM_UNIT_COLOR_SCHEME_PARENT_PAGE" val="0_1"/>
  <p:tag name="KSO_WM_UNIT_COLOR_SCHEME_SHAPE_ID" val="16"/>
  <p:tag name="KSO_WM_UNIT_COMPATIBLE" val="0"/>
  <p:tag name="KSO_WM_UNIT_DIAGRAM_ISNUMVISUAL" val="0"/>
  <p:tag name="KSO_WM_UNIT_DIAGRAM_ISREFERUNIT" val="0"/>
  <p:tag name="KSO_WM_UNIT_HIGHLIGHT" val="0"/>
  <p:tag name="KSO_WM_UNIT_ID" val="diagram20203749_1*f*1"/>
  <p:tag name="KSO_WM_UNIT_INDEX" val="1"/>
  <p:tag name="KSO_WM_UNIT_ISCONTENTSTITLE" val="0"/>
  <p:tag name="KSO_WM_UNIT_LAYERLEVEL" val="1"/>
  <p:tag name="KSO_WM_UNIT_NOCLEAR" val="0"/>
  <p:tag name="KSO_WM_UNIT_PRESET_TEXT" val="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EXT_PART_ID_V2" val="a-1-2"/>
  <p:tag name="KSO_WM_UNIT_TYPE" val="f"/>
  <p:tag name="KSO_WM_UNIT_VALUE" val="32"/>
</p:tagLst>
</file>

<file path=ppt/tags/tag150.xml><?xml version="1.0" encoding="utf-8"?>
<p:tagLst xmlns:p="http://schemas.openxmlformats.org/presentationml/2006/main">
  <p:tag name="AS_UNIQUEID" val="6108"/>
</p:tagLst>
</file>

<file path=ppt/tags/tag151.xml><?xml version="1.0" encoding="utf-8"?>
<p:tagLst xmlns:p="http://schemas.openxmlformats.org/presentationml/2006/main">
  <p:tag name="AS_UNIQUEID" val="6110"/>
</p:tagLst>
</file>

<file path=ppt/tags/tag152.xml><?xml version="1.0" encoding="utf-8"?>
<p:tagLst xmlns:p="http://schemas.openxmlformats.org/presentationml/2006/main">
  <p:tag name="AS_UNIQUEID" val="6111"/>
</p:tagLst>
</file>

<file path=ppt/tags/tag153.xml><?xml version="1.0" encoding="utf-8"?>
<p:tagLst xmlns:p="http://schemas.openxmlformats.org/presentationml/2006/main">
  <p:tag name="AS_UNIQUEID" val="6112"/>
</p:tagLst>
</file>

<file path=ppt/tags/tag154.xml><?xml version="1.0" encoding="utf-8"?>
<p:tagLst xmlns:p="http://schemas.openxmlformats.org/presentationml/2006/main">
  <p:tag name="AS_UNIQUEID" val="6113"/>
</p:tagLst>
</file>

<file path=ppt/tags/tag155.xml><?xml version="1.0" encoding="utf-8"?>
<p:tagLst xmlns:p="http://schemas.openxmlformats.org/presentationml/2006/main">
  <p:tag name="AS_UNIQUEID" val="6114"/>
</p:tagLst>
</file>

<file path=ppt/tags/tag156.xml><?xml version="1.0" encoding="utf-8"?>
<p:tagLst xmlns:p="http://schemas.openxmlformats.org/presentationml/2006/main">
  <p:tag name="AS_UNIQUEID" val="462"/>
</p:tagLst>
</file>

<file path=ppt/tags/tag157.xml><?xml version="1.0" encoding="utf-8"?>
<p:tagLst xmlns:p="http://schemas.openxmlformats.org/presentationml/2006/main">
  <p:tag name="AS_UNIQUEID" val="463"/>
</p:tagLst>
</file>

<file path=ppt/tags/tag158.xml><?xml version="1.0" encoding="utf-8"?>
<p:tagLst xmlns:p="http://schemas.openxmlformats.org/presentationml/2006/main">
  <p:tag name="AS_UNIQUEID" val="464"/>
</p:tagLst>
</file>

<file path=ppt/tags/tag159.xml><?xml version="1.0" encoding="utf-8"?>
<p:tagLst xmlns:p="http://schemas.openxmlformats.org/presentationml/2006/main">
  <p:tag name="AS_UNIQUEID" val="465"/>
</p:tagLst>
</file>

<file path=ppt/tags/tag16.xml><?xml version="1.0" encoding="utf-8"?>
<p:tagLst xmlns:p="http://schemas.openxmlformats.org/presentationml/2006/main">
  <p:tag name="AS_UNIQUEID" val="5959"/>
</p:tagLst>
</file>

<file path=ppt/tags/tag160.xml><?xml version="1.0" encoding="utf-8"?>
<p:tagLst xmlns:p="http://schemas.openxmlformats.org/presentationml/2006/main">
  <p:tag name="AS_UNIQUEID" val="466"/>
</p:tagLst>
</file>

<file path=ppt/tags/tag161.xml><?xml version="1.0" encoding="utf-8"?>
<p:tagLst xmlns:p="http://schemas.openxmlformats.org/presentationml/2006/main">
  <p:tag name="AS_UNIQUEID" val="534"/>
</p:tagLst>
</file>

<file path=ppt/tags/tag162.xml><?xml version="1.0" encoding="utf-8"?>
<p:tagLst xmlns:p="http://schemas.openxmlformats.org/presentationml/2006/main">
  <p:tag name="AS_UNIQUEID" val="535"/>
</p:tagLst>
</file>

<file path=ppt/tags/tag163.xml><?xml version="1.0" encoding="utf-8"?>
<p:tagLst xmlns:p="http://schemas.openxmlformats.org/presentationml/2006/main">
  <p:tag name="AS_UNIQUEID" val="536"/>
</p:tagLst>
</file>

<file path=ppt/tags/tag164.xml><?xml version="1.0" encoding="utf-8"?>
<p:tagLst xmlns:p="http://schemas.openxmlformats.org/presentationml/2006/main">
  <p:tag name="AS_UNIQUEID" val="537"/>
</p:tagLst>
</file>

<file path=ppt/tags/tag165.xml><?xml version="1.0" encoding="utf-8"?>
<p:tagLst xmlns:p="http://schemas.openxmlformats.org/presentationml/2006/main">
  <p:tag name="AS_UNIQUEID" val="538"/>
</p:tagLst>
</file>

<file path=ppt/tags/tag166.xml><?xml version="1.0" encoding="utf-8"?>
<p:tagLst xmlns:p="http://schemas.openxmlformats.org/presentationml/2006/main">
  <p:tag name="AS_UNIQUEID" val="3877"/>
</p:tagLst>
</file>

<file path=ppt/tags/tag167.xml><?xml version="1.0" encoding="utf-8"?>
<p:tagLst xmlns:p="http://schemas.openxmlformats.org/presentationml/2006/main">
  <p:tag name="AS_UNIQUEID" val="3878"/>
</p:tagLst>
</file>

<file path=ppt/tags/tag168.xml><?xml version="1.0" encoding="utf-8"?>
<p:tagLst xmlns:p="http://schemas.openxmlformats.org/presentationml/2006/main">
  <p:tag name="AS_UNIQUEID" val="3879"/>
</p:tagLst>
</file>

<file path=ppt/tags/tag169.xml><?xml version="1.0" encoding="utf-8"?>
<p:tagLst xmlns:p="http://schemas.openxmlformats.org/presentationml/2006/main">
  <p:tag name="AS_UNIQUEID" val="3880"/>
</p:tagLst>
</file>

<file path=ppt/tags/tag17.xml><?xml version="1.0" encoding="utf-8"?>
<p:tagLst xmlns:p="http://schemas.openxmlformats.org/presentationml/2006/main">
  <p:tag name="AS_UNIQUEID" val="5960"/>
</p:tagLst>
</file>

<file path=ppt/tags/tag170.xml><?xml version="1.0" encoding="utf-8"?>
<p:tagLst xmlns:p="http://schemas.openxmlformats.org/presentationml/2006/main">
  <p:tag name="AS_UNIQUEID" val="3881"/>
</p:tagLst>
</file>

<file path=ppt/tags/tag171.xml><?xml version="1.0" encoding="utf-8"?>
<p:tagLst xmlns:p="http://schemas.openxmlformats.org/presentationml/2006/main">
  <p:tag name="AS_UNIQUEID" val="3882"/>
</p:tagLst>
</file>

<file path=ppt/tags/tag172.xml><?xml version="1.0" encoding="utf-8"?>
<p:tagLst xmlns:p="http://schemas.openxmlformats.org/presentationml/2006/main">
  <p:tag name="AS_UNIQUEID" val="3883"/>
</p:tagLst>
</file>

<file path=ppt/tags/tag173.xml><?xml version="1.0" encoding="utf-8"?>
<p:tagLst xmlns:p="http://schemas.openxmlformats.org/presentationml/2006/main">
  <p:tag name="AS_UNIQUEID" val="100"/>
</p:tagLst>
</file>

<file path=ppt/tags/tag174.xml><?xml version="1.0" encoding="utf-8"?>
<p:tagLst xmlns:p="http://schemas.openxmlformats.org/presentationml/2006/main">
  <p:tag name="AS_UNIQUEID" val="101"/>
</p:tagLst>
</file>

<file path=ppt/tags/tag175.xml><?xml version="1.0" encoding="utf-8"?>
<p:tagLst xmlns:p="http://schemas.openxmlformats.org/presentationml/2006/main">
  <p:tag name="AS_UNIQUEID" val="102"/>
</p:tagLst>
</file>

<file path=ppt/tags/tag176.xml><?xml version="1.0" encoding="utf-8"?>
<p:tagLst xmlns:p="http://schemas.openxmlformats.org/presentationml/2006/main">
  <p:tag name="AS_UNIQUEID" val="103"/>
</p:tagLst>
</file>

<file path=ppt/tags/tag177.xml><?xml version="1.0" encoding="utf-8"?>
<p:tagLst xmlns:p="http://schemas.openxmlformats.org/presentationml/2006/main">
  <p:tag name="AS_UNIQUEID" val="104"/>
</p:tagLst>
</file>

<file path=ppt/tags/tag178.xml><?xml version="1.0" encoding="utf-8"?>
<p:tagLst xmlns:p="http://schemas.openxmlformats.org/presentationml/2006/main">
  <p:tag name="AS_UNIQUEID" val="6120"/>
</p:tagLst>
</file>

<file path=ppt/tags/tag179.xml><?xml version="1.0" encoding="utf-8"?>
<p:tagLst xmlns:p="http://schemas.openxmlformats.org/presentationml/2006/main">
  <p:tag name="AS_UNIQUEID" val="6121"/>
</p:tagLst>
</file>

<file path=ppt/tags/tag18.xml><?xml version="1.0" encoding="utf-8"?>
<p:tagLst xmlns:p="http://schemas.openxmlformats.org/presentationml/2006/main">
  <p:tag name="AS_UNIQUEID" val="5961"/>
</p:tagLst>
</file>

<file path=ppt/tags/tag180.xml><?xml version="1.0" encoding="utf-8"?>
<p:tagLst xmlns:p="http://schemas.openxmlformats.org/presentationml/2006/main">
  <p:tag name="AS_UNIQUEID" val="6122"/>
</p:tagLst>
</file>

<file path=ppt/tags/tag181.xml><?xml version="1.0" encoding="utf-8"?>
<p:tagLst xmlns:p="http://schemas.openxmlformats.org/presentationml/2006/main">
  <p:tag name="AS_UNIQUEID" val="6123"/>
</p:tagLst>
</file>

<file path=ppt/tags/tag182.xml><?xml version="1.0" encoding="utf-8"?>
<p:tagLst xmlns:p="http://schemas.openxmlformats.org/presentationml/2006/main">
  <p:tag name="AS_UNIQUEID" val="3837"/>
</p:tagLst>
</file>

<file path=ppt/tags/tag183.xml><?xml version="1.0" encoding="utf-8"?>
<p:tagLst xmlns:p="http://schemas.openxmlformats.org/presentationml/2006/main">
  <p:tag name="AS_UNIQUEID" val="3838"/>
</p:tagLst>
</file>

<file path=ppt/tags/tag184.xml><?xml version="1.0" encoding="utf-8"?>
<p:tagLst xmlns:p="http://schemas.openxmlformats.org/presentationml/2006/main">
  <p:tag name="AS_UNIQUEID" val="3839"/>
</p:tagLst>
</file>

<file path=ppt/tags/tag185.xml><?xml version="1.0" encoding="utf-8"?>
<p:tagLst xmlns:p="http://schemas.openxmlformats.org/presentationml/2006/main">
  <p:tag name="AS_UNIQUEID" val="3840"/>
</p:tagLst>
</file>

<file path=ppt/tags/tag186.xml><?xml version="1.0" encoding="utf-8"?>
<p:tagLst xmlns:p="http://schemas.openxmlformats.org/presentationml/2006/main">
  <p:tag name="AS_UNIQUEID" val="3841"/>
</p:tagLst>
</file>

<file path=ppt/tags/tag187.xml><?xml version="1.0" encoding="utf-8"?>
<p:tagLst xmlns:p="http://schemas.openxmlformats.org/presentationml/2006/main">
  <p:tag name="AS_UNIQUEID" val="3842"/>
</p:tagLst>
</file>

<file path=ppt/tags/tag188.xml><?xml version="1.0" encoding="utf-8"?>
<p:tagLst xmlns:p="http://schemas.openxmlformats.org/presentationml/2006/main">
  <p:tag name="AS_UNIQUEID" val="3843"/>
</p:tagLst>
</file>

<file path=ppt/tags/tag189.xml><?xml version="1.0" encoding="utf-8"?>
<p:tagLst xmlns:p="http://schemas.openxmlformats.org/presentationml/2006/main">
  <p:tag name="AS_UNIQUEID" val="3844"/>
</p:tagLst>
</file>

<file path=ppt/tags/tag19.xml><?xml version="1.0" encoding="utf-8"?>
<p:tagLst xmlns:p="http://schemas.openxmlformats.org/presentationml/2006/main">
  <p:tag name="AS_UNIQUEID" val="5962"/>
</p:tagLst>
</file>

<file path=ppt/tags/tag190.xml><?xml version="1.0" encoding="utf-8"?>
<p:tagLst xmlns:p="http://schemas.openxmlformats.org/presentationml/2006/main">
  <p:tag name="AS_UNIQUEID" val="3845"/>
</p:tagLst>
</file>

<file path=ppt/tags/tag191.xml><?xml version="1.0" encoding="utf-8"?>
<p:tagLst xmlns:p="http://schemas.openxmlformats.org/presentationml/2006/main">
  <p:tag name="AS_UNIQUEID" val="3846"/>
</p:tagLst>
</file>

<file path=ppt/tags/tag192.xml><?xml version="1.0" encoding="utf-8"?>
<p:tagLst xmlns:p="http://schemas.openxmlformats.org/presentationml/2006/main">
  <p:tag name="AS_UNIQUEID" val="3847"/>
</p:tagLst>
</file>

<file path=ppt/tags/tag193.xml><?xml version="1.0" encoding="utf-8"?>
<p:tagLst xmlns:p="http://schemas.openxmlformats.org/presentationml/2006/main">
  <p:tag name="AS_UNIQUEID" val="3848"/>
</p:tagLst>
</file>

<file path=ppt/tags/tag194.xml><?xml version="1.0" encoding="utf-8"?>
<p:tagLst xmlns:p="http://schemas.openxmlformats.org/presentationml/2006/main">
  <p:tag name="AS_UNIQUEID" val="3849"/>
</p:tagLst>
</file>

<file path=ppt/tags/tag195.xml><?xml version="1.0" encoding="utf-8"?>
<p:tagLst xmlns:p="http://schemas.openxmlformats.org/presentationml/2006/main">
  <p:tag name="AS_UNIQUEID" val="3850"/>
</p:tagLst>
</file>

<file path=ppt/tags/tag196.xml><?xml version="1.0" encoding="utf-8"?>
<p:tagLst xmlns:p="http://schemas.openxmlformats.org/presentationml/2006/main">
  <p:tag name="AS_UNIQUEID" val="3851"/>
</p:tagLst>
</file>

<file path=ppt/tags/tag197.xml><?xml version="1.0" encoding="utf-8"?>
<p:tagLst xmlns:p="http://schemas.openxmlformats.org/presentationml/2006/main">
  <p:tag name="AS_UNIQUEID" val="3852"/>
</p:tagLst>
</file>

<file path=ppt/tags/tag198.xml><?xml version="1.0" encoding="utf-8"?>
<p:tagLst xmlns:p="http://schemas.openxmlformats.org/presentationml/2006/main">
  <p:tag name="AS_UNIQUEID" val="3853"/>
</p:tagLst>
</file>

<file path=ppt/tags/tag199.xml><?xml version="1.0" encoding="utf-8"?>
<p:tagLst xmlns:p="http://schemas.openxmlformats.org/presentationml/2006/main">
  <p:tag name="AS_UNIQUEID" val="3854"/>
</p:tagLst>
</file>

<file path=ppt/tags/tag2.xml><?xml version="1.0" encoding="utf-8"?>
<p:tagLst xmlns:p="http://schemas.openxmlformats.org/presentationml/2006/main">
  <p:tag name="AS_UNIQUEID" val="5944"/>
</p:tagLst>
</file>

<file path=ppt/tags/tag20.xml><?xml version="1.0" encoding="utf-8"?>
<p:tagLst xmlns:p="http://schemas.openxmlformats.org/presentationml/2006/main">
  <p:tag name="AS_UNIQUEID" val="5963"/>
</p:tagLst>
</file>

<file path=ppt/tags/tag200.xml><?xml version="1.0" encoding="utf-8"?>
<p:tagLst xmlns:p="http://schemas.openxmlformats.org/presentationml/2006/main">
  <p:tag name="AS_UNIQUEID" val="3855"/>
</p:tagLst>
</file>

<file path=ppt/tags/tag201.xml><?xml version="1.0" encoding="utf-8"?>
<p:tagLst xmlns:p="http://schemas.openxmlformats.org/presentationml/2006/main">
  <p:tag name="AS_UNIQUEID" val="3856"/>
</p:tagLst>
</file>

<file path=ppt/tags/tag202.xml><?xml version="1.0" encoding="utf-8"?>
<p:tagLst xmlns:p="http://schemas.openxmlformats.org/presentationml/2006/main">
  <p:tag name="AS_UNIQUEID" val="3857"/>
</p:tagLst>
</file>

<file path=ppt/tags/tag203.xml><?xml version="1.0" encoding="utf-8"?>
<p:tagLst xmlns:p="http://schemas.openxmlformats.org/presentationml/2006/main">
  <p:tag name="AS_UNIQUEID" val="3858"/>
</p:tagLst>
</file>

<file path=ppt/tags/tag204.xml><?xml version="1.0" encoding="utf-8"?>
<p:tagLst xmlns:p="http://schemas.openxmlformats.org/presentationml/2006/main">
  <p:tag name="AS_UNIQUEID" val="3859"/>
</p:tagLst>
</file>

<file path=ppt/tags/tag205.xml><?xml version="1.0" encoding="utf-8"?>
<p:tagLst xmlns:p="http://schemas.openxmlformats.org/presentationml/2006/main">
  <p:tag name="AS_UNIQUEID" val="3860"/>
</p:tagLst>
</file>

<file path=ppt/tags/tag206.xml><?xml version="1.0" encoding="utf-8"?>
<p:tagLst xmlns:p="http://schemas.openxmlformats.org/presentationml/2006/main">
  <p:tag name="AS_UNIQUEID" val="3861"/>
</p:tagLst>
</file>

<file path=ppt/tags/tag207.xml><?xml version="1.0" encoding="utf-8"?>
<p:tagLst xmlns:p="http://schemas.openxmlformats.org/presentationml/2006/main">
  <p:tag name="AS_UNIQUEID" val="3862"/>
</p:tagLst>
</file>

<file path=ppt/tags/tag208.xml><?xml version="1.0" encoding="utf-8"?>
<p:tagLst xmlns:p="http://schemas.openxmlformats.org/presentationml/2006/main">
  <p:tag name="AS_UNIQUEID" val="3863"/>
</p:tagLst>
</file>

<file path=ppt/tags/tag209.xml><?xml version="1.0" encoding="utf-8"?>
<p:tagLst xmlns:p="http://schemas.openxmlformats.org/presentationml/2006/main">
  <p:tag name="AS_UNIQUEID" val="3864"/>
</p:tagLst>
</file>

<file path=ppt/tags/tag21.xml><?xml version="1.0" encoding="utf-8"?>
<p:tagLst xmlns:p="http://schemas.openxmlformats.org/presentationml/2006/main">
  <p:tag name="AS_UNIQUEID" val="5964"/>
</p:tagLst>
</file>

<file path=ppt/tags/tag210.xml><?xml version="1.0" encoding="utf-8"?>
<p:tagLst xmlns:p="http://schemas.openxmlformats.org/presentationml/2006/main">
  <p:tag name="AS_UNIQUEID" val="3865"/>
</p:tagLst>
</file>

<file path=ppt/tags/tag211.xml><?xml version="1.0" encoding="utf-8"?>
<p:tagLst xmlns:p="http://schemas.openxmlformats.org/presentationml/2006/main">
  <p:tag name="AS_UNIQUEID" val="3866"/>
</p:tagLst>
</file>

<file path=ppt/tags/tag212.xml><?xml version="1.0" encoding="utf-8"?>
<p:tagLst xmlns:p="http://schemas.openxmlformats.org/presentationml/2006/main">
  <p:tag name="AS_UNIQUEID" val="728"/>
</p:tagLst>
</file>

<file path=ppt/tags/tag213.xml><?xml version="1.0" encoding="utf-8"?>
<p:tagLst xmlns:p="http://schemas.openxmlformats.org/presentationml/2006/main">
  <p:tag name="AS_UNIQUEID" val="729"/>
</p:tagLst>
</file>

<file path=ppt/tags/tag214.xml><?xml version="1.0" encoding="utf-8"?>
<p:tagLst xmlns:p="http://schemas.openxmlformats.org/presentationml/2006/main">
  <p:tag name="AS_UNIQUEID" val="730"/>
</p:tagLst>
</file>

<file path=ppt/tags/tag215.xml><?xml version="1.0" encoding="utf-8"?>
<p:tagLst xmlns:p="http://schemas.openxmlformats.org/presentationml/2006/main">
  <p:tag name="AS_UNIQUEID" val="731"/>
</p:tagLst>
</file>

<file path=ppt/tags/tag216.xml><?xml version="1.0" encoding="utf-8"?>
<p:tagLst xmlns:p="http://schemas.openxmlformats.org/presentationml/2006/main">
  <p:tag name="AS_UNIQUEID" val="732"/>
</p:tagLst>
</file>

<file path=ppt/tags/tag217.xml><?xml version="1.0" encoding="utf-8"?>
<p:tagLst xmlns:p="http://schemas.openxmlformats.org/presentationml/2006/main">
  <p:tag name="AS_UNIQUEID" val="733"/>
</p:tagLst>
</file>

<file path=ppt/tags/tag218.xml><?xml version="1.0" encoding="utf-8"?>
<p:tagLst xmlns:p="http://schemas.openxmlformats.org/presentationml/2006/main">
  <p:tag name="AS_UNIQUEID" val="734"/>
</p:tagLst>
</file>

<file path=ppt/tags/tag219.xml><?xml version="1.0" encoding="utf-8"?>
<p:tagLst xmlns:p="http://schemas.openxmlformats.org/presentationml/2006/main">
  <p:tag name="AS_UNIQUEID" val="735"/>
</p:tagLst>
</file>

<file path=ppt/tags/tag22.xml><?xml version="1.0" encoding="utf-8"?>
<p:tagLst xmlns:p="http://schemas.openxmlformats.org/presentationml/2006/main">
  <p:tag name="AS_UNIQUEID" val="5965"/>
</p:tagLst>
</file>

<file path=ppt/tags/tag220.xml><?xml version="1.0" encoding="utf-8"?>
<p:tagLst xmlns:p="http://schemas.openxmlformats.org/presentationml/2006/main">
  <p:tag name="AS_UNIQUEID" val="736"/>
</p:tagLst>
</file>

<file path=ppt/tags/tag221.xml><?xml version="1.0" encoding="utf-8"?>
<p:tagLst xmlns:p="http://schemas.openxmlformats.org/presentationml/2006/main">
  <p:tag name="AS_UNIQUEID" val="737"/>
</p:tagLst>
</file>

<file path=ppt/tags/tag222.xml><?xml version="1.0" encoding="utf-8"?>
<p:tagLst xmlns:p="http://schemas.openxmlformats.org/presentationml/2006/main">
  <p:tag name="AS_UNIQUEID" val="738"/>
</p:tagLst>
</file>

<file path=ppt/tags/tag223.xml><?xml version="1.0" encoding="utf-8"?>
<p:tagLst xmlns:p="http://schemas.openxmlformats.org/presentationml/2006/main">
  <p:tag name="AS_UNIQUEID" val="739"/>
</p:tagLst>
</file>

<file path=ppt/tags/tag224.xml><?xml version="1.0" encoding="utf-8"?>
<p:tagLst xmlns:p="http://schemas.openxmlformats.org/presentationml/2006/main">
  <p:tag name="AS_UNIQUEID" val="740"/>
</p:tagLst>
</file>

<file path=ppt/tags/tag225.xml><?xml version="1.0" encoding="utf-8"?>
<p:tagLst xmlns:p="http://schemas.openxmlformats.org/presentationml/2006/main">
  <p:tag name="AS_UNIQUEID" val="741"/>
</p:tagLst>
</file>

<file path=ppt/tags/tag226.xml><?xml version="1.0" encoding="utf-8"?>
<p:tagLst xmlns:p="http://schemas.openxmlformats.org/presentationml/2006/main">
  <p:tag name="AS_UNIQUEID" val="742"/>
</p:tagLst>
</file>

<file path=ppt/tags/tag227.xml><?xml version="1.0" encoding="utf-8"?>
<p:tagLst xmlns:p="http://schemas.openxmlformats.org/presentationml/2006/main">
  <p:tag name="AS_UNIQUEID" val="743"/>
</p:tagLst>
</file>

<file path=ppt/tags/tag228.xml><?xml version="1.0" encoding="utf-8"?>
<p:tagLst xmlns:p="http://schemas.openxmlformats.org/presentationml/2006/main">
  <p:tag name="AS_UNIQUEID" val="744"/>
</p:tagLst>
</file>

<file path=ppt/tags/tag229.xml><?xml version="1.0" encoding="utf-8"?>
<p:tagLst xmlns:p="http://schemas.openxmlformats.org/presentationml/2006/main">
  <p:tag name="AS_UNIQUEID" val="745"/>
</p:tagLst>
</file>

<file path=ppt/tags/tag23.xml><?xml version="1.0" encoding="utf-8"?>
<p:tagLst xmlns:p="http://schemas.openxmlformats.org/presentationml/2006/main">
  <p:tag name="AS_UNIQUEID" val="5966"/>
</p:tagLst>
</file>

<file path=ppt/tags/tag230.xml><?xml version="1.0" encoding="utf-8"?>
<p:tagLst xmlns:p="http://schemas.openxmlformats.org/presentationml/2006/main">
  <p:tag name="AS_UNIQUEID" val="746"/>
</p:tagLst>
</file>

<file path=ppt/tags/tag231.xml><?xml version="1.0" encoding="utf-8"?>
<p:tagLst xmlns:p="http://schemas.openxmlformats.org/presentationml/2006/main">
  <p:tag name="AS_UNIQUEID" val="747"/>
</p:tagLst>
</file>

<file path=ppt/tags/tag232.xml><?xml version="1.0" encoding="utf-8"?>
<p:tagLst xmlns:p="http://schemas.openxmlformats.org/presentationml/2006/main">
  <p:tag name="AS_UNIQUEID" val="748"/>
</p:tagLst>
</file>

<file path=ppt/tags/tag233.xml><?xml version="1.0" encoding="utf-8"?>
<p:tagLst xmlns:p="http://schemas.openxmlformats.org/presentationml/2006/main">
  <p:tag name="AS_UNIQUEID" val="749"/>
</p:tagLst>
</file>

<file path=ppt/tags/tag234.xml><?xml version="1.0" encoding="utf-8"?>
<p:tagLst xmlns:p="http://schemas.openxmlformats.org/presentationml/2006/main">
  <p:tag name="AS_UNIQUEID" val="750"/>
</p:tagLst>
</file>

<file path=ppt/tags/tag235.xml><?xml version="1.0" encoding="utf-8"?>
<p:tagLst xmlns:p="http://schemas.openxmlformats.org/presentationml/2006/main">
  <p:tag name="AS_UNIQUEID" val="751"/>
</p:tagLst>
</file>

<file path=ppt/tags/tag236.xml><?xml version="1.0" encoding="utf-8"?>
<p:tagLst xmlns:p="http://schemas.openxmlformats.org/presentationml/2006/main">
  <p:tag name="AS_UNIQUEID" val="752"/>
</p:tagLst>
</file>

<file path=ppt/tags/tag237.xml><?xml version="1.0" encoding="utf-8"?>
<p:tagLst xmlns:p="http://schemas.openxmlformats.org/presentationml/2006/main">
  <p:tag name="AS_UNIQUEID" val="753"/>
</p:tagLst>
</file>

<file path=ppt/tags/tag238.xml><?xml version="1.0" encoding="utf-8"?>
<p:tagLst xmlns:p="http://schemas.openxmlformats.org/presentationml/2006/main">
  <p:tag name="AS_UNIQUEID" val="754"/>
</p:tagLst>
</file>

<file path=ppt/tags/tag239.xml><?xml version="1.0" encoding="utf-8"?>
<p:tagLst xmlns:p="http://schemas.openxmlformats.org/presentationml/2006/main">
  <p:tag name="AS_UNIQUEID" val="755"/>
</p:tagLst>
</file>

<file path=ppt/tags/tag24.xml><?xml version="1.0" encoding="utf-8"?>
<p:tagLst xmlns:p="http://schemas.openxmlformats.org/presentationml/2006/main">
  <p:tag name="AS_UNIQUEID" val="5967"/>
</p:tagLst>
</file>

<file path=ppt/tags/tag240.xml><?xml version="1.0" encoding="utf-8"?>
<p:tagLst xmlns:p="http://schemas.openxmlformats.org/presentationml/2006/main">
  <p:tag name="AS_UNIQUEID" val="756"/>
</p:tagLst>
</file>

<file path=ppt/tags/tag241.xml><?xml version="1.0" encoding="utf-8"?>
<p:tagLst xmlns:p="http://schemas.openxmlformats.org/presentationml/2006/main">
  <p:tag name="AS_UNIQUEID" val="757"/>
</p:tagLst>
</file>

<file path=ppt/tags/tag242.xml><?xml version="1.0" encoding="utf-8"?>
<p:tagLst xmlns:p="http://schemas.openxmlformats.org/presentationml/2006/main">
  <p:tag name="AS_UNIQUEID" val="758"/>
</p:tagLst>
</file>

<file path=ppt/tags/tag243.xml><?xml version="1.0" encoding="utf-8"?>
<p:tagLst xmlns:p="http://schemas.openxmlformats.org/presentationml/2006/main">
  <p:tag name="AS_UNIQUEID" val="759"/>
</p:tagLst>
</file>

<file path=ppt/tags/tag244.xml><?xml version="1.0" encoding="utf-8"?>
<p:tagLst xmlns:p="http://schemas.openxmlformats.org/presentationml/2006/main">
  <p:tag name="AS_UNIQUEID" val="760"/>
</p:tagLst>
</file>

<file path=ppt/tags/tag245.xml><?xml version="1.0" encoding="utf-8"?>
<p:tagLst xmlns:p="http://schemas.openxmlformats.org/presentationml/2006/main">
  <p:tag name="AS_UNIQUEID" val="761"/>
</p:tagLst>
</file>

<file path=ppt/tags/tag246.xml><?xml version="1.0" encoding="utf-8"?>
<p:tagLst xmlns:p="http://schemas.openxmlformats.org/presentationml/2006/main">
  <p:tag name="AS_UNIQUEID" val="762"/>
</p:tagLst>
</file>

<file path=ppt/tags/tag247.xml><?xml version="1.0" encoding="utf-8"?>
<p:tagLst xmlns:p="http://schemas.openxmlformats.org/presentationml/2006/main">
  <p:tag name="AS_UNIQUEID" val="4789"/>
</p:tagLst>
</file>

<file path=ppt/tags/tag248.xml><?xml version="1.0" encoding="utf-8"?>
<p:tagLst xmlns:p="http://schemas.openxmlformats.org/presentationml/2006/main">
  <p:tag name="AS_UNIQUEID" val="4790"/>
</p:tagLst>
</file>

<file path=ppt/tags/tag249.xml><?xml version="1.0" encoding="utf-8"?>
<p:tagLst xmlns:p="http://schemas.openxmlformats.org/presentationml/2006/main">
  <p:tag name="AS_UNIQUEID" val="4791"/>
</p:tagLst>
</file>

<file path=ppt/tags/tag25.xml><?xml version="1.0" encoding="utf-8"?>
<p:tagLst xmlns:p="http://schemas.openxmlformats.org/presentationml/2006/main">
  <p:tag name="AS_UNIQUEID" val="5968"/>
</p:tagLst>
</file>

<file path=ppt/tags/tag250.xml><?xml version="1.0" encoding="utf-8"?>
<p:tagLst xmlns:p="http://schemas.openxmlformats.org/presentationml/2006/main">
  <p:tag name="AS_UNIQUEID" val="4792"/>
  <p:tag name="MH" val="20160202082519"/>
  <p:tag name="MH_LIBRARY" val="GRAPHIC"/>
  <p:tag name="MH_ORDER" val="4"/>
  <p:tag name="MH_TYPE" val="Other"/>
</p:tagLst>
</file>

<file path=ppt/tags/tag251.xml><?xml version="1.0" encoding="utf-8"?>
<p:tagLst xmlns:p="http://schemas.openxmlformats.org/presentationml/2006/main">
  <p:tag name="AS_UNIQUEID" val="4793"/>
  <p:tag name="MH" val="20160202082519"/>
  <p:tag name="MH_LIBRARY" val="GRAPHIC"/>
  <p:tag name="MH_ORDER" val="4"/>
  <p:tag name="MH_TYPE" val="Other"/>
</p:tagLst>
</file>

<file path=ppt/tags/tag252.xml><?xml version="1.0" encoding="utf-8"?>
<p:tagLst xmlns:p="http://schemas.openxmlformats.org/presentationml/2006/main">
  <p:tag name="AS_UNIQUEID" val="4794"/>
</p:tagLst>
</file>

<file path=ppt/tags/tag253.xml><?xml version="1.0" encoding="utf-8"?>
<p:tagLst xmlns:p="http://schemas.openxmlformats.org/presentationml/2006/main">
  <p:tag name="AS_UNIQUEID" val="4795"/>
  <p:tag name="MH" val="20160202082519"/>
  <p:tag name="MH_LIBRARY" val="GRAPHIC"/>
  <p:tag name="MH_ORDER" val="4"/>
  <p:tag name="MH_TYPE" val="Other"/>
</p:tagLst>
</file>

<file path=ppt/tags/tag254.xml><?xml version="1.0" encoding="utf-8"?>
<p:tagLst xmlns:p="http://schemas.openxmlformats.org/presentationml/2006/main">
  <p:tag name="AS_UNIQUEID" val="4796"/>
</p:tagLst>
</file>

<file path=ppt/tags/tag255.xml><?xml version="1.0" encoding="utf-8"?>
<p:tagLst xmlns:p="http://schemas.openxmlformats.org/presentationml/2006/main">
  <p:tag name="AS_UNIQUEID" val="4797"/>
</p:tagLst>
</file>

<file path=ppt/tags/tag256.xml><?xml version="1.0" encoding="utf-8"?>
<p:tagLst xmlns:p="http://schemas.openxmlformats.org/presentationml/2006/main">
  <p:tag name="AS_UNIQUEID" val="4798"/>
</p:tagLst>
</file>

<file path=ppt/tags/tag257.xml><?xml version="1.0" encoding="utf-8"?>
<p:tagLst xmlns:p="http://schemas.openxmlformats.org/presentationml/2006/main">
  <p:tag name="AS_UNIQUEID" val="6128"/>
</p:tagLst>
</file>

<file path=ppt/tags/tag258.xml><?xml version="1.0" encoding="utf-8"?>
<p:tagLst xmlns:p="http://schemas.openxmlformats.org/presentationml/2006/main">
  <p:tag name="AS_UNIQUEID" val="6129"/>
</p:tagLst>
</file>

<file path=ppt/tags/tag259.xml><?xml version="1.0" encoding="utf-8"?>
<p:tagLst xmlns:p="http://schemas.openxmlformats.org/presentationml/2006/main">
  <p:tag name="AS_UNIQUEID" val="6130"/>
</p:tagLst>
</file>

<file path=ppt/tags/tag26.xml><?xml version="1.0" encoding="utf-8"?>
<p:tagLst xmlns:p="http://schemas.openxmlformats.org/presentationml/2006/main">
  <p:tag name="AS_UNIQUEID" val="5969"/>
</p:tagLst>
</file>

<file path=ppt/tags/tag260.xml><?xml version="1.0" encoding="utf-8"?>
<p:tagLst xmlns:p="http://schemas.openxmlformats.org/presentationml/2006/main">
  <p:tag name="AS_UNIQUEID" val="6131"/>
</p:tagLst>
</file>

<file path=ppt/tags/tag261.xml><?xml version="1.0" encoding="utf-8"?>
<p:tagLst xmlns:p="http://schemas.openxmlformats.org/presentationml/2006/main">
  <p:tag name="AS_UNIQUEID" val="6132"/>
  <p:tag name="PA" val="v5.2.4"/>
  <p:tag name="PAMAINTYPE" val="4"/>
  <p:tag name="PASUBTYPE" val="285"/>
  <p:tag name="PATYPE" val="176"/>
  <p:tag name="RESOURCELIB_SHAPETYPE" val="4"/>
  <p:tag name="RESOURCELIBID_SHAPE" val="56785"/>
</p:tagLst>
</file>

<file path=ppt/tags/tag262.xml><?xml version="1.0" encoding="utf-8"?>
<p:tagLst xmlns:p="http://schemas.openxmlformats.org/presentationml/2006/main">
  <p:tag name="AS_UNIQUEID" val="6133"/>
  <p:tag name="PA" val="v5.2.4"/>
</p:tagLst>
</file>

<file path=ppt/tags/tag263.xml><?xml version="1.0" encoding="utf-8"?>
<p:tagLst xmlns:p="http://schemas.openxmlformats.org/presentationml/2006/main">
  <p:tag name="AS_UNIQUEID" val="6134"/>
  <p:tag name="PA" val="v5.2.4"/>
</p:tagLst>
</file>

<file path=ppt/tags/tag264.xml><?xml version="1.0" encoding="utf-8"?>
<p:tagLst xmlns:p="http://schemas.openxmlformats.org/presentationml/2006/main">
  <p:tag name="AS_UNIQUEID" val="6135"/>
  <p:tag name="PA" val="v5.2.4"/>
</p:tagLst>
</file>

<file path=ppt/tags/tag265.xml><?xml version="1.0" encoding="utf-8"?>
<p:tagLst xmlns:p="http://schemas.openxmlformats.org/presentationml/2006/main">
  <p:tag name="AS_UNIQUEID" val="6136"/>
  <p:tag name="PA" val="v5.2.4"/>
</p:tagLst>
</file>

<file path=ppt/tags/tag266.xml><?xml version="1.0" encoding="utf-8"?>
<p:tagLst xmlns:p="http://schemas.openxmlformats.org/presentationml/2006/main">
  <p:tag name="AS_UNIQUEID" val="6137"/>
  <p:tag name="PA" val="v5.2.4"/>
</p:tagLst>
</file>

<file path=ppt/tags/tag267.xml><?xml version="1.0" encoding="utf-8"?>
<p:tagLst xmlns:p="http://schemas.openxmlformats.org/presentationml/2006/main">
  <p:tag name="AS_UNIQUEID" val="6138"/>
  <p:tag name="PA" val="v5.2.4"/>
</p:tagLst>
</file>

<file path=ppt/tags/tag268.xml><?xml version="1.0" encoding="utf-8"?>
<p:tagLst xmlns:p="http://schemas.openxmlformats.org/presentationml/2006/main">
  <p:tag name="AS_UNIQUEID" val="6139"/>
  <p:tag name="PA" val="v5.2.4"/>
</p:tagLst>
</file>

<file path=ppt/tags/tag269.xml><?xml version="1.0" encoding="utf-8"?>
<p:tagLst xmlns:p="http://schemas.openxmlformats.org/presentationml/2006/main">
  <p:tag name="AS_UNIQUEID" val="6140"/>
  <p:tag name="PA" val="v5.2.4"/>
</p:tagLst>
</file>

<file path=ppt/tags/tag27.xml><?xml version="1.0" encoding="utf-8"?>
<p:tagLst xmlns:p="http://schemas.openxmlformats.org/presentationml/2006/main">
  <p:tag name="AS_UNIQUEID" val="5970"/>
  <p:tag name="KSO_WM_BEAUTIFY_FLAG" val=""/>
</p:tagLst>
</file>

<file path=ppt/tags/tag270.xml><?xml version="1.0" encoding="utf-8"?>
<p:tagLst xmlns:p="http://schemas.openxmlformats.org/presentationml/2006/main">
  <p:tag name="AS_UNIQUEID" val="6141"/>
  <p:tag name="PA" val="v5.2.4"/>
</p:tagLst>
</file>

<file path=ppt/tags/tag271.xml><?xml version="1.0" encoding="utf-8"?>
<p:tagLst xmlns:p="http://schemas.openxmlformats.org/presentationml/2006/main">
  <p:tag name="AS_UNIQUEID" val="6142"/>
  <p:tag name="PA" val="v5.2.4"/>
</p:tagLst>
</file>

<file path=ppt/tags/tag272.xml><?xml version="1.0" encoding="utf-8"?>
<p:tagLst xmlns:p="http://schemas.openxmlformats.org/presentationml/2006/main">
  <p:tag name="AS_UNIQUEID" val="6143"/>
  <p:tag name="PA" val="v5.2.4"/>
</p:tagLst>
</file>

<file path=ppt/tags/tag273.xml><?xml version="1.0" encoding="utf-8"?>
<p:tagLst xmlns:p="http://schemas.openxmlformats.org/presentationml/2006/main">
  <p:tag name="AS_UNIQUEID" val="6144"/>
  <p:tag name="PA" val="v5.2.4"/>
</p:tagLst>
</file>

<file path=ppt/tags/tag274.xml><?xml version="1.0" encoding="utf-8"?>
<p:tagLst xmlns:p="http://schemas.openxmlformats.org/presentationml/2006/main">
  <p:tag name="AS_UNIQUEID" val="6145"/>
  <p:tag name="PA" val="v5.2.4"/>
</p:tagLst>
</file>

<file path=ppt/tags/tag275.xml><?xml version="1.0" encoding="utf-8"?>
<p:tagLst xmlns:p="http://schemas.openxmlformats.org/presentationml/2006/main">
  <p:tag name="AS_UNIQUEID" val="6146"/>
  <p:tag name="PA" val="v5.2.4"/>
</p:tagLst>
</file>

<file path=ppt/tags/tag276.xml><?xml version="1.0" encoding="utf-8"?>
<p:tagLst xmlns:p="http://schemas.openxmlformats.org/presentationml/2006/main">
  <p:tag name="AS_UNIQUEID" val="6147"/>
  <p:tag name="PA" val="v5.2.4"/>
</p:tagLst>
</file>

<file path=ppt/tags/tag277.xml><?xml version="1.0" encoding="utf-8"?>
<p:tagLst xmlns:p="http://schemas.openxmlformats.org/presentationml/2006/main">
  <p:tag name="AS_UNIQUEID" val="6148"/>
</p:tagLst>
</file>

<file path=ppt/tags/tag278.xml><?xml version="1.0" encoding="utf-8"?>
<p:tagLst xmlns:p="http://schemas.openxmlformats.org/presentationml/2006/main">
  <p:tag name="AS_UNIQUEID" val="6149"/>
</p:tagLst>
</file>

<file path=ppt/tags/tag279.xml><?xml version="1.0" encoding="utf-8"?>
<p:tagLst xmlns:p="http://schemas.openxmlformats.org/presentationml/2006/main">
  <p:tag name="AS_UNIQUEID" val="5412"/>
</p:tagLst>
</file>

<file path=ppt/tags/tag28.xml><?xml version="1.0" encoding="utf-8"?>
<p:tagLst xmlns:p="http://schemas.openxmlformats.org/presentationml/2006/main">
  <p:tag name="AS_UNIQUEID" val="5971"/>
  <p:tag name="KSO_WM_BEAUTIFY_FLAG" val=""/>
</p:tagLst>
</file>

<file path=ppt/tags/tag280.xml><?xml version="1.0" encoding="utf-8"?>
<p:tagLst xmlns:p="http://schemas.openxmlformats.org/presentationml/2006/main">
  <p:tag name="AS_UNIQUEID" val="5413"/>
</p:tagLst>
</file>

<file path=ppt/tags/tag281.xml><?xml version="1.0" encoding="utf-8"?>
<p:tagLst xmlns:p="http://schemas.openxmlformats.org/presentationml/2006/main">
  <p:tag name="AS_UNIQUEID" val="5414"/>
</p:tagLst>
</file>

<file path=ppt/tags/tag282.xml><?xml version="1.0" encoding="utf-8"?>
<p:tagLst xmlns:p="http://schemas.openxmlformats.org/presentationml/2006/main">
  <p:tag name="AS_UNIQUEID" val="5415"/>
</p:tagLst>
</file>

<file path=ppt/tags/tag283.xml><?xml version="1.0" encoding="utf-8"?>
<p:tagLst xmlns:p="http://schemas.openxmlformats.org/presentationml/2006/main">
  <p:tag name="AS_UNIQUEID" val="5416"/>
</p:tagLst>
</file>

<file path=ppt/tags/tag284.xml><?xml version="1.0" encoding="utf-8"?>
<p:tagLst xmlns:p="http://schemas.openxmlformats.org/presentationml/2006/main">
  <p:tag name="AS_UNIQUEID" val="5417"/>
</p:tagLst>
</file>

<file path=ppt/tags/tag285.xml><?xml version="1.0" encoding="utf-8"?>
<p:tagLst xmlns:p="http://schemas.openxmlformats.org/presentationml/2006/main">
  <p:tag name="AS_UNIQUEID" val="5418"/>
</p:tagLst>
</file>

<file path=ppt/tags/tag286.xml><?xml version="1.0" encoding="utf-8"?>
<p:tagLst xmlns:p="http://schemas.openxmlformats.org/presentationml/2006/main">
  <p:tag name="AS_UNIQUEID" val="5419"/>
</p:tagLst>
</file>

<file path=ppt/tags/tag287.xml><?xml version="1.0" encoding="utf-8"?>
<p:tagLst xmlns:p="http://schemas.openxmlformats.org/presentationml/2006/main">
  <p:tag name="AS_UNIQUEID" val="5420"/>
</p:tagLst>
</file>

<file path=ppt/tags/tag288.xml><?xml version="1.0" encoding="utf-8"?>
<p:tagLst xmlns:p="http://schemas.openxmlformats.org/presentationml/2006/main">
  <p:tag name="AS_UNIQUEID" val="6152"/>
</p:tagLst>
</file>

<file path=ppt/tags/tag289.xml><?xml version="1.0" encoding="utf-8"?>
<p:tagLst xmlns:p="http://schemas.openxmlformats.org/presentationml/2006/main">
  <p:tag name="AS_UNIQUEID" val="6153"/>
</p:tagLst>
</file>

<file path=ppt/tags/tag29.xml><?xml version="1.0" encoding="utf-8"?>
<p:tagLst xmlns:p="http://schemas.openxmlformats.org/presentationml/2006/main">
  <p:tag name="AS_UNIQUEID" val="5972"/>
  <p:tag name="KSO_WM_BEAUTIFY_FLAG" val=""/>
</p:tagLst>
</file>

<file path=ppt/tags/tag290.xml><?xml version="1.0" encoding="utf-8"?>
<p:tagLst xmlns:p="http://schemas.openxmlformats.org/presentationml/2006/main">
  <p:tag name="AS_UNIQUEID" val="6154"/>
</p:tagLst>
</file>

<file path=ppt/tags/tag291.xml><?xml version="1.0" encoding="utf-8"?>
<p:tagLst xmlns:p="http://schemas.openxmlformats.org/presentationml/2006/main">
  <p:tag name="AS_UNIQUEID" val="6155"/>
</p:tagLst>
</file>

<file path=ppt/tags/tag292.xml><?xml version="1.0" encoding="utf-8"?>
<p:tagLst xmlns:p="http://schemas.openxmlformats.org/presentationml/2006/main">
  <p:tag name="AS_UNIQUEID" val="6156"/>
</p:tagLst>
</file>

<file path=ppt/tags/tag293.xml><?xml version="1.0" encoding="utf-8"?>
<p:tagLst xmlns:p="http://schemas.openxmlformats.org/presentationml/2006/main">
  <p:tag name="AS_UNIQUEID" val="6157"/>
</p:tagLst>
</file>

<file path=ppt/tags/tag294.xml><?xml version="1.0" encoding="utf-8"?>
<p:tagLst xmlns:p="http://schemas.openxmlformats.org/presentationml/2006/main">
  <p:tag name="AS_UNIQUEID" val="6158"/>
</p:tagLst>
</file>

<file path=ppt/tags/tag295.xml><?xml version="1.0" encoding="utf-8"?>
<p:tagLst xmlns:p="http://schemas.openxmlformats.org/presentationml/2006/main">
  <p:tag name="AS_UNIQUEID" val="6159"/>
</p:tagLst>
</file>

<file path=ppt/tags/tag296.xml><?xml version="1.0" encoding="utf-8"?>
<p:tagLst xmlns:p="http://schemas.openxmlformats.org/presentationml/2006/main">
  <p:tag name="AS_UNIQUEID" val="6160"/>
</p:tagLst>
</file>

<file path=ppt/tags/tag297.xml><?xml version="1.0" encoding="utf-8"?>
<p:tagLst xmlns:p="http://schemas.openxmlformats.org/presentationml/2006/main">
  <p:tag name="AS_UNIQUEID" val="6161"/>
</p:tagLst>
</file>

<file path=ppt/tags/tag298.xml><?xml version="1.0" encoding="utf-8"?>
<p:tagLst xmlns:p="http://schemas.openxmlformats.org/presentationml/2006/main">
  <p:tag name="AS_UNIQUEID" val="6162"/>
</p:tagLst>
</file>

<file path=ppt/tags/tag299.xml><?xml version="1.0" encoding="utf-8"?>
<p:tagLst xmlns:p="http://schemas.openxmlformats.org/presentationml/2006/main">
  <p:tag name="AS_UNIQUEID" val="6163"/>
</p:tagLst>
</file>

<file path=ppt/tags/tag3.xml><?xml version="1.0" encoding="utf-8"?>
<p:tagLst xmlns:p="http://schemas.openxmlformats.org/presentationml/2006/main">
  <p:tag name="AS_UNIQUEID" val="5945"/>
</p:tagLst>
</file>

<file path=ppt/tags/tag30.xml><?xml version="1.0" encoding="utf-8"?>
<p:tagLst xmlns:p="http://schemas.openxmlformats.org/presentationml/2006/main">
  <p:tag name="AS_UNIQUEID" val="5974"/>
</p:tagLst>
</file>

<file path=ppt/tags/tag300.xml><?xml version="1.0" encoding="utf-8"?>
<p:tagLst xmlns:p="http://schemas.openxmlformats.org/presentationml/2006/main">
  <p:tag name="AS_UNIQUEID" val="6164"/>
</p:tagLst>
</file>

<file path=ppt/tags/tag301.xml><?xml version="1.0" encoding="utf-8"?>
<p:tagLst xmlns:p="http://schemas.openxmlformats.org/presentationml/2006/main">
  <p:tag name="AS_UNIQUEID" val="6165"/>
</p:tagLst>
</file>

<file path=ppt/tags/tag302.xml><?xml version="1.0" encoding="utf-8"?>
<p:tagLst xmlns:p="http://schemas.openxmlformats.org/presentationml/2006/main">
  <p:tag name="AS_UNIQUEID" val="6166"/>
</p:tagLst>
</file>

<file path=ppt/tags/tag303.xml><?xml version="1.0" encoding="utf-8"?>
<p:tagLst xmlns:p="http://schemas.openxmlformats.org/presentationml/2006/main">
  <p:tag name="AS_UNIQUEID" val="6167"/>
</p:tagLst>
</file>

<file path=ppt/tags/tag304.xml><?xml version="1.0" encoding="utf-8"?>
<p:tagLst xmlns:p="http://schemas.openxmlformats.org/presentationml/2006/main">
  <p:tag name="AS_UNIQUEID" val="6168"/>
</p:tagLst>
</file>

<file path=ppt/tags/tag305.xml><?xml version="1.0" encoding="utf-8"?>
<p:tagLst xmlns:p="http://schemas.openxmlformats.org/presentationml/2006/main">
  <p:tag name="AS_UNIQUEID" val="6169"/>
</p:tagLst>
</file>

<file path=ppt/tags/tag306.xml><?xml version="1.0" encoding="utf-8"?>
<p:tagLst xmlns:p="http://schemas.openxmlformats.org/presentationml/2006/main">
  <p:tag name="AS_UNIQUEID" val="540"/>
</p:tagLst>
</file>

<file path=ppt/tags/tag307.xml><?xml version="1.0" encoding="utf-8"?>
<p:tagLst xmlns:p="http://schemas.openxmlformats.org/presentationml/2006/main">
  <p:tag name="AS_UNIQUEID" val="541"/>
</p:tagLst>
</file>

<file path=ppt/tags/tag308.xml><?xml version="1.0" encoding="utf-8"?>
<p:tagLst xmlns:p="http://schemas.openxmlformats.org/presentationml/2006/main">
  <p:tag name="AS_UNIQUEID" val="542"/>
</p:tagLst>
</file>

<file path=ppt/tags/tag309.xml><?xml version="1.0" encoding="utf-8"?>
<p:tagLst xmlns:p="http://schemas.openxmlformats.org/presentationml/2006/main">
  <p:tag name="AS_UNIQUEID" val="6173"/>
</p:tagLst>
</file>

<file path=ppt/tags/tag31.xml><?xml version="1.0" encoding="utf-8"?>
<p:tagLst xmlns:p="http://schemas.openxmlformats.org/presentationml/2006/main">
  <p:tag name="AS_UNIQUEID" val="5975"/>
</p:tagLst>
</file>

<file path=ppt/tags/tag310.xml><?xml version="1.0" encoding="utf-8"?>
<p:tagLst xmlns:p="http://schemas.openxmlformats.org/presentationml/2006/main">
  <p:tag name="AS_UNIQUEID" val="6174"/>
</p:tagLst>
</file>

<file path=ppt/tags/tag311.xml><?xml version="1.0" encoding="utf-8"?>
<p:tagLst xmlns:p="http://schemas.openxmlformats.org/presentationml/2006/main">
  <p:tag name="AS_UNIQUEID" val="6175"/>
</p:tagLst>
</file>

<file path=ppt/tags/tag312.xml><?xml version="1.0" encoding="utf-8"?>
<p:tagLst xmlns:p="http://schemas.openxmlformats.org/presentationml/2006/main">
  <p:tag name="AS_UNIQUEID" val="6176"/>
</p:tagLst>
</file>

<file path=ppt/tags/tag313.xml><?xml version="1.0" encoding="utf-8"?>
<p:tagLst xmlns:p="http://schemas.openxmlformats.org/presentationml/2006/main">
  <p:tag name="AS_UNIQUEID" val="6177"/>
</p:tagLst>
</file>

<file path=ppt/tags/tag314.xml><?xml version="1.0" encoding="utf-8"?>
<p:tagLst xmlns:p="http://schemas.openxmlformats.org/presentationml/2006/main">
  <p:tag name="AS_UNIQUEID" val="1386"/>
</p:tagLst>
</file>

<file path=ppt/tags/tag315.xml><?xml version="1.0" encoding="utf-8"?>
<p:tagLst xmlns:p="http://schemas.openxmlformats.org/presentationml/2006/main">
  <p:tag name="AS_UNIQUEID" val="1387"/>
</p:tagLst>
</file>

<file path=ppt/tags/tag316.xml><?xml version="1.0" encoding="utf-8"?>
<p:tagLst xmlns:p="http://schemas.openxmlformats.org/presentationml/2006/main">
  <p:tag name="AS_UNIQUEID" val="1388"/>
</p:tagLst>
</file>

<file path=ppt/tags/tag317.xml><?xml version="1.0" encoding="utf-8"?>
<p:tagLst xmlns:p="http://schemas.openxmlformats.org/presentationml/2006/main">
  <p:tag name="AS_UNIQUEID" val="4968"/>
</p:tagLst>
</file>

<file path=ppt/tags/tag318.xml><?xml version="1.0" encoding="utf-8"?>
<p:tagLst xmlns:p="http://schemas.openxmlformats.org/presentationml/2006/main">
  <p:tag name="AS_UNIQUEID" val="4970"/>
</p:tagLst>
</file>

<file path=ppt/tags/tag319.xml><?xml version="1.0" encoding="utf-8"?>
<p:tagLst xmlns:p="http://schemas.openxmlformats.org/presentationml/2006/main">
  <p:tag name="AS_UNIQUEID" val="4971"/>
</p:tagLst>
</file>

<file path=ppt/tags/tag32.xml><?xml version="1.0" encoding="utf-8"?>
<p:tagLst xmlns:p="http://schemas.openxmlformats.org/presentationml/2006/main">
  <p:tag name="AS_UNIQUEID" val="5976"/>
</p:tagLst>
</file>

<file path=ppt/tags/tag320.xml><?xml version="1.0" encoding="utf-8"?>
<p:tagLst xmlns:p="http://schemas.openxmlformats.org/presentationml/2006/main">
  <p:tag name="AS_UNIQUEID" val="4972"/>
</p:tagLst>
</file>

<file path=ppt/tags/tag321.xml><?xml version="1.0" encoding="utf-8"?>
<p:tagLst xmlns:p="http://schemas.openxmlformats.org/presentationml/2006/main">
  <p:tag name="AS_UNIQUEID" val="684"/>
</p:tagLst>
</file>

<file path=ppt/tags/tag322.xml><?xml version="1.0" encoding="utf-8"?>
<p:tagLst xmlns:p="http://schemas.openxmlformats.org/presentationml/2006/main">
  <p:tag name="AS_UNIQUEID" val="685"/>
</p:tagLst>
</file>

<file path=ppt/tags/tag323.xml><?xml version="1.0" encoding="utf-8"?>
<p:tagLst xmlns:p="http://schemas.openxmlformats.org/presentationml/2006/main">
  <p:tag name="AS_UNIQUEID" val="686"/>
</p:tagLst>
</file>

<file path=ppt/tags/tag324.xml><?xml version="1.0" encoding="utf-8"?>
<p:tagLst xmlns:p="http://schemas.openxmlformats.org/presentationml/2006/main">
  <p:tag name="AS_UNIQUEID" val="687"/>
</p:tagLst>
</file>

<file path=ppt/tags/tag325.xml><?xml version="1.0" encoding="utf-8"?>
<p:tagLst xmlns:p="http://schemas.openxmlformats.org/presentationml/2006/main">
  <p:tag name="AS_UNIQUEID" val="688"/>
</p:tagLst>
</file>

<file path=ppt/tags/tag326.xml><?xml version="1.0" encoding="utf-8"?>
<p:tagLst xmlns:p="http://schemas.openxmlformats.org/presentationml/2006/main">
  <p:tag name="AS_UNIQUEID" val="689"/>
</p:tagLst>
</file>

<file path=ppt/tags/tag327.xml><?xml version="1.0" encoding="utf-8"?>
<p:tagLst xmlns:p="http://schemas.openxmlformats.org/presentationml/2006/main">
  <p:tag name="AS_UNIQUEID" val="4974"/>
</p:tagLst>
</file>

<file path=ppt/tags/tag328.xml><?xml version="1.0" encoding="utf-8"?>
<p:tagLst xmlns:p="http://schemas.openxmlformats.org/presentationml/2006/main">
  <p:tag name="AS_UNIQUEID" val="4975"/>
</p:tagLst>
</file>

<file path=ppt/tags/tag329.xml><?xml version="1.0" encoding="utf-8"?>
<p:tagLst xmlns:p="http://schemas.openxmlformats.org/presentationml/2006/main">
  <p:tag name="AS_UNIQUEID" val="4976"/>
</p:tagLst>
</file>

<file path=ppt/tags/tag33.xml><?xml version="1.0" encoding="utf-8"?>
<p:tagLst xmlns:p="http://schemas.openxmlformats.org/presentationml/2006/main">
  <p:tag name="AS_UNIQUEID" val="5977"/>
</p:tagLst>
</file>

<file path=ppt/tags/tag330.xml><?xml version="1.0" encoding="utf-8"?>
<p:tagLst xmlns:p="http://schemas.openxmlformats.org/presentationml/2006/main">
  <p:tag name="AS_UNIQUEID" val="4978"/>
</p:tagLst>
</file>

<file path=ppt/tags/tag331.xml><?xml version="1.0" encoding="utf-8"?>
<p:tagLst xmlns:p="http://schemas.openxmlformats.org/presentationml/2006/main">
  <p:tag name="AS_UNIQUEID" val="4979"/>
</p:tagLst>
</file>

<file path=ppt/tags/tag332.xml><?xml version="1.0" encoding="utf-8"?>
<p:tagLst xmlns:p="http://schemas.openxmlformats.org/presentationml/2006/main">
  <p:tag name="AS_UNIQUEID" val="4980"/>
</p:tagLst>
</file>

<file path=ppt/tags/tag333.xml><?xml version="1.0" encoding="utf-8"?>
<p:tagLst xmlns:p="http://schemas.openxmlformats.org/presentationml/2006/main">
  <p:tag name="AS_UNIQUEID" val="375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ea82cae6-13be-453c-b45c-ffa9dfd3ba3c}"/>
</p:tagLst>
</file>

<file path=ppt/tags/tag334.xml><?xml version="1.0" encoding="utf-8"?>
<p:tagLst xmlns:p="http://schemas.openxmlformats.org/presentationml/2006/main">
  <p:tag name="AS_UNIQUEID" val="375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740eb822-1135-41fa-bde5-4b364821ebbe}"/>
</p:tagLst>
</file>

<file path=ppt/tags/tag335.xml><?xml version="1.0" encoding="utf-8"?>
<p:tagLst xmlns:p="http://schemas.openxmlformats.org/presentationml/2006/main">
  <p:tag name="AS_UNIQUEID" val="375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ad1ba74c-8997-4de2-9e3f-382e4989855e}"/>
</p:tagLst>
</file>

<file path=ppt/tags/tag336.xml><?xml version="1.0" encoding="utf-8"?>
<p:tagLst xmlns:p="http://schemas.openxmlformats.org/presentationml/2006/main">
  <p:tag name="AS_UNIQUEID" val="375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2dbcdf7a-f106-42ec-8e57-65f7c599fb2a}"/>
</p:tagLst>
</file>

<file path=ppt/tags/tag337.xml><?xml version="1.0" encoding="utf-8"?>
<p:tagLst xmlns:p="http://schemas.openxmlformats.org/presentationml/2006/main">
  <p:tag name="AS_UNIQUEID" val="3759"/>
</p:tagLst>
</file>

<file path=ppt/tags/tag338.xml><?xml version="1.0" encoding="utf-8"?>
<p:tagLst xmlns:p="http://schemas.openxmlformats.org/presentationml/2006/main">
  <p:tag name="AS_UNIQUEID" val="376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9.xml><?xml version="1.0" encoding="utf-8"?>
<p:tagLst xmlns:p="http://schemas.openxmlformats.org/presentationml/2006/main">
  <p:tag name="AS_UNIQUEID" val="376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.xml><?xml version="1.0" encoding="utf-8"?>
<p:tagLst xmlns:p="http://schemas.openxmlformats.org/presentationml/2006/main">
  <p:tag name="AS_UNIQUEID" val="5978"/>
</p:tagLst>
</file>

<file path=ppt/tags/tag340.xml><?xml version="1.0" encoding="utf-8"?>
<p:tagLst xmlns:p="http://schemas.openxmlformats.org/presentationml/2006/main">
  <p:tag name="AS_UNIQUEID" val="376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1.xml><?xml version="1.0" encoding="utf-8"?>
<p:tagLst xmlns:p="http://schemas.openxmlformats.org/presentationml/2006/main">
  <p:tag name="AS_UNIQUEID" val="376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2.xml><?xml version="1.0" encoding="utf-8"?>
<p:tagLst xmlns:p="http://schemas.openxmlformats.org/presentationml/2006/main">
  <p:tag name="AS_UNIQUEID" val="3444"/>
  <p:tag name="KSO_WM_UNIT_PLACING_PICTURE_USER_VIEWPORT" val="{&quot;height&quot;:1133.8582677165355,&quot;width&quot;:5625.351181102362}"/>
</p:tagLst>
</file>

<file path=ppt/tags/tag343.xml><?xml version="1.0" encoding="utf-8"?>
<p:tagLst xmlns:p="http://schemas.openxmlformats.org/presentationml/2006/main">
  <p:tag name="AS_UNIQUEID" val="3767"/>
</p:tagLst>
</file>

<file path=ppt/tags/tag344.xml><?xml version="1.0" encoding="utf-8"?>
<p:tagLst xmlns:p="http://schemas.openxmlformats.org/presentationml/2006/main">
  <p:tag name="AS_UNIQUEID" val="377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5.xml><?xml version="1.0" encoding="utf-8"?>
<p:tagLst xmlns:p="http://schemas.openxmlformats.org/presentationml/2006/main">
  <p:tag name="AS_UNIQUEID" val="377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6.xml><?xml version="1.0" encoding="utf-8"?>
<p:tagLst xmlns:p="http://schemas.openxmlformats.org/presentationml/2006/main">
  <p:tag name="AS_UNIQUEID" val="377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7.xml><?xml version="1.0" encoding="utf-8"?>
<p:tagLst xmlns:p="http://schemas.openxmlformats.org/presentationml/2006/main">
  <p:tag name="AS_UNIQUEID" val="377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8.xml><?xml version="1.0" encoding="utf-8"?>
<p:tagLst xmlns:p="http://schemas.openxmlformats.org/presentationml/2006/main">
  <p:tag name="AS_UNIQUEID" val="3486"/>
</p:tagLst>
</file>

<file path=ppt/tags/tag349.xml><?xml version="1.0" encoding="utf-8"?>
<p:tagLst xmlns:p="http://schemas.openxmlformats.org/presentationml/2006/main">
  <p:tag name="AS_UNIQUEID" val="3779"/>
</p:tagLst>
</file>

<file path=ppt/tags/tag35.xml><?xml version="1.0" encoding="utf-8"?>
<p:tagLst xmlns:p="http://schemas.openxmlformats.org/presentationml/2006/main">
  <p:tag name="AS_UNIQUEID" val="5979"/>
</p:tagLst>
</file>

<file path=ppt/tags/tag350.xml><?xml version="1.0" encoding="utf-8"?>
<p:tagLst xmlns:p="http://schemas.openxmlformats.org/presentationml/2006/main">
  <p:tag name="AS_UNIQUEID" val="3769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51.xml><?xml version="1.0" encoding="utf-8"?>
<p:tagLst xmlns:p="http://schemas.openxmlformats.org/presentationml/2006/main">
  <p:tag name="AS_UNIQUEID" val="3770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52.xml><?xml version="1.0" encoding="utf-8"?>
<p:tagLst xmlns:p="http://schemas.openxmlformats.org/presentationml/2006/main">
  <p:tag name="AS_UNIQUEID" val="377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53.xml><?xml version="1.0" encoding="utf-8"?>
<p:tagLst xmlns:p="http://schemas.openxmlformats.org/presentationml/2006/main">
  <p:tag name="AS_UNIQUEID" val="377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54.xml><?xml version="1.0" encoding="utf-8"?>
<p:tagLst xmlns:p="http://schemas.openxmlformats.org/presentationml/2006/main">
  <p:tag name="AS_UNIQUEID" val="3450"/>
</p:tagLst>
</file>

<file path=ppt/tags/tag355.xml><?xml version="1.0" encoding="utf-8"?>
<p:tagLst xmlns:p="http://schemas.openxmlformats.org/presentationml/2006/main">
  <p:tag name="AS_UNIQUEID" val="3773"/>
</p:tagLst>
</file>

<file path=ppt/tags/tag356.xml><?xml version="1.0" encoding="utf-8"?>
<p:tagLst xmlns:p="http://schemas.openxmlformats.org/presentationml/2006/main">
  <p:tag name="AS_UNIQUEID" val="6190"/>
</p:tagLst>
</file>

<file path=ppt/tags/tag357.xml><?xml version="1.0" encoding="utf-8"?>
<p:tagLst xmlns:p="http://schemas.openxmlformats.org/presentationml/2006/main">
  <p:tag name="AS_UNIQUEID" val="6191"/>
</p:tagLst>
</file>

<file path=ppt/tags/tag358.xml><?xml version="1.0" encoding="utf-8"?>
<p:tagLst xmlns:p="http://schemas.openxmlformats.org/presentationml/2006/main">
  <p:tag name="AS_UNIQUEID" val="6192"/>
</p:tagLst>
</file>

<file path=ppt/tags/tag359.xml><?xml version="1.0" encoding="utf-8"?>
<p:tagLst xmlns:p="http://schemas.openxmlformats.org/presentationml/2006/main">
  <p:tag name="AS_UNIQUEID" val="6193"/>
</p:tagLst>
</file>

<file path=ppt/tags/tag36.xml><?xml version="1.0" encoding="utf-8"?>
<p:tagLst xmlns:p="http://schemas.openxmlformats.org/presentationml/2006/main">
  <p:tag name="AS_UNIQUEID" val="5980"/>
</p:tagLst>
</file>

<file path=ppt/tags/tag360.xml><?xml version="1.0" encoding="utf-8"?>
<p:tagLst xmlns:p="http://schemas.openxmlformats.org/presentationml/2006/main">
  <p:tag name="AS_UNIQUEID" val="6194"/>
</p:tagLst>
</file>

<file path=ppt/tags/tag361.xml><?xml version="1.0" encoding="utf-8"?>
<p:tagLst xmlns:p="http://schemas.openxmlformats.org/presentationml/2006/main">
  <p:tag name="AS_UNIQUEID" val="6195"/>
</p:tagLst>
</file>

<file path=ppt/tags/tag362.xml><?xml version="1.0" encoding="utf-8"?>
<p:tagLst xmlns:p="http://schemas.openxmlformats.org/presentationml/2006/main">
  <p:tag name="AS_UNIQUEID" val="6196"/>
</p:tagLst>
</file>

<file path=ppt/tags/tag363.xml><?xml version="1.0" encoding="utf-8"?>
<p:tagLst xmlns:p="http://schemas.openxmlformats.org/presentationml/2006/main">
  <p:tag name="AS_UNIQUEID" val="6197"/>
</p:tagLst>
</file>

<file path=ppt/tags/tag364.xml><?xml version="1.0" encoding="utf-8"?>
<p:tagLst xmlns:p="http://schemas.openxmlformats.org/presentationml/2006/main">
  <p:tag name="AS_UNIQUEID" val="6198"/>
</p:tagLst>
</file>

<file path=ppt/tags/tag365.xml><?xml version="1.0" encoding="utf-8"?>
<p:tagLst xmlns:p="http://schemas.openxmlformats.org/presentationml/2006/main">
  <p:tag name="AS_UNIQUEID" val="6199"/>
</p:tagLst>
</file>

<file path=ppt/tags/tag366.xml><?xml version="1.0" encoding="utf-8"?>
<p:tagLst xmlns:p="http://schemas.openxmlformats.org/presentationml/2006/main">
  <p:tag name="AS_UNIQUEID" val="6200"/>
</p:tagLst>
</file>

<file path=ppt/tags/tag367.xml><?xml version="1.0" encoding="utf-8"?>
<p:tagLst xmlns:p="http://schemas.openxmlformats.org/presentationml/2006/main">
  <p:tag name="AS_UNIQUEID" val="6201"/>
</p:tagLst>
</file>

<file path=ppt/tags/tag368.xml><?xml version="1.0" encoding="utf-8"?>
<p:tagLst xmlns:p="http://schemas.openxmlformats.org/presentationml/2006/main">
  <p:tag name="AS_UNIQUEID" val="6202"/>
</p:tagLst>
</file>

<file path=ppt/tags/tag369.xml><?xml version="1.0" encoding="utf-8"?>
<p:tagLst xmlns:p="http://schemas.openxmlformats.org/presentationml/2006/main">
  <p:tag name="AS_UNIQUEID" val="6203"/>
</p:tagLst>
</file>

<file path=ppt/tags/tag37.xml><?xml version="1.0" encoding="utf-8"?>
<p:tagLst xmlns:p="http://schemas.openxmlformats.org/presentationml/2006/main">
  <p:tag name="AS_UNIQUEID" val="5981"/>
</p:tagLst>
</file>

<file path=ppt/tags/tag370.xml><?xml version="1.0" encoding="utf-8"?>
<p:tagLst xmlns:p="http://schemas.openxmlformats.org/presentationml/2006/main">
  <p:tag name="AS_UNIQUEID" val="6205"/>
</p:tagLst>
</file>

<file path=ppt/tags/tag371.xml><?xml version="1.0" encoding="utf-8"?>
<p:tagLst xmlns:p="http://schemas.openxmlformats.org/presentationml/2006/main">
  <p:tag name="AS_UNIQUEID" val="6206"/>
</p:tagLst>
</file>

<file path=ppt/tags/tag372.xml><?xml version="1.0" encoding="utf-8"?>
<p:tagLst xmlns:p="http://schemas.openxmlformats.org/presentationml/2006/main">
  <p:tag name="AS_UNIQUEID" val="6207"/>
</p:tagLst>
</file>

<file path=ppt/tags/tag373.xml><?xml version="1.0" encoding="utf-8"?>
<p:tagLst xmlns:p="http://schemas.openxmlformats.org/presentationml/2006/main">
  <p:tag name="AS_UNIQUEID" val="6208"/>
</p:tagLst>
</file>

<file path=ppt/tags/tag374.xml><?xml version="1.0" encoding="utf-8"?>
<p:tagLst xmlns:p="http://schemas.openxmlformats.org/presentationml/2006/main">
  <p:tag name="AS_UNIQUEID" val="6209"/>
</p:tagLst>
</file>

<file path=ppt/tags/tag375.xml><?xml version="1.0" encoding="utf-8"?>
<p:tagLst xmlns:p="http://schemas.openxmlformats.org/presentationml/2006/main">
  <p:tag name="AS_UNIQUEID" val="6211"/>
</p:tagLst>
</file>

<file path=ppt/tags/tag376.xml><?xml version="1.0" encoding="utf-8"?>
<p:tagLst xmlns:p="http://schemas.openxmlformats.org/presentationml/2006/main">
  <p:tag name="AS_UNIQUEID" val="6212"/>
</p:tagLst>
</file>

<file path=ppt/tags/tag377.xml><?xml version="1.0" encoding="utf-8"?>
<p:tagLst xmlns:p="http://schemas.openxmlformats.org/presentationml/2006/main">
  <p:tag name="AS_UNIQUEID" val="6213"/>
</p:tagLst>
</file>

<file path=ppt/tags/tag378.xml><?xml version="1.0" encoding="utf-8"?>
<p:tagLst xmlns:p="http://schemas.openxmlformats.org/presentationml/2006/main">
  <p:tag name="AS_UNIQUEID" val="6214"/>
</p:tagLst>
</file>

<file path=ppt/tags/tag379.xml><?xml version="1.0" encoding="utf-8"?>
<p:tagLst xmlns:p="http://schemas.openxmlformats.org/presentationml/2006/main">
  <p:tag name="AS_UNIQUEID" val="6215"/>
</p:tagLst>
</file>

<file path=ppt/tags/tag38.xml><?xml version="1.0" encoding="utf-8"?>
<p:tagLst xmlns:p="http://schemas.openxmlformats.org/presentationml/2006/main">
  <p:tag name="AS_UNIQUEID" val="5982"/>
</p:tagLst>
</file>

<file path=ppt/tags/tag380.xml><?xml version="1.0" encoding="utf-8"?>
<p:tagLst xmlns:p="http://schemas.openxmlformats.org/presentationml/2006/main">
  <p:tag name="AS_UNIQUEID" val="6216"/>
</p:tagLst>
</file>

<file path=ppt/tags/tag381.xml><?xml version="1.0" encoding="utf-8"?>
<p:tagLst xmlns:p="http://schemas.openxmlformats.org/presentationml/2006/main">
  <p:tag name="AS_UNIQUEID" val="6217"/>
</p:tagLst>
</file>

<file path=ppt/tags/tag382.xml><?xml version="1.0" encoding="utf-8"?>
<p:tagLst xmlns:p="http://schemas.openxmlformats.org/presentationml/2006/main">
  <p:tag name="AS_UNIQUEID" val="6218"/>
</p:tagLst>
</file>

<file path=ppt/tags/tag383.xml><?xml version="1.0" encoding="utf-8"?>
<p:tagLst xmlns:p="http://schemas.openxmlformats.org/presentationml/2006/main">
  <p:tag name="AS_UNIQUEID" val="6219"/>
</p:tagLst>
</file>

<file path=ppt/tags/tag384.xml><?xml version="1.0" encoding="utf-8"?>
<p:tagLst xmlns:p="http://schemas.openxmlformats.org/presentationml/2006/main">
  <p:tag name="AS_UNIQUEID" val="6220"/>
</p:tagLst>
</file>

<file path=ppt/tags/tag385.xml><?xml version="1.0" encoding="utf-8"?>
<p:tagLst xmlns:p="http://schemas.openxmlformats.org/presentationml/2006/main">
  <p:tag name="AS_UNIQUEID" val="6222"/>
</p:tagLst>
</file>

<file path=ppt/tags/tag386.xml><?xml version="1.0" encoding="utf-8"?>
<p:tagLst xmlns:p="http://schemas.openxmlformats.org/presentationml/2006/main">
  <p:tag name="AS_UNIQUEID" val="6223"/>
</p:tagLst>
</file>

<file path=ppt/tags/tag387.xml><?xml version="1.0" encoding="utf-8"?>
<p:tagLst xmlns:p="http://schemas.openxmlformats.org/presentationml/2006/main">
  <p:tag name="AS_UNIQUEID" val="6224"/>
</p:tagLst>
</file>

<file path=ppt/tags/tag388.xml><?xml version="1.0" encoding="utf-8"?>
<p:tagLst xmlns:p="http://schemas.openxmlformats.org/presentationml/2006/main">
  <p:tag name="AS_UNIQUEID" val="6225"/>
</p:tagLst>
</file>

<file path=ppt/tags/tag389.xml><?xml version="1.0" encoding="utf-8"?>
<p:tagLst xmlns:p="http://schemas.openxmlformats.org/presentationml/2006/main">
  <p:tag name="AS_UNIQUEID" val="6226"/>
</p:tagLst>
</file>

<file path=ppt/tags/tag39.xml><?xml version="1.0" encoding="utf-8"?>
<p:tagLst xmlns:p="http://schemas.openxmlformats.org/presentationml/2006/main">
  <p:tag name="AS_UNIQUEID" val="5983"/>
</p:tagLst>
</file>

<file path=ppt/tags/tag390.xml><?xml version="1.0" encoding="utf-8"?>
<p:tagLst xmlns:p="http://schemas.openxmlformats.org/presentationml/2006/main">
  <p:tag name="AS_UNIQUEID" val="6227"/>
</p:tagLst>
</file>

<file path=ppt/tags/tag391.xml><?xml version="1.0" encoding="utf-8"?>
<p:tagLst xmlns:p="http://schemas.openxmlformats.org/presentationml/2006/main">
  <p:tag name="AS_UNIQUEID" val="6228"/>
</p:tagLst>
</file>

<file path=ppt/tags/tag392.xml><?xml version="1.0" encoding="utf-8"?>
<p:tagLst xmlns:p="http://schemas.openxmlformats.org/presentationml/2006/main">
  <p:tag name="AS_UNIQUEID" val="6229"/>
</p:tagLst>
</file>

<file path=ppt/tags/tag393.xml><?xml version="1.0" encoding="utf-8"?>
<p:tagLst xmlns:p="http://schemas.openxmlformats.org/presentationml/2006/main">
  <p:tag name="AS_UNIQUEID" val="6230"/>
</p:tagLst>
</file>

<file path=ppt/tags/tag394.xml><?xml version="1.0" encoding="utf-8"?>
<p:tagLst xmlns:p="http://schemas.openxmlformats.org/presentationml/2006/main">
  <p:tag name="AS_UNIQUEID" val="6231"/>
</p:tagLst>
</file>

<file path=ppt/tags/tag395.xml><?xml version="1.0" encoding="utf-8"?>
<p:tagLst xmlns:p="http://schemas.openxmlformats.org/presentationml/2006/main">
  <p:tag name="AS_UNIQUEID" val="6232"/>
</p:tagLst>
</file>

<file path=ppt/tags/tag396.xml><?xml version="1.0" encoding="utf-8"?>
<p:tagLst xmlns:p="http://schemas.openxmlformats.org/presentationml/2006/main">
  <p:tag name="AS_UNIQUEID" val="6233"/>
</p:tagLst>
</file>

<file path=ppt/tags/tag397.xml><?xml version="1.0" encoding="utf-8"?>
<p:tagLst xmlns:p="http://schemas.openxmlformats.org/presentationml/2006/main">
  <p:tag name="AS_UNIQUEID" val="378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98.xml><?xml version="1.0" encoding="utf-8"?>
<p:tagLst xmlns:p="http://schemas.openxmlformats.org/presentationml/2006/main">
  <p:tag name="AS_UNIQUEID" val="378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99.xml><?xml version="1.0" encoding="utf-8"?>
<p:tagLst xmlns:p="http://schemas.openxmlformats.org/presentationml/2006/main">
  <p:tag name="AS_UNIQUEID" val="378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.xml><?xml version="1.0" encoding="utf-8"?>
<p:tagLst xmlns:p="http://schemas.openxmlformats.org/presentationml/2006/main">
  <p:tag name="AS_UNIQUEID" val="5946"/>
</p:tagLst>
</file>

<file path=ppt/tags/tag40.xml><?xml version="1.0" encoding="utf-8"?>
<p:tagLst xmlns:p="http://schemas.openxmlformats.org/presentationml/2006/main">
  <p:tag name="AS_UNIQUEID" val="5984"/>
</p:tagLst>
</file>

<file path=ppt/tags/tag400.xml><?xml version="1.0" encoding="utf-8"?>
<p:tagLst xmlns:p="http://schemas.openxmlformats.org/presentationml/2006/main">
  <p:tag name="AS_UNIQUEID" val="378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01.xml><?xml version="1.0" encoding="utf-8"?>
<p:tagLst xmlns:p="http://schemas.openxmlformats.org/presentationml/2006/main">
  <p:tag name="AS_UNIQUEID" val="378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02.xml><?xml version="1.0" encoding="utf-8"?>
<p:tagLst xmlns:p="http://schemas.openxmlformats.org/presentationml/2006/main">
  <p:tag name="AS_UNIQUEID" val="378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03.xml><?xml version="1.0" encoding="utf-8"?>
<p:tagLst xmlns:p="http://schemas.openxmlformats.org/presentationml/2006/main">
  <p:tag name="AS_UNIQUEID" val="378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04.xml><?xml version="1.0" encoding="utf-8"?>
<p:tagLst xmlns:p="http://schemas.openxmlformats.org/presentationml/2006/main">
  <p:tag name="AS_UNIQUEID" val="2281"/>
  <p:tag name="KSO_WM_UNIT_TEXT_FILL_FORE_SCHEMECOLOR_INDEX" val="5"/>
  <p:tag name="KSO_WM_UNIT_TEXT_FILL_FORE_SCHEMECOLOR_INDEX_BRIGHTNESS" val="-0.25"/>
  <p:tag name="KSO_WM_UNIT_TEXT_FILL_TYPE" val="1"/>
</p:tagLst>
</file>

<file path=ppt/tags/tag405.xml><?xml version="1.0" encoding="utf-8"?>
<p:tagLst xmlns:p="http://schemas.openxmlformats.org/presentationml/2006/main">
  <p:tag name="AS_UNIQUEID" val="4466"/>
  <p:tag name="KSO_WM_BEAUTIFY_FLAG" val=""/>
</p:tagLst>
</file>

<file path=ppt/tags/tag406.xml><?xml version="1.0" encoding="utf-8"?>
<p:tagLst xmlns:p="http://schemas.openxmlformats.org/presentationml/2006/main">
  <p:tag name="AS_UNIQUEID" val="68"/>
</p:tagLst>
</file>

<file path=ppt/tags/tag407.xml><?xml version="1.0" encoding="utf-8"?>
<p:tagLst xmlns:p="http://schemas.openxmlformats.org/presentationml/2006/main">
  <p:tag name="AS_UNIQUEID" val="69"/>
</p:tagLst>
</file>

<file path=ppt/tags/tag408.xml><?xml version="1.0" encoding="utf-8"?>
<p:tagLst xmlns:p="http://schemas.openxmlformats.org/presentationml/2006/main">
  <p:tag name="AS_UNIQUEID" val="70"/>
</p:tagLst>
</file>

<file path=ppt/tags/tag409.xml><?xml version="1.0" encoding="utf-8"?>
<p:tagLst xmlns:p="http://schemas.openxmlformats.org/presentationml/2006/main">
  <p:tag name="AS_UNIQUEID" val="71"/>
</p:tagLst>
</file>

<file path=ppt/tags/tag41.xml><?xml version="1.0" encoding="utf-8"?>
<p:tagLst xmlns:p="http://schemas.openxmlformats.org/presentationml/2006/main">
  <p:tag name="AS_UNIQUEID" val="5985"/>
  <p:tag name="KSO_WM_BEAUTIFY_FLAG" val=""/>
</p:tagLst>
</file>

<file path=ppt/tags/tag410.xml><?xml version="1.0" encoding="utf-8"?>
<p:tagLst xmlns:p="http://schemas.openxmlformats.org/presentationml/2006/main">
  <p:tag name="AS_UNIQUEID" val="72"/>
</p:tagLst>
</file>

<file path=ppt/tags/tag411.xml><?xml version="1.0" encoding="utf-8"?>
<p:tagLst xmlns:p="http://schemas.openxmlformats.org/presentationml/2006/main">
  <p:tag name="AS_UNIQUEID" val="5016"/>
</p:tagLst>
</file>

<file path=ppt/tags/tag412.xml><?xml version="1.0" encoding="utf-8"?>
<p:tagLst xmlns:p="http://schemas.openxmlformats.org/presentationml/2006/main">
  <p:tag name="AS_UNIQUEID" val="5017"/>
</p:tagLst>
</file>

<file path=ppt/tags/tag413.xml><?xml version="1.0" encoding="utf-8"?>
<p:tagLst xmlns:p="http://schemas.openxmlformats.org/presentationml/2006/main">
  <p:tag name="AS_UNIQUEID" val="5018"/>
</p:tagLst>
</file>

<file path=ppt/tags/tag414.xml><?xml version="1.0" encoding="utf-8"?>
<p:tagLst xmlns:p="http://schemas.openxmlformats.org/presentationml/2006/main">
  <p:tag name="AS_UNIQUEID" val="5019"/>
</p:tagLst>
</file>

<file path=ppt/tags/tag415.xml><?xml version="1.0" encoding="utf-8"?>
<p:tagLst xmlns:p="http://schemas.openxmlformats.org/presentationml/2006/main">
  <p:tag name="AS_UNIQUEID" val="5020"/>
</p:tagLst>
</file>

<file path=ppt/tags/tag416.xml><?xml version="1.0" encoding="utf-8"?>
<p:tagLst xmlns:p="http://schemas.openxmlformats.org/presentationml/2006/main">
  <p:tag name="AS_UNIQUEID" val="5021"/>
</p:tagLst>
</file>

<file path=ppt/tags/tag417.xml><?xml version="1.0" encoding="utf-8"?>
<p:tagLst xmlns:p="http://schemas.openxmlformats.org/presentationml/2006/main">
  <p:tag name="AS_UNIQUEID" val="5022"/>
</p:tagLst>
</file>

<file path=ppt/tags/tag418.xml><?xml version="1.0" encoding="utf-8"?>
<p:tagLst xmlns:p="http://schemas.openxmlformats.org/presentationml/2006/main">
  <p:tag name="AS_UNIQUEID" val="5023"/>
</p:tagLst>
</file>

<file path=ppt/tags/tag419.xml><?xml version="1.0" encoding="utf-8"?>
<p:tagLst xmlns:p="http://schemas.openxmlformats.org/presentationml/2006/main">
  <p:tag name="AS_UNIQUEID" val="5024"/>
</p:tagLst>
</file>

<file path=ppt/tags/tag42.xml><?xml version="1.0" encoding="utf-8"?>
<p:tagLst xmlns:p="http://schemas.openxmlformats.org/presentationml/2006/main">
  <p:tag name="AS_UNIQUEID" val="5986"/>
  <p:tag name="KSO_WM_BEAUTIFY_FLAG" val=""/>
</p:tagLst>
</file>

<file path=ppt/tags/tag420.xml><?xml version="1.0" encoding="utf-8"?>
<p:tagLst xmlns:p="http://schemas.openxmlformats.org/presentationml/2006/main">
  <p:tag name="AS_UNIQUEID" val="5025"/>
</p:tagLst>
</file>

<file path=ppt/tags/tag421.xml><?xml version="1.0" encoding="utf-8"?>
<p:tagLst xmlns:p="http://schemas.openxmlformats.org/presentationml/2006/main">
  <p:tag name="AS_UNIQUEID" val="6238"/>
  <p:tag name="KSO_WM_UNIT_SUBTYPE" val="q"/>
  <p:tag name="KSO_WM_UNIT_TYPE" val="i"/>
</p:tagLst>
</file>

<file path=ppt/tags/tag422.xml><?xml version="1.0" encoding="utf-8"?>
<p:tagLst xmlns:p="http://schemas.openxmlformats.org/presentationml/2006/main">
  <p:tag name="AS_UNIQUEID" val="6239"/>
</p:tagLst>
</file>

<file path=ppt/tags/tag423.xml><?xml version="1.0" encoding="utf-8"?>
<p:tagLst xmlns:p="http://schemas.openxmlformats.org/presentationml/2006/main">
  <p:tag name="AS_UNIQUEID" val="5005"/>
</p:tagLst>
</file>

<file path=ppt/tags/tag424.xml><?xml version="1.0" encoding="utf-8"?>
<p:tagLst xmlns:p="http://schemas.openxmlformats.org/presentationml/2006/main">
  <p:tag name="AS_UNIQUEID" val="5006"/>
</p:tagLst>
</file>

<file path=ppt/tags/tag425.xml><?xml version="1.0" encoding="utf-8"?>
<p:tagLst xmlns:p="http://schemas.openxmlformats.org/presentationml/2006/main">
  <p:tag name="AS_UNIQUEID" val="5007"/>
</p:tagLst>
</file>

<file path=ppt/tags/tag426.xml><?xml version="1.0" encoding="utf-8"?>
<p:tagLst xmlns:p="http://schemas.openxmlformats.org/presentationml/2006/main">
  <p:tag name="AS_UNIQUEID" val="5008"/>
</p:tagLst>
</file>

<file path=ppt/tags/tag427.xml><?xml version="1.0" encoding="utf-8"?>
<p:tagLst xmlns:p="http://schemas.openxmlformats.org/presentationml/2006/main">
  <p:tag name="AS_UNIQUEID" val="5009"/>
</p:tagLst>
</file>

<file path=ppt/tags/tag428.xml><?xml version="1.0" encoding="utf-8"?>
<p:tagLst xmlns:p="http://schemas.openxmlformats.org/presentationml/2006/main">
  <p:tag name="AS_UNIQUEID" val="5010"/>
</p:tagLst>
</file>

<file path=ppt/tags/tag429.xml><?xml version="1.0" encoding="utf-8"?>
<p:tagLst xmlns:p="http://schemas.openxmlformats.org/presentationml/2006/main">
  <p:tag name="AS_UNIQUEID" val="6242"/>
  <p:tag name="KSO_WM_SLIDE_BACKGROUND_TYPE" val="leftRight"/>
  <p:tag name="KSO_WM_UNIT_IGNORE_FIXCOLOR" val="1"/>
  <p:tag name="KSO_WM_UNIT_SUBTYPE" val="h"/>
  <p:tag name="KSO_WM_UNIT_TYPE" val="i"/>
</p:tagLst>
</file>

<file path=ppt/tags/tag43.xml><?xml version="1.0" encoding="utf-8"?>
<p:tagLst xmlns:p="http://schemas.openxmlformats.org/presentationml/2006/main">
  <p:tag name="AS_UNIQUEID" val="5987"/>
  <p:tag name="KSO_WM_BEAUTIFY_FLAG" val=""/>
</p:tagLst>
</file>

<file path=ppt/tags/tag430.xml><?xml version="1.0" encoding="utf-8"?>
<p:tagLst xmlns:p="http://schemas.openxmlformats.org/presentationml/2006/main">
  <p:tag name="AS_UNIQUEID" val="6243"/>
  <p:tag name="KSO_WM_SLIDE_BACKGROUND_TYPE" val="leftRight"/>
</p:tagLst>
</file>

<file path=ppt/tags/tag431.xml><?xml version="1.0" encoding="utf-8"?>
<p:tagLst xmlns:p="http://schemas.openxmlformats.org/presentationml/2006/main">
  <p:tag name="AS_UNIQUEID" val="6244"/>
  <p:tag name="KSO_WM_SLIDE_BACKGROUND_TYPE" val="leftRight"/>
</p:tagLst>
</file>

<file path=ppt/tags/tag432.xml><?xml version="1.0" encoding="utf-8"?>
<p:tagLst xmlns:p="http://schemas.openxmlformats.org/presentationml/2006/main">
  <p:tag name="AS_UNIQUEID" val="6245"/>
  <p:tag name="KSO_WM_SLIDE_BACKGROUND_TYPE" val="leftRight"/>
</p:tagLst>
</file>

<file path=ppt/tags/tag433.xml><?xml version="1.0" encoding="utf-8"?>
<p:tagLst xmlns:p="http://schemas.openxmlformats.org/presentationml/2006/main">
  <p:tag name="AS_UNIQUEID" val="6246"/>
  <p:tag name="KSO_WM_SLIDE_BACKGROUND_TYPE" val="leftRight"/>
</p:tagLst>
</file>

<file path=ppt/tags/tag434.xml><?xml version="1.0" encoding="utf-8"?>
<p:tagLst xmlns:p="http://schemas.openxmlformats.org/presentationml/2006/main">
  <p:tag name="AS_UNIQUEID" val="6247"/>
  <p:tag name="KSO_WM_SLIDE_BACKGROUND_TYPE" val="leftRight"/>
</p:tagLst>
</file>

<file path=ppt/tags/tag435.xml><?xml version="1.0" encoding="utf-8"?>
<p:tagLst xmlns:p="http://schemas.openxmlformats.org/presentationml/2006/main">
  <p:tag name="AS_UNIQUEID" val="6248"/>
  <p:tag name="KSO_WM_SLIDE_BACKGROUND_TYPE" val="leftRight"/>
</p:tagLst>
</file>

<file path=ppt/tags/tag436.xml><?xml version="1.0" encoding="utf-8"?>
<p:tagLst xmlns:p="http://schemas.openxmlformats.org/presentationml/2006/main">
  <p:tag name="AS_UNIQUEID" val="6249"/>
  <p:tag name="KSO_WM_SLIDE_BACKGROUND_TYPE" val="leftRight"/>
</p:tagLst>
</file>

<file path=ppt/tags/tag437.xml><?xml version="1.0" encoding="utf-8"?>
<p:tagLst xmlns:p="http://schemas.openxmlformats.org/presentationml/2006/main">
  <p:tag name="AS_UNIQUEID" val="4998"/>
</p:tagLst>
</file>

<file path=ppt/tags/tag438.xml><?xml version="1.0" encoding="utf-8"?>
<p:tagLst xmlns:p="http://schemas.openxmlformats.org/presentationml/2006/main">
  <p:tag name="AS_UNIQUEID" val="4999"/>
</p:tagLst>
</file>

<file path=ppt/tags/tag439.xml><?xml version="1.0" encoding="utf-8"?>
<p:tagLst xmlns:p="http://schemas.openxmlformats.org/presentationml/2006/main">
  <p:tag name="AS_UNIQUEID" val="5000"/>
</p:tagLst>
</file>

<file path=ppt/tags/tag44.xml><?xml version="1.0" encoding="utf-8"?>
<p:tagLst xmlns:p="http://schemas.openxmlformats.org/presentationml/2006/main">
  <p:tag name="AS_UNIQUEID" val="5989"/>
</p:tagLst>
</file>

<file path=ppt/tags/tag440.xml><?xml version="1.0" encoding="utf-8"?>
<p:tagLst xmlns:p="http://schemas.openxmlformats.org/presentationml/2006/main">
  <p:tag name="AS_UNIQUEID" val="5001"/>
</p:tagLst>
</file>

<file path=ppt/tags/tag441.xml><?xml version="1.0" encoding="utf-8"?>
<p:tagLst xmlns:p="http://schemas.openxmlformats.org/presentationml/2006/main">
  <p:tag name="AS_UNIQUEID" val="5002"/>
</p:tagLst>
</file>

<file path=ppt/tags/tag442.xml><?xml version="1.0" encoding="utf-8"?>
<p:tagLst xmlns:p="http://schemas.openxmlformats.org/presentationml/2006/main">
  <p:tag name="AS_UNIQUEID" val="5003"/>
</p:tagLst>
</file>

<file path=ppt/tags/tag443.xml><?xml version="1.0" encoding="utf-8"?>
<p:tagLst xmlns:p="http://schemas.openxmlformats.org/presentationml/2006/main">
  <p:tag name="AS_UNIQUEID" val="6253"/>
  <p:tag name="KSO_WM_SLIDE_BACKGROUND_TYPE" val="belt"/>
  <p:tag name="KSO_WM_UNIT_IGNORE_FIXCOLOR" val="1"/>
  <p:tag name="KSO_WM_UNIT_SUBTYPE" val="h"/>
  <p:tag name="KSO_WM_UNIT_TYPE" val="i"/>
</p:tagLst>
</file>

<file path=ppt/tags/tag444.xml><?xml version="1.0" encoding="utf-8"?>
<p:tagLst xmlns:p="http://schemas.openxmlformats.org/presentationml/2006/main">
  <p:tag name="AS_UNIQUEID" val="6254"/>
  <p:tag name="KSO_WM_SLIDE_BACKGROUND_TYPE" val="belt"/>
</p:tagLst>
</file>

<file path=ppt/tags/tag445.xml><?xml version="1.0" encoding="utf-8"?>
<p:tagLst xmlns:p="http://schemas.openxmlformats.org/presentationml/2006/main">
  <p:tag name="AS_UNIQUEID" val="6255"/>
  <p:tag name="KSO_WM_SLIDE_BACKGROUND_TYPE" val="belt"/>
</p:tagLst>
</file>

<file path=ppt/tags/tag446.xml><?xml version="1.0" encoding="utf-8"?>
<p:tagLst xmlns:p="http://schemas.openxmlformats.org/presentationml/2006/main">
  <p:tag name="AS_UNIQUEID" val="6256"/>
  <p:tag name="KSO_WM_SLIDE_BACKGROUND_TYPE" val="belt"/>
</p:tagLst>
</file>

<file path=ppt/tags/tag447.xml><?xml version="1.0" encoding="utf-8"?>
<p:tagLst xmlns:p="http://schemas.openxmlformats.org/presentationml/2006/main">
  <p:tag name="AS_UNIQUEID" val="6257"/>
  <p:tag name="KSO_WM_SLIDE_BACKGROUND_TYPE" val="belt"/>
</p:tagLst>
</file>

<file path=ppt/tags/tag448.xml><?xml version="1.0" encoding="utf-8"?>
<p:tagLst xmlns:p="http://schemas.openxmlformats.org/presentationml/2006/main">
  <p:tag name="AS_UNIQUEID" val="6258"/>
  <p:tag name="KSO_WM_SLIDE_BACKGROUND_TYPE" val="belt"/>
</p:tagLst>
</file>

<file path=ppt/tags/tag449.xml><?xml version="1.0" encoding="utf-8"?>
<p:tagLst xmlns:p="http://schemas.openxmlformats.org/presentationml/2006/main">
  <p:tag name="AS_UNIQUEID" val="6259"/>
  <p:tag name="KSO_WM_SLIDE_BACKGROUND_TYPE" val="belt"/>
</p:tagLst>
</file>

<file path=ppt/tags/tag45.xml><?xml version="1.0" encoding="utf-8"?>
<p:tagLst xmlns:p="http://schemas.openxmlformats.org/presentationml/2006/main">
  <p:tag name="AS_UNIQUEID" val="5990"/>
</p:tagLst>
</file>

<file path=ppt/tags/tag450.xml><?xml version="1.0" encoding="utf-8"?>
<p:tagLst xmlns:p="http://schemas.openxmlformats.org/presentationml/2006/main">
  <p:tag name="AS_UNIQUEID" val="6260"/>
  <p:tag name="KSO_WM_SLIDE_BACKGROUND_TYPE" val="belt"/>
</p:tagLst>
</file>

<file path=ppt/tags/tag451.xml><?xml version="1.0" encoding="utf-8"?>
<p:tagLst xmlns:p="http://schemas.openxmlformats.org/presentationml/2006/main">
  <p:tag name="AS_UNIQUEID" val="4991"/>
</p:tagLst>
</file>

<file path=ppt/tags/tag452.xml><?xml version="1.0" encoding="utf-8"?>
<p:tagLst xmlns:p="http://schemas.openxmlformats.org/presentationml/2006/main">
  <p:tag name="AS_UNIQUEID" val="4992"/>
</p:tagLst>
</file>

<file path=ppt/tags/tag453.xml><?xml version="1.0" encoding="utf-8"?>
<p:tagLst xmlns:p="http://schemas.openxmlformats.org/presentationml/2006/main">
  <p:tag name="AS_UNIQUEID" val="4993"/>
</p:tagLst>
</file>

<file path=ppt/tags/tag454.xml><?xml version="1.0" encoding="utf-8"?>
<p:tagLst xmlns:p="http://schemas.openxmlformats.org/presentationml/2006/main">
  <p:tag name="AS_UNIQUEID" val="4994"/>
</p:tagLst>
</file>

<file path=ppt/tags/tag455.xml><?xml version="1.0" encoding="utf-8"?>
<p:tagLst xmlns:p="http://schemas.openxmlformats.org/presentationml/2006/main">
  <p:tag name="AS_UNIQUEID" val="4995"/>
</p:tagLst>
</file>

<file path=ppt/tags/tag456.xml><?xml version="1.0" encoding="utf-8"?>
<p:tagLst xmlns:p="http://schemas.openxmlformats.org/presentationml/2006/main">
  <p:tag name="AS_UNIQUEID" val="4996"/>
</p:tagLst>
</file>

<file path=ppt/tags/tag457.xml><?xml version="1.0" encoding="utf-8"?>
<p:tagLst xmlns:p="http://schemas.openxmlformats.org/presentationml/2006/main">
  <p:tag name="AS_UNIQUEID" val="5019"/>
</p:tagLst>
</file>

<file path=ppt/tags/tag458.xml><?xml version="1.0" encoding="utf-8"?>
<p:tagLst xmlns:p="http://schemas.openxmlformats.org/presentationml/2006/main">
  <p:tag name="AS_UNIQUEID" val="5020"/>
</p:tagLst>
</file>

<file path=ppt/tags/tag459.xml><?xml version="1.0" encoding="utf-8"?>
<p:tagLst xmlns:p="http://schemas.openxmlformats.org/presentationml/2006/main">
  <p:tag name="AS_UNIQUEID" val="5021"/>
</p:tagLst>
</file>

<file path=ppt/tags/tag46.xml><?xml version="1.0" encoding="utf-8"?>
<p:tagLst xmlns:p="http://schemas.openxmlformats.org/presentationml/2006/main">
  <p:tag name="AS_UNIQUEID" val="5991"/>
</p:tagLst>
</file>

<file path=ppt/tags/tag460.xml><?xml version="1.0" encoding="utf-8"?>
<p:tagLst xmlns:p="http://schemas.openxmlformats.org/presentationml/2006/main">
  <p:tag name="AS_UNIQUEID" val="5022"/>
</p:tagLst>
</file>

<file path=ppt/tags/tag461.xml><?xml version="1.0" encoding="utf-8"?>
<p:tagLst xmlns:p="http://schemas.openxmlformats.org/presentationml/2006/main">
  <p:tag name="AS_UNIQUEID" val="5023"/>
</p:tagLst>
</file>

<file path=ppt/tags/tag462.xml><?xml version="1.0" encoding="utf-8"?>
<p:tagLst xmlns:p="http://schemas.openxmlformats.org/presentationml/2006/main">
  <p:tag name="AS_UNIQUEID" val="5024"/>
</p:tagLst>
</file>

<file path=ppt/tags/tag463.xml><?xml version="1.0" encoding="utf-8"?>
<p:tagLst xmlns:p="http://schemas.openxmlformats.org/presentationml/2006/main">
  <p:tag name="AS_UNIQUEID" val="6264"/>
  <p:tag name="KSO_WM_SLIDE_BACKGROUND_TYPE" val="bottomTop"/>
  <p:tag name="KSO_WM_UNIT_IGNORE_FIXCOLOR" val="1"/>
  <p:tag name="KSO_WM_UNIT_SUBTYPE" val="h"/>
  <p:tag name="KSO_WM_UNIT_TYPE" val="i"/>
</p:tagLst>
</file>

<file path=ppt/tags/tag464.xml><?xml version="1.0" encoding="utf-8"?>
<p:tagLst xmlns:p="http://schemas.openxmlformats.org/presentationml/2006/main">
  <p:tag name="AS_UNIQUEID" val="6265"/>
  <p:tag name="KSO_WM_SLIDE_BACKGROUND_TYPE" val="bottomTop"/>
</p:tagLst>
</file>

<file path=ppt/tags/tag465.xml><?xml version="1.0" encoding="utf-8"?>
<p:tagLst xmlns:p="http://schemas.openxmlformats.org/presentationml/2006/main">
  <p:tag name="AS_UNIQUEID" val="6266"/>
  <p:tag name="KSO_WM_SLIDE_BACKGROUND_TYPE" val="bottomTop"/>
</p:tagLst>
</file>

<file path=ppt/tags/tag466.xml><?xml version="1.0" encoding="utf-8"?>
<p:tagLst xmlns:p="http://schemas.openxmlformats.org/presentationml/2006/main">
  <p:tag name="AS_UNIQUEID" val="6267"/>
  <p:tag name="KSO_WM_SLIDE_BACKGROUND_TYPE" val="bottomTop"/>
</p:tagLst>
</file>

<file path=ppt/tags/tag467.xml><?xml version="1.0" encoding="utf-8"?>
<p:tagLst xmlns:p="http://schemas.openxmlformats.org/presentationml/2006/main">
  <p:tag name="AS_UNIQUEID" val="6268"/>
  <p:tag name="KSO_WM_SLIDE_BACKGROUND_TYPE" val="bottomTop"/>
</p:tagLst>
</file>

<file path=ppt/tags/tag468.xml><?xml version="1.0" encoding="utf-8"?>
<p:tagLst xmlns:p="http://schemas.openxmlformats.org/presentationml/2006/main">
  <p:tag name="AS_UNIQUEID" val="6269"/>
  <p:tag name="KSO_WM_SLIDE_BACKGROUND_TYPE" val="bottomTop"/>
</p:tagLst>
</file>

<file path=ppt/tags/tag469.xml><?xml version="1.0" encoding="utf-8"?>
<p:tagLst xmlns:p="http://schemas.openxmlformats.org/presentationml/2006/main">
  <p:tag name="AS_UNIQUEID" val="6270"/>
  <p:tag name="KSO_WM_SLIDE_BACKGROUND_TYPE" val="bottomTop"/>
</p:tagLst>
</file>

<file path=ppt/tags/tag47.xml><?xml version="1.0" encoding="utf-8"?>
<p:tagLst xmlns:p="http://schemas.openxmlformats.org/presentationml/2006/main">
  <p:tag name="AS_UNIQUEID" val="5992"/>
</p:tagLst>
</file>

<file path=ppt/tags/tag470.xml><?xml version="1.0" encoding="utf-8"?>
<p:tagLst xmlns:p="http://schemas.openxmlformats.org/presentationml/2006/main">
  <p:tag name="AS_UNIQUEID" val="6271"/>
  <p:tag name="KSO_WM_SLIDE_BACKGROUND_TYPE" val="bottomTop"/>
</p:tagLst>
</file>

<file path=ppt/tags/tag471.xml><?xml version="1.0" encoding="utf-8"?>
<p:tagLst xmlns:p="http://schemas.openxmlformats.org/presentationml/2006/main">
  <p:tag name="AS_UNIQUEID" val="6272"/>
  <p:tag name="KSO_WM_SLIDE_BACKGROUND_TYPE" val="bottomTop"/>
</p:tagLst>
</file>

<file path=ppt/tags/tag472.xml><?xml version="1.0" encoding="utf-8"?>
<p:tagLst xmlns:p="http://schemas.openxmlformats.org/presentationml/2006/main">
  <p:tag name="AS_UNIQUEID" val="5580"/>
</p:tagLst>
</file>

<file path=ppt/tags/tag473.xml><?xml version="1.0" encoding="utf-8"?>
<p:tagLst xmlns:p="http://schemas.openxmlformats.org/presentationml/2006/main">
  <p:tag name="AS_UNIQUEID" val="6275"/>
</p:tagLst>
</file>

<file path=ppt/tags/tag474.xml><?xml version="1.0" encoding="utf-8"?>
<p:tagLst xmlns:p="http://schemas.openxmlformats.org/presentationml/2006/main">
  <p:tag name="AS_UNIQUEID" val="6276"/>
</p:tagLst>
</file>

<file path=ppt/tags/tag475.xml><?xml version="1.0" encoding="utf-8"?>
<p:tagLst xmlns:p="http://schemas.openxmlformats.org/presentationml/2006/main">
  <p:tag name="AS_UNIQUEID" val="6277"/>
</p:tagLst>
</file>

<file path=ppt/tags/tag476.xml><?xml version="1.0" encoding="utf-8"?>
<p:tagLst xmlns:p="http://schemas.openxmlformats.org/presentationml/2006/main">
  <p:tag name="AS_UNIQUEID" val="6278"/>
</p:tagLst>
</file>

<file path=ppt/tags/tag477.xml><?xml version="1.0" encoding="utf-8"?>
<p:tagLst xmlns:p="http://schemas.openxmlformats.org/presentationml/2006/main">
  <p:tag name="AS_UNIQUEID" val="6279"/>
</p:tagLst>
</file>

<file path=ppt/tags/tag478.xml><?xml version="1.0" encoding="utf-8"?>
<p:tagLst xmlns:p="http://schemas.openxmlformats.org/presentationml/2006/main">
  <p:tag name="AS_UNIQUEID" val="6280"/>
</p:tagLst>
</file>

<file path=ppt/tags/tag479.xml><?xml version="1.0" encoding="utf-8"?>
<p:tagLst xmlns:p="http://schemas.openxmlformats.org/presentationml/2006/main">
  <p:tag name="AS_UNIQUEID" val="6294"/>
</p:tagLst>
</file>

<file path=ppt/tags/tag48.xml><?xml version="1.0" encoding="utf-8"?>
<p:tagLst xmlns:p="http://schemas.openxmlformats.org/presentationml/2006/main">
  <p:tag name="AS_UNIQUEID" val="5993"/>
</p:tagLst>
</file>

<file path=ppt/tags/tag480.xml><?xml version="1.0" encoding="utf-8"?>
<p:tagLst xmlns:p="http://schemas.openxmlformats.org/presentationml/2006/main">
  <p:tag name="AS_UNIQUEID" val="6296"/>
</p:tagLst>
</file>

<file path=ppt/tags/tag481.xml><?xml version="1.0" encoding="utf-8"?>
<p:tagLst xmlns:p="http://schemas.openxmlformats.org/presentationml/2006/main">
  <p:tag name="AS_UNIQUEID" val="6297"/>
</p:tagLst>
</file>

<file path=ppt/tags/tag482.xml><?xml version="1.0" encoding="utf-8"?>
<p:tagLst xmlns:p="http://schemas.openxmlformats.org/presentationml/2006/main">
  <p:tag name="AS_UNIQUEID" val="6298"/>
</p:tagLst>
</file>

<file path=ppt/tags/tag483.xml><?xml version="1.0" encoding="utf-8"?>
<p:tagLst xmlns:p="http://schemas.openxmlformats.org/presentationml/2006/main">
  <p:tag name="AS_UNIQUEID" val="6299"/>
</p:tagLst>
</file>

<file path=ppt/tags/tag484.xml><?xml version="1.0" encoding="utf-8"?>
<p:tagLst xmlns:p="http://schemas.openxmlformats.org/presentationml/2006/main">
  <p:tag name="AS_UNIQUEID" val="6300"/>
</p:tagLst>
</file>

<file path=ppt/tags/tag485.xml><?xml version="1.0" encoding="utf-8"?>
<p:tagLst xmlns:p="http://schemas.openxmlformats.org/presentationml/2006/main">
  <p:tag name="AS_UNIQUEID" val="6302"/>
</p:tagLst>
</file>

<file path=ppt/tags/tag486.xml><?xml version="1.0" encoding="utf-8"?>
<p:tagLst xmlns:p="http://schemas.openxmlformats.org/presentationml/2006/main">
  <p:tag name="AS_UNIQUEID" val="6308"/>
</p:tagLst>
</file>

<file path=ppt/tags/tag487.xml><?xml version="1.0" encoding="utf-8"?>
<p:tagLst xmlns:p="http://schemas.openxmlformats.org/presentationml/2006/main">
  <p:tag name="AS_UNIQUEID" val="6309"/>
</p:tagLst>
</file>

<file path=ppt/tags/tag488.xml><?xml version="1.0" encoding="utf-8"?>
<p:tagLst xmlns:p="http://schemas.openxmlformats.org/presentationml/2006/main">
  <p:tag name="AS_UNIQUEID" val="6310"/>
</p:tagLst>
</file>

<file path=ppt/tags/tag489.xml><?xml version="1.0" encoding="utf-8"?>
<p:tagLst xmlns:p="http://schemas.openxmlformats.org/presentationml/2006/main">
  <p:tag name="AS_UNIQUEID" val="6311"/>
</p:tagLst>
</file>

<file path=ppt/tags/tag49.xml><?xml version="1.0" encoding="utf-8"?>
<p:tagLst xmlns:p="http://schemas.openxmlformats.org/presentationml/2006/main">
  <p:tag name="AS_UNIQUEID" val="5994"/>
</p:tagLst>
</file>

<file path=ppt/tags/tag490.xml><?xml version="1.0" encoding="utf-8"?>
<p:tagLst xmlns:p="http://schemas.openxmlformats.org/presentationml/2006/main">
  <p:tag name="AS_UNIQUEID" val="6312"/>
</p:tagLst>
</file>

<file path=ppt/tags/tag491.xml><?xml version="1.0" encoding="utf-8"?>
<p:tagLst xmlns:p="http://schemas.openxmlformats.org/presentationml/2006/main">
  <p:tag name="AS_UNIQUEID" val="6313"/>
</p:tagLst>
</file>

<file path=ppt/tags/tag492.xml><?xml version="1.0" encoding="utf-8"?>
<p:tagLst xmlns:p="http://schemas.openxmlformats.org/presentationml/2006/main">
  <p:tag name="AS_UNIQUEID" val="6314"/>
</p:tagLst>
</file>

<file path=ppt/tags/tag493.xml><?xml version="1.0" encoding="utf-8"?>
<p:tagLst xmlns:p="http://schemas.openxmlformats.org/presentationml/2006/main">
  <p:tag name="AS_UNIQUEID" val="6315"/>
</p:tagLst>
</file>

<file path=ppt/tags/tag494.xml><?xml version="1.0" encoding="utf-8"?>
<p:tagLst xmlns:p="http://schemas.openxmlformats.org/presentationml/2006/main">
  <p:tag name="AS_UNIQUEID" val="6316"/>
  <p:tag name="KSO_WM_DIAGRAM_VIRTUALLY_FRAME" val="{&quot;height&quot;:205.3,&quot;left&quot;:405.8,&quot;top&quot;:289.8,&quot;width&quot;:554.65}"/>
</p:tagLst>
</file>

<file path=ppt/tags/tag495.xml><?xml version="1.0" encoding="utf-8"?>
<p:tagLst xmlns:p="http://schemas.openxmlformats.org/presentationml/2006/main">
  <p:tag name="AS_UNIQUEID" val="6317"/>
  <p:tag name="KSO_WM_DIAGRAM_VIRTUALLY_FRAME" val="{&quot;height&quot;:205.3,&quot;left&quot;:405.8,&quot;top&quot;:289.8,&quot;width&quot;:554.65}"/>
</p:tagLst>
</file>

<file path=ppt/tags/tag496.xml><?xml version="1.0" encoding="utf-8"?>
<p:tagLst xmlns:p="http://schemas.openxmlformats.org/presentationml/2006/main">
  <p:tag name="AS_UNIQUEID" val="6318"/>
  <p:tag name="KSO_WM_DIAGRAM_VIRTUALLY_FRAME" val="{&quot;height&quot;:205.3,&quot;left&quot;:405.8,&quot;top&quot;:289.8,&quot;width&quot;:554.65}"/>
</p:tagLst>
</file>

<file path=ppt/tags/tag497.xml><?xml version="1.0" encoding="utf-8"?>
<p:tagLst xmlns:p="http://schemas.openxmlformats.org/presentationml/2006/main">
  <p:tag name="AS_UNIQUEID" val="6319"/>
  <p:tag name="KSO_WM_DIAGRAM_VIRTUALLY_FRAME" val="{&quot;height&quot;:205.3,&quot;left&quot;:405.8,&quot;top&quot;:289.8,&quot;width&quot;:554.65}"/>
</p:tagLst>
</file>

<file path=ppt/tags/tag498.xml><?xml version="1.0" encoding="utf-8"?>
<p:tagLst xmlns:p="http://schemas.openxmlformats.org/presentationml/2006/main">
  <p:tag name="AS_UNIQUEID" val="6305"/>
</p:tagLst>
</file>

<file path=ppt/tags/tag499.xml><?xml version="1.0" encoding="utf-8"?>
<p:tagLst xmlns:p="http://schemas.openxmlformats.org/presentationml/2006/main">
  <p:tag name="AS_UNIQUEID" val="6306"/>
</p:tagLst>
</file>

<file path=ppt/tags/tag5.xml><?xml version="1.0" encoding="utf-8"?>
<p:tagLst xmlns:p="http://schemas.openxmlformats.org/presentationml/2006/main">
  <p:tag name="AS_UNIQUEID" val="5947"/>
</p:tagLst>
</file>

<file path=ppt/tags/tag50.xml><?xml version="1.0" encoding="utf-8"?>
<p:tagLst xmlns:p="http://schemas.openxmlformats.org/presentationml/2006/main">
  <p:tag name="AS_UNIQUEID" val="5995"/>
</p:tagLst>
</file>

<file path=ppt/tags/tag500.xml><?xml version="1.0" encoding="utf-8"?>
<p:tagLst xmlns:p="http://schemas.openxmlformats.org/presentationml/2006/main">
  <p:tag name="AS_UNIQUEID" val="6330"/>
</p:tagLst>
</file>

<file path=ppt/tags/tag501.xml><?xml version="1.0" encoding="utf-8"?>
<p:tagLst xmlns:p="http://schemas.openxmlformats.org/presentationml/2006/main">
  <p:tag name="AS_UNIQUEID" val="6331"/>
</p:tagLst>
</file>

<file path=ppt/tags/tag502.xml><?xml version="1.0" encoding="utf-8"?>
<p:tagLst xmlns:p="http://schemas.openxmlformats.org/presentationml/2006/main">
  <p:tag name="AS_UNIQUEID" val="6332"/>
</p:tagLst>
</file>

<file path=ppt/tags/tag503.xml><?xml version="1.0" encoding="utf-8"?>
<p:tagLst xmlns:p="http://schemas.openxmlformats.org/presentationml/2006/main">
  <p:tag name="AS_UNIQUEID" val="6333"/>
</p:tagLst>
</file>

<file path=ppt/tags/tag504.xml><?xml version="1.0" encoding="utf-8"?>
<p:tagLst xmlns:p="http://schemas.openxmlformats.org/presentationml/2006/main">
  <p:tag name="AS_UNIQUEID" val="6334"/>
</p:tagLst>
</file>

<file path=ppt/tags/tag505.xml><?xml version="1.0" encoding="utf-8"?>
<p:tagLst xmlns:p="http://schemas.openxmlformats.org/presentationml/2006/main">
  <p:tag name="AS_UNIQUEID" val="6335"/>
</p:tagLst>
</file>

<file path=ppt/tags/tag506.xml><?xml version="1.0" encoding="utf-8"?>
<p:tagLst xmlns:p="http://schemas.openxmlformats.org/presentationml/2006/main">
  <p:tag name="AS_UNIQUEID" val="6336"/>
</p:tagLst>
</file>

<file path=ppt/tags/tag507.xml><?xml version="1.0" encoding="utf-8"?>
<p:tagLst xmlns:p="http://schemas.openxmlformats.org/presentationml/2006/main">
  <p:tag name="AS_UNIQUEID" val="6337"/>
</p:tagLst>
</file>

<file path=ppt/tags/tag508.xml><?xml version="1.0" encoding="utf-8"?>
<p:tagLst xmlns:p="http://schemas.openxmlformats.org/presentationml/2006/main">
  <p:tag name="AS_UNIQUEID" val="6338"/>
</p:tagLst>
</file>

<file path=ppt/tags/tag509.xml><?xml version="1.0" encoding="utf-8"?>
<p:tagLst xmlns:p="http://schemas.openxmlformats.org/presentationml/2006/main">
  <p:tag name="AS_UNIQUEID" val="6339"/>
</p:tagLst>
</file>

<file path=ppt/tags/tag51.xml><?xml version="1.0" encoding="utf-8"?>
<p:tagLst xmlns:p="http://schemas.openxmlformats.org/presentationml/2006/main">
  <p:tag name="AS_UNIQUEID" val="5996"/>
</p:tagLst>
</file>

<file path=ppt/tags/tag510.xml><?xml version="1.0" encoding="utf-8"?>
<p:tagLst xmlns:p="http://schemas.openxmlformats.org/presentationml/2006/main">
  <p:tag name="AS_UNIQUEID" val="6340"/>
</p:tagLst>
</file>

<file path=ppt/tags/tag511.xml><?xml version="1.0" encoding="utf-8"?>
<p:tagLst xmlns:p="http://schemas.openxmlformats.org/presentationml/2006/main">
  <p:tag name="AS_UNIQUEID" val="6341"/>
</p:tagLst>
</file>

<file path=ppt/tags/tag512.xml><?xml version="1.0" encoding="utf-8"?>
<p:tagLst xmlns:p="http://schemas.openxmlformats.org/presentationml/2006/main">
  <p:tag name="AS_UNIQUEID" val="6342"/>
</p:tagLst>
</file>

<file path=ppt/tags/tag513.xml><?xml version="1.0" encoding="utf-8"?>
<p:tagLst xmlns:p="http://schemas.openxmlformats.org/presentationml/2006/main">
  <p:tag name="AS_UNIQUEID" val="6344"/>
</p:tagLst>
</file>

<file path=ppt/tags/tag514.xml><?xml version="1.0" encoding="utf-8"?>
<p:tagLst xmlns:p="http://schemas.openxmlformats.org/presentationml/2006/main">
  <p:tag name="AS_UNIQUEID" val="6345"/>
  <p:tag name="KSO_WM_BEAUTIFY_FLAG" val=""/>
</p:tagLst>
</file>

<file path=ppt/tags/tag515.xml><?xml version="1.0" encoding="utf-8"?>
<p:tagLst xmlns:p="http://schemas.openxmlformats.org/presentationml/2006/main">
  <p:tag name="AS_UNIQUEID" val="6346"/>
  <p:tag name="KSO_WM_BEAUTIFY_FLAG" val=""/>
</p:tagLst>
</file>

<file path=ppt/tags/tag516.xml><?xml version="1.0" encoding="utf-8"?>
<p:tagLst xmlns:p="http://schemas.openxmlformats.org/presentationml/2006/main">
  <p:tag name="AS_UNIQUEID" val="6347"/>
  <p:tag name="KSO_WM_BEAUTIFY_FLAG" val=""/>
</p:tagLst>
</file>

<file path=ppt/tags/tag517.xml><?xml version="1.0" encoding="utf-8"?>
<p:tagLst xmlns:p="http://schemas.openxmlformats.org/presentationml/2006/main">
  <p:tag name="AS_UNIQUEID" val="353"/>
</p:tagLst>
</file>

<file path=ppt/tags/tag518.xml><?xml version="1.0" encoding="utf-8"?>
<p:tagLst xmlns:p="http://schemas.openxmlformats.org/presentationml/2006/main">
  <p:tag name="AS_UNIQUEID" val="5824"/>
</p:tagLst>
</file>

<file path=ppt/tags/tag519.xml><?xml version="1.0" encoding="utf-8"?>
<p:tagLst xmlns:p="http://schemas.openxmlformats.org/presentationml/2006/main">
  <p:tag name="AS_UNIQUEID" val="5825"/>
</p:tagLst>
</file>

<file path=ppt/tags/tag52.xml><?xml version="1.0" encoding="utf-8"?>
<p:tagLst xmlns:p="http://schemas.openxmlformats.org/presentationml/2006/main">
  <p:tag name="AS_UNIQUEID" val="5997"/>
</p:tagLst>
</file>

<file path=ppt/tags/tag520.xml><?xml version="1.0" encoding="utf-8"?>
<p:tagLst xmlns:p="http://schemas.openxmlformats.org/presentationml/2006/main">
  <p:tag name="AS_UNIQUEID" val="5826"/>
</p:tagLst>
</file>

<file path=ppt/tags/tag521.xml><?xml version="1.0" encoding="utf-8"?>
<p:tagLst xmlns:p="http://schemas.openxmlformats.org/presentationml/2006/main">
  <p:tag name="AS_UNIQUEID" val="5827"/>
</p:tagLst>
</file>

<file path=ppt/tags/tag522.xml><?xml version="1.0" encoding="utf-8"?>
<p:tagLst xmlns:p="http://schemas.openxmlformats.org/presentationml/2006/main">
  <p:tag name="AS_UNIQUEID" val="5828"/>
</p:tagLst>
</file>

<file path=ppt/tags/tag523.xml><?xml version="1.0" encoding="utf-8"?>
<p:tagLst xmlns:p="http://schemas.openxmlformats.org/presentationml/2006/main">
  <p:tag name="AS_UNIQUEID" val="5829"/>
</p:tagLst>
</file>

<file path=ppt/tags/tag524.xml><?xml version="1.0" encoding="utf-8"?>
<p:tagLst xmlns:p="http://schemas.openxmlformats.org/presentationml/2006/main">
  <p:tag name="AS_UNIQUEID" val="5830"/>
</p:tagLst>
</file>

<file path=ppt/tags/tag525.xml><?xml version="1.0" encoding="utf-8"?>
<p:tagLst xmlns:p="http://schemas.openxmlformats.org/presentationml/2006/main">
  <p:tag name="AS_UNIQUEID" val="5831"/>
</p:tagLst>
</file>

<file path=ppt/tags/tag526.xml><?xml version="1.0" encoding="utf-8"?>
<p:tagLst xmlns:p="http://schemas.openxmlformats.org/presentationml/2006/main">
  <p:tag name="AS_UNIQUEID" val="5832"/>
</p:tagLst>
</file>

<file path=ppt/tags/tag527.xml><?xml version="1.0" encoding="utf-8"?>
<p:tagLst xmlns:p="http://schemas.openxmlformats.org/presentationml/2006/main">
  <p:tag name="AS_UNIQUEID" val="5833"/>
</p:tagLst>
</file>

<file path=ppt/tags/tag528.xml><?xml version="1.0" encoding="utf-8"?>
<p:tagLst xmlns:p="http://schemas.openxmlformats.org/presentationml/2006/main">
  <p:tag name="AS_UNIQUEID" val="5834"/>
</p:tagLst>
</file>

<file path=ppt/tags/tag529.xml><?xml version="1.0" encoding="utf-8"?>
<p:tagLst xmlns:p="http://schemas.openxmlformats.org/presentationml/2006/main">
  <p:tag name="AS_UNIQUEID" val="616"/>
</p:tagLst>
</file>

<file path=ppt/tags/tag53.xml><?xml version="1.0" encoding="utf-8"?>
<p:tagLst xmlns:p="http://schemas.openxmlformats.org/presentationml/2006/main">
  <p:tag name="AS_UNIQUEID" val="5998"/>
</p:tagLst>
</file>

<file path=ppt/tags/tag530.xml><?xml version="1.0" encoding="utf-8"?>
<p:tagLst xmlns:p="http://schemas.openxmlformats.org/presentationml/2006/main">
  <p:tag name="AS_UNIQUEID" val="5835"/>
</p:tagLst>
</file>

<file path=ppt/tags/tag531.xml><?xml version="1.0" encoding="utf-8"?>
<p:tagLst xmlns:p="http://schemas.openxmlformats.org/presentationml/2006/main">
  <p:tag name="AS_UNIQUEID" val="5836"/>
</p:tagLst>
</file>

<file path=ppt/tags/tag532.xml><?xml version="1.0" encoding="utf-8"?>
<p:tagLst xmlns:p="http://schemas.openxmlformats.org/presentationml/2006/main">
  <p:tag name="AS_UNIQUEID" val="5837"/>
</p:tagLst>
</file>

<file path=ppt/tags/tag533.xml><?xml version="1.0" encoding="utf-8"?>
<p:tagLst xmlns:p="http://schemas.openxmlformats.org/presentationml/2006/main">
  <p:tag name="AS_UNIQUEID" val="5838"/>
</p:tagLst>
</file>

<file path=ppt/tags/tag534.xml><?xml version="1.0" encoding="utf-8"?>
<p:tagLst xmlns:p="http://schemas.openxmlformats.org/presentationml/2006/main">
  <p:tag name="AS_UNIQUEID" val="5839"/>
</p:tagLst>
</file>

<file path=ppt/tags/tag535.xml><?xml version="1.0" encoding="utf-8"?>
<p:tagLst xmlns:p="http://schemas.openxmlformats.org/presentationml/2006/main">
  <p:tag name="AS_UNIQUEID" val="6349"/>
</p:tagLst>
</file>

<file path=ppt/tags/tag536.xml><?xml version="1.0" encoding="utf-8"?>
<p:tagLst xmlns:p="http://schemas.openxmlformats.org/presentationml/2006/main">
  <p:tag name="AS_UNIQUEID" val="6350"/>
  <p:tag name="KSO_WM_BEAUTIFY_FLAG" val=""/>
</p:tagLst>
</file>

<file path=ppt/tags/tag537.xml><?xml version="1.0" encoding="utf-8"?>
<p:tagLst xmlns:p="http://schemas.openxmlformats.org/presentationml/2006/main">
  <p:tag name="AS_UNIQUEID" val="6351"/>
  <p:tag name="KSO_WM_BEAUTIFY_FLAG" val=""/>
</p:tagLst>
</file>

<file path=ppt/tags/tag538.xml><?xml version="1.0" encoding="utf-8"?>
<p:tagLst xmlns:p="http://schemas.openxmlformats.org/presentationml/2006/main">
  <p:tag name="AS_UNIQUEID" val="6352"/>
  <p:tag name="KSO_WM_BEAUTIFY_FLAG" val=""/>
</p:tagLst>
</file>

<file path=ppt/tags/tag539.xml><?xml version="1.0" encoding="utf-8"?>
<p:tagLst xmlns:p="http://schemas.openxmlformats.org/presentationml/2006/main">
  <p:tag name="AS_UNIQUEID" val="6353"/>
</p:tagLst>
</file>

<file path=ppt/tags/tag54.xml><?xml version="1.0" encoding="utf-8"?>
<p:tagLst xmlns:p="http://schemas.openxmlformats.org/presentationml/2006/main">
  <p:tag name="AS_UNIQUEID" val="5999"/>
</p:tagLst>
</file>

<file path=ppt/tags/tag540.xml><?xml version="1.0" encoding="utf-8"?>
<p:tagLst xmlns:p="http://schemas.openxmlformats.org/presentationml/2006/main">
  <p:tag name="AS_UNIQUEID" val="6354"/>
</p:tagLst>
</file>

<file path=ppt/tags/tag541.xml><?xml version="1.0" encoding="utf-8"?>
<p:tagLst xmlns:p="http://schemas.openxmlformats.org/presentationml/2006/main">
  <p:tag name="AS_UNIQUEID" val="614"/>
</p:tagLst>
</file>

<file path=ppt/tags/tag542.xml><?xml version="1.0" encoding="utf-8"?>
<p:tagLst xmlns:p="http://schemas.openxmlformats.org/presentationml/2006/main">
  <p:tag name="AS_UNIQUEID" val="378"/>
</p:tagLst>
</file>

<file path=ppt/tags/tag543.xml><?xml version="1.0" encoding="utf-8"?>
<p:tagLst xmlns:p="http://schemas.openxmlformats.org/presentationml/2006/main">
  <p:tag name="AS_UNIQUEID" val="5843"/>
</p:tagLst>
</file>

<file path=ppt/tags/tag544.xml><?xml version="1.0" encoding="utf-8"?>
<p:tagLst xmlns:p="http://schemas.openxmlformats.org/presentationml/2006/main">
  <p:tag name="AS_UNIQUEID" val="5844"/>
</p:tagLst>
</file>

<file path=ppt/tags/tag545.xml><?xml version="1.0" encoding="utf-8"?>
<p:tagLst xmlns:p="http://schemas.openxmlformats.org/presentationml/2006/main">
  <p:tag name="AS_UNIQUEID" val="6355"/>
</p:tagLst>
</file>

<file path=ppt/tags/tag546.xml><?xml version="1.0" encoding="utf-8"?>
<p:tagLst xmlns:p="http://schemas.openxmlformats.org/presentationml/2006/main">
  <p:tag name="AS_UNIQUEID" val="546"/>
</p:tagLst>
</file>

<file path=ppt/tags/tag547.xml><?xml version="1.0" encoding="utf-8"?>
<p:tagLst xmlns:p="http://schemas.openxmlformats.org/presentationml/2006/main">
  <p:tag name="AS_UNIQUEID" val="547"/>
</p:tagLst>
</file>

<file path=ppt/tags/tag548.xml><?xml version="1.0" encoding="utf-8"?>
<p:tagLst xmlns:p="http://schemas.openxmlformats.org/presentationml/2006/main">
  <p:tag name="AS_UNIQUEID" val="548"/>
</p:tagLst>
</file>

<file path=ppt/tags/tag549.xml><?xml version="1.0" encoding="utf-8"?>
<p:tagLst xmlns:p="http://schemas.openxmlformats.org/presentationml/2006/main">
  <p:tag name="AS_UNIQUEID" val="549"/>
</p:tagLst>
</file>

<file path=ppt/tags/tag55.xml><?xml version="1.0" encoding="utf-8"?>
<p:tagLst xmlns:p="http://schemas.openxmlformats.org/presentationml/2006/main">
  <p:tag name="AS_UNIQUEID" val="6000"/>
  <p:tag name="KSO_WM_BEAUTIFY_FLAG" val=""/>
</p:tagLst>
</file>

<file path=ppt/tags/tag550.xml><?xml version="1.0" encoding="utf-8"?>
<p:tagLst xmlns:p="http://schemas.openxmlformats.org/presentationml/2006/main">
  <p:tag name="AS_UNIQUEID" val="6356"/>
</p:tagLst>
</file>

<file path=ppt/tags/tag551.xml><?xml version="1.0" encoding="utf-8"?>
<p:tagLst xmlns:p="http://schemas.openxmlformats.org/presentationml/2006/main">
  <p:tag name="AS_UNIQUEID" val="6516"/>
</p:tagLst>
</file>

<file path=ppt/tags/tag552.xml><?xml version="1.0" encoding="utf-8"?>
<p:tagLst xmlns:p="http://schemas.openxmlformats.org/presentationml/2006/main">
  <p:tag name="AS_UNIQUEID" val="6358"/>
</p:tagLst>
</file>

<file path=ppt/tags/tag553.xml><?xml version="1.0" encoding="utf-8"?>
<p:tagLst xmlns:p="http://schemas.openxmlformats.org/presentationml/2006/main">
  <p:tag name="AS_UNIQUEID" val="6359"/>
  <p:tag name="KSO_WM_BEAUTIFY_FLAG" val=""/>
</p:tagLst>
</file>

<file path=ppt/tags/tag554.xml><?xml version="1.0" encoding="utf-8"?>
<p:tagLst xmlns:p="http://schemas.openxmlformats.org/presentationml/2006/main">
  <p:tag name="AS_UNIQUEID" val="6360"/>
  <p:tag name="KSO_WM_BEAUTIFY_FLAG" val=""/>
</p:tagLst>
</file>

<file path=ppt/tags/tag555.xml><?xml version="1.0" encoding="utf-8"?>
<p:tagLst xmlns:p="http://schemas.openxmlformats.org/presentationml/2006/main">
  <p:tag name="AS_UNIQUEID" val="6361"/>
  <p:tag name="KSO_WM_BEAUTIFY_FLAG" val=""/>
</p:tagLst>
</file>

<file path=ppt/tags/tag556.xml><?xml version="1.0" encoding="utf-8"?>
<p:tagLst xmlns:p="http://schemas.openxmlformats.org/presentationml/2006/main">
  <p:tag name="AS_UNIQUEID" val="6362"/>
</p:tagLst>
</file>

<file path=ppt/tags/tag557.xml><?xml version="1.0" encoding="utf-8"?>
<p:tagLst xmlns:p="http://schemas.openxmlformats.org/presentationml/2006/main">
  <p:tag name="AS_UNIQUEID" val="6363"/>
</p:tagLst>
</file>

<file path=ppt/tags/tag558.xml><?xml version="1.0" encoding="utf-8"?>
<p:tagLst xmlns:p="http://schemas.openxmlformats.org/presentationml/2006/main">
  <p:tag name="AS_UNIQUEID" val="614"/>
</p:tagLst>
</file>

<file path=ppt/tags/tag559.xml><?xml version="1.0" encoding="utf-8"?>
<p:tagLst xmlns:p="http://schemas.openxmlformats.org/presentationml/2006/main">
  <p:tag name="AS_UNIQUEID" val="6364"/>
</p:tagLst>
</file>

<file path=ppt/tags/tag56.xml><?xml version="1.0" encoding="utf-8"?>
<p:tagLst xmlns:p="http://schemas.openxmlformats.org/presentationml/2006/main">
  <p:tag name="AS_UNIQUEID" val="6001"/>
  <p:tag name="KSO_WM_BEAUTIFY_FLAG" val=""/>
</p:tagLst>
</file>

<file path=ppt/tags/tag560.xml><?xml version="1.0" encoding="utf-8"?>
<p:tagLst xmlns:p="http://schemas.openxmlformats.org/presentationml/2006/main">
  <p:tag name="AS_UNIQUEID" val="6365"/>
</p:tagLst>
</file>

<file path=ppt/tags/tag561.xml><?xml version="1.0" encoding="utf-8"?>
<p:tagLst xmlns:p="http://schemas.openxmlformats.org/presentationml/2006/main">
  <p:tag name="AS_UNIQUEID" val="2902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2691*1565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62.xml><?xml version="1.0" encoding="utf-8"?>
<p:tagLst xmlns:p="http://schemas.openxmlformats.org/presentationml/2006/main">
  <p:tag name="AS_UNIQUEID" val="375"/>
</p:tagLst>
</file>

<file path=ppt/tags/tag563.xml><?xml version="1.0" encoding="utf-8"?>
<p:tagLst xmlns:p="http://schemas.openxmlformats.org/presentationml/2006/main">
  <p:tag name="AS_UNIQUEID" val="377"/>
</p:tagLst>
</file>

<file path=ppt/tags/tag564.xml><?xml version="1.0" encoding="utf-8"?>
<p:tagLst xmlns:p="http://schemas.openxmlformats.org/presentationml/2006/main">
  <p:tag name="AS_UNIQUEID" val="376"/>
</p:tagLst>
</file>

<file path=ppt/tags/tag565.xml><?xml version="1.0" encoding="utf-8"?>
<p:tagLst xmlns:p="http://schemas.openxmlformats.org/presentationml/2006/main">
  <p:tag name="AS_UNIQUEID" val="6366"/>
</p:tagLst>
</file>

<file path=ppt/tags/tag566.xml><?xml version="1.0" encoding="utf-8"?>
<p:tagLst xmlns:p="http://schemas.openxmlformats.org/presentationml/2006/main">
  <p:tag name="AS_UNIQUEID" val="6367"/>
</p:tagLst>
</file>

<file path=ppt/tags/tag567.xml><?xml version="1.0" encoding="utf-8"?>
<p:tagLst xmlns:p="http://schemas.openxmlformats.org/presentationml/2006/main">
  <p:tag name="AS_UNIQUEID" val="6368"/>
</p:tagLst>
</file>

<file path=ppt/tags/tag568.xml><?xml version="1.0" encoding="utf-8"?>
<p:tagLst xmlns:p="http://schemas.openxmlformats.org/presentationml/2006/main">
  <p:tag name="AS_UNIQUEID" val="6369"/>
</p:tagLst>
</file>

<file path=ppt/tags/tag569.xml><?xml version="1.0" encoding="utf-8"?>
<p:tagLst xmlns:p="http://schemas.openxmlformats.org/presentationml/2006/main">
  <p:tag name="AS_UNIQUEID" val="6370"/>
</p:tagLst>
</file>

<file path=ppt/tags/tag57.xml><?xml version="1.0" encoding="utf-8"?>
<p:tagLst xmlns:p="http://schemas.openxmlformats.org/presentationml/2006/main">
  <p:tag name="AS_UNIQUEID" val="6002"/>
  <p:tag name="KSO_WM_BEAUTIFY_FLAG" val=""/>
</p:tagLst>
</file>

<file path=ppt/tags/tag570.xml><?xml version="1.0" encoding="utf-8"?>
<p:tagLst xmlns:p="http://schemas.openxmlformats.org/presentationml/2006/main">
  <p:tag name="AS_UNIQUEID" val="6371"/>
</p:tagLst>
</file>

<file path=ppt/tags/tag571.xml><?xml version="1.0" encoding="utf-8"?>
<p:tagLst xmlns:p="http://schemas.openxmlformats.org/presentationml/2006/main">
  <p:tag name="AS_UNIQUEID" val="6372"/>
</p:tagLst>
</file>

<file path=ppt/tags/tag572.xml><?xml version="1.0" encoding="utf-8"?>
<p:tagLst xmlns:p="http://schemas.openxmlformats.org/presentationml/2006/main">
  <p:tag name="AS_UNIQUEID" val="6373"/>
</p:tagLst>
</file>

<file path=ppt/tags/tag573.xml><?xml version="1.0" encoding="utf-8"?>
<p:tagLst xmlns:p="http://schemas.openxmlformats.org/presentationml/2006/main">
  <p:tag name="AS_UNIQUEID" val="2"/>
</p:tagLst>
</file>

<file path=ppt/tags/tag574.xml><?xml version="1.0" encoding="utf-8"?>
<p:tagLst xmlns:p="http://schemas.openxmlformats.org/presentationml/2006/main">
  <p:tag name="AS_UNIQUEID" val="6375"/>
</p:tagLst>
</file>

<file path=ppt/tags/tag575.xml><?xml version="1.0" encoding="utf-8"?>
<p:tagLst xmlns:p="http://schemas.openxmlformats.org/presentationml/2006/main">
  <p:tag name="AS_UNIQUEID" val="6376"/>
  <p:tag name="KSO_WM_BEAUTIFY_FLAG" val=""/>
</p:tagLst>
</file>

<file path=ppt/tags/tag576.xml><?xml version="1.0" encoding="utf-8"?>
<p:tagLst xmlns:p="http://schemas.openxmlformats.org/presentationml/2006/main">
  <p:tag name="AS_UNIQUEID" val="6377"/>
  <p:tag name="KSO_WM_BEAUTIFY_FLAG" val=""/>
</p:tagLst>
</file>

<file path=ppt/tags/tag577.xml><?xml version="1.0" encoding="utf-8"?>
<p:tagLst xmlns:p="http://schemas.openxmlformats.org/presentationml/2006/main">
  <p:tag name="AS_UNIQUEID" val="6378"/>
  <p:tag name="KSO_WM_BEAUTIFY_FLAG" val=""/>
</p:tagLst>
</file>

<file path=ppt/tags/tag578.xml><?xml version="1.0" encoding="utf-8"?>
<p:tagLst xmlns:p="http://schemas.openxmlformats.org/presentationml/2006/main">
  <p:tag name="AS_UNIQUEID" val="353"/>
</p:tagLst>
</file>

<file path=ppt/tags/tag579.xml><?xml version="1.0" encoding="utf-8"?>
<p:tagLst xmlns:p="http://schemas.openxmlformats.org/presentationml/2006/main">
  <p:tag name="AS_UNIQUEID" val="32"/>
</p:tagLst>
</file>

<file path=ppt/tags/tag58.xml><?xml version="1.0" encoding="utf-8"?>
<p:tagLst xmlns:p="http://schemas.openxmlformats.org/presentationml/2006/main">
  <p:tag name="AS_UNIQUEID" val="6004"/>
</p:tagLst>
</file>

<file path=ppt/tags/tag580.xml><?xml version="1.0" encoding="utf-8"?>
<p:tagLst xmlns:p="http://schemas.openxmlformats.org/presentationml/2006/main">
  <p:tag name="AS_UNIQUEID" val="33"/>
</p:tagLst>
</file>

<file path=ppt/tags/tag581.xml><?xml version="1.0" encoding="utf-8"?>
<p:tagLst xmlns:p="http://schemas.openxmlformats.org/presentationml/2006/main">
  <p:tag name="AS_UNIQUEID" val="1134"/>
</p:tagLst>
</file>

<file path=ppt/tags/tag582.xml><?xml version="1.0" encoding="utf-8"?>
<p:tagLst xmlns:p="http://schemas.openxmlformats.org/presentationml/2006/main">
  <p:tag name="AS_UNIQUEID" val="6379"/>
</p:tagLst>
</file>

<file path=ppt/tags/tag583.xml><?xml version="1.0" encoding="utf-8"?>
<p:tagLst xmlns:p="http://schemas.openxmlformats.org/presentationml/2006/main">
  <p:tag name="AS_UNIQUEID" val="6380"/>
</p:tagLst>
</file>

<file path=ppt/tags/tag584.xml><?xml version="1.0" encoding="utf-8"?>
<p:tagLst xmlns:p="http://schemas.openxmlformats.org/presentationml/2006/main">
  <p:tag name="AS_UNIQUEID" val="6381"/>
</p:tagLst>
</file>

<file path=ppt/tags/tag585.xml><?xml version="1.0" encoding="utf-8"?>
<p:tagLst xmlns:p="http://schemas.openxmlformats.org/presentationml/2006/main">
  <p:tag name="AS_UNIQUEID" val="6382"/>
</p:tagLst>
</file>

<file path=ppt/tags/tag586.xml><?xml version="1.0" encoding="utf-8"?>
<p:tagLst xmlns:p="http://schemas.openxmlformats.org/presentationml/2006/main">
  <p:tag name="AS_UNIQUEID" val="6383"/>
</p:tagLst>
</file>

<file path=ppt/tags/tag587.xml><?xml version="1.0" encoding="utf-8"?>
<p:tagLst xmlns:p="http://schemas.openxmlformats.org/presentationml/2006/main">
  <p:tag name="AS_UNIQUEID" val="6384"/>
</p:tagLst>
</file>

<file path=ppt/tags/tag588.xml><?xml version="1.0" encoding="utf-8"?>
<p:tagLst xmlns:p="http://schemas.openxmlformats.org/presentationml/2006/main">
  <p:tag name="AS_UNIQUEID" val="6385"/>
</p:tagLst>
</file>

<file path=ppt/tags/tag589.xml><?xml version="1.0" encoding="utf-8"?>
<p:tagLst xmlns:p="http://schemas.openxmlformats.org/presentationml/2006/main">
  <p:tag name="AS_UNIQUEID" val="6386"/>
</p:tagLst>
</file>

<file path=ppt/tags/tag59.xml><?xml version="1.0" encoding="utf-8"?>
<p:tagLst xmlns:p="http://schemas.openxmlformats.org/presentationml/2006/main">
  <p:tag name="AS_UNIQUEID" val="6005"/>
</p:tagLst>
</file>

<file path=ppt/tags/tag590.xml><?xml version="1.0" encoding="utf-8"?>
<p:tagLst xmlns:p="http://schemas.openxmlformats.org/presentationml/2006/main">
  <p:tag name="AS_UNIQUEID" val="6387"/>
</p:tagLst>
</file>

<file path=ppt/tags/tag591.xml><?xml version="1.0" encoding="utf-8"?>
<p:tagLst xmlns:p="http://schemas.openxmlformats.org/presentationml/2006/main">
  <p:tag name="AS_UNIQUEID" val="6388"/>
</p:tagLst>
</file>

<file path=ppt/tags/tag592.xml><?xml version="1.0" encoding="utf-8"?>
<p:tagLst xmlns:p="http://schemas.openxmlformats.org/presentationml/2006/main">
  <p:tag name="AS_UNIQUEID" val="6389"/>
</p:tagLst>
</file>

<file path=ppt/tags/tag593.xml><?xml version="1.0" encoding="utf-8"?>
<p:tagLst xmlns:p="http://schemas.openxmlformats.org/presentationml/2006/main">
  <p:tag name="AS_UNIQUEID" val="6390"/>
</p:tagLst>
</file>

<file path=ppt/tags/tag594.xml><?xml version="1.0" encoding="utf-8"?>
<p:tagLst xmlns:p="http://schemas.openxmlformats.org/presentationml/2006/main">
  <p:tag name="AS_UNIQUEID" val="6391"/>
</p:tagLst>
</file>

<file path=ppt/tags/tag595.xml><?xml version="1.0" encoding="utf-8"?>
<p:tagLst xmlns:p="http://schemas.openxmlformats.org/presentationml/2006/main">
  <p:tag name="AS_UNIQUEID" val="6392"/>
</p:tagLst>
</file>

<file path=ppt/tags/tag596.xml><?xml version="1.0" encoding="utf-8"?>
<p:tagLst xmlns:p="http://schemas.openxmlformats.org/presentationml/2006/main">
  <p:tag name="AS_UNIQUEID" val="6393"/>
</p:tagLst>
</file>

<file path=ppt/tags/tag597.xml><?xml version="1.0" encoding="utf-8"?>
<p:tagLst xmlns:p="http://schemas.openxmlformats.org/presentationml/2006/main">
  <p:tag name="AS_UNIQUEID" val="6394"/>
</p:tagLst>
</file>

<file path=ppt/tags/tag598.xml><?xml version="1.0" encoding="utf-8"?>
<p:tagLst xmlns:p="http://schemas.openxmlformats.org/presentationml/2006/main">
  <p:tag name="AS_UNIQUEID" val="6395"/>
</p:tagLst>
</file>

<file path=ppt/tags/tag599.xml><?xml version="1.0" encoding="utf-8"?>
<p:tagLst xmlns:p="http://schemas.openxmlformats.org/presentationml/2006/main">
  <p:tag name="AS_UNIQUEID" val="6396"/>
</p:tagLst>
</file>

<file path=ppt/tags/tag6.xml><?xml version="1.0" encoding="utf-8"?>
<p:tagLst xmlns:p="http://schemas.openxmlformats.org/presentationml/2006/main">
  <p:tag name="AS_UNIQUEID" val="5948"/>
</p:tagLst>
</file>

<file path=ppt/tags/tag60.xml><?xml version="1.0" encoding="utf-8"?>
<p:tagLst xmlns:p="http://schemas.openxmlformats.org/presentationml/2006/main">
  <p:tag name="AS_UNIQUEID" val="6006"/>
</p:tagLst>
</file>

<file path=ppt/tags/tag600.xml><?xml version="1.0" encoding="utf-8"?>
<p:tagLst xmlns:p="http://schemas.openxmlformats.org/presentationml/2006/main">
  <p:tag name="AS_UNIQUEID" val="6397"/>
</p:tagLst>
</file>

<file path=ppt/tags/tag601.xml><?xml version="1.0" encoding="utf-8"?>
<p:tagLst xmlns:p="http://schemas.openxmlformats.org/presentationml/2006/main">
  <p:tag name="AS_UNIQUEID" val="36"/>
</p:tagLst>
</file>

<file path=ppt/tags/tag602.xml><?xml version="1.0" encoding="utf-8"?>
<p:tagLst xmlns:p="http://schemas.openxmlformats.org/presentationml/2006/main">
  <p:tag name="AS_UNIQUEID" val="1146"/>
</p:tagLst>
</file>

<file path=ppt/tags/tag603.xml><?xml version="1.0" encoding="utf-8"?>
<p:tagLst xmlns:p="http://schemas.openxmlformats.org/presentationml/2006/main">
  <p:tag name="AS_UNIQUEID" val="1147"/>
</p:tagLst>
</file>

<file path=ppt/tags/tag604.xml><?xml version="1.0" encoding="utf-8"?>
<p:tagLst xmlns:p="http://schemas.openxmlformats.org/presentationml/2006/main">
  <p:tag name="AS_UNIQUEID" val="1148"/>
</p:tagLst>
</file>

<file path=ppt/tags/tag605.xml><?xml version="1.0" encoding="utf-8"?>
<p:tagLst xmlns:p="http://schemas.openxmlformats.org/presentationml/2006/main">
  <p:tag name="AS_UNIQUEID" val="1149"/>
</p:tagLst>
</file>

<file path=ppt/tags/tag606.xml><?xml version="1.0" encoding="utf-8"?>
<p:tagLst xmlns:p="http://schemas.openxmlformats.org/presentationml/2006/main">
  <p:tag name="AS_UNIQUEID" val="6398"/>
</p:tagLst>
</file>

<file path=ppt/tags/tag607.xml><?xml version="1.0" encoding="utf-8"?>
<p:tagLst xmlns:p="http://schemas.openxmlformats.org/presentationml/2006/main">
  <p:tag name="AS_UNIQUEID" val="35"/>
</p:tagLst>
</file>

<file path=ppt/tags/tag608.xml><?xml version="1.0" encoding="utf-8"?>
<p:tagLst xmlns:p="http://schemas.openxmlformats.org/presentationml/2006/main">
  <p:tag name="AS_UNIQUEID" val="34"/>
</p:tagLst>
</file>

<file path=ppt/tags/tag609.xml><?xml version="1.0" encoding="utf-8"?>
<p:tagLst xmlns:p="http://schemas.openxmlformats.org/presentationml/2006/main">
  <p:tag name="AS_UNIQUEID" val="57"/>
</p:tagLst>
</file>

<file path=ppt/tags/tag61.xml><?xml version="1.0" encoding="utf-8"?>
<p:tagLst xmlns:p="http://schemas.openxmlformats.org/presentationml/2006/main">
  <p:tag name="AS_UNIQUEID" val="6007"/>
</p:tagLst>
</file>

<file path=ppt/tags/tag610.xml><?xml version="1.0" encoding="utf-8"?>
<p:tagLst xmlns:p="http://schemas.openxmlformats.org/presentationml/2006/main">
  <p:tag name="AS_UNIQUEID" val="1155"/>
  <p:tag name="KSO_WM_UNIT_TABLE_BEAUTIFY" val="smartTable{60334d44-fc0d-4e40-875e-44e7ffa552ee}"/>
  <p:tag name="TABLE_ENDDRAG_ORIGIN_RECT" val="895*357"/>
  <p:tag name="TABLE_ENDDRAG_RECT" val="31*107*895*357"/>
</p:tagLst>
</file>

<file path=ppt/tags/tag611.xml><?xml version="1.0" encoding="utf-8"?>
<p:tagLst xmlns:p="http://schemas.openxmlformats.org/presentationml/2006/main">
  <p:tag name="AS_UNIQUEID" val="6401"/>
  <p:tag name="KSO_WM_BEAUTIFY_FLAG" val="#wm#"/>
  <p:tag name="KSO_WM_SLIDE_BACKGROUND_TYPE" val="frame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_13*i*1"/>
  <p:tag name="KSO_WM_UNIT_INDEX" val="1"/>
  <p:tag name="KSO_WM_UNIT_LAYERLEVEL" val="1"/>
  <p:tag name="KSO_WM_UNIT_SUBTYPE" val="h"/>
  <p:tag name="KSO_WM_UNIT_TEXT_FILL_FORE_SCHEMECOLOR_INDEX" val="2"/>
  <p:tag name="KSO_WM_UNIT_TEXT_FILL_FORE_SCHEMECOLOR_INDEX_BRIGHTNESS" val="0"/>
  <p:tag name="KSO_WM_UNIT_TEXT_FILL_TYPE" val="1"/>
  <p:tag name="KSO_WM_UNIT_TYPE" val="i"/>
</p:tagLst>
</file>

<file path=ppt/tags/tag612.xml><?xml version="1.0" encoding="utf-8"?>
<p:tagLst xmlns:p="http://schemas.openxmlformats.org/presentationml/2006/main">
  <p:tag name="AS_UNIQUEID" val="6402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TYPE" val="i"/>
</p:tagLst>
</file>

<file path=ppt/tags/tag613.xml><?xml version="1.0" encoding="utf-8"?>
<p:tagLst xmlns:p="http://schemas.openxmlformats.org/presentationml/2006/main">
  <p:tag name="AS_UNIQUEID" val="6403"/>
  <p:tag name="KSO_WM_ASSEMBLE_CHIP_INDEX" val="b26a236dad494bb284e4cf15bbc6cb35"/>
  <p:tag name="KSO_WM_BEAUTIFY_FLAG" val="#wm#"/>
  <p:tag name="KSO_WM_CHIP_FILLAREA_FILL_RULE" val="{&quot;fill_align&quot;:&quot;lb&quot;,&quot;fill_mode&quot;:&quot;full&quot;,&quot;sacle_strategy&quot;:&quot;smart&quot;}"/>
  <p:tag name="KSO_WM_CHIP_GROUPID" val="5e7881253197e252a37019b5"/>
  <p:tag name="KSO_WM_CHIP_XID" val="5e7881253197e252a37019b6"/>
  <p:tag name="KSO_WM_TAG_VERSION" val="1.0"/>
  <p:tag name="KSO_WM_TEMPLATE_ASSEMBLE_GROUPID" val="60656e664054ed1e2fb7f7e6"/>
  <p:tag name="KSO_WM_TEMPLATE_ASSEMBLE_XID" val="60656e664054ed1e2fb7f7e6"/>
  <p:tag name="KSO_WM_TEMPLATE_CATEGORY" val="diagram"/>
  <p:tag name="KSO_WM_TEMPLATE_INDEX" val="20207374"/>
  <p:tag name="KSO_WM_UNIT_BLOCK" val="0"/>
  <p:tag name="KSO_WM_UNIT_COMPATIBLE" val="0"/>
  <p:tag name="KSO_WM_UNIT_DEC_AREA_ID" val="8141a45ccba44e76a1a8a087a82fd89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24;44;4"/>
  <p:tag name="KSO_WM_UNIT_DIAGRAM_ISNUMVISUAL" val="0"/>
  <p:tag name="KSO_WM_UNIT_DIAGRAM_ISREFERUNIT" val="0"/>
  <p:tag name="KSO_WM_UNIT_HIGHLIGHT" val="0"/>
  <p:tag name="KSO_WM_UNIT_ID" val="diagram20207374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标题"/>
  <p:tag name="KSO_WM_UNIT_SHOW_EDIT_AREA_INDICATION" val="1"/>
  <p:tag name="KSO_WM_UNIT_SM_LIMIT_TYPE" val="2"/>
  <p:tag name="KSO_WM_UNIT_TEXT_FILL_FORE_SCHEMECOLOR_INDEX" val="13"/>
  <p:tag name="KSO_WM_UNIT_TEXT_FILL_FORE_SCHEMECOLOR_INDEX_BRIGHTNESS" val="0"/>
  <p:tag name="KSO_WM_UNIT_TEXT_FILL_TYPE" val="1"/>
  <p:tag name="KSO_WM_UNIT_TYPE" val="a"/>
  <p:tag name="KSO_WM_UNIT_VALUE" val="6"/>
</p:tagLst>
</file>

<file path=ppt/tags/tag614.xml><?xml version="1.0" encoding="utf-8"?>
<p:tagLst xmlns:p="http://schemas.openxmlformats.org/presentationml/2006/main">
  <p:tag name="AS_UNIQUEID" val="6404"/>
  <p:tag name="KSO_WM_ASSEMBLE_CHIP_INDEX" val="1fb75ce0083b47af94b90ab1c5d83b62"/>
  <p:tag name="KSO_WM_BEAUTIFY_FLAG" val="#wm#"/>
  <p:tag name="KSO_WM_CHIP_FILLAREA_FILL_RULE" val="{&quot;fill_align&quot;:&quot;lt&quot;,&quot;fill_mode&quot;:&quot;full&quot;,&quot;sacle_strategy&quot;:&quot;smart&quot;}"/>
  <p:tag name="KSO_WM_CHIP_GROUPID" val="5e6b05596848fb12bee65ac8"/>
  <p:tag name="KSO_WM_CHIP_XID" val="5e6b05596848fb12bee65aca"/>
  <p:tag name="KSO_WM_TAG_VERSION" val="1.0"/>
  <p:tag name="KSO_WM_TEMPLATE_ASSEMBLE_GROUPID" val="60656e664054ed1e2fb7f7e6"/>
  <p:tag name="KSO_WM_TEMPLATE_ASSEMBLE_XID" val="60656e664054ed1e2fb7f7e6"/>
  <p:tag name="KSO_WM_TEMPLATE_CATEGORY" val="diagram"/>
  <p:tag name="KSO_WM_TEMPLATE_INDEX" val="20207374"/>
  <p:tag name="KSO_WM_UNIT_BLOCK" val="0"/>
  <p:tag name="KSO_WM_UNIT_COMPATIBLE" val="0"/>
  <p:tag name="KSO_WM_UNIT_DEC_AREA_ID" val="684ee5c2762646ec942ba08fcc752ee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14;20;2"/>
  <p:tag name="KSO_WM_UNIT_DIAGRAM_ISNUMVISUAL" val="0"/>
  <p:tag name="KSO_WM_UNIT_DIAGRAM_ISREFERUNIT" val="0"/>
  <p:tag name="KSO_WM_UNIT_HIGHLIGHT" val="0"/>
  <p:tag name="KSO_WM_UNIT_ID" val="diagram20207374_1*f*1"/>
  <p:tag name="KSO_WM_UNIT_INDEX" val="1"/>
  <p:tag name="KSO_WM_UNIT_LAYERLEVEL" val="1"/>
  <p:tag name="KSO_WM_UNIT_NOCLEAR" val="0"/>
  <p:tag name="KSO_WM_UNIT_PRESET_TEXT" val="单击此处添加正文，文字是您思想的提炼，为了演示发布的良好效果，请言简意赅的阐述您的观点。您的内容已经简明扼要，字字珠玑。"/>
  <p:tag name="KSO_WM_UNIT_SHOW_EDIT_AREA_INDICATION" val="1"/>
  <p:tag name="KSO_WM_UNIT_SM_LIMIT_TYPE" val="2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EXT_SUBTYPE" val="a"/>
  <p:tag name="KSO_WM_UNIT_TYPE" val="f"/>
  <p:tag name="KSO_WM_UNIT_VALUE" val="78"/>
</p:tagLst>
</file>

<file path=ppt/tags/tag615.xml><?xml version="1.0" encoding="utf-8"?>
<p:tagLst xmlns:p="http://schemas.openxmlformats.org/presentationml/2006/main">
  <p:tag name="AS_UNIQUEID" val="6405"/>
  <p:tag name="KSO_WM_BEAUTIFY_FLAG" val="#wm#"/>
  <p:tag name="KSO_WM_DIAGRAM_GROUP_CODE" val="ζ1-1"/>
  <p:tag name="KSO_WM_TAG_VERSION" val="1.0"/>
  <p:tag name="KSO_WM_TEMPLATE_CATEGORY" val="mixed"/>
  <p:tag name="KSO_WM_TEMPLATE_INDEX" val="20199728"/>
  <p:tag name="KSO_WM_UNIT_COMPATIBLE" val="0"/>
  <p:tag name="KSO_WM_UNIT_DIAGRAM_ISNUMVISUAL" val="0"/>
  <p:tag name="KSO_WM_UNIT_DIAGRAM_ISREFERUNIT" val="0"/>
  <p:tag name="KSO_WM_UNIT_DIAGRAM_MODELTYPE" val="flashPicture"/>
  <p:tag name="KSO_WM_UNIT_FILL_BACK_SCHEMECOLOR_INDEX" val="14"/>
  <p:tag name="KSO_WM_UNIT_FILL_BACK_SCHEMECOLOR_INDEX_BRIGHTNESS" val="0"/>
  <p:tag name="KSO_WM_UNIT_FILL_FORE_SCHEMECOLOR_INDEX" val="13"/>
  <p:tag name="KSO_WM_UNIT_FILL_FORE_SCHEMECOLOR_INDEX_BRIGHTNESS" val="0.35"/>
  <p:tag name="KSO_WM_UNIT_FILL_TYPE" val="2"/>
  <p:tag name="KSO_WM_UNIT_HIGHLIGHT" val="0"/>
  <p:tag name="KSO_WM_UNIT_ID" val="mixed20199728_1*ζ_i*1_1"/>
  <p:tag name="KSO_WM_UNIT_INDEX" val="1_1"/>
  <p:tag name="KSO_WM_UNIT_LAYERLEVEL" val="1_1"/>
  <p:tag name="KSO_WM_UNIT_SUBTYPE" val="f"/>
  <p:tag name="KSO_WM_UNIT_TEXT_FILL_FORE_SCHEMECOLOR_INDEX" val="2"/>
  <p:tag name="KSO_WM_UNIT_TEXT_FILL_FORE_SCHEMECOLOR_INDEX_BRIGHTNESS" val="0"/>
  <p:tag name="KSO_WM_UNIT_TEXT_FILL_TYPE" val="1"/>
  <p:tag name="KSO_WM_UNIT_TYPE" val="ζ_i"/>
  <p:tag name="KSO_WM_UNIT_USESOURCEFORMAT_APPLY" val="1"/>
</p:tagLst>
</file>

<file path=ppt/tags/tag616.xml><?xml version="1.0" encoding="utf-8"?>
<p:tagLst xmlns:p="http://schemas.openxmlformats.org/presentationml/2006/main">
  <p:tag name="AS_UNIQUEID" val="6406"/>
  <p:tag name="KSO_WM_BEAUTIFY_FLAG" val="#wm#"/>
  <p:tag name="KSO_WM_DIAGRAM_GROUP_CODE" val="ζ1-1"/>
  <p:tag name="KSO_WM_TAG_VERSION" val="1.0"/>
  <p:tag name="KSO_WM_TEMPLATE_CATEGORY" val="mixed"/>
  <p:tag name="KSO_WM_TEMPLATE_INDEX" val="20199728"/>
  <p:tag name="KSO_WM_UNIT_COMPATIBLE" val="0"/>
  <p:tag name="KSO_WM_UNIT_DIAGRAM_ISNUMVISUAL" val="0"/>
  <p:tag name="KSO_WM_UNIT_DIAGRAM_ISREFERUNIT" val="0"/>
  <p:tag name="KSO_WM_UNIT_DIAGRAM_MODELTYPE" val="flashPicture"/>
  <p:tag name="KSO_WM_UNIT_FLASH_PICTURE_RATE" val="2"/>
  <p:tag name="KSO_WM_UNIT_HIGHLIGHT" val="0"/>
  <p:tag name="KSO_WM_UNIT_ID" val="mixed20199728_1*ζ_h_d*1_1_1"/>
  <p:tag name="KSO_WM_UNIT_INDEX" val="1_1_1"/>
  <p:tag name="KSO_WM_UNIT_LAYERLEVEL" val="1_1_1"/>
  <p:tag name="KSO_WM_UNIT_TYPE" val="ζ_h_d"/>
  <p:tag name="KSO_WM_UNIT_USESOURCEFORMAT_APPLY" val="1"/>
  <p:tag name="KSO_WM_UNIT_VALUE" val="1481*1481"/>
  <p:tag name="PA" val="v5.2.4"/>
  <p:tag name="RESOURCELIBID_ANIM" val="965"/>
</p:tagLst>
</file>

<file path=ppt/tags/tag617.xml><?xml version="1.0" encoding="utf-8"?>
<p:tagLst xmlns:p="http://schemas.openxmlformats.org/presentationml/2006/main">
  <p:tag name="AS_UNIQUEID" val="6407"/>
  <p:tag name="KSO_WM_BEAUTIFY_FLAG" val="#wm#"/>
  <p:tag name="KSO_WM_DIAGRAM_GROUP_CODE" val="ζ1-1"/>
  <p:tag name="KSO_WM_TAG_VERSION" val="1.0"/>
  <p:tag name="KSO_WM_TEMPLATE_CATEGORY" val="mixed"/>
  <p:tag name="KSO_WM_TEMPLATE_INDEX" val="20199728"/>
  <p:tag name="KSO_WM_UNIT_COMPATIBLE" val="0"/>
  <p:tag name="KSO_WM_UNIT_DIAGRAM_ISNUMVISUAL" val="0"/>
  <p:tag name="KSO_WM_UNIT_DIAGRAM_ISREFERUNIT" val="0"/>
  <p:tag name="KSO_WM_UNIT_DIAGRAM_MODELTYPE" val="flashPicture"/>
  <p:tag name="KSO_WM_UNIT_FLASH_PICTURE_RATE" val="2"/>
  <p:tag name="KSO_WM_UNIT_HIGHLIGHT" val="0"/>
  <p:tag name="KSO_WM_UNIT_ID" val="mixed20199728_1*ζ_h_d*1_2_1"/>
  <p:tag name="KSO_WM_UNIT_INDEX" val="1_2_1"/>
  <p:tag name="KSO_WM_UNIT_LAYERLEVEL" val="1_1_1"/>
  <p:tag name="KSO_WM_UNIT_TYPE" val="ζ_h_d"/>
  <p:tag name="KSO_WM_UNIT_USESOURCEFORMAT_APPLY" val="1"/>
  <p:tag name="KSO_WM_UNIT_VALUE" val="1481*1480"/>
  <p:tag name="PA" val="v5.2.4"/>
  <p:tag name="RESOURCELIBID_ANIM" val="965"/>
</p:tagLst>
</file>

<file path=ppt/tags/tag618.xml><?xml version="1.0" encoding="utf-8"?>
<p:tagLst xmlns:p="http://schemas.openxmlformats.org/presentationml/2006/main">
  <p:tag name="AS_UNIQUEID" val="6408"/>
  <p:tag name="KSO_WM_BEAUTIFY_FLAG" val="#wm#"/>
  <p:tag name="KSO_WM_DIAGRAM_GROUP_CODE" val="ζ1-1"/>
  <p:tag name="KSO_WM_TAG_VERSION" val="1.0"/>
  <p:tag name="KSO_WM_TEMPLATE_CATEGORY" val="mixed"/>
  <p:tag name="KSO_WM_TEMPLATE_INDEX" val="20199728"/>
  <p:tag name="KSO_WM_UNIT_COMPATIBLE" val="0"/>
  <p:tag name="KSO_WM_UNIT_DIAGRAM_ISNUMVISUAL" val="0"/>
  <p:tag name="KSO_WM_UNIT_DIAGRAM_ISREFERUNIT" val="0"/>
  <p:tag name="KSO_WM_UNIT_DIAGRAM_MODELTYPE" val="flashPicture"/>
  <p:tag name="KSO_WM_UNIT_FLASH_PICTURE_RATE" val="2"/>
  <p:tag name="KSO_WM_UNIT_HIGHLIGHT" val="0"/>
  <p:tag name="KSO_WM_UNIT_ID" val="mixed20199728_1*ζ_h_d*1_3_1"/>
  <p:tag name="KSO_WM_UNIT_INDEX" val="1_3_1"/>
  <p:tag name="KSO_WM_UNIT_LAYERLEVEL" val="1_1_1"/>
  <p:tag name="KSO_WM_UNIT_TYPE" val="ζ_h_d"/>
  <p:tag name="KSO_WM_UNIT_USESOURCEFORMAT_APPLY" val="1"/>
  <p:tag name="KSO_WM_UNIT_VALUE" val="1481*1481"/>
  <p:tag name="PA" val="v5.2.4"/>
  <p:tag name="RESOURCELIBID_ANIM" val="965"/>
</p:tagLst>
</file>

<file path=ppt/tags/tag619.xml><?xml version="1.0" encoding="utf-8"?>
<p:tagLst xmlns:p="http://schemas.openxmlformats.org/presentationml/2006/main">
  <p:tag name="AS_UNIQUEID" val="6409"/>
  <p:tag name="KSO_WM_BEAUTIFY_FLAG" val="#wm#"/>
  <p:tag name="KSO_WM_DIAGRAM_GROUP_CODE" val="ζ1-1"/>
  <p:tag name="KSO_WM_TAG_VERSION" val="1.0"/>
  <p:tag name="KSO_WM_TEMPLATE_CATEGORY" val="mixed"/>
  <p:tag name="KSO_WM_TEMPLATE_INDEX" val="20199728"/>
  <p:tag name="KSO_WM_UNIT_COMPATIBLE" val="0"/>
  <p:tag name="KSO_WM_UNIT_DIAGRAM_ISNUMVISUAL" val="0"/>
  <p:tag name="KSO_WM_UNIT_DIAGRAM_ISREFERUNIT" val="0"/>
  <p:tag name="KSO_WM_UNIT_DIAGRAM_MODELTYPE" val="flashPicture"/>
  <p:tag name="KSO_WM_UNIT_FILL_FORE_SCHEMECOLOR_INDEX" val="14"/>
  <p:tag name="KSO_WM_UNIT_FILL_FORE_SCHEMECOLOR_INDEX_BRIGHTNESS" val="-0.15"/>
  <p:tag name="KSO_WM_UNIT_FILL_TYPE" val="1"/>
  <p:tag name="KSO_WM_UNIT_FLASH_PICTURE_RATE" val="2"/>
  <p:tag name="KSO_WM_UNIT_HIGHLIGHT" val="0"/>
  <p:tag name="KSO_WM_UNIT_ID" val="mixed20199728_1*ζ_h_i*1_2_1"/>
  <p:tag name="KSO_WM_UNIT_INDEX" val="1_2_1"/>
  <p:tag name="KSO_WM_UNIT_LAYERLEVEL" val="1_1_1"/>
  <p:tag name="KSO_WM_UNIT_LINE_FILL_TYPE" val="2"/>
  <p:tag name="KSO_WM_UNIT_LINE_FORE_SCHEMECOLOR_INDEX" val="14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  <p:tag name="KSO_WM_UNIT_TYPE" val="ζ_h_i"/>
  <p:tag name="KSO_WM_UNIT_USESOURCEFORMAT_APPLY" val="1"/>
  <p:tag name="PA" val="v5.2.4"/>
  <p:tag name="RESOURCELIBID_ANIM" val="557346"/>
</p:tagLst>
</file>

<file path=ppt/tags/tag62.xml><?xml version="1.0" encoding="utf-8"?>
<p:tagLst xmlns:p="http://schemas.openxmlformats.org/presentationml/2006/main">
  <p:tag name="AS_UNIQUEID" val="6008"/>
</p:tagLst>
</file>

<file path=ppt/tags/tag620.xml><?xml version="1.0" encoding="utf-8"?>
<p:tagLst xmlns:p="http://schemas.openxmlformats.org/presentationml/2006/main">
  <p:tag name="AS_UNIQUEID" val="6410"/>
  <p:tag name="KSO_WM_BEAUTIFY_FLAG" val="#wm#"/>
  <p:tag name="KSO_WM_DIAGRAM_GROUP_CODE" val="ζ1-1"/>
  <p:tag name="KSO_WM_TAG_VERSION" val="1.0"/>
  <p:tag name="KSO_WM_TEMPLATE_CATEGORY" val="mixed"/>
  <p:tag name="KSO_WM_TEMPLATE_INDEX" val="20199728"/>
  <p:tag name="KSO_WM_UNIT_COMPATIBLE" val="0"/>
  <p:tag name="KSO_WM_UNIT_DIAGRAM_ISNUMVISUAL" val="0"/>
  <p:tag name="KSO_WM_UNIT_DIAGRAM_ISREFERUNIT" val="0"/>
  <p:tag name="KSO_WM_UNIT_DIAGRAM_MODELTYPE" val="flashPicture"/>
  <p:tag name="KSO_WM_UNIT_FILL_FORE_SCHEMECOLOR_INDEX" val="14"/>
  <p:tag name="KSO_WM_UNIT_FILL_FORE_SCHEMECOLOR_INDEX_BRIGHTNESS" val="-0.15"/>
  <p:tag name="KSO_WM_UNIT_FILL_TYPE" val="1"/>
  <p:tag name="KSO_WM_UNIT_FLASH_PICTURE_RATE" val="2"/>
  <p:tag name="KSO_WM_UNIT_HIGHLIGHT" val="0"/>
  <p:tag name="KSO_WM_UNIT_ID" val="mixed20199728_1*ζ_h_i*1_3_1"/>
  <p:tag name="KSO_WM_UNIT_INDEX" val="1_3_1"/>
  <p:tag name="KSO_WM_UNIT_LAYERLEVEL" val="1_1_1"/>
  <p:tag name="KSO_WM_UNIT_LINE_FILL_TYPE" val="2"/>
  <p:tag name="KSO_WM_UNIT_LINE_FORE_SCHEMECOLOR_INDEX" val="14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  <p:tag name="KSO_WM_UNIT_TYPE" val="ζ_h_i"/>
  <p:tag name="KSO_WM_UNIT_USESOURCEFORMAT_APPLY" val="1"/>
  <p:tag name="PA" val="v5.2.4"/>
  <p:tag name="RESOURCELIBID_ANIM" val="557346"/>
</p:tagLst>
</file>

<file path=ppt/tags/tag621.xml><?xml version="1.0" encoding="utf-8"?>
<p:tagLst xmlns:p="http://schemas.openxmlformats.org/presentationml/2006/main">
  <p:tag name="AS_UNIQUEID" val="6411"/>
  <p:tag name="KSO_WM_BEAUTIFY_FLAG" val="#wm#"/>
  <p:tag name="KSO_WM_DIAGRAM_GROUP_CODE" val="ζ1-1"/>
  <p:tag name="KSO_WM_TAG_VERSION" val="1.0"/>
  <p:tag name="KSO_WM_TEMPLATE_CATEGORY" val="mixed"/>
  <p:tag name="KSO_WM_TEMPLATE_INDEX" val="20199728"/>
  <p:tag name="KSO_WM_UNIT_COMPATIBLE" val="0"/>
  <p:tag name="KSO_WM_UNIT_DIAGRAM_ISNUMVISUAL" val="0"/>
  <p:tag name="KSO_WM_UNIT_DIAGRAM_ISREFERUNIT" val="0"/>
  <p:tag name="KSO_WM_UNIT_DIAGRAM_MODELTYPE" val="flashPicture"/>
  <p:tag name="KSO_WM_UNIT_FILL_FORE_SCHEMECOLOR_INDEX" val="14"/>
  <p:tag name="KSO_WM_UNIT_FILL_FORE_SCHEMECOLOR_INDEX_BRIGHTNESS" val="-0.15"/>
  <p:tag name="KSO_WM_UNIT_FILL_TYPE" val="1"/>
  <p:tag name="KSO_WM_UNIT_FLASH_PICTURE_RATE" val="2"/>
  <p:tag name="KSO_WM_UNIT_HIGHLIGHT" val="0"/>
  <p:tag name="KSO_WM_UNIT_ID" val="mixed20199728_1*ζ_h_i*1_1_1"/>
  <p:tag name="KSO_WM_UNIT_INDEX" val="1_1_1"/>
  <p:tag name="KSO_WM_UNIT_LAYERLEVEL" val="1_1_1"/>
  <p:tag name="KSO_WM_UNIT_LINE_FILL_TYPE" val="2"/>
  <p:tag name="KSO_WM_UNIT_LINE_FORE_SCHEMECOLOR_INDEX" val="14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  <p:tag name="KSO_WM_UNIT_TYPE" val="ζ_h_i"/>
  <p:tag name="KSO_WM_UNIT_USESOURCEFORMAT_APPLY" val="1"/>
  <p:tag name="PA" val="v5.2.4"/>
  <p:tag name="RESOURCELIBID_ANIM" val="557346"/>
</p:tagLst>
</file>

<file path=ppt/tags/tag622.xml><?xml version="1.0" encoding="utf-8"?>
<p:tagLst xmlns:p="http://schemas.openxmlformats.org/presentationml/2006/main">
  <p:tag name="KSO_WM_BEAUTIFY_FLAG" val="#wm#"/>
  <p:tag name="KSO_WM_CHIP_DECFILLPROP" val="[]"/>
  <p:tag name="KSO_WM_CHIP_FILLPROP" val="[[{&quot;text_align&quot;:&quot;lb&quot;,&quot;text_direction&quot;:&quot;horizontal&quot;,&quot;support_big_font&quot;:false,&quot;fill_id&quot;:&quot;722accd572074b41a2d4cf8c733c9957&quot;,&quot;fill_align&quot;:&quot;lb&quot;,&quot;chip_types&quot;:[&quot;header&quot;]},{&quot;text_align&quot;:&quot;lt&quot;,&quot;text_direction&quot;:&quot;horizontal&quot;,&quot;support_big_font&quot;:false,&quot;fill_id&quot;:&quot;164c300f690d423ab1b6e3b65edb0bf9&quot;,&quot;fill_align&quot;:&quot;lt&quot;,&quot;chip_types&quot;:[&quot;text&quot;]},{&quot;text_align&quot;:&quot;lm&quot;,&quot;text_direction&quot;:&quot;horizontal&quot;,&quot;support_features&quot;:[&quot;collage&quot;,&quot;carousel&quot;],&quot;support_big_font&quot;:false,&quot;fill_id&quot;:&quot;e836bed5e59843b5bc0179a1591ebf37&quot;,&quot;fill_align&quot;:&quot;cm&quot;,&quot;chip_types&quot;:[&quot;diagram&quot;,&quot;pictext&quot;,&quot;picture&quot;,&quot;chart&quot;,&quot;table&quot;,&quot;video&quot;]}]]"/>
  <p:tag name="KSO_WM_CHIP_GROUPID" val="5ed8c03fafe44fab1839c217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cf828b86bf8da9b67401d7"/>
  <p:tag name="KSO_WM_SLIDE_BACKGROUND" val="[&quot;general&quot;,&quot;frame&quot;]"/>
  <p:tag name="KSO_WM_SLIDE_BACKGROUND_TYPE" val="frame"/>
  <p:tag name="KSO_WM_SLIDE_BK_DARK_LIGHT" val="2"/>
  <p:tag name="KSO_WM_SLIDE_ID" val="diagram20207374_1"/>
  <p:tag name="KSO_WM_SLIDE_INDEX" val="1"/>
  <p:tag name="KSO_WM_SLIDE_ITEM_CNT" val="0"/>
  <p:tag name="KSO_WM_SLIDE_LAYOUT" val="a_d_f"/>
  <p:tag name="KSO_WM_SLIDE_LAYOUT_CNT" val="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direction&quot;:1,&quot;id&quot;:&quot;2021-04-01T14:56:30&quot;,&quot;maxSize&quot;:{&quot;size1&quot;:63.359091877937317},&quot;minSize&quot;:{&quot;size1&quot;:60.859091877937317},&quot;normalSize&quot;:{&quot;size1&quot;:60.859091877937317},&quot;subLayout&quot;:[{&quot;id&quot;:&quot;2021-04-01T14:56:30&quot;,&quot;margin&quot;:{&quot;bottom&quot;:2.5399999618530273,&quot;left&quot;:1.6929999589920044,&quot;right&quot;:0,&quot;top&quot;:2.5399999618530273},&quot;type&quot;:0},{&quot;id&quot;:&quot;2021-04-01T14:56:30&quot;,&quot;maxSize&quot;:{&quot;size1&quot;:48.949572322986747},&quot;minSize&quot;:{&quot;size1&quot;:31.149572322986742},&quot;normalSize&quot;:{&quot;size1&quot;:31.149572322986749},&quot;subLayout&quot;:[{&quot;id&quot;:&quot;2021-04-01T14:56:30&quot;,&quot;margin&quot;:{&quot;bottom&quot;:0.85000002384185791,&quot;left&quot;:1.2699999809265137,&quot;right&quot;:2.5399999618530273,&quot;top&quot;:2.5399999618530273},&quot;type&quot;:0},{&quot;id&quot;:&quot;2021-04-01T14:56:30&quot;,&quot;margin&quot;:{&quot;bottom&quot;:2.5399999618530273,&quot;left&quot;:1.2699999809265137,&quot;right&quot;:2.5399999618530273,&quot;top&quot;:0.026000002399086952},&quot;type&quot;:0}],&quot;type&quot;:0}],&quot;type&quot;:0}"/>
  <p:tag name="KSO_WM_SLIDE_POSITION" val="72*72"/>
  <p:tag name="KSO_WM_SLIDE_RATIO" val="1.777778"/>
  <p:tag name="KSO_WM_SLIDE_SIZE" val="816*396"/>
  <p:tag name="KSO_WM_SLIDE_SUBTYPE" val="picTxt"/>
  <p:tag name="KSO_WM_SLIDE_SUPPORT_FEATURE_TYPE" val="3"/>
  <p:tag name="KSO_WM_SLIDE_TYPE" val="text"/>
  <p:tag name="KSO_WM_TAG_VERSION" val="1.0"/>
  <p:tag name="KSO_WM_TEMPLATE_ASSEMBLE_GROUPID" val="60656e664054ed1e2fb7f7e6"/>
  <p:tag name="KSO_WM_TEMPLATE_ASSEMBLE_XID" val="60656e664054ed1e2fb7f7e6"/>
  <p:tag name="KSO_WM_TEMPLATE_CATEGORY" val="diagram"/>
  <p:tag name="KSO_WM_TEMPLATE_COLOR_TYPE" val="1"/>
  <p:tag name="KSO_WM_TEMPLATE_INDEX" val="20207374"/>
  <p:tag name="KSO_WM_TEMPLATE_MASTER_TYPE" val="0"/>
  <p:tag name="KSO_WM_TEMPLATE_SUBCATEGORY" val="21"/>
  <p:tag name="KSO_WM_UNIT_FLASH_PICTURE_TYPE" val="0"/>
</p:tagLst>
</file>

<file path=ppt/tags/tag623.xml><?xml version="1.0" encoding="utf-8"?>
<p:tagLst xmlns:p="http://schemas.openxmlformats.org/presentationml/2006/main">
  <p:tag name="AS_UNIQUEID" val="6416"/>
  <p:tag name="KSO_WM_BEAUTIFY_FLAG" val="#wm#"/>
  <p:tag name="KSO_WM_SLIDE_BACKGROUND_TYPE" val="frame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_13*i*1"/>
  <p:tag name="KSO_WM_UNIT_INDEX" val="1"/>
  <p:tag name="KSO_WM_UNIT_LAYERLEVEL" val="1"/>
  <p:tag name="KSO_WM_UNIT_SUBTYPE" val="h"/>
  <p:tag name="KSO_WM_UNIT_TEXT_FILL_FORE_SCHEMECOLOR_INDEX" val="2"/>
  <p:tag name="KSO_WM_UNIT_TEXT_FILL_FORE_SCHEMECOLOR_INDEX_BRIGHTNESS" val="0"/>
  <p:tag name="KSO_WM_UNIT_TEXT_FILL_TYPE" val="1"/>
  <p:tag name="KSO_WM_UNIT_TYPE" val="i"/>
</p:tagLst>
</file>

<file path=ppt/tags/tag624.xml><?xml version="1.0" encoding="utf-8"?>
<p:tagLst xmlns:p="http://schemas.openxmlformats.org/presentationml/2006/main">
  <p:tag name="AS_UNIQUEID" val="6417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TYPE" val="i"/>
</p:tagLst>
</file>

<file path=ppt/tags/tag625.xml><?xml version="1.0" encoding="utf-8"?>
<p:tagLst xmlns:p="http://schemas.openxmlformats.org/presentationml/2006/main">
  <p:tag name="AS_UNIQUEID" val="6418"/>
  <p:tag name="KSO_WM_ASSEMBLE_CHIP_INDEX" val="dfc27c28c9a74e13aca8ae14750cb291"/>
  <p:tag name="KSO_WM_BEAUTIFY_FLAG" val="#wm#"/>
  <p:tag name="KSO_WM_CHIP_FILLAREA_FILL_RULE" val="{&quot;fill_align&quot;:&quot;cm&quot;,&quot;fill_mode&quot;:&quot;full&quot;,&quot;sacle_strategy&quot;:&quot;smart&quot;}"/>
  <p:tag name="KSO_WM_CHIP_GROUPID" val="5e7881253197e252a37019b5"/>
  <p:tag name="KSO_WM_CHIP_XID" val="5e7881253197e252a37019b6"/>
  <p:tag name="KSO_WM_TAG_VERSION" val="1.0"/>
  <p:tag name="KSO_WM_TEMPLATE_ASSEMBLE_GROUPID" val="60656f194054ed1e2fb8037c"/>
  <p:tag name="KSO_WM_TEMPLATE_ASSEMBLE_XID" val="60656f194054ed1e2fb8037c"/>
  <p:tag name="KSO_WM_TEMPLATE_CATEGORY" val="diagram"/>
  <p:tag name="KSO_WM_TEMPLATE_INDEX" val="20211919"/>
  <p:tag name="KSO_WM_UNIT_BLOCK" val="0"/>
  <p:tag name="KSO_WM_UNIT_COMPATIBLE" val="0"/>
  <p:tag name="KSO_WM_UNIT_DEC_AREA_ID" val="14520644138c4782baaa7138c4562c6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24;44;4"/>
  <p:tag name="KSO_WM_UNIT_DIAGRAM_ISNUMVISUAL" val="0"/>
  <p:tag name="KSO_WM_UNIT_DIAGRAM_ISREFERUNIT" val="0"/>
  <p:tag name="KSO_WM_UNIT_HIGHLIGHT" val="0"/>
  <p:tag name="KSO_WM_UNIT_ID" val="diagram20211919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大标题内容"/>
  <p:tag name="KSO_WM_UNIT_SHOW_EDIT_AREA_INDICATION" val="1"/>
  <p:tag name="KSO_WM_UNIT_SM_LIMIT_TYPE" val="2"/>
  <p:tag name="KSO_WM_UNIT_TEXT_FILL_FORE_SCHEMECOLOR_INDEX" val="13"/>
  <p:tag name="KSO_WM_UNIT_TEXT_FILL_FORE_SCHEMECOLOR_INDEX_BRIGHTNESS" val="0"/>
  <p:tag name="KSO_WM_UNIT_TEXT_FILL_TYPE" val="1"/>
  <p:tag name="KSO_WM_UNIT_TYPE" val="a"/>
  <p:tag name="KSO_WM_UNIT_VALUE" val="22"/>
</p:tagLst>
</file>

<file path=ppt/tags/tag626.xml><?xml version="1.0" encoding="utf-8"?>
<p:tagLst xmlns:p="http://schemas.openxmlformats.org/presentationml/2006/main">
  <p:tag name="AS_UNIQUEID" val="6419"/>
  <p:tag name="KSO_WM_ASSEMBLE_CHIP_INDEX" val="3d507da8fc4140c89d2f2d28280c478c"/>
  <p:tag name="KSO_WM_BEAUTIFY_FLAG" val="#wm#"/>
  <p:tag name="KSO_WM_CHIP_FILLAREA_FILL_RULE" val="{&quot;fill_align&quot;:&quot;rm&quot;,&quot;fill_mode&quot;:&quot;full&quot;,&quot;sacle_strategy&quot;:&quot;smart&quot;}"/>
  <p:tag name="KSO_WM_CHIP_GROUPID" val="5e6b05596848fb12bee65ac8"/>
  <p:tag name="KSO_WM_CHIP_XID" val="5e6b05596848fb12bee65aca"/>
  <p:tag name="KSO_WM_TAG_VERSION" val="1.0"/>
  <p:tag name="KSO_WM_TEMPLATE_ASSEMBLE_GROUPID" val="60656f194054ed1e2fb8037c"/>
  <p:tag name="KSO_WM_TEMPLATE_ASSEMBLE_XID" val="60656f194054ed1e2fb8037c"/>
  <p:tag name="KSO_WM_TEMPLATE_CATEGORY" val="diagram"/>
  <p:tag name="KSO_WM_TEMPLATE_INDEX" val="20211919"/>
  <p:tag name="KSO_WM_UNIT_BLOCK" val="0"/>
  <p:tag name="KSO_WM_UNIT_COMPATIBLE" val="0"/>
  <p:tag name="KSO_WM_UNIT_DEC_AREA_ID" val="20b631ad1cf946f9b5e15da3a506c9a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14;20;2"/>
  <p:tag name="KSO_WM_UNIT_DIAGRAM_ISNUMVISUAL" val="0"/>
  <p:tag name="KSO_WM_UNIT_DIAGRAM_ISREFERUNIT" val="0"/>
  <p:tag name="KSO_WM_UNIT_HIGHLIGHT" val="0"/>
  <p:tag name="KSO_WM_UNIT_ID" val="diagram20211919_1*f*1"/>
  <p:tag name="KSO_WM_UNIT_INDEX" val="1"/>
  <p:tag name="KSO_WM_UNIT_LAYERLEVEL" val="1"/>
  <p:tag name="KSO_WM_UNIT_NOCLEAR" val="0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"/>
  <p:tag name="KSO_WM_UNIT_SHOW_EDIT_AREA_INDICATION" val="1"/>
  <p:tag name="KSO_WM_UNIT_SM_LIMIT_TYPE" val="2"/>
  <p:tag name="KSO_WM_UNIT_SUBTYPE" val="a"/>
  <p:tag name="KSO_WM_UNIT_SUPPORT_UNIT_TYPE" val="[&quot;d&quot;,&quot;α&quot;,&quot;β&quot;]"/>
  <p:tag name="KSO_WM_UNIT_TEXT_FILL_FORE_SCHEMECOLOR_INDEX" val="13"/>
  <p:tag name="KSO_WM_UNIT_TEXT_FILL_FORE_SCHEMECOLOR_INDEX_BRIGHTNESS" val="0.25"/>
  <p:tag name="KSO_WM_UNIT_TEXT_FILL_TYPE" val="1"/>
  <p:tag name="KSO_WM_UNIT_TEXT_SUBTYPE" val="a"/>
  <p:tag name="KSO_WM_UNIT_TYPE" val="f"/>
  <p:tag name="KSO_WM_UNIT_VALUE" val="133"/>
</p:tagLst>
</file>

<file path=ppt/tags/tag627.xml><?xml version="1.0" encoding="utf-8"?>
<p:tagLst xmlns:p="http://schemas.openxmlformats.org/presentationml/2006/main">
  <p:tag name="AS_UNIQUEID" val="6420"/>
  <p:tag name="KSO_WM_ASSEMBLE_CHIP_INDEX" val="b46a5ded9f054d938f178f453e75bfee"/>
  <p:tag name="KSO_WM_BEAUTIFY_FLAG" val="#wm#"/>
  <p:tag name="KSO_WM_CHIP_FILLAREA_FILL_RULE" val="{&quot;fill_align&quot;:&quot;lm&quot;,&quot;fill_mode&quot;:&quot;full&quot;,&quot;sacle_strategy&quot;:&quot;smart&quot;}"/>
  <p:tag name="KSO_WM_CHIP_GROUPID" val="5e7310da9a230a26b9e88a19"/>
  <p:tag name="KSO_WM_CHIP_XID" val="5e7310da9a230a26b9e88a1a"/>
  <p:tag name="KSO_WM_TAG_VERSION" val="1.0"/>
  <p:tag name="KSO_WM_TEMPLATE_ASSEMBLE_GROUPID" val="60656f194054ed1e2fb8037c"/>
  <p:tag name="KSO_WM_TEMPLATE_ASSEMBLE_XID" val="60656f194054ed1e2fb8037c"/>
  <p:tag name="KSO_WM_TEMPLATE_CATEGORY" val="diagram"/>
  <p:tag name="KSO_WM_TEMPLATE_INDEX" val="20211919"/>
  <p:tag name="KSO_WM_UNIT_DEC_AREA_ID" val="4039ffacf8a04f7a9fe95474914dc70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11919_1*d*1"/>
  <p:tag name="KSO_WM_UNIT_INDEX" val="1"/>
  <p:tag name="KSO_WM_UNIT_LAYERLEVEL" val="1"/>
  <p:tag name="KSO_WM_UNIT_PLACING_PICTURE" val="b46a5ded9f054d938f178f453e75bfee"/>
  <p:tag name="KSO_WM_UNIT_PLACING_PICTURE_INFO" val="{&quot;code&quot;:&quot;bA&quot;,&quot;full_picture&quot;:true,&quot;last_full_picture&quot;:&quot;bA&quot;,&quot;margin&quot;:{&quot;left&quot;:4.0854693572217684,&quot;right&quot;:4.8441444844414718},&quot;scheme&quot;:&quot;3-0&quot;,&quot;spacing&quot;:5}"/>
  <p:tag name="KSO_WM_UNIT_PLACING_PICTURE_USER_RELATIVERECTANGLE_SMARTMENU" val="{&quot;bottom&quot;:0,&quot;left&quot;:0,&quot;right&quot;:0,&quot;top&quot;:0}"/>
  <p:tag name="KSO_WM_UNIT_PLACING_PICTURE_USER_VIEWPORT" val="{&quot;height&quot;:3774,&quot;width&quot;:2459}"/>
  <p:tag name="KSO_WM_UNIT_PLACING_PICTURE_USER_VIEWPORT_SMARTMENU" val="{&quot;height&quot;:3199.3463878268185,&quot;width&quot;:2017.5329537648799}"/>
  <p:tag name="KSO_WM_UNIT_SM_LIMIT_TYPE" val="2"/>
  <p:tag name="KSO_WM_UNIT_SUPPORT_UNIT_TYPE" val="[&quot;d&quot;,&quot;α&quot;,&quot;β&quot;]"/>
  <p:tag name="KSO_WM_UNIT_TYPE" val="d"/>
  <p:tag name="KSO_WM_UNIT_VALUE" val="761*1354"/>
</p:tagLst>
</file>

<file path=ppt/tags/tag628.xml><?xml version="1.0" encoding="utf-8"?>
<p:tagLst xmlns:p="http://schemas.openxmlformats.org/presentationml/2006/main">
  <p:tag name="AS_UNIQUEID" val="6421"/>
  <p:tag name="KSO_WM_ASSEMBLE_CHIP_INDEX" val="b46a5ded9f054d938f178f453e75bfee"/>
  <p:tag name="KSO_WM_BEAUTIFY_FLAG" val="#wm#"/>
  <p:tag name="KSO_WM_CHIP_FILLAREA_FILL_RULE" val="{&quot;fill_align&quot;:&quot;lm&quot;,&quot;fill_mode&quot;:&quot;full&quot;,&quot;sacle_strategy&quot;:&quot;smart&quot;}"/>
  <p:tag name="KSO_WM_CHIP_GROUPID" val="5e7310da9a230a26b9e88a19"/>
  <p:tag name="KSO_WM_CHIP_XID" val="5e7310da9a230a26b9e88a1a"/>
  <p:tag name="KSO_WM_TAG_VERSION" val="1.0"/>
  <p:tag name="KSO_WM_TEMPLATE_ASSEMBLE_GROUPID" val="60656f194054ed1e2fb8037c"/>
  <p:tag name="KSO_WM_TEMPLATE_ASSEMBLE_XID" val="60656f194054ed1e2fb8037c"/>
  <p:tag name="KSO_WM_TEMPLATE_CATEGORY" val="diagram"/>
  <p:tag name="KSO_WM_TEMPLATE_INDEX" val="20211919"/>
  <p:tag name="KSO_WM_UNIT_DEC_AREA_ID" val="4039ffacf8a04f7a9fe95474914dc70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11919_1*d*1"/>
  <p:tag name="KSO_WM_UNIT_INDEX" val="1"/>
  <p:tag name="KSO_WM_UNIT_LAYERLEVEL" val="1"/>
  <p:tag name="KSO_WM_UNIT_PLACING_PICTURE" val="b46a5ded9f054d938f178f453e75bfee"/>
  <p:tag name="KSO_WM_UNIT_PLACING_PICTURE_INFO" val="{&quot;code&quot;:&quot;bA&quot;,&quot;full_picture&quot;:true,&quot;last_full_picture&quot;:&quot;bA&quot;,&quot;margin&quot;:{&quot;left&quot;:4.0854693572217684,&quot;right&quot;:4.8441444844414718},&quot;scheme&quot;:&quot;3-0&quot;,&quot;spacing&quot;:5}"/>
  <p:tag name="KSO_WM_UNIT_PLACING_PICTURE_USER_RELATIVERECTANGLE_SMARTMENU" val="{&quot;bottom&quot;:0,&quot;left&quot;:0,&quot;right&quot;:0,&quot;top&quot;:0}"/>
  <p:tag name="KSO_WM_UNIT_PLACING_PICTURE_USER_VIEWPORT" val="{&quot;height&quot;:2725,&quot;width&quot;:9204}"/>
  <p:tag name="KSO_WM_UNIT_PLACING_PICTURE_USER_VIEWPORT_SMARTMENU" val="{&quot;height&quot;:1930.6139393216185,&quot;width&quot;:6841.4675376198602}"/>
  <p:tag name="KSO_WM_UNIT_SM_LIMIT_TYPE" val="2"/>
  <p:tag name="KSO_WM_UNIT_SUPPORT_UNIT_TYPE" val="[&quot;d&quot;,&quot;α&quot;,&quot;β&quot;]"/>
  <p:tag name="KSO_WM_UNIT_TYPE" val="d"/>
  <p:tag name="KSO_WM_UNIT_VALUE" val="761*1354"/>
</p:tagLst>
</file>

<file path=ppt/tags/tag629.xml><?xml version="1.0" encoding="utf-8"?>
<p:tagLst xmlns:p="http://schemas.openxmlformats.org/presentationml/2006/main">
  <p:tag name="AS_UNIQUEID" val="6422"/>
  <p:tag name="KSO_WM_ASSEMBLE_CHIP_INDEX" val="b46a5ded9f054d938f178f453e75bfee"/>
  <p:tag name="KSO_WM_BEAUTIFY_FLAG" val="#wm#"/>
  <p:tag name="KSO_WM_CHIP_FILLAREA_FILL_RULE" val="{&quot;fill_align&quot;:&quot;lm&quot;,&quot;fill_mode&quot;:&quot;full&quot;,&quot;sacle_strategy&quot;:&quot;smart&quot;}"/>
  <p:tag name="KSO_WM_CHIP_GROUPID" val="5e7310da9a230a26b9e88a19"/>
  <p:tag name="KSO_WM_CHIP_XID" val="5e7310da9a230a26b9e88a1a"/>
  <p:tag name="KSO_WM_TAG_VERSION" val="1.0"/>
  <p:tag name="KSO_WM_TEMPLATE_ASSEMBLE_GROUPID" val="60656f194054ed1e2fb8037c"/>
  <p:tag name="KSO_WM_TEMPLATE_ASSEMBLE_XID" val="60656f194054ed1e2fb8037c"/>
  <p:tag name="KSO_WM_TEMPLATE_CATEGORY" val="diagram"/>
  <p:tag name="KSO_WM_TEMPLATE_INDEX" val="20211919"/>
  <p:tag name="KSO_WM_UNIT_DEC_AREA_ID" val="4039ffacf8a04f7a9fe95474914dc70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11919_1*d*1"/>
  <p:tag name="KSO_WM_UNIT_INDEX" val="1"/>
  <p:tag name="KSO_WM_UNIT_LAYERLEVEL" val="1"/>
  <p:tag name="KSO_WM_UNIT_PLACING_PICTURE" val="b46a5ded9f054d938f178f453e75bfee"/>
  <p:tag name="KSO_WM_UNIT_PLACING_PICTURE_INFO" val="{&quot;code&quot;:&quot;bA&quot;,&quot;full_picture&quot;:true,&quot;last_full_picture&quot;:&quot;bA&quot;,&quot;margin&quot;:{&quot;left&quot;:4.0854693572217684,&quot;right&quot;:4.8441444844414718},&quot;scheme&quot;:&quot;3-0&quot;,&quot;spacing&quot;:5}"/>
  <p:tag name="KSO_WM_UNIT_PLACING_PICTURE_USER_RELATIVERECTANGLE_SMARTMENU" val="{&quot;bottom&quot;:0,&quot;left&quot;:0,&quot;right&quot;:0,&quot;top&quot;:0}"/>
  <p:tag name="KSO_WM_UNIT_PLACING_PICTURE_USER_VIEWPORT" val="{&quot;height&quot;:2759,&quot;width&quot;:4001}"/>
  <p:tag name="KSO_WM_UNIT_PLACING_PICTURE_USER_VIEWPORT_SMARTMENU" val="{&quot;height&quot;:3199.3463878268185,&quot;width&quot;:4673.9345838549789}"/>
  <p:tag name="KSO_WM_UNIT_SM_LIMIT_TYPE" val="2"/>
  <p:tag name="KSO_WM_UNIT_SUPPORT_UNIT_TYPE" val="[&quot;d&quot;,&quot;α&quot;,&quot;β&quot;]"/>
  <p:tag name="KSO_WM_UNIT_TYPE" val="d"/>
  <p:tag name="KSO_WM_UNIT_VALUE" val="761*1354"/>
</p:tagLst>
</file>

<file path=ppt/tags/tag63.xml><?xml version="1.0" encoding="utf-8"?>
<p:tagLst xmlns:p="http://schemas.openxmlformats.org/presentationml/2006/main">
  <p:tag name="AS_UNIQUEID" val="6009"/>
</p:tagLst>
</file>

<file path=ppt/tags/tag630.xml><?xml version="1.0" encoding="utf-8"?>
<p:tagLst xmlns:p="http://schemas.openxmlformats.org/presentationml/2006/main">
  <p:tag name="AS_UNIQUEID" val="6423"/>
</p:tagLst>
</file>

<file path=ppt/tags/tag631.xml><?xml version="1.0" encoding="utf-8"?>
<p:tagLst xmlns:p="http://schemas.openxmlformats.org/presentationml/2006/main">
  <p:tag name="AS_UNIQUEID" val="5856"/>
</p:tagLst>
</file>

<file path=ppt/tags/tag632.xml><?xml version="1.0" encoding="utf-8"?>
<p:tagLst xmlns:p="http://schemas.openxmlformats.org/presentationml/2006/main">
  <p:tag name="KSO_WM_BEAUTIFY_FLAG" val="#wm#"/>
  <p:tag name="KSO_WM_CHIP_DECFILLPROP" val="[]"/>
  <p:tag name="KSO_WM_CHIP_FILLPROP" val="[[{&quot;text_align&quot;:&quot;cm&quot;,&quot;text_direction&quot;:&quot;horizontal&quot;,&quot;support_big_font&quot;:false,&quot;fill_id&quot;:&quot;34b8e677ad5f40a1bec752419291d33f&quot;,&quot;fill_align&quot;:&quot;cm&quot;,&quot;chip_types&quot;:[&quot;header&quot;]},{&quot;text_align&quot;:&quot;lm&quot;,&quot;text_direction&quot;:&quot;horizontal&quot;,&quot;support_features&quot;:[&quot;collage&quot;],&quot;support_big_font&quot;:false,&quot;fill_id&quot;:&quot;189c3cc29f2b4f62ba52897c7838c1f3&quot;,&quot;fill_align&quot;:&quot;rm&quot;,&quot;chip_types&quot;:[&quot;pictext&quot;,&quot;text&quot;,&quot;picture&quot;,&quot;chart&quot;,&quot;table&quot;]},{&quot;text_align&quot;:&quot;lm&quot;,&quot;text_direction&quot;:&quot;horizontal&quot;,&quot;support_features&quot;:[&quot;collage&quot;],&quot;support_big_font&quot;:false,&quot;fill_id&quot;:&quot;c786cd06d8aa4ebb92c23857ebcb871c&quot;,&quot;fill_align&quot;:&quot;lm&quot;,&quot;chip_types&quot;:[&quot;pictext&quot;,&quot;text&quot;,&quot;picture&quot;,&quot;chart&quot;,&quot;table&quot;]}]]"/>
  <p:tag name="KSO_WM_CHIP_GROUPID" val="5eedabadaa51720c6c8f4f5c"/>
  <p:tag name="KSO_WM_CHIP_INFOS" val="{&quot;type&quot;:0,&quot;layout_type&quot;:&quot;topbottom&quot;,&quot;layout_feature&quot;:1,&quot;aspect_ratio&quot;:&quot;16:9&quot;,&quot;same_font_size&quot;:tru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edabadaa51720c6c8f4f5d"/>
  <p:tag name="KSO_WM_SLIDE_BACKGROUND" val="[&quot;general&quot;,&quot;frame&quot;]"/>
  <p:tag name="KSO_WM_SLIDE_BACKGROUND_TYPE" val="frame"/>
  <p:tag name="KSO_WM_SLIDE_BK_DARK_LIGHT" val="2"/>
  <p:tag name="KSO_WM_SLIDE_CAN_ADD_NAVIGATION" val="1"/>
  <p:tag name="KSO_WM_SLIDE_ID" val="diagram20211919_1"/>
  <p:tag name="KSO_WM_SLIDE_INDEX" val="1"/>
  <p:tag name="KSO_WM_SLIDE_ITEM_CNT" val="0"/>
  <p:tag name="KSO_WM_SLIDE_LAYOUT" val="a_d_f"/>
  <p:tag name="KSO_WM_SLIDE_LAYOUT_CNT" val="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id&quot;:&quot;2021-04-01T15:28:25&quot;,&quot;maxSize&quot;:{&quot;size1&quot;:35.600000000000001},&quot;minSize&quot;:{&quot;size1&quot;:24.399999999999999},&quot;normalSize&quot;:{&quot;size1&quot;:31.199999999999999},&quot;subLayout&quot;:[{&quot;id&quot;:&quot;2021-04-01T15:28:25&quot;,&quot;margin&quot;:{&quot;bottom&quot;:0,&quot;left&quot;:2.5399999618530273,&quot;right&quot;:2.5399999618530273,&quot;top&quot;:3.3870000839233398},&quot;type&quot;:0},{&quot;direction&quot;:1,&quot;id&quot;:&quot;2021-04-01T15:28:25&quot;,&quot;maxSize&quot;:{&quot;size1&quot;:66.199606415106729},&quot;minSize&quot;:{&quot;size1&quot;:38.79960641510673},&quot;normalSize&quot;:{&quot;size1&quot;:55.937106415106733},&quot;subLayout&quot;:[{&quot;id&quot;:&quot;2021-04-01T15:28:25&quot;,&quot;margin&quot;:{&quot;bottom&quot;:2.5399999618530273,&quot;left&quot;:2.5399999618530273,&quot;right&quot;:1.6929999589920044,&quot;top&quot;:1.2699999809265137},&quot;type&quot;:0},{&quot;id&quot;:&quot;2021-04-01T15:28:25&quot;,&quot;margin&quot;:{&quot;bottom&quot;:2.5399999618530273,&quot;left&quot;:0,&quot;right&quot;:2.5399999618530273,&quot;top&quot;:1.2699999809265137},&quot;type&quot;:0}],&quot;type&quot;:0}],&quot;type&quot;:0}"/>
  <p:tag name="KSO_WM_SLIDE_POSITION" val="72*108"/>
  <p:tag name="KSO_WM_SLIDE_RATIO" val="1.777778"/>
  <p:tag name="KSO_WM_SLIDE_SAME_FONT_SIZE" val="1"/>
  <p:tag name="KSO_WM_SLIDE_SIZE" val="816*312"/>
  <p:tag name="KSO_WM_SLIDE_SUBTYPE" val="picTxt"/>
  <p:tag name="KSO_WM_SLIDE_SUPPORT_FEATURE_TYPE" val="1"/>
  <p:tag name="KSO_WM_SLIDE_TYPE" val="text"/>
  <p:tag name="KSO_WM_TAG_VERSION" val="1.0"/>
  <p:tag name="KSO_WM_TEMPLATE_ASSEMBLE_GROUPID" val="60656f194054ed1e2fb8037c"/>
  <p:tag name="KSO_WM_TEMPLATE_ASSEMBLE_XID" val="60656f194054ed1e2fb8037c"/>
  <p:tag name="KSO_WM_TEMPLATE_CATEGORY" val="diagram"/>
  <p:tag name="KSO_WM_TEMPLATE_COLOR_TYPE" val="1"/>
  <p:tag name="KSO_WM_TEMPLATE_INDEX" val="20211919"/>
  <p:tag name="KSO_WM_TEMPLATE_MASTER_TYPE" val="0"/>
  <p:tag name="KSO_WM_TEMPLATE_SUBCATEGORY" val="21"/>
</p:tagLst>
</file>

<file path=ppt/tags/tag633.xml><?xml version="1.0" encoding="utf-8"?>
<p:tagLst xmlns:p="http://schemas.openxmlformats.org/presentationml/2006/main">
  <p:tag name="AS_UNIQUEID" val="6413"/>
</p:tagLst>
</file>

<file path=ppt/tags/tag634.xml><?xml version="1.0" encoding="utf-8"?>
<p:tagLst xmlns:p="http://schemas.openxmlformats.org/presentationml/2006/main">
  <p:tag name="AS_UNIQUEID" val="6414"/>
</p:tagLst>
</file>

<file path=ppt/tags/tag635.xml><?xml version="1.0" encoding="utf-8"?>
<p:tagLst xmlns:p="http://schemas.openxmlformats.org/presentationml/2006/main">
  <p:tag name="AS_UNIQUEID" val="6425"/>
</p:tagLst>
</file>

<file path=ppt/tags/tag636.xml><?xml version="1.0" encoding="utf-8"?>
<p:tagLst xmlns:p="http://schemas.openxmlformats.org/presentationml/2006/main">
  <p:tag name="AS_UNIQUEID" val="6426"/>
  <p:tag name="KSO_WM_BEAUTIFY_FLAG" val=""/>
</p:tagLst>
</file>

<file path=ppt/tags/tag637.xml><?xml version="1.0" encoding="utf-8"?>
<p:tagLst xmlns:p="http://schemas.openxmlformats.org/presentationml/2006/main">
  <p:tag name="AS_UNIQUEID" val="6427"/>
  <p:tag name="KSO_WM_BEAUTIFY_FLAG" val=""/>
</p:tagLst>
</file>

<file path=ppt/tags/tag638.xml><?xml version="1.0" encoding="utf-8"?>
<p:tagLst xmlns:p="http://schemas.openxmlformats.org/presentationml/2006/main">
  <p:tag name="AS_UNIQUEID" val="6428"/>
  <p:tag name="KSO_WM_BEAUTIFY_FLAG" val=""/>
</p:tagLst>
</file>

<file path=ppt/tags/tag639.xml><?xml version="1.0" encoding="utf-8"?>
<p:tagLst xmlns:p="http://schemas.openxmlformats.org/presentationml/2006/main">
  <p:tag name="AS_UNIQUEID" val="5872"/>
</p:tagLst>
</file>

<file path=ppt/tags/tag64.xml><?xml version="1.0" encoding="utf-8"?>
<p:tagLst xmlns:p="http://schemas.openxmlformats.org/presentationml/2006/main">
  <p:tag name="AS_UNIQUEID" val="6010"/>
</p:tagLst>
</file>

<file path=ppt/tags/tag640.xml><?xml version="1.0" encoding="utf-8"?>
<p:tagLst xmlns:p="http://schemas.openxmlformats.org/presentationml/2006/main">
  <p:tag name="AS_UNIQUEID" val="5873"/>
</p:tagLst>
</file>

<file path=ppt/tags/tag641.xml><?xml version="1.0" encoding="utf-8"?>
<p:tagLst xmlns:p="http://schemas.openxmlformats.org/presentationml/2006/main">
  <p:tag name="AS_UNIQUEID" val="5874"/>
</p:tagLst>
</file>

<file path=ppt/tags/tag642.xml><?xml version="1.0" encoding="utf-8"?>
<p:tagLst xmlns:p="http://schemas.openxmlformats.org/presentationml/2006/main">
  <p:tag name="AS_UNIQUEID" val="5875"/>
</p:tagLst>
</file>

<file path=ppt/tags/tag643.xml><?xml version="1.0" encoding="utf-8"?>
<p:tagLst xmlns:p="http://schemas.openxmlformats.org/presentationml/2006/main">
  <p:tag name="AS_UNIQUEID" val="5876"/>
</p:tagLst>
</file>

<file path=ppt/tags/tag644.xml><?xml version="1.0" encoding="utf-8"?>
<p:tagLst xmlns:p="http://schemas.openxmlformats.org/presentationml/2006/main">
  <p:tag name="AS_UNIQUEID" val="73"/>
</p:tagLst>
</file>

<file path=ppt/tags/tag645.xml><?xml version="1.0" encoding="utf-8"?>
<p:tagLst xmlns:p="http://schemas.openxmlformats.org/presentationml/2006/main">
  <p:tag name="AS_UNIQUEID" val="6430"/>
</p:tagLst>
</file>

<file path=ppt/tags/tag646.xml><?xml version="1.0" encoding="utf-8"?>
<p:tagLst xmlns:p="http://schemas.openxmlformats.org/presentationml/2006/main">
  <p:tag name="AS_UNIQUEID" val="6431"/>
  <p:tag name="KSO_WM_BEAUTIFY_FLAG" val=""/>
</p:tagLst>
</file>

<file path=ppt/tags/tag647.xml><?xml version="1.0" encoding="utf-8"?>
<p:tagLst xmlns:p="http://schemas.openxmlformats.org/presentationml/2006/main">
  <p:tag name="AS_UNIQUEID" val="6432"/>
  <p:tag name="KSO_WM_BEAUTIFY_FLAG" val=""/>
</p:tagLst>
</file>

<file path=ppt/tags/tag648.xml><?xml version="1.0" encoding="utf-8"?>
<p:tagLst xmlns:p="http://schemas.openxmlformats.org/presentationml/2006/main">
  <p:tag name="AS_UNIQUEID" val="6433"/>
  <p:tag name="KSO_WM_BEAUTIFY_FLAG" val=""/>
</p:tagLst>
</file>

<file path=ppt/tags/tag649.xml><?xml version="1.0" encoding="utf-8"?>
<p:tagLst xmlns:p="http://schemas.openxmlformats.org/presentationml/2006/main">
  <p:tag name="AS_UNIQUEID" val="2319"/>
</p:tagLst>
</file>

<file path=ppt/tags/tag65.xml><?xml version="1.0" encoding="utf-8"?>
<p:tagLst xmlns:p="http://schemas.openxmlformats.org/presentationml/2006/main">
  <p:tag name="AS_UNIQUEID" val="6011"/>
</p:tagLst>
</file>

<file path=ppt/tags/tag650.xml><?xml version="1.0" encoding="utf-8"?>
<p:tagLst xmlns:p="http://schemas.openxmlformats.org/presentationml/2006/main">
  <p:tag name="AS_UNIQUEID" val="1625"/>
  <p:tag name="KSO_WM_BEAUTIFY_FLAG" val=""/>
</p:tagLst>
</file>

<file path=ppt/tags/tag651.xml><?xml version="1.0" encoding="utf-8"?>
<p:tagLst xmlns:p="http://schemas.openxmlformats.org/presentationml/2006/main">
  <p:tag name="AS_UNIQUEID" val="616"/>
  <p:tag name="KSO_WM_BEAUTIFY_FLAG" val=""/>
</p:tagLst>
</file>

<file path=ppt/tags/tag652.xml><?xml version="1.0" encoding="utf-8"?>
<p:tagLst xmlns:p="http://schemas.openxmlformats.org/presentationml/2006/main">
  <p:tag name="AS_UNIQUEID" val="616"/>
</p:tagLst>
</file>

<file path=ppt/tags/tag653.xml><?xml version="1.0" encoding="utf-8"?>
<p:tagLst xmlns:p="http://schemas.openxmlformats.org/presentationml/2006/main">
  <p:tag name="AS_UNIQUEID" val="2439"/>
  <p:tag name="KSO_WM_BEAUTIFY_FLAG" val=""/>
</p:tagLst>
</file>

<file path=ppt/tags/tag654.xml><?xml version="1.0" encoding="utf-8"?>
<p:tagLst xmlns:p="http://schemas.openxmlformats.org/presentationml/2006/main">
  <p:tag name="AS_UNIQUEID" val="6434"/>
</p:tagLst>
</file>

<file path=ppt/tags/tag655.xml><?xml version="1.0" encoding="utf-8"?>
<p:tagLst xmlns:p="http://schemas.openxmlformats.org/presentationml/2006/main">
  <p:tag name="AS_UNIQUEID" val="6435"/>
  <p:tag name="KSO_WM_BEAUTIFY_FLAG" val=""/>
</p:tagLst>
</file>

<file path=ppt/tags/tag656.xml><?xml version="1.0" encoding="utf-8"?>
<p:tagLst xmlns:p="http://schemas.openxmlformats.org/presentationml/2006/main">
  <p:tag name="AS_UNIQUEID" val="6436"/>
  <p:tag name="KSO_WM_BEAUTIFY_FLAG" val=""/>
</p:tagLst>
</file>

<file path=ppt/tags/tag657.xml><?xml version="1.0" encoding="utf-8"?>
<p:tagLst xmlns:p="http://schemas.openxmlformats.org/presentationml/2006/main">
  <p:tag name="AS_UNIQUEID" val="1253"/>
  <p:tag name="KSO_WM_BEAUTIFY_FLAG" val=""/>
</p:tagLst>
</file>

<file path=ppt/tags/tag658.xml><?xml version="1.0" encoding="utf-8"?>
<p:tagLst xmlns:p="http://schemas.openxmlformats.org/presentationml/2006/main">
  <p:tag name="AS_UNIQUEID" val="6437"/>
</p:tagLst>
</file>

<file path=ppt/tags/tag659.xml><?xml version="1.0" encoding="utf-8"?>
<p:tagLst xmlns:p="http://schemas.openxmlformats.org/presentationml/2006/main">
  <p:tag name="AS_UNIQUEID" val="5448"/>
</p:tagLst>
</file>

<file path=ppt/tags/tag66.xml><?xml version="1.0" encoding="utf-8"?>
<p:tagLst xmlns:p="http://schemas.openxmlformats.org/presentationml/2006/main">
  <p:tag name="AS_UNIQUEID" val="6012"/>
</p:tagLst>
</file>

<file path=ppt/tags/tag660.xml><?xml version="1.0" encoding="utf-8"?>
<p:tagLst xmlns:p="http://schemas.openxmlformats.org/presentationml/2006/main">
  <p:tag name="AS_UNIQUEID" val="5449"/>
</p:tagLst>
</file>

<file path=ppt/tags/tag661.xml><?xml version="1.0" encoding="utf-8"?>
<p:tagLst xmlns:p="http://schemas.openxmlformats.org/presentationml/2006/main">
  <p:tag name="AS_UNIQUEID" val="5450"/>
</p:tagLst>
</file>

<file path=ppt/tags/tag662.xml><?xml version="1.0" encoding="utf-8"?>
<p:tagLst xmlns:p="http://schemas.openxmlformats.org/presentationml/2006/main">
  <p:tag name="AS_UNIQUEID" val="5454"/>
</p:tagLst>
</file>

<file path=ppt/tags/tag663.xml><?xml version="1.0" encoding="utf-8"?>
<p:tagLst xmlns:p="http://schemas.openxmlformats.org/presentationml/2006/main">
  <p:tag name="AS_UNIQUEID" val="5455"/>
</p:tagLst>
</file>

<file path=ppt/tags/tag664.xml><?xml version="1.0" encoding="utf-8"?>
<p:tagLst xmlns:p="http://schemas.openxmlformats.org/presentationml/2006/main">
  <p:tag name="AS_UNIQUEID" val="5456"/>
</p:tagLst>
</file>

<file path=ppt/tags/tag665.xml><?xml version="1.0" encoding="utf-8"?>
<p:tagLst xmlns:p="http://schemas.openxmlformats.org/presentationml/2006/main">
  <p:tag name="AS_UNIQUEID" val="5457"/>
</p:tagLst>
</file>

<file path=ppt/tags/tag666.xml><?xml version="1.0" encoding="utf-8"?>
<p:tagLst xmlns:p="http://schemas.openxmlformats.org/presentationml/2006/main">
  <p:tag name="AS_UNIQUEID" val="5458"/>
</p:tagLst>
</file>

<file path=ppt/tags/tag667.xml><?xml version="1.0" encoding="utf-8"?>
<p:tagLst xmlns:p="http://schemas.openxmlformats.org/presentationml/2006/main">
  <p:tag name="AS_UNIQUEID" val="5459"/>
</p:tagLst>
</file>

<file path=ppt/tags/tag668.xml><?xml version="1.0" encoding="utf-8"?>
<p:tagLst xmlns:p="http://schemas.openxmlformats.org/presentationml/2006/main">
  <p:tag name="AS_UNIQUEID" val="5460"/>
</p:tagLst>
</file>

<file path=ppt/tags/tag669.xml><?xml version="1.0" encoding="utf-8"?>
<p:tagLst xmlns:p="http://schemas.openxmlformats.org/presentationml/2006/main">
  <p:tag name="AS_UNIQUEID" val="5461"/>
</p:tagLst>
</file>

<file path=ppt/tags/tag67.xml><?xml version="1.0" encoding="utf-8"?>
<p:tagLst xmlns:p="http://schemas.openxmlformats.org/presentationml/2006/main">
  <p:tag name="AS_UNIQUEID" val="6013"/>
</p:tagLst>
</file>

<file path=ppt/tags/tag670.xml><?xml version="1.0" encoding="utf-8"?>
<p:tagLst xmlns:p="http://schemas.openxmlformats.org/presentationml/2006/main">
  <p:tag name="AS_UNIQUEID" val="5462"/>
</p:tagLst>
</file>

<file path=ppt/tags/tag671.xml><?xml version="1.0" encoding="utf-8"?>
<p:tagLst xmlns:p="http://schemas.openxmlformats.org/presentationml/2006/main">
  <p:tag name="AS_UNIQUEID" val="6439"/>
</p:tagLst>
</file>

<file path=ppt/tags/tag672.xml><?xml version="1.0" encoding="utf-8"?>
<p:tagLst xmlns:p="http://schemas.openxmlformats.org/presentationml/2006/main">
  <p:tag name="AS_UNIQUEID" val="6440"/>
  <p:tag name="KSO_WM_BEAUTIFY_FLAG" val=""/>
</p:tagLst>
</file>

<file path=ppt/tags/tag673.xml><?xml version="1.0" encoding="utf-8"?>
<p:tagLst xmlns:p="http://schemas.openxmlformats.org/presentationml/2006/main">
  <p:tag name="AS_UNIQUEID" val="6441"/>
  <p:tag name="KSO_WM_BEAUTIFY_FLAG" val=""/>
</p:tagLst>
</file>

<file path=ppt/tags/tag674.xml><?xml version="1.0" encoding="utf-8"?>
<p:tagLst xmlns:p="http://schemas.openxmlformats.org/presentationml/2006/main">
  <p:tag name="AS_UNIQUEID" val="6442"/>
  <p:tag name="KSO_WM_BEAUTIFY_FLAG" val=""/>
</p:tagLst>
</file>

<file path=ppt/tags/tag675.xml><?xml version="1.0" encoding="utf-8"?>
<p:tagLst xmlns:p="http://schemas.openxmlformats.org/presentationml/2006/main">
  <p:tag name="AS_UNIQUEID" val="2319"/>
</p:tagLst>
</file>

<file path=ppt/tags/tag676.xml><?xml version="1.0" encoding="utf-8"?>
<p:tagLst xmlns:p="http://schemas.openxmlformats.org/presentationml/2006/main">
  <p:tag name="AS_UNIQUEID" val="1625"/>
  <p:tag name="KSO_WM_BEAUTIFY_FLAG" val=""/>
</p:tagLst>
</file>

<file path=ppt/tags/tag677.xml><?xml version="1.0" encoding="utf-8"?>
<p:tagLst xmlns:p="http://schemas.openxmlformats.org/presentationml/2006/main">
  <p:tag name="AS_UNIQUEID" val="616"/>
  <p:tag name="KSO_WM_BEAUTIFY_FLAG" val=""/>
</p:tagLst>
</file>

<file path=ppt/tags/tag678.xml><?xml version="1.0" encoding="utf-8"?>
<p:tagLst xmlns:p="http://schemas.openxmlformats.org/presentationml/2006/main">
  <p:tag name="AS_UNIQUEID" val="6443"/>
</p:tagLst>
</file>

<file path=ppt/tags/tag679.xml><?xml version="1.0" encoding="utf-8"?>
<p:tagLst xmlns:p="http://schemas.openxmlformats.org/presentationml/2006/main">
  <p:tag name="AS_UNIQUEID" val="1915"/>
</p:tagLst>
</file>

<file path=ppt/tags/tag68.xml><?xml version="1.0" encoding="utf-8"?>
<p:tagLst xmlns:p="http://schemas.openxmlformats.org/presentationml/2006/main">
  <p:tag name="AS_UNIQUEID" val="6014"/>
</p:tagLst>
</file>

<file path=ppt/tags/tag680.xml><?xml version="1.0" encoding="utf-8"?>
<p:tagLst xmlns:p="http://schemas.openxmlformats.org/presentationml/2006/main">
  <p:tag name="AS_UNIQUEID" val="1916"/>
  <p:tag name="KSO_WM_BEAUTIFY_FLAG" val=""/>
</p:tagLst>
</file>

<file path=ppt/tags/tag681.xml><?xml version="1.0" encoding="utf-8"?>
<p:tagLst xmlns:p="http://schemas.openxmlformats.org/presentationml/2006/main">
  <p:tag name="AS_UNIQUEID" val="1917"/>
  <p:tag name="KSO_WM_BEAUTIFY_FLAG" val=""/>
</p:tagLst>
</file>

<file path=ppt/tags/tag682.xml><?xml version="1.0" encoding="utf-8"?>
<p:tagLst xmlns:p="http://schemas.openxmlformats.org/presentationml/2006/main">
  <p:tag name="AS_UNIQUEID" val="1918"/>
  <p:tag name="KSO_WM_BEAUTIFY_FLAG" val=""/>
</p:tagLst>
</file>

<file path=ppt/tags/tag683.xml><?xml version="1.0" encoding="utf-8"?>
<p:tagLst xmlns:p="http://schemas.openxmlformats.org/presentationml/2006/main">
  <p:tag name="AS_UNIQUEID" val="6444"/>
</p:tagLst>
</file>

<file path=ppt/tags/tag684.xml><?xml version="1.0" encoding="utf-8"?>
<p:tagLst xmlns:p="http://schemas.openxmlformats.org/presentationml/2006/main">
  <p:tag name="AS_UNIQUEID" val="616"/>
</p:tagLst>
</file>

<file path=ppt/tags/tag685.xml><?xml version="1.0" encoding="utf-8"?>
<p:tagLst xmlns:p="http://schemas.openxmlformats.org/presentationml/2006/main">
  <p:tag name="AS_UNIQUEID" val="6445"/>
  <p:tag name="KSO_WM_BEAUTIFY_FLAG" val=""/>
</p:tagLst>
</file>

<file path=ppt/tags/tag686.xml><?xml version="1.0" encoding="utf-8"?>
<p:tagLst xmlns:p="http://schemas.openxmlformats.org/presentationml/2006/main">
  <p:tag name="AS_UNIQUEID" val="3067"/>
  <p:tag name="KSO_WM_BEAUTIFY_FLAG" val=""/>
</p:tagLst>
</file>

<file path=ppt/tags/tag687.xml><?xml version="1.0" encoding="utf-8"?>
<p:tagLst xmlns:p="http://schemas.openxmlformats.org/presentationml/2006/main">
  <p:tag name="AS_UNIQUEID" val="3068"/>
  <p:tag name="KSO_WM_BEAUTIFY_FLAG" val=""/>
</p:tagLst>
</file>

<file path=ppt/tags/tag688.xml><?xml version="1.0" encoding="utf-8"?>
<p:tagLst xmlns:p="http://schemas.openxmlformats.org/presentationml/2006/main">
  <p:tag name="AS_UNIQUEID" val="6446"/>
  <p:tag name="KSO_WM_BEAUTIFY_FLAG" val=""/>
</p:tagLst>
</file>

<file path=ppt/tags/tag689.xml><?xml version="1.0" encoding="utf-8"?>
<p:tagLst xmlns:p="http://schemas.openxmlformats.org/presentationml/2006/main">
  <p:tag name="AS_UNIQUEID" val="6447"/>
</p:tagLst>
</file>

<file path=ppt/tags/tag69.xml><?xml version="1.0" encoding="utf-8"?>
<p:tagLst xmlns:p="http://schemas.openxmlformats.org/presentationml/2006/main">
  <p:tag name="AS_UNIQUEID" val="6015"/>
  <p:tag name="KSO_WM_BEAUTIFY_FLAG" val=""/>
</p:tagLst>
</file>

<file path=ppt/tags/tag690.xml><?xml version="1.0" encoding="utf-8"?>
<p:tagLst xmlns:p="http://schemas.openxmlformats.org/presentationml/2006/main">
  <p:tag name="AS_UNIQUEID" val="6448"/>
</p:tagLst>
</file>

<file path=ppt/tags/tag691.xml><?xml version="1.0" encoding="utf-8"?>
<p:tagLst xmlns:p="http://schemas.openxmlformats.org/presentationml/2006/main">
  <p:tag name="AS_UNIQUEID" val="6449"/>
</p:tagLst>
</file>

<file path=ppt/tags/tag692.xml><?xml version="1.0" encoding="utf-8"?>
<p:tagLst xmlns:p="http://schemas.openxmlformats.org/presentationml/2006/main">
  <p:tag name="AS_UNIQUEID" val="6450"/>
  <p:tag name="KSO_WM_BEAUTIFY_FLAG" val=""/>
</p:tagLst>
</file>

<file path=ppt/tags/tag693.xml><?xml version="1.0" encoding="utf-8"?>
<p:tagLst xmlns:p="http://schemas.openxmlformats.org/presentationml/2006/main">
  <p:tag name="AS_UNIQUEID" val="6451"/>
  <p:tag name="KSO_WM_BEAUTIFY_FLAG" val=""/>
</p:tagLst>
</file>

<file path=ppt/tags/tag694.xml><?xml version="1.0" encoding="utf-8"?>
<p:tagLst xmlns:p="http://schemas.openxmlformats.org/presentationml/2006/main">
  <p:tag name="AS_UNIQUEID" val="6452"/>
  <p:tag name="KSO_WM_BEAUTIFY_FLAG" val=""/>
</p:tagLst>
</file>

<file path=ppt/tags/tag695.xml><?xml version="1.0" encoding="utf-8"?>
<p:tagLst xmlns:p="http://schemas.openxmlformats.org/presentationml/2006/main">
  <p:tag name="AS_UNIQUEID" val="6453"/>
  <p:tag name="KSO_WM_BEAUTIFY_FLAG" val=""/>
</p:tagLst>
</file>

<file path=ppt/tags/tag696.xml><?xml version="1.0" encoding="utf-8"?>
<p:tagLst xmlns:p="http://schemas.openxmlformats.org/presentationml/2006/main">
  <p:tag name="AS_UNIQUEID" val="6455"/>
</p:tagLst>
</file>

<file path=ppt/tags/tag697.xml><?xml version="1.0" encoding="utf-8"?>
<p:tagLst xmlns:p="http://schemas.openxmlformats.org/presentationml/2006/main">
  <p:tag name="AS_UNIQUEID" val="6456"/>
  <p:tag name="KSO_WM_BEAUTIFY_FLAG" val=""/>
</p:tagLst>
</file>

<file path=ppt/tags/tag698.xml><?xml version="1.0" encoding="utf-8"?>
<p:tagLst xmlns:p="http://schemas.openxmlformats.org/presentationml/2006/main">
  <p:tag name="AS_UNIQUEID" val="6457"/>
  <p:tag name="KSO_WM_BEAUTIFY_FLAG" val=""/>
</p:tagLst>
</file>

<file path=ppt/tags/tag699.xml><?xml version="1.0" encoding="utf-8"?>
<p:tagLst xmlns:p="http://schemas.openxmlformats.org/presentationml/2006/main">
  <p:tag name="AS_UNIQUEID" val="6458"/>
  <p:tag name="KSO_WM_BEAUTIFY_FLAG" val=""/>
</p:tagLst>
</file>

<file path=ppt/tags/tag7.xml><?xml version="1.0" encoding="utf-8"?>
<p:tagLst xmlns:p="http://schemas.openxmlformats.org/presentationml/2006/main">
  <p:tag name="AS_UNIQUEID" val="5949"/>
</p:tagLst>
</file>

<file path=ppt/tags/tag70.xml><?xml version="1.0" encoding="utf-8"?>
<p:tagLst xmlns:p="http://schemas.openxmlformats.org/presentationml/2006/main">
  <p:tag name="AS_UNIQUEID" val="6016"/>
  <p:tag name="KSO_WM_BEAUTIFY_FLAG" val=""/>
</p:tagLst>
</file>

<file path=ppt/tags/tag700.xml><?xml version="1.0" encoding="utf-8"?>
<p:tagLst xmlns:p="http://schemas.openxmlformats.org/presentationml/2006/main">
  <p:tag name="AS_UNIQUEID" val="2612"/>
</p:tagLst>
</file>

<file path=ppt/tags/tag701.xml><?xml version="1.0" encoding="utf-8"?>
<p:tagLst xmlns:p="http://schemas.openxmlformats.org/presentationml/2006/main">
  <p:tag name="AS_UNIQUEID" val="6459"/>
</p:tagLst>
</file>

<file path=ppt/tags/tag702.xml><?xml version="1.0" encoding="utf-8"?>
<p:tagLst xmlns:p="http://schemas.openxmlformats.org/presentationml/2006/main">
  <p:tag name="AS_UNIQUEID" val="5461"/>
</p:tagLst>
</file>

<file path=ppt/tags/tag703.xml><?xml version="1.0" encoding="utf-8"?>
<p:tagLst xmlns:p="http://schemas.openxmlformats.org/presentationml/2006/main">
  <p:tag name="AS_UNIQUEID" val="5462"/>
</p:tagLst>
</file>

<file path=ppt/tags/tag704.xml><?xml version="1.0" encoding="utf-8"?>
<p:tagLst xmlns:p="http://schemas.openxmlformats.org/presentationml/2006/main">
  <p:tag name="AS_UNIQUEID" val="5463"/>
</p:tagLst>
</file>

<file path=ppt/tags/tag705.xml><?xml version="1.0" encoding="utf-8"?>
<p:tagLst xmlns:p="http://schemas.openxmlformats.org/presentationml/2006/main">
  <p:tag name="AS_UNIQUEID" val="5464"/>
</p:tagLst>
</file>

<file path=ppt/tags/tag706.xml><?xml version="1.0" encoding="utf-8"?>
<p:tagLst xmlns:p="http://schemas.openxmlformats.org/presentationml/2006/main">
  <p:tag name="AS_UNIQUEID" val="5465"/>
</p:tagLst>
</file>

<file path=ppt/tags/tag707.xml><?xml version="1.0" encoding="utf-8"?>
<p:tagLst xmlns:p="http://schemas.openxmlformats.org/presentationml/2006/main">
  <p:tag name="AS_UNIQUEID" val="5466"/>
</p:tagLst>
</file>

<file path=ppt/tags/tag708.xml><?xml version="1.0" encoding="utf-8"?>
<p:tagLst xmlns:p="http://schemas.openxmlformats.org/presentationml/2006/main">
  <p:tag name="AS_UNIQUEID" val="5467"/>
</p:tagLst>
</file>

<file path=ppt/tags/tag709.xml><?xml version="1.0" encoding="utf-8"?>
<p:tagLst xmlns:p="http://schemas.openxmlformats.org/presentationml/2006/main">
  <p:tag name="AS_UNIQUEID" val="5468"/>
</p:tagLst>
</file>

<file path=ppt/tags/tag71.xml><?xml version="1.0" encoding="utf-8"?>
<p:tagLst xmlns:p="http://schemas.openxmlformats.org/presentationml/2006/main">
  <p:tag name="AS_UNIQUEID" val="6017"/>
  <p:tag name="KSO_WM_BEAUTIFY_FLAG" val=""/>
</p:tagLst>
</file>

<file path=ppt/tags/tag710.xml><?xml version="1.0" encoding="utf-8"?>
<p:tagLst xmlns:p="http://schemas.openxmlformats.org/presentationml/2006/main">
  <p:tag name="AS_UNIQUEID" val="5469"/>
</p:tagLst>
</file>

<file path=ppt/tags/tag711.xml><?xml version="1.0" encoding="utf-8"?>
<p:tagLst xmlns:p="http://schemas.openxmlformats.org/presentationml/2006/main">
  <p:tag name="AS_UNIQUEID" val="5470"/>
</p:tagLst>
</file>

<file path=ppt/tags/tag712.xml><?xml version="1.0" encoding="utf-8"?>
<p:tagLst xmlns:p="http://schemas.openxmlformats.org/presentationml/2006/main">
  <p:tag name="AS_UNIQUEID" val="5471"/>
</p:tagLst>
</file>

<file path=ppt/tags/tag713.xml><?xml version="1.0" encoding="utf-8"?>
<p:tagLst xmlns:p="http://schemas.openxmlformats.org/presentationml/2006/main">
  <p:tag name="AS_UNIQUEID" val="5472"/>
</p:tagLst>
</file>

<file path=ppt/tags/tag714.xml><?xml version="1.0" encoding="utf-8"?>
<p:tagLst xmlns:p="http://schemas.openxmlformats.org/presentationml/2006/main">
  <p:tag name="AS_UNIQUEID" val="5473"/>
</p:tagLst>
</file>

<file path=ppt/tags/tag715.xml><?xml version="1.0" encoding="utf-8"?>
<p:tagLst xmlns:p="http://schemas.openxmlformats.org/presentationml/2006/main">
  <p:tag name="AS_UNIQUEID" val="5474"/>
</p:tagLst>
</file>

<file path=ppt/tags/tag716.xml><?xml version="1.0" encoding="utf-8"?>
<p:tagLst xmlns:p="http://schemas.openxmlformats.org/presentationml/2006/main">
  <p:tag name="AS_UNIQUEID" val="5475"/>
</p:tagLst>
</file>

<file path=ppt/tags/tag717.xml><?xml version="1.0" encoding="utf-8"?>
<p:tagLst xmlns:p="http://schemas.openxmlformats.org/presentationml/2006/main">
  <p:tag name="AS_UNIQUEID" val="5463"/>
</p:tagLst>
</file>

<file path=ppt/tags/tag718.xml><?xml version="1.0" encoding="utf-8"?>
<p:tagLst xmlns:p="http://schemas.openxmlformats.org/presentationml/2006/main">
  <p:tag name="AS_UNIQUEID" val="5464"/>
</p:tagLst>
</file>

<file path=ppt/tags/tag719.xml><?xml version="1.0" encoding="utf-8"?>
<p:tagLst xmlns:p="http://schemas.openxmlformats.org/presentationml/2006/main">
  <p:tag name="AS_UNIQUEID" val="5432"/>
</p:tagLst>
</file>

<file path=ppt/tags/tag72.xml><?xml version="1.0" encoding="utf-8"?>
<p:tagLst xmlns:p="http://schemas.openxmlformats.org/presentationml/2006/main">
  <p:tag name="AS_UNIQUEID" val="6019"/>
</p:tagLst>
</file>

<file path=ppt/tags/tag720.xml><?xml version="1.0" encoding="utf-8"?>
<p:tagLst xmlns:p="http://schemas.openxmlformats.org/presentationml/2006/main">
  <p:tag name="AS_UNIQUEID" val="5433"/>
  <p:tag name="KSO_WM_BEAUTIFY_FLAG" val=""/>
</p:tagLst>
</file>

<file path=ppt/tags/tag721.xml><?xml version="1.0" encoding="utf-8"?>
<p:tagLst xmlns:p="http://schemas.openxmlformats.org/presentationml/2006/main">
  <p:tag name="AS_UNIQUEID" val="5434"/>
  <p:tag name="KSO_WM_BEAUTIFY_FLAG" val=""/>
</p:tagLst>
</file>

<file path=ppt/tags/tag722.xml><?xml version="1.0" encoding="utf-8"?>
<p:tagLst xmlns:p="http://schemas.openxmlformats.org/presentationml/2006/main">
  <p:tag name="AS_UNIQUEID" val="5435"/>
  <p:tag name="KSO_WM_BEAUTIFY_FLAG" val=""/>
</p:tagLst>
</file>

<file path=ppt/tags/tag723.xml><?xml version="1.0" encoding="utf-8"?>
<p:tagLst xmlns:p="http://schemas.openxmlformats.org/presentationml/2006/main">
  <p:tag name="AS_UNIQUEID" val="3680"/>
  <p:tag name="KSO_WM_BEAUTIFY_FLAG" val=""/>
  <p:tag name="KSO_WM_UNIT_TABLE_BEAUTIFY" val="smartTable{1774a57c-5f5b-4b4a-aca8-dde4d02655b7}"/>
  <p:tag name="TABLE_ENDDRAG_ORIGIN_RECT" val="593*193"/>
  <p:tag name="TABLE_ENDDRAG_RECT" val="95*320*593*193"/>
</p:tagLst>
</file>

<file path=ppt/tags/tag724.xml><?xml version="1.0" encoding="utf-8"?>
<p:tagLst xmlns:p="http://schemas.openxmlformats.org/presentationml/2006/main">
  <p:tag name="AS_UNIQUEID" val="5476"/>
</p:tagLst>
</file>

<file path=ppt/tags/tag725.xml><?xml version="1.0" encoding="utf-8"?>
<p:tagLst xmlns:p="http://schemas.openxmlformats.org/presentationml/2006/main">
  <p:tag name="AS_UNIQUEID" val="5477"/>
</p:tagLst>
</file>

<file path=ppt/tags/tag726.xml><?xml version="1.0" encoding="utf-8"?>
<p:tagLst xmlns:p="http://schemas.openxmlformats.org/presentationml/2006/main">
  <p:tag name="AS_UNIQUEID" val="5478"/>
</p:tagLst>
</file>

<file path=ppt/tags/tag727.xml><?xml version="1.0" encoding="utf-8"?>
<p:tagLst xmlns:p="http://schemas.openxmlformats.org/presentationml/2006/main">
  <p:tag name="AS_UNIQUEID" val="6461"/>
</p:tagLst>
</file>

<file path=ppt/tags/tag728.xml><?xml version="1.0" encoding="utf-8"?>
<p:tagLst xmlns:p="http://schemas.openxmlformats.org/presentationml/2006/main">
  <p:tag name="AS_UNIQUEID" val="6462"/>
  <p:tag name="KSO_WM_BEAUTIFY_FLAG" val=""/>
</p:tagLst>
</file>

<file path=ppt/tags/tag729.xml><?xml version="1.0" encoding="utf-8"?>
<p:tagLst xmlns:p="http://schemas.openxmlformats.org/presentationml/2006/main">
  <p:tag name="AS_UNIQUEID" val="6463"/>
  <p:tag name="KSO_WM_BEAUTIFY_FLAG" val=""/>
</p:tagLst>
</file>

<file path=ppt/tags/tag73.xml><?xml version="1.0" encoding="utf-8"?>
<p:tagLst xmlns:p="http://schemas.openxmlformats.org/presentationml/2006/main">
  <p:tag name="AS_UNIQUEID" val="6020"/>
</p:tagLst>
</file>

<file path=ppt/tags/tag730.xml><?xml version="1.0" encoding="utf-8"?>
<p:tagLst xmlns:p="http://schemas.openxmlformats.org/presentationml/2006/main">
  <p:tag name="AS_UNIQUEID" val="6464"/>
  <p:tag name="KSO_WM_BEAUTIFY_FLAG" val=""/>
</p:tagLst>
</file>

<file path=ppt/tags/tag731.xml><?xml version="1.0" encoding="utf-8"?>
<p:tagLst xmlns:p="http://schemas.openxmlformats.org/presentationml/2006/main">
  <p:tag name="AS_UNIQUEID" val="2319"/>
</p:tagLst>
</file>

<file path=ppt/tags/tag732.xml><?xml version="1.0" encoding="utf-8"?>
<p:tagLst xmlns:p="http://schemas.openxmlformats.org/presentationml/2006/main">
  <p:tag name="AS_UNIQUEID" val="616"/>
  <p:tag name="KSO_WM_BEAUTIFY_FLAG" val=""/>
</p:tagLst>
</file>

<file path=ppt/tags/tag733.xml><?xml version="1.0" encoding="utf-8"?>
<p:tagLst xmlns:p="http://schemas.openxmlformats.org/presentationml/2006/main">
  <p:tag name="AS_UNIQUEID" val="6465"/>
</p:tagLst>
</file>

<file path=ppt/tags/tag734.xml><?xml version="1.0" encoding="utf-8"?>
<p:tagLst xmlns:p="http://schemas.openxmlformats.org/presentationml/2006/main">
  <p:tag name="AS_UNIQUEID" val="6466"/>
</p:tagLst>
</file>

<file path=ppt/tags/tag735.xml><?xml version="1.0" encoding="utf-8"?>
<p:tagLst xmlns:p="http://schemas.openxmlformats.org/presentationml/2006/main">
  <p:tag name="AS_UNIQUEID" val="6467"/>
</p:tagLst>
</file>

<file path=ppt/tags/tag736.xml><?xml version="1.0" encoding="utf-8"?>
<p:tagLst xmlns:p="http://schemas.openxmlformats.org/presentationml/2006/main">
  <p:tag name="AS_UNIQUEID" val="6468"/>
</p:tagLst>
</file>

<file path=ppt/tags/tag737.xml><?xml version="1.0" encoding="utf-8"?>
<p:tagLst xmlns:p="http://schemas.openxmlformats.org/presentationml/2006/main">
  <p:tag name="AS_UNIQUEID" val="6469"/>
</p:tagLst>
</file>

<file path=ppt/tags/tag738.xml><?xml version="1.0" encoding="utf-8"?>
<p:tagLst xmlns:p="http://schemas.openxmlformats.org/presentationml/2006/main">
  <p:tag name="AS_UNIQUEID" val="6471"/>
</p:tagLst>
</file>

<file path=ppt/tags/tag739.xml><?xml version="1.0" encoding="utf-8"?>
<p:tagLst xmlns:p="http://schemas.openxmlformats.org/presentationml/2006/main">
  <p:tag name="AS_UNIQUEID" val="6472"/>
  <p:tag name="KSO_WM_BEAUTIFY_FLAG" val=""/>
</p:tagLst>
</file>

<file path=ppt/tags/tag74.xml><?xml version="1.0" encoding="utf-8"?>
<p:tagLst xmlns:p="http://schemas.openxmlformats.org/presentationml/2006/main">
  <p:tag name="AS_UNIQUEID" val="6021"/>
</p:tagLst>
</file>

<file path=ppt/tags/tag740.xml><?xml version="1.0" encoding="utf-8"?>
<p:tagLst xmlns:p="http://schemas.openxmlformats.org/presentationml/2006/main">
  <p:tag name="AS_UNIQUEID" val="6473"/>
  <p:tag name="KSO_WM_BEAUTIFY_FLAG" val=""/>
</p:tagLst>
</file>

<file path=ppt/tags/tag741.xml><?xml version="1.0" encoding="utf-8"?>
<p:tagLst xmlns:p="http://schemas.openxmlformats.org/presentationml/2006/main">
  <p:tag name="AS_UNIQUEID" val="6474"/>
  <p:tag name="KSO_WM_BEAUTIFY_FLAG" val=""/>
</p:tagLst>
</file>

<file path=ppt/tags/tag742.xml><?xml version="1.0" encoding="utf-8"?>
<p:tagLst xmlns:p="http://schemas.openxmlformats.org/presentationml/2006/main">
  <p:tag name="AS_UNIQUEID" val="2319"/>
</p:tagLst>
</file>

<file path=ppt/tags/tag743.xml><?xml version="1.0" encoding="utf-8"?>
<p:tagLst xmlns:p="http://schemas.openxmlformats.org/presentationml/2006/main">
  <p:tag name="AS_UNIQUEID" val="616"/>
  <p:tag name="KSO_WM_BEAUTIFY_FLAG" val=""/>
</p:tagLst>
</file>

<file path=ppt/tags/tag744.xml><?xml version="1.0" encoding="utf-8"?>
<p:tagLst xmlns:p="http://schemas.openxmlformats.org/presentationml/2006/main">
  <p:tag name="AS_UNIQUEID" val="616"/>
</p:tagLst>
</file>

<file path=ppt/tags/tag745.xml><?xml version="1.0" encoding="utf-8"?>
<p:tagLst xmlns:p="http://schemas.openxmlformats.org/presentationml/2006/main">
  <p:tag name="AS_UNIQUEID" val="1625"/>
  <p:tag name="KSO_WM_BEAUTIFY_FLAG" val=""/>
</p:tagLst>
</file>

<file path=ppt/tags/tag746.xml><?xml version="1.0" encoding="utf-8"?>
<p:tagLst xmlns:p="http://schemas.openxmlformats.org/presentationml/2006/main">
  <p:tag name="AS_UNIQUEID" val="6475"/>
</p:tagLst>
</file>

<file path=ppt/tags/tag747.xml><?xml version="1.0" encoding="utf-8"?>
<p:tagLst xmlns:p="http://schemas.openxmlformats.org/presentationml/2006/main">
  <p:tag name="AS_UNIQUEID" val="5493"/>
</p:tagLst>
</file>

<file path=ppt/tags/tag748.xml><?xml version="1.0" encoding="utf-8"?>
<p:tagLst xmlns:p="http://schemas.openxmlformats.org/presentationml/2006/main">
  <p:tag name="AS_UNIQUEID" val="5494"/>
</p:tagLst>
</file>

<file path=ppt/tags/tag749.xml><?xml version="1.0" encoding="utf-8"?>
<p:tagLst xmlns:p="http://schemas.openxmlformats.org/presentationml/2006/main">
  <p:tag name="AS_UNIQUEID" val="5495"/>
</p:tagLst>
</file>

<file path=ppt/tags/tag75.xml><?xml version="1.0" encoding="utf-8"?>
<p:tagLst xmlns:p="http://schemas.openxmlformats.org/presentationml/2006/main">
  <p:tag name="AS_UNIQUEID" val="6022"/>
</p:tagLst>
</file>

<file path=ppt/tags/tag750.xml><?xml version="1.0" encoding="utf-8"?>
<p:tagLst xmlns:p="http://schemas.openxmlformats.org/presentationml/2006/main">
  <p:tag name="AS_UNIQUEID" val="5496"/>
</p:tagLst>
</file>

<file path=ppt/tags/tag751.xml><?xml version="1.0" encoding="utf-8"?>
<p:tagLst xmlns:p="http://schemas.openxmlformats.org/presentationml/2006/main">
  <p:tag name="AS_UNIQUEID" val="5497"/>
</p:tagLst>
</file>

<file path=ppt/tags/tag752.xml><?xml version="1.0" encoding="utf-8"?>
<p:tagLst xmlns:p="http://schemas.openxmlformats.org/presentationml/2006/main">
  <p:tag name="AS_UNIQUEID" val="5498"/>
</p:tagLst>
</file>

<file path=ppt/tags/tag753.xml><?xml version="1.0" encoding="utf-8"?>
<p:tagLst xmlns:p="http://schemas.openxmlformats.org/presentationml/2006/main">
  <p:tag name="AS_UNIQUEID" val="5919"/>
</p:tagLst>
</file>

<file path=ppt/tags/tag754.xml><?xml version="1.0" encoding="utf-8"?>
<p:tagLst xmlns:p="http://schemas.openxmlformats.org/presentationml/2006/main">
  <p:tag name="AS_UNIQUEID" val="5920"/>
</p:tagLst>
</file>

<file path=ppt/tags/tag755.xml><?xml version="1.0" encoding="utf-8"?>
<p:tagLst xmlns:p="http://schemas.openxmlformats.org/presentationml/2006/main">
  <p:tag name="AS_UNIQUEID" val="5503"/>
</p:tagLst>
</file>

<file path=ppt/tags/tag756.xml><?xml version="1.0" encoding="utf-8"?>
<p:tagLst xmlns:p="http://schemas.openxmlformats.org/presentationml/2006/main">
  <p:tag name="AS_UNIQUEID" val="5921"/>
</p:tagLst>
</file>

<file path=ppt/tags/tag757.xml><?xml version="1.0" encoding="utf-8"?>
<p:tagLst xmlns:p="http://schemas.openxmlformats.org/presentationml/2006/main">
  <p:tag name="AS_UNIQUEID" val="5501"/>
</p:tagLst>
</file>

<file path=ppt/tags/tag758.xml><?xml version="1.0" encoding="utf-8"?>
<p:tagLst xmlns:p="http://schemas.openxmlformats.org/presentationml/2006/main">
  <p:tag name="AS_UNIQUEID" val="5502"/>
</p:tagLst>
</file>

<file path=ppt/tags/tag759.xml><?xml version="1.0" encoding="utf-8"?>
<p:tagLst xmlns:p="http://schemas.openxmlformats.org/presentationml/2006/main">
  <p:tag name="AS_UNIQUEID" val="5503"/>
</p:tagLst>
</file>

<file path=ppt/tags/tag76.xml><?xml version="1.0" encoding="utf-8"?>
<p:tagLst xmlns:p="http://schemas.openxmlformats.org/presentationml/2006/main">
  <p:tag name="AS_UNIQUEID" val="6023"/>
</p:tagLst>
</file>

<file path=ppt/tags/tag760.xml><?xml version="1.0" encoding="utf-8"?>
<p:tagLst xmlns:p="http://schemas.openxmlformats.org/presentationml/2006/main">
  <p:tag name="AS_UNIQUEID" val="1625"/>
</p:tagLst>
</file>

<file path=ppt/tags/tag761.xml><?xml version="1.0" encoding="utf-8"?>
<p:tagLst xmlns:p="http://schemas.openxmlformats.org/presentationml/2006/main">
  <p:tag name="AS_UNIQUEID" val="6477"/>
</p:tagLst>
</file>

<file path=ppt/tags/tag762.xml><?xml version="1.0" encoding="utf-8"?>
<p:tagLst xmlns:p="http://schemas.openxmlformats.org/presentationml/2006/main">
  <p:tag name="AS_UNIQUEID" val="6478"/>
  <p:tag name="KSO_WM_BEAUTIFY_FLAG" val=""/>
</p:tagLst>
</file>

<file path=ppt/tags/tag763.xml><?xml version="1.0" encoding="utf-8"?>
<p:tagLst xmlns:p="http://schemas.openxmlformats.org/presentationml/2006/main">
  <p:tag name="AS_UNIQUEID" val="6479"/>
  <p:tag name="KSO_WM_BEAUTIFY_FLAG" val=""/>
</p:tagLst>
</file>

<file path=ppt/tags/tag764.xml><?xml version="1.0" encoding="utf-8"?>
<p:tagLst xmlns:p="http://schemas.openxmlformats.org/presentationml/2006/main">
  <p:tag name="AS_UNIQUEID" val="6480"/>
  <p:tag name="KSO_WM_BEAUTIFY_FLAG" val=""/>
</p:tagLst>
</file>

<file path=ppt/tags/tag765.xml><?xml version="1.0" encoding="utf-8"?>
<p:tagLst xmlns:p="http://schemas.openxmlformats.org/presentationml/2006/main">
  <p:tag name="AS_UNIQUEID" val="541"/>
</p:tagLst>
</file>

<file path=ppt/tags/tag766.xml><?xml version="1.0" encoding="utf-8"?>
<p:tagLst xmlns:p="http://schemas.openxmlformats.org/presentationml/2006/main">
  <p:tag name="AS_UNIQUEID" val="542"/>
</p:tagLst>
</file>

<file path=ppt/tags/tag767.xml><?xml version="1.0" encoding="utf-8"?>
<p:tagLst xmlns:p="http://schemas.openxmlformats.org/presentationml/2006/main">
  <p:tag name="AS_UNIQUEID" val="543"/>
</p:tagLst>
</file>

<file path=ppt/tags/tag768.xml><?xml version="1.0" encoding="utf-8"?>
<p:tagLst xmlns:p="http://schemas.openxmlformats.org/presentationml/2006/main">
  <p:tag name="AS_UNIQUEID" val="544"/>
</p:tagLst>
</file>

<file path=ppt/tags/tag769.xml><?xml version="1.0" encoding="utf-8"?>
<p:tagLst xmlns:p="http://schemas.openxmlformats.org/presentationml/2006/main">
  <p:tag name="AS_UNIQUEID" val="3637"/>
</p:tagLst>
</file>

<file path=ppt/tags/tag77.xml><?xml version="1.0" encoding="utf-8"?>
<p:tagLst xmlns:p="http://schemas.openxmlformats.org/presentationml/2006/main">
  <p:tag name="AS_UNIQUEID" val="6024"/>
</p:tagLst>
</file>

<file path=ppt/tags/tag770.xml><?xml version="1.0" encoding="utf-8"?>
<p:tagLst xmlns:p="http://schemas.openxmlformats.org/presentationml/2006/main">
  <p:tag name="AS_UNIQUEID" val="5281"/>
</p:tagLst>
</file>

<file path=ppt/tags/tag771.xml><?xml version="1.0" encoding="utf-8"?>
<p:tagLst xmlns:p="http://schemas.openxmlformats.org/presentationml/2006/main">
  <p:tag name="AS_UNIQUEID" val="3637"/>
</p:tagLst>
</file>

<file path=ppt/tags/tag772.xml><?xml version="1.0" encoding="utf-8"?>
<p:tagLst xmlns:p="http://schemas.openxmlformats.org/presentationml/2006/main">
  <p:tag name="AS_UNIQUEID" val="812"/>
</p:tagLst>
</file>

<file path=ppt/tags/tag773.xml><?xml version="1.0" encoding="utf-8"?>
<p:tagLst xmlns:p="http://schemas.openxmlformats.org/presentationml/2006/main">
  <p:tag name="AS_UNIQUEID" val="5560"/>
  <p:tag name="KSO_WM_BEAUTIFY_FLAG" val=""/>
</p:tagLst>
</file>

<file path=ppt/tags/tag774.xml><?xml version="1.0" encoding="utf-8"?>
<p:tagLst xmlns:p="http://schemas.openxmlformats.org/presentationml/2006/main">
  <p:tag name="AS_UNIQUEID" val="6481"/>
</p:tagLst>
</file>

<file path=ppt/tags/tag775.xml><?xml version="1.0" encoding="utf-8"?>
<p:tagLst xmlns:p="http://schemas.openxmlformats.org/presentationml/2006/main">
  <p:tag name="AS_UNIQUEID" val="6482"/>
</p:tagLst>
</file>

<file path=ppt/tags/tag776.xml><?xml version="1.0" encoding="utf-8"?>
<p:tagLst xmlns:p="http://schemas.openxmlformats.org/presentationml/2006/main">
  <p:tag name="AS_UNIQUEID" val="6484"/>
</p:tagLst>
</file>

<file path=ppt/tags/tag777.xml><?xml version="1.0" encoding="utf-8"?>
<p:tagLst xmlns:p="http://schemas.openxmlformats.org/presentationml/2006/main">
  <p:tag name="AS_UNIQUEID" val="6485"/>
  <p:tag name="KSO_WM_BEAUTIFY_FLAG" val=""/>
</p:tagLst>
</file>

<file path=ppt/tags/tag778.xml><?xml version="1.0" encoding="utf-8"?>
<p:tagLst xmlns:p="http://schemas.openxmlformats.org/presentationml/2006/main">
  <p:tag name="AS_UNIQUEID" val="6486"/>
  <p:tag name="KSO_WM_BEAUTIFY_FLAG" val=""/>
</p:tagLst>
</file>

<file path=ppt/tags/tag779.xml><?xml version="1.0" encoding="utf-8"?>
<p:tagLst xmlns:p="http://schemas.openxmlformats.org/presentationml/2006/main">
  <p:tag name="AS_UNIQUEID" val="6487"/>
  <p:tag name="KSO_WM_BEAUTIFY_FLAG" val=""/>
</p:tagLst>
</file>

<file path=ppt/tags/tag78.xml><?xml version="1.0" encoding="utf-8"?>
<p:tagLst xmlns:p="http://schemas.openxmlformats.org/presentationml/2006/main">
  <p:tag name="AS_UNIQUEID" val="6025"/>
</p:tagLst>
</file>

<file path=ppt/tags/tag780.xml><?xml version="1.0" encoding="utf-8"?>
<p:tagLst xmlns:p="http://schemas.openxmlformats.org/presentationml/2006/main">
  <p:tag name="AS_UNIQUEID" val="2319"/>
</p:tagLst>
</file>

<file path=ppt/tags/tag781.xml><?xml version="1.0" encoding="utf-8"?>
<p:tagLst xmlns:p="http://schemas.openxmlformats.org/presentationml/2006/main">
  <p:tag name="AS_UNIQUEID" val="616"/>
  <p:tag name="KSO_WM_BEAUTIFY_FLAG" val=""/>
</p:tagLst>
</file>

<file path=ppt/tags/tag782.xml><?xml version="1.0" encoding="utf-8"?>
<p:tagLst xmlns:p="http://schemas.openxmlformats.org/presentationml/2006/main">
  <p:tag name="AS_UNIQUEID" val="87"/>
</p:tagLst>
</file>

<file path=ppt/tags/tag783.xml><?xml version="1.0" encoding="utf-8"?>
<p:tagLst xmlns:p="http://schemas.openxmlformats.org/presentationml/2006/main">
  <p:tag name="AS_UNIQUEID" val="88"/>
</p:tagLst>
</file>

<file path=ppt/tags/tag784.xml><?xml version="1.0" encoding="utf-8"?>
<p:tagLst xmlns:p="http://schemas.openxmlformats.org/presentationml/2006/main">
  <p:tag name="AS_UNIQUEID" val="89"/>
</p:tagLst>
</file>

<file path=ppt/tags/tag785.xml><?xml version="1.0" encoding="utf-8"?>
<p:tagLst xmlns:p="http://schemas.openxmlformats.org/presentationml/2006/main">
  <p:tag name="AS_UNIQUEID" val="90"/>
</p:tagLst>
</file>

<file path=ppt/tags/tag786.xml><?xml version="1.0" encoding="utf-8"?>
<p:tagLst xmlns:p="http://schemas.openxmlformats.org/presentationml/2006/main">
  <p:tag name="AS_UNIQUEID" val="91"/>
</p:tagLst>
</file>

<file path=ppt/tags/tag787.xml><?xml version="1.0" encoding="utf-8"?>
<p:tagLst xmlns:p="http://schemas.openxmlformats.org/presentationml/2006/main">
  <p:tag name="AS_UNIQUEID" val="92"/>
</p:tagLst>
</file>

<file path=ppt/tags/tag788.xml><?xml version="1.0" encoding="utf-8"?>
<p:tagLst xmlns:p="http://schemas.openxmlformats.org/presentationml/2006/main">
  <p:tag name="AS_UNIQUEID" val="86"/>
</p:tagLst>
</file>

<file path=ppt/tags/tag789.xml><?xml version="1.0" encoding="utf-8"?>
<p:tagLst xmlns:p="http://schemas.openxmlformats.org/presentationml/2006/main">
  <p:tag name="AS_UNIQUEID" val="93"/>
</p:tagLst>
</file>

<file path=ppt/tags/tag79.xml><?xml version="1.0" encoding="utf-8"?>
<p:tagLst xmlns:p="http://schemas.openxmlformats.org/presentationml/2006/main">
  <p:tag name="AS_UNIQUEID" val="6026"/>
</p:tagLst>
</file>

<file path=ppt/tags/tag790.xml><?xml version="1.0" encoding="utf-8"?>
<p:tagLst xmlns:p="http://schemas.openxmlformats.org/presentationml/2006/main">
  <p:tag name="AS_UNIQUEID" val="6488"/>
</p:tagLst>
</file>

<file path=ppt/tags/tag791.xml><?xml version="1.0" encoding="utf-8"?>
<p:tagLst xmlns:p="http://schemas.openxmlformats.org/presentationml/2006/main">
  <p:tag name="AS_UNIQUEID" val="676"/>
</p:tagLst>
</file>

<file path=ppt/tags/tag792.xml><?xml version="1.0" encoding="utf-8"?>
<p:tagLst xmlns:p="http://schemas.openxmlformats.org/presentationml/2006/main">
  <p:tag name="AS_UNIQUEID" val="678"/>
</p:tagLst>
</file>

<file path=ppt/tags/tag793.xml><?xml version="1.0" encoding="utf-8"?>
<p:tagLst xmlns:p="http://schemas.openxmlformats.org/presentationml/2006/main">
  <p:tag name="AS_UNIQUEID" val="680"/>
</p:tagLst>
</file>

<file path=ppt/tags/tag794.xml><?xml version="1.0" encoding="utf-8"?>
<p:tagLst xmlns:p="http://schemas.openxmlformats.org/presentationml/2006/main">
  <p:tag name="AS_UNIQUEID" val="681"/>
</p:tagLst>
</file>

<file path=ppt/tags/tag795.xml><?xml version="1.0" encoding="utf-8"?>
<p:tagLst xmlns:p="http://schemas.openxmlformats.org/presentationml/2006/main">
  <p:tag name="AS_UNIQUEID" val="6490"/>
</p:tagLst>
</file>

<file path=ppt/tags/tag796.xml><?xml version="1.0" encoding="utf-8"?>
<p:tagLst xmlns:p="http://schemas.openxmlformats.org/presentationml/2006/main">
  <p:tag name="AS_UNIQUEID" val="6491"/>
  <p:tag name="KSO_WM_BEAUTIFY_FLAG" val=""/>
</p:tagLst>
</file>

<file path=ppt/tags/tag797.xml><?xml version="1.0" encoding="utf-8"?>
<p:tagLst xmlns:p="http://schemas.openxmlformats.org/presentationml/2006/main">
  <p:tag name="AS_UNIQUEID" val="6492"/>
  <p:tag name="KSO_WM_BEAUTIFY_FLAG" val=""/>
</p:tagLst>
</file>

<file path=ppt/tags/tag798.xml><?xml version="1.0" encoding="utf-8"?>
<p:tagLst xmlns:p="http://schemas.openxmlformats.org/presentationml/2006/main">
  <p:tag name="AS_UNIQUEID" val="6493"/>
  <p:tag name="KSO_WM_BEAUTIFY_FLAG" val=""/>
</p:tagLst>
</file>

<file path=ppt/tags/tag799.xml><?xml version="1.0" encoding="utf-8"?>
<p:tagLst xmlns:p="http://schemas.openxmlformats.org/presentationml/2006/main">
  <p:tag name="AS_UNIQUEID" val="2319"/>
</p:tagLst>
</file>

<file path=ppt/tags/tag8.xml><?xml version="1.0" encoding="utf-8"?>
<p:tagLst xmlns:p="http://schemas.openxmlformats.org/presentationml/2006/main">
  <p:tag name="AS_UNIQUEID" val="5950"/>
</p:tagLst>
</file>

<file path=ppt/tags/tag80.xml><?xml version="1.0" encoding="utf-8"?>
<p:tagLst xmlns:p="http://schemas.openxmlformats.org/presentationml/2006/main">
  <p:tag name="AS_UNIQUEID" val="6027"/>
</p:tagLst>
</file>

<file path=ppt/tags/tag800.xml><?xml version="1.0" encoding="utf-8"?>
<p:tagLst xmlns:p="http://schemas.openxmlformats.org/presentationml/2006/main">
  <p:tag name="AS_UNIQUEID" val="616"/>
  <p:tag name="KSO_WM_BEAUTIFY_FLAG" val=""/>
</p:tagLst>
</file>

<file path=ppt/tags/tag801.xml><?xml version="1.0" encoding="utf-8"?>
<p:tagLst xmlns:p="http://schemas.openxmlformats.org/presentationml/2006/main">
  <p:tag name="AS_UNIQUEID" val="5929"/>
</p:tagLst>
</file>

<file path=ppt/tags/tag802.xml><?xml version="1.0" encoding="utf-8"?>
<p:tagLst xmlns:p="http://schemas.openxmlformats.org/presentationml/2006/main">
  <p:tag name="AS_UNIQUEID" val="5930"/>
</p:tagLst>
</file>

<file path=ppt/tags/tag803.xml><?xml version="1.0" encoding="utf-8"?>
<p:tagLst xmlns:p="http://schemas.openxmlformats.org/presentationml/2006/main">
  <p:tag name="AS_UNIQUEID" val="5931"/>
</p:tagLst>
</file>

<file path=ppt/tags/tag804.xml><?xml version="1.0" encoding="utf-8"?>
<p:tagLst xmlns:p="http://schemas.openxmlformats.org/presentationml/2006/main">
  <p:tag name="AS_UNIQUEID" val="5932"/>
</p:tagLst>
</file>

<file path=ppt/tags/tag805.xml><?xml version="1.0" encoding="utf-8"?>
<p:tagLst xmlns:p="http://schemas.openxmlformats.org/presentationml/2006/main">
  <p:tag name="AS_UNIQUEID" val="5933"/>
</p:tagLst>
</file>

<file path=ppt/tags/tag806.xml><?xml version="1.0" encoding="utf-8"?>
<p:tagLst xmlns:p="http://schemas.openxmlformats.org/presentationml/2006/main">
  <p:tag name="AS_UNIQUEID" val="5934"/>
</p:tagLst>
</file>

<file path=ppt/tags/tag807.xml><?xml version="1.0" encoding="utf-8"?>
<p:tagLst xmlns:p="http://schemas.openxmlformats.org/presentationml/2006/main">
  <p:tag name="AS_UNIQUEID" val="5935"/>
</p:tagLst>
</file>

<file path=ppt/tags/tag808.xml><?xml version="1.0" encoding="utf-8"?>
<p:tagLst xmlns:p="http://schemas.openxmlformats.org/presentationml/2006/main">
  <p:tag name="AS_UNIQUEID" val="5936"/>
</p:tagLst>
</file>

<file path=ppt/tags/tag809.xml><?xml version="1.0" encoding="utf-8"?>
<p:tagLst xmlns:p="http://schemas.openxmlformats.org/presentationml/2006/main">
  <p:tag name="AS_UNIQUEID" val="5937"/>
</p:tagLst>
</file>

<file path=ppt/tags/tag81.xml><?xml version="1.0" encoding="utf-8"?>
<p:tagLst xmlns:p="http://schemas.openxmlformats.org/presentationml/2006/main">
  <p:tag name="AS_UNIQUEID" val="6029"/>
</p:tagLst>
</file>

<file path=ppt/tags/tag810.xml><?xml version="1.0" encoding="utf-8"?>
<p:tagLst xmlns:p="http://schemas.openxmlformats.org/presentationml/2006/main">
  <p:tag name="AS_UNIQUEID" val="5938"/>
</p:tagLst>
</file>

<file path=ppt/tags/tag811.xml><?xml version="1.0" encoding="utf-8"?>
<p:tagLst xmlns:p="http://schemas.openxmlformats.org/presentationml/2006/main">
  <p:tag name="AS_UNIQUEID" val="5939"/>
</p:tagLst>
</file>

<file path=ppt/tags/tag812.xml><?xml version="1.0" encoding="utf-8"?>
<p:tagLst xmlns:p="http://schemas.openxmlformats.org/presentationml/2006/main">
  <p:tag name="AS_UNIQUEID" val="5940"/>
</p:tagLst>
</file>

<file path=ppt/tags/tag813.xml><?xml version="1.0" encoding="utf-8"?>
<p:tagLst xmlns:p="http://schemas.openxmlformats.org/presentationml/2006/main">
  <p:tag name="AS_UNIQUEID" val="5941"/>
</p:tagLst>
</file>

<file path=ppt/tags/tag814.xml><?xml version="1.0" encoding="utf-8"?>
<p:tagLst xmlns:p="http://schemas.openxmlformats.org/presentationml/2006/main">
  <p:tag name="AS_UNIQUEID" val="1199"/>
  <p:tag name="KSO_WM_UNIT_TABLE_BEAUTIFY" val="smartTable{5d7334dc-e9d6-4f16-8652-ff6514a1a1b8}"/>
</p:tagLst>
</file>

<file path=ppt/tags/tag815.xml><?xml version="1.0" encoding="utf-8"?>
<p:tagLst xmlns:p="http://schemas.openxmlformats.org/presentationml/2006/main">
  <p:tag name="AS_UNIQUEID" val="1200"/>
  <p:tag name="KSO_WM_UNIT_TABLE_BEAUTIFY" val="smartTable{a8e1f3a4-eee0-4f45-9015-ee601f036cb2}"/>
</p:tagLst>
</file>

<file path=ppt/tags/tag816.xml><?xml version="1.0" encoding="utf-8"?>
<p:tagLst xmlns:p="http://schemas.openxmlformats.org/presentationml/2006/main">
  <p:tag name="AS_UNIQUEID" val="182"/>
</p:tagLst>
</file>

<file path=ppt/tags/tag817.xml><?xml version="1.0" encoding="utf-8"?>
<p:tagLst xmlns:p="http://schemas.openxmlformats.org/presentationml/2006/main">
  <p:tag name="AS_UNIQUEID" val="6496"/>
  <p:tag name="KSO_WM_BEAUTIFY_FLAG" val="#wm#"/>
  <p:tag name="KSO_WM_SLIDE_BACKGROUND_TYPE" val="frame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_13*i*1"/>
  <p:tag name="KSO_WM_UNIT_INDEX" val="1"/>
  <p:tag name="KSO_WM_UNIT_LAYERLEVEL" val="1"/>
  <p:tag name="KSO_WM_UNIT_SUBTYPE" val="h"/>
  <p:tag name="KSO_WM_UNIT_TEXT_FILL_FORE_SCHEMECOLOR_INDEX" val="2"/>
  <p:tag name="KSO_WM_UNIT_TEXT_FILL_FORE_SCHEMECOLOR_INDEX_BRIGHTNESS" val="0"/>
  <p:tag name="KSO_WM_UNIT_TEXT_FILL_TYPE" val="1"/>
  <p:tag name="KSO_WM_UNIT_TYPE" val="i"/>
</p:tagLst>
</file>

<file path=ppt/tags/tag818.xml><?xml version="1.0" encoding="utf-8"?>
<p:tagLst xmlns:p="http://schemas.openxmlformats.org/presentationml/2006/main">
  <p:tag name="AS_UNIQUEID" val="6497"/>
  <p:tag name="KSO_WM_ASSEMBLE_CHIP_INDEX" val="dfc27c28c9a74e13aca8ae14750cb291"/>
  <p:tag name="KSO_WM_BEAUTIFY_FLAG" val="#wm#"/>
  <p:tag name="KSO_WM_CHIP_FILLAREA_FILL_RULE" val="{&quot;fill_align&quot;:&quot;cm&quot;,&quot;fill_mode&quot;:&quot;full&quot;,&quot;sacle_strategy&quot;:&quot;smart&quot;}"/>
  <p:tag name="KSO_WM_CHIP_GROUPID" val="5e7881253197e252a37019b5"/>
  <p:tag name="KSO_WM_CHIP_XID" val="5e7881253197e252a37019b6"/>
  <p:tag name="KSO_WM_TAG_VERSION" val="1.0"/>
  <p:tag name="KSO_WM_TEMPLATE_ASSEMBLE_GROUPID" val="60656f194054ed1e2fb8037c"/>
  <p:tag name="KSO_WM_TEMPLATE_ASSEMBLE_XID" val="60656f194054ed1e2fb8037c"/>
  <p:tag name="KSO_WM_TEMPLATE_CATEGORY" val="diagram"/>
  <p:tag name="KSO_WM_TEMPLATE_INDEX" val="20211919"/>
  <p:tag name="KSO_WM_UNIT_BLOCK" val="0"/>
  <p:tag name="KSO_WM_UNIT_COMPATIBLE" val="0"/>
  <p:tag name="KSO_WM_UNIT_DEC_AREA_ID" val="14520644138c4782baaa7138c4562c6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24;44;4"/>
  <p:tag name="KSO_WM_UNIT_DIAGRAM_ISNUMVISUAL" val="0"/>
  <p:tag name="KSO_WM_UNIT_DIAGRAM_ISREFERUNIT" val="0"/>
  <p:tag name="KSO_WM_UNIT_HIGHLIGHT" val="0"/>
  <p:tag name="KSO_WM_UNIT_ID" val="diagram20211919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大标题内容"/>
  <p:tag name="KSO_WM_UNIT_SHOW_EDIT_AREA_INDICATION" val="1"/>
  <p:tag name="KSO_WM_UNIT_SM_LIMIT_TYPE" val="2"/>
  <p:tag name="KSO_WM_UNIT_TEXT_FILL_FORE_SCHEMECOLOR_INDEX" val="13"/>
  <p:tag name="KSO_WM_UNIT_TEXT_FILL_FORE_SCHEMECOLOR_INDEX_BRIGHTNESS" val="0"/>
  <p:tag name="KSO_WM_UNIT_TEXT_FILL_TYPE" val="1"/>
  <p:tag name="KSO_WM_UNIT_TYPE" val="a"/>
  <p:tag name="KSO_WM_UNIT_VALUE" val="22"/>
</p:tagLst>
</file>

<file path=ppt/tags/tag819.xml><?xml version="1.0" encoding="utf-8"?>
<p:tagLst xmlns:p="http://schemas.openxmlformats.org/presentationml/2006/main">
  <p:tag name="AS_UNIQUEID" val="824"/>
  <p:tag name="KSO_WM_BEAUTIFY_FLAG" val=""/>
</p:tagLst>
</file>

<file path=ppt/tags/tag82.xml><?xml version="1.0" encoding="utf-8"?>
<p:tagLst xmlns:p="http://schemas.openxmlformats.org/presentationml/2006/main">
  <p:tag name="AS_UNIQUEID" val="6030"/>
</p:tagLst>
</file>

<file path=ppt/tags/tag820.xml><?xml version="1.0" encoding="utf-8"?>
<p:tagLst xmlns:p="http://schemas.openxmlformats.org/presentationml/2006/main">
  <p:tag name="KSO_WM_BEAUTIFY_FLAG" val="#wm#"/>
  <p:tag name="KSO_WM_CHIP_DECFILLPROP" val="[]"/>
  <p:tag name="KSO_WM_CHIP_FILLPROP" val="[[{&quot;text_align&quot;:&quot;cm&quot;,&quot;text_direction&quot;:&quot;horizontal&quot;,&quot;support_big_font&quot;:false,&quot;fill_id&quot;:&quot;34b8e677ad5f40a1bec752419291d33f&quot;,&quot;fill_align&quot;:&quot;cm&quot;,&quot;chip_types&quot;:[&quot;header&quot;]},{&quot;text_align&quot;:&quot;lm&quot;,&quot;text_direction&quot;:&quot;horizontal&quot;,&quot;support_features&quot;:[&quot;collage&quot;],&quot;support_big_font&quot;:false,&quot;fill_id&quot;:&quot;189c3cc29f2b4f62ba52897c7838c1f3&quot;,&quot;fill_align&quot;:&quot;rm&quot;,&quot;chip_types&quot;:[&quot;pictext&quot;,&quot;text&quot;,&quot;picture&quot;,&quot;chart&quot;,&quot;table&quot;]},{&quot;text_align&quot;:&quot;lm&quot;,&quot;text_direction&quot;:&quot;horizontal&quot;,&quot;support_features&quot;:[&quot;collage&quot;],&quot;support_big_font&quot;:false,&quot;fill_id&quot;:&quot;c786cd06d8aa4ebb92c23857ebcb871c&quot;,&quot;fill_align&quot;:&quot;lm&quot;,&quot;chip_types&quot;:[&quot;pictext&quot;,&quot;text&quot;,&quot;picture&quot;,&quot;chart&quot;,&quot;table&quot;]}]]"/>
  <p:tag name="KSO_WM_CHIP_GROUPID" val="5eedabadaa51720c6c8f4f5c"/>
  <p:tag name="KSO_WM_CHIP_INFOS" val="{&quot;type&quot;:0,&quot;layout_type&quot;:&quot;topbottom&quot;,&quot;layout_feature&quot;:1,&quot;aspect_ratio&quot;:&quot;16:9&quot;,&quot;same_font_size&quot;:tru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edabadaa51720c6c8f4f5d"/>
  <p:tag name="KSO_WM_SLIDE_BACKGROUND" val="[&quot;general&quot;,&quot;frame&quot;]"/>
  <p:tag name="KSO_WM_SLIDE_BACKGROUND_TYPE" val="frame"/>
  <p:tag name="KSO_WM_SLIDE_BK_DARK_LIGHT" val="2"/>
  <p:tag name="KSO_WM_SLIDE_CAN_ADD_NAVIGATION" val="1"/>
  <p:tag name="KSO_WM_SLIDE_ID" val="diagram20211919_1"/>
  <p:tag name="KSO_WM_SLIDE_INDEX" val="1"/>
  <p:tag name="KSO_WM_SLIDE_ITEM_CNT" val="0"/>
  <p:tag name="KSO_WM_SLIDE_LAYOUT" val="a_d_f"/>
  <p:tag name="KSO_WM_SLIDE_LAYOUT_CNT" val="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id&quot;:&quot;2021-04-01T15:28:25&quot;,&quot;maxSize&quot;:{&quot;size1&quot;:35.600000000000001},&quot;minSize&quot;:{&quot;size1&quot;:24.399999999999999},&quot;normalSize&quot;:{&quot;size1&quot;:31.199999999999999},&quot;subLayout&quot;:[{&quot;id&quot;:&quot;2021-04-01T15:28:25&quot;,&quot;margin&quot;:{&quot;bottom&quot;:0,&quot;left&quot;:2.5399999618530273,&quot;right&quot;:2.5399999618530273,&quot;top&quot;:3.3870000839233398},&quot;type&quot;:0},{&quot;direction&quot;:1,&quot;id&quot;:&quot;2021-04-01T15:28:25&quot;,&quot;maxSize&quot;:{&quot;size1&quot;:66.199606415106729},&quot;minSize&quot;:{&quot;size1&quot;:38.79960641510673},&quot;normalSize&quot;:{&quot;size1&quot;:55.937106415106733},&quot;subLayout&quot;:[{&quot;id&quot;:&quot;2021-04-01T15:28:25&quot;,&quot;margin&quot;:{&quot;bottom&quot;:2.5399999618530273,&quot;left&quot;:2.5399999618530273,&quot;right&quot;:1.6929999589920044,&quot;top&quot;:1.2699999809265137},&quot;type&quot;:0},{&quot;id&quot;:&quot;2021-04-01T15:28:25&quot;,&quot;margin&quot;:{&quot;bottom&quot;:2.5399999618530273,&quot;left&quot;:0,&quot;right&quot;:2.5399999618530273,&quot;top&quot;:1.2699999809265137},&quot;type&quot;:0}],&quot;type&quot;:0}],&quot;type&quot;:0}"/>
  <p:tag name="KSO_WM_SLIDE_POSITION" val="72*108"/>
  <p:tag name="KSO_WM_SLIDE_RATIO" val="1.777778"/>
  <p:tag name="KSO_WM_SLIDE_SAME_FONT_SIZE" val="1"/>
  <p:tag name="KSO_WM_SLIDE_SIZE" val="816*312"/>
  <p:tag name="KSO_WM_SLIDE_SUBTYPE" val="picTxt"/>
  <p:tag name="KSO_WM_SLIDE_SUPPORT_FEATURE_TYPE" val="1"/>
  <p:tag name="KSO_WM_SLIDE_TYPE" val="text"/>
  <p:tag name="KSO_WM_TAG_VERSION" val="1.0"/>
  <p:tag name="KSO_WM_TEMPLATE_ASSEMBLE_GROUPID" val="60656f194054ed1e2fb8037c"/>
  <p:tag name="KSO_WM_TEMPLATE_ASSEMBLE_XID" val="60656f194054ed1e2fb8037c"/>
  <p:tag name="KSO_WM_TEMPLATE_CATEGORY" val="diagram"/>
  <p:tag name="KSO_WM_TEMPLATE_COLOR_TYPE" val="1"/>
  <p:tag name="KSO_WM_TEMPLATE_INDEX" val="20211919"/>
  <p:tag name="KSO_WM_TEMPLATE_MASTER_TYPE" val="0"/>
  <p:tag name="KSO_WM_TEMPLATE_SUBCATEGORY" val="21"/>
</p:tagLst>
</file>

<file path=ppt/tags/tag821.xml><?xml version="1.0" encoding="utf-8"?>
<p:tagLst xmlns:p="http://schemas.openxmlformats.org/presentationml/2006/main">
  <p:tag name="AS_UNIQUEID" val="6499"/>
  <p:tag name="KSO_WM_BEAUTIFY_FLAG" val="#wm#"/>
  <p:tag name="KSO_WM_SLIDE_BACKGROUND_TYPE" val="frame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_13*i*1"/>
  <p:tag name="KSO_WM_UNIT_INDEX" val="1"/>
  <p:tag name="KSO_WM_UNIT_LAYERLEVEL" val="1"/>
  <p:tag name="KSO_WM_UNIT_SUBTYPE" val="h"/>
  <p:tag name="KSO_WM_UNIT_TEXT_FILL_FORE_SCHEMECOLOR_INDEX" val="2"/>
  <p:tag name="KSO_WM_UNIT_TEXT_FILL_FORE_SCHEMECOLOR_INDEX_BRIGHTNESS" val="0"/>
  <p:tag name="KSO_WM_UNIT_TEXT_FILL_TYPE" val="1"/>
  <p:tag name="KSO_WM_UNIT_TYPE" val="i"/>
</p:tagLst>
</file>

<file path=ppt/tags/tag822.xml><?xml version="1.0" encoding="utf-8"?>
<p:tagLst xmlns:p="http://schemas.openxmlformats.org/presentationml/2006/main">
  <p:tag name="AS_UNIQUEID" val="6500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TYPE" val="i"/>
</p:tagLst>
</file>

<file path=ppt/tags/tag823.xml><?xml version="1.0" encoding="utf-8"?>
<p:tagLst xmlns:p="http://schemas.openxmlformats.org/presentationml/2006/main">
  <p:tag name="AS_UNIQUEID" val="6501"/>
  <p:tag name="KSO_WM_ASSEMBLE_CHIP_INDEX" val="b26a236dad494bb284e4cf15bbc6cb35"/>
  <p:tag name="KSO_WM_BEAUTIFY_FLAG" val="#wm#"/>
  <p:tag name="KSO_WM_CHIP_FILLAREA_FILL_RULE" val="{&quot;fill_align&quot;:&quot;lb&quot;,&quot;fill_mode&quot;:&quot;full&quot;,&quot;sacle_strategy&quot;:&quot;smart&quot;}"/>
  <p:tag name="KSO_WM_CHIP_GROUPID" val="5e7881253197e252a37019b5"/>
  <p:tag name="KSO_WM_CHIP_XID" val="5e7881253197e252a37019b6"/>
  <p:tag name="KSO_WM_TAG_VERSION" val="1.0"/>
  <p:tag name="KSO_WM_TEMPLATE_ASSEMBLE_GROUPID" val="60656e664054ed1e2fb7f7e6"/>
  <p:tag name="KSO_WM_TEMPLATE_ASSEMBLE_XID" val="60656e664054ed1e2fb7f7e6"/>
  <p:tag name="KSO_WM_TEMPLATE_CATEGORY" val="diagram"/>
  <p:tag name="KSO_WM_TEMPLATE_INDEX" val="20207374"/>
  <p:tag name="KSO_WM_UNIT_BLOCK" val="0"/>
  <p:tag name="KSO_WM_UNIT_COMPATIBLE" val="0"/>
  <p:tag name="KSO_WM_UNIT_DEC_AREA_ID" val="8141a45ccba44e76a1a8a087a82fd89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24;44;4"/>
  <p:tag name="KSO_WM_UNIT_DIAGRAM_ISNUMVISUAL" val="0"/>
  <p:tag name="KSO_WM_UNIT_DIAGRAM_ISREFERUNIT" val="0"/>
  <p:tag name="KSO_WM_UNIT_HIGHLIGHT" val="0"/>
  <p:tag name="KSO_WM_UNIT_ID" val="diagram20207374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标题"/>
  <p:tag name="KSO_WM_UNIT_SHOW_EDIT_AREA_INDICATION" val="1"/>
  <p:tag name="KSO_WM_UNIT_SM_LIMIT_TYPE" val="2"/>
  <p:tag name="KSO_WM_UNIT_TEXT_FILL_FORE_SCHEMECOLOR_INDEX" val="13"/>
  <p:tag name="KSO_WM_UNIT_TEXT_FILL_FORE_SCHEMECOLOR_INDEX_BRIGHTNESS" val="0"/>
  <p:tag name="KSO_WM_UNIT_TEXT_FILL_TYPE" val="1"/>
  <p:tag name="KSO_WM_UNIT_TYPE" val="a"/>
  <p:tag name="KSO_WM_UNIT_VALUE" val="6"/>
</p:tagLst>
</file>

<file path=ppt/tags/tag824.xml><?xml version="1.0" encoding="utf-8"?>
<p:tagLst xmlns:p="http://schemas.openxmlformats.org/presentationml/2006/main">
  <p:tag name="AS_UNIQUEID" val="836"/>
  <p:tag name="KSO_WM_BEAUTIFY_FLAG" val=""/>
</p:tagLst>
</file>

<file path=ppt/tags/tag825.xml><?xml version="1.0" encoding="utf-8"?>
<p:tagLst xmlns:p="http://schemas.openxmlformats.org/presentationml/2006/main">
  <p:tag name="AS_UNIQUEID" val="5598"/>
  <p:tag name="KSO_WM_BEAUTIFY_FLAG" val=""/>
</p:tagLst>
</file>

<file path=ppt/tags/tag826.xml><?xml version="1.0" encoding="utf-8"?>
<p:tagLst xmlns:p="http://schemas.openxmlformats.org/presentationml/2006/main">
  <p:tag name="KSO_WM_BEAUTIFY_FLAG" val="#wm#"/>
  <p:tag name="KSO_WM_CHIP_DECFILLPROP" val="[]"/>
  <p:tag name="KSO_WM_CHIP_FILLPROP" val="[[{&quot;text_align&quot;:&quot;lb&quot;,&quot;text_direction&quot;:&quot;horizontal&quot;,&quot;support_big_font&quot;:false,&quot;fill_id&quot;:&quot;722accd572074b41a2d4cf8c733c9957&quot;,&quot;fill_align&quot;:&quot;lb&quot;,&quot;chip_types&quot;:[&quot;header&quot;]},{&quot;text_align&quot;:&quot;lt&quot;,&quot;text_direction&quot;:&quot;horizontal&quot;,&quot;support_big_font&quot;:false,&quot;fill_id&quot;:&quot;164c300f690d423ab1b6e3b65edb0bf9&quot;,&quot;fill_align&quot;:&quot;lt&quot;,&quot;chip_types&quot;:[&quot;text&quot;]},{&quot;text_align&quot;:&quot;lm&quot;,&quot;text_direction&quot;:&quot;horizontal&quot;,&quot;support_features&quot;:[&quot;collage&quot;,&quot;carousel&quot;],&quot;support_big_font&quot;:false,&quot;fill_id&quot;:&quot;e836bed5e59843b5bc0179a1591ebf37&quot;,&quot;fill_align&quot;:&quot;cm&quot;,&quot;chip_types&quot;:[&quot;diagram&quot;,&quot;pictext&quot;,&quot;picture&quot;,&quot;chart&quot;,&quot;table&quot;,&quot;video&quot;]}]]"/>
  <p:tag name="KSO_WM_CHIP_GROUPID" val="5ed8c03fafe44fab1839c217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cf828b86bf8da9b67401d7"/>
  <p:tag name="KSO_WM_SLIDE_BACKGROUND" val="[&quot;general&quot;,&quot;frame&quot;]"/>
  <p:tag name="KSO_WM_SLIDE_BACKGROUND_TYPE" val="frame"/>
  <p:tag name="KSO_WM_SLIDE_BK_DARK_LIGHT" val="2"/>
  <p:tag name="KSO_WM_SLIDE_ID" val="diagram20207374_1"/>
  <p:tag name="KSO_WM_SLIDE_INDEX" val="1"/>
  <p:tag name="KSO_WM_SLIDE_ITEM_CNT" val="0"/>
  <p:tag name="KSO_WM_SLIDE_LAYOUT" val="a_d_f"/>
  <p:tag name="KSO_WM_SLIDE_LAYOUT_CNT" val="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direction&quot;:1,&quot;id&quot;:&quot;2021-04-01T14:56:30&quot;,&quot;maxSize&quot;:{&quot;size1&quot;:63.359091877937317},&quot;minSize&quot;:{&quot;size1&quot;:60.859091877937317},&quot;normalSize&quot;:{&quot;size1&quot;:60.859091877937317},&quot;subLayout&quot;:[{&quot;id&quot;:&quot;2021-04-01T14:56:30&quot;,&quot;margin&quot;:{&quot;bottom&quot;:2.5399999618530273,&quot;left&quot;:1.6929999589920044,&quot;right&quot;:0,&quot;top&quot;:2.5399999618530273},&quot;type&quot;:0},{&quot;id&quot;:&quot;2021-04-01T14:56:30&quot;,&quot;maxSize&quot;:{&quot;size1&quot;:48.949572322986747},&quot;minSize&quot;:{&quot;size1&quot;:31.149572322986742},&quot;normalSize&quot;:{&quot;size1&quot;:31.149572322986749},&quot;subLayout&quot;:[{&quot;id&quot;:&quot;2021-04-01T14:56:30&quot;,&quot;margin&quot;:{&quot;bottom&quot;:0.85000002384185791,&quot;left&quot;:1.2699999809265137,&quot;right&quot;:2.5399999618530273,&quot;top&quot;:2.5399999618530273},&quot;type&quot;:0},{&quot;id&quot;:&quot;2021-04-01T14:56:30&quot;,&quot;margin&quot;:{&quot;bottom&quot;:2.5399999618530273,&quot;left&quot;:1.2699999809265137,&quot;right&quot;:2.5399999618530273,&quot;top&quot;:0.026000002399086952},&quot;type&quot;:0}],&quot;type&quot;:0}],&quot;type&quot;:0}"/>
  <p:tag name="KSO_WM_SLIDE_POSITION" val="72*72"/>
  <p:tag name="KSO_WM_SLIDE_RATIO" val="1.777778"/>
  <p:tag name="KSO_WM_SLIDE_SIZE" val="816*396"/>
  <p:tag name="KSO_WM_SLIDE_SUBTYPE" val="picTxt"/>
  <p:tag name="KSO_WM_SLIDE_SUPPORT_FEATURE_TYPE" val="3"/>
  <p:tag name="KSO_WM_SLIDE_TYPE" val="text"/>
  <p:tag name="KSO_WM_TAG_VERSION" val="1.0"/>
  <p:tag name="KSO_WM_TEMPLATE_ASSEMBLE_GROUPID" val="60656e664054ed1e2fb7f7e6"/>
  <p:tag name="KSO_WM_TEMPLATE_ASSEMBLE_XID" val="60656e664054ed1e2fb7f7e6"/>
  <p:tag name="KSO_WM_TEMPLATE_CATEGORY" val="diagram"/>
  <p:tag name="KSO_WM_TEMPLATE_COLOR_TYPE" val="1"/>
  <p:tag name="KSO_WM_TEMPLATE_INDEX" val="20207374"/>
  <p:tag name="KSO_WM_TEMPLATE_MASTER_TYPE" val="0"/>
  <p:tag name="KSO_WM_TEMPLATE_SUBCATEGORY" val="21"/>
  <p:tag name="KSO_WM_UNIT_FLASH_PICTURE_TYPE" val="0"/>
</p:tagLst>
</file>

<file path=ppt/tags/tag827.xml><?xml version="1.0" encoding="utf-8"?>
<p:tagLst xmlns:p="http://schemas.openxmlformats.org/presentationml/2006/main">
  <p:tag name="AS_UNIQUEID" val="5600"/>
</p:tagLst>
</file>

<file path=ppt/tags/tag828.xml><?xml version="1.0" encoding="utf-8"?>
<p:tagLst xmlns:p="http://schemas.openxmlformats.org/presentationml/2006/main">
  <p:tag name="AS_UNIQUEID" val="1625"/>
  <p:tag name="KSO_WM_BEAUTIFY_FLAG" val=""/>
</p:tagLst>
</file>

<file path=ppt/tags/tag829.xml><?xml version="1.0" encoding="utf-8"?>
<p:tagLst xmlns:p="http://schemas.openxmlformats.org/presentationml/2006/main">
  <p:tag name="AS_UNIQUEID" val="5601"/>
  <p:tag name="KSO_WM_BEAUTIFY_FLAG" val=""/>
</p:tagLst>
</file>

<file path=ppt/tags/tag83.xml><?xml version="1.0" encoding="utf-8"?>
<p:tagLst xmlns:p="http://schemas.openxmlformats.org/presentationml/2006/main">
  <p:tag name="AS_UNIQUEID" val="6031"/>
</p:tagLst>
</file>

<file path=ppt/tags/tag830.xml><?xml version="1.0" encoding="utf-8"?>
<p:tagLst xmlns:p="http://schemas.openxmlformats.org/presentationml/2006/main">
  <p:tag name="AS_UNIQUEID" val="1625"/>
  <p:tag name="KSO_WM_BEAUTIFY_FLAG" val=""/>
</p:tagLst>
</file>

<file path=ppt/tags/tag831.xml><?xml version="1.0" encoding="utf-8"?>
<p:tagLst xmlns:p="http://schemas.openxmlformats.org/presentationml/2006/main">
  <p:tag name="AS_UNIQUEID" val="1625"/>
  <p:tag name="KSO_WM_BEAUTIFY_FLAG" val=""/>
</p:tagLst>
</file>

<file path=ppt/tags/tag832.xml><?xml version="1.0" encoding="utf-8"?>
<p:tagLst xmlns:p="http://schemas.openxmlformats.org/presentationml/2006/main">
  <p:tag name="AS_UNIQUEID" val="1625"/>
  <p:tag name="KSO_WM_BEAUTIFY_FLAG" val=""/>
</p:tagLst>
</file>

<file path=ppt/tags/tag833.xml><?xml version="1.0" encoding="utf-8"?>
<p:tagLst xmlns:p="http://schemas.openxmlformats.org/presentationml/2006/main">
  <p:tag name="AS_UNIQUEID" val="1625"/>
  <p:tag name="KSO_WM_BEAUTIFY_FLAG" val=""/>
</p:tagLst>
</file>

<file path=ppt/tags/tag834.xml><?xml version="1.0" encoding="utf-8"?>
<p:tagLst xmlns:p="http://schemas.openxmlformats.org/presentationml/2006/main">
  <p:tag name="AS_UNIQUEID" val="1625"/>
  <p:tag name="KSO_WM_BEAUTIFY_FLAG" val=""/>
</p:tagLst>
</file>

<file path=ppt/tags/tag835.xml><?xml version="1.0" encoding="utf-8"?>
<p:tagLst xmlns:p="http://schemas.openxmlformats.org/presentationml/2006/main">
  <p:tag name="AS_UNIQUEID" val="5602"/>
</p:tagLst>
</file>

<file path=ppt/tags/tag836.xml><?xml version="1.0" encoding="utf-8"?>
<p:tagLst xmlns:p="http://schemas.openxmlformats.org/presentationml/2006/main">
  <p:tag name="AS_UNIQUEID" val="1625"/>
  <p:tag name="KSO_WM_BEAUTIFY_FLAG" val=""/>
</p:tagLst>
</file>

<file path=ppt/tags/tag837.xml><?xml version="1.0" encoding="utf-8"?>
<p:tagLst xmlns:p="http://schemas.openxmlformats.org/presentationml/2006/main">
  <p:tag name="AS_UNIQUEID" val="5603"/>
  <p:tag name="KSO_WM_BEAUTIFY_FLAG" val=""/>
</p:tagLst>
</file>

<file path=ppt/tags/tag838.xml><?xml version="1.0" encoding="utf-8"?>
<p:tagLst xmlns:p="http://schemas.openxmlformats.org/presentationml/2006/main">
  <p:tag name="AS_UNIQUEID" val="1625"/>
  <p:tag name="KSO_WM_BEAUTIFY_FLAG" val=""/>
</p:tagLst>
</file>

<file path=ppt/tags/tag839.xml><?xml version="1.0" encoding="utf-8"?>
<p:tagLst xmlns:p="http://schemas.openxmlformats.org/presentationml/2006/main">
  <p:tag name="AS_UNIQUEID" val="1625"/>
  <p:tag name="KSO_WM_BEAUTIFY_FLAG" val=""/>
</p:tagLst>
</file>

<file path=ppt/tags/tag84.xml><?xml version="1.0" encoding="utf-8"?>
<p:tagLst xmlns:p="http://schemas.openxmlformats.org/presentationml/2006/main">
  <p:tag name="AS_UNIQUEID" val="6032"/>
  <p:tag name="KSO_WM_BEAUTIFY_FLAG" val=""/>
</p:tagLst>
</file>

<file path=ppt/tags/tag840.xml><?xml version="1.0" encoding="utf-8"?>
<p:tagLst xmlns:p="http://schemas.openxmlformats.org/presentationml/2006/main">
  <p:tag name="AS_UNIQUEID" val="1625"/>
  <p:tag name="KSO_WM_BEAUTIFY_FLAG" val=""/>
</p:tagLst>
</file>

<file path=ppt/tags/tag841.xml><?xml version="1.0" encoding="utf-8"?>
<p:tagLst xmlns:p="http://schemas.openxmlformats.org/presentationml/2006/main">
  <p:tag name="AS_UNIQUEID" val="5604"/>
</p:tagLst>
</file>

<file path=ppt/tags/tag842.xml><?xml version="1.0" encoding="utf-8"?>
<p:tagLst xmlns:p="http://schemas.openxmlformats.org/presentationml/2006/main">
  <p:tag name="AS_UNIQUEID" val="5605"/>
  <p:tag name="KSO_WM_BEAUTIFY_FLAG" val=""/>
</p:tagLst>
</file>

<file path=ppt/tags/tag843.xml><?xml version="1.0" encoding="utf-8"?>
<p:tagLst xmlns:p="http://schemas.openxmlformats.org/presentationml/2006/main">
  <p:tag name="AS_UNIQUEID" val="5606"/>
  <p:tag name="KSO_WM_BEAUTIFY_FLAG" val=""/>
</p:tagLst>
</file>

<file path=ppt/tags/tag844.xml><?xml version="1.0" encoding="utf-8"?>
<p:tagLst xmlns:p="http://schemas.openxmlformats.org/presentationml/2006/main">
  <p:tag name="AS_UNIQUEID" val="5607"/>
  <p:tag name="KSO_WM_BEAUTIFY_FLAG" val=""/>
</p:tagLst>
</file>

<file path=ppt/tags/tag845.xml><?xml version="1.0" encoding="utf-8"?>
<p:tagLst xmlns:p="http://schemas.openxmlformats.org/presentationml/2006/main">
  <p:tag name="AS_UNIQUEID" val="1625"/>
  <p:tag name="KSO_WM_BEAUTIFY_FLAG" val=""/>
</p:tagLst>
</file>

<file path=ppt/tags/tag846.xml><?xml version="1.0" encoding="utf-8"?>
<p:tagLst xmlns:p="http://schemas.openxmlformats.org/presentationml/2006/main">
  <p:tag name="AS_UNIQUEID" val="5608"/>
  <p:tag name="KSO_WM_BEAUTIFY_FLAG" val=""/>
</p:tagLst>
</file>

<file path=ppt/tags/tag847.xml><?xml version="1.0" encoding="utf-8"?>
<p:tagLst xmlns:p="http://schemas.openxmlformats.org/presentationml/2006/main">
  <p:tag name="AS_UNIQUEID" val="1625"/>
  <p:tag name="KSO_WM_BEAUTIFY_FLAG" val=""/>
</p:tagLst>
</file>

<file path=ppt/tags/tag848.xml><?xml version="1.0" encoding="utf-8"?>
<p:tagLst xmlns:p="http://schemas.openxmlformats.org/presentationml/2006/main">
  <p:tag name="AS_UNIQUEID" val="5609"/>
  <p:tag name="KSO_WM_BEAUTIFY_FLAG" val=""/>
</p:tagLst>
</file>

<file path=ppt/tags/tag849.xml><?xml version="1.0" encoding="utf-8"?>
<p:tagLst xmlns:p="http://schemas.openxmlformats.org/presentationml/2006/main">
  <p:tag name="AS_UNIQUEID" val="5610"/>
</p:tagLst>
</file>

<file path=ppt/tags/tag85.xml><?xml version="1.0" encoding="utf-8"?>
<p:tagLst xmlns:p="http://schemas.openxmlformats.org/presentationml/2006/main">
  <p:tag name="AS_UNIQUEID" val="6033"/>
  <p:tag name="KSO_WM_BEAUTIFY_FLAG" val=""/>
</p:tagLst>
</file>

<file path=ppt/tags/tag850.xml><?xml version="1.0" encoding="utf-8"?>
<p:tagLst xmlns:p="http://schemas.openxmlformats.org/presentationml/2006/main">
  <p:tag name="AS_UNIQUEID" val="1625"/>
  <p:tag name="KSO_WM_BEAUTIFY_FLAG" val=""/>
</p:tagLst>
</file>

<file path=ppt/tags/tag851.xml><?xml version="1.0" encoding="utf-8"?>
<p:tagLst xmlns:p="http://schemas.openxmlformats.org/presentationml/2006/main">
  <p:tag name="AS_UNIQUEID" val="5611"/>
  <p:tag name="KSO_WM_BEAUTIFY_FLAG" val=""/>
</p:tagLst>
</file>

<file path=ppt/tags/tag852.xml><?xml version="1.0" encoding="utf-8"?>
<p:tagLst xmlns:p="http://schemas.openxmlformats.org/presentationml/2006/main">
  <p:tag name="AS_UNIQUEID" val="5612"/>
</p:tagLst>
</file>

<file path=ppt/tags/tag853.xml><?xml version="1.0" encoding="utf-8"?>
<p:tagLst xmlns:p="http://schemas.openxmlformats.org/presentationml/2006/main">
  <p:tag name="AS_UNIQUEID" val="5613"/>
  <p:tag name="KSO_WM_BEAUTIFY_FLAG" val=""/>
</p:tagLst>
</file>

<file path=ppt/tags/tag854.xml><?xml version="1.0" encoding="utf-8"?>
<p:tagLst xmlns:p="http://schemas.openxmlformats.org/presentationml/2006/main">
  <p:tag name="AS_UNIQUEID" val="1625"/>
  <p:tag name="KSO_WM_BEAUTIFY_FLAG" val=""/>
</p:tagLst>
</file>

<file path=ppt/tags/tag855.xml><?xml version="1.0" encoding="utf-8"?>
<p:tagLst xmlns:p="http://schemas.openxmlformats.org/presentationml/2006/main">
  <p:tag name="AS_UNIQUEID" val="5614"/>
</p:tagLst>
</file>

<file path=ppt/tags/tag856.xml><?xml version="1.0" encoding="utf-8"?>
<p:tagLst xmlns:p="http://schemas.openxmlformats.org/presentationml/2006/main">
  <p:tag name="AS_UNIQUEID" val="5615"/>
  <p:tag name="KSO_WM_BEAUTIFY_FLAG" val=""/>
</p:tagLst>
</file>

<file path=ppt/tags/tag857.xml><?xml version="1.0" encoding="utf-8"?>
<p:tagLst xmlns:p="http://schemas.openxmlformats.org/presentationml/2006/main">
  <p:tag name="AS_UNIQUEID" val="1625"/>
  <p:tag name="KSO_WM_BEAUTIFY_FLAG" val=""/>
</p:tagLst>
</file>

<file path=ppt/tags/tag858.xml><?xml version="1.0" encoding="utf-8"?>
<p:tagLst xmlns:p="http://schemas.openxmlformats.org/presentationml/2006/main">
  <p:tag name="AS_UNIQUEID" val="5616"/>
  <p:tag name="KSO_WM_BEAUTIFY_FLAG" val=""/>
</p:tagLst>
</file>

<file path=ppt/tags/tag859.xml><?xml version="1.0" encoding="utf-8"?>
<p:tagLst xmlns:p="http://schemas.openxmlformats.org/presentationml/2006/main">
  <p:tag name="AS_UNIQUEID" val="5617"/>
</p:tagLst>
</file>

<file path=ppt/tags/tag86.xml><?xml version="1.0" encoding="utf-8"?>
<p:tagLst xmlns:p="http://schemas.openxmlformats.org/presentationml/2006/main">
  <p:tag name="AS_UNIQUEID" val="6034"/>
  <p:tag name="KSO_WM_BEAUTIFY_FLAG" val=""/>
</p:tagLst>
</file>

<file path=ppt/tags/tag860.xml><?xml version="1.0" encoding="utf-8"?>
<p:tagLst xmlns:p="http://schemas.openxmlformats.org/presentationml/2006/main">
  <p:tag name="AS_UNIQUEID" val="5618"/>
  <p:tag name="KSO_WM_BEAUTIFY_FLAG" val=""/>
</p:tagLst>
</file>

<file path=ppt/tags/tag861.xml><?xml version="1.0" encoding="utf-8"?>
<p:tagLst xmlns:p="http://schemas.openxmlformats.org/presentationml/2006/main">
  <p:tag name="AS_UNIQUEID" val="1625"/>
  <p:tag name="KSO_WM_BEAUTIFY_FLAG" val=""/>
</p:tagLst>
</file>

<file path=ppt/tags/tag862.xml><?xml version="1.0" encoding="utf-8"?>
<p:tagLst xmlns:p="http://schemas.openxmlformats.org/presentationml/2006/main">
  <p:tag name="AS_UNIQUEID" val="6503"/>
</p:tagLst>
</file>

<file path=ppt/tags/tag863.xml><?xml version="1.0" encoding="utf-8"?>
<p:tagLst xmlns:p="http://schemas.openxmlformats.org/presentationml/2006/main">
  <p:tag name="AS_UNIQUEID" val="6504"/>
</p:tagLst>
</file>

<file path=ppt/tags/tag864.xml><?xml version="1.0" encoding="utf-8"?>
<p:tagLst xmlns:p="http://schemas.openxmlformats.org/presentationml/2006/main">
  <p:tag name="AS_UNIQUEID" val="6505"/>
</p:tagLst>
</file>

<file path=ppt/tags/tag865.xml><?xml version="1.0" encoding="utf-8"?>
<p:tagLst xmlns:p="http://schemas.openxmlformats.org/presentationml/2006/main">
  <p:tag name="AS_UNIQUEID" val="6508"/>
</p:tagLst>
</file>

<file path=ppt/tags/tag866.xml><?xml version="1.0" encoding="utf-8"?>
<p:tagLst xmlns:p="http://schemas.openxmlformats.org/presentationml/2006/main">
  <p:tag name="AS_UNIQUEID" val="6509"/>
</p:tagLst>
</file>

<file path=ppt/tags/tag867.xml><?xml version="1.0" encoding="utf-8"?>
<p:tagLst xmlns:p="http://schemas.openxmlformats.org/presentationml/2006/main">
  <p:tag name="AS_UNIQUEID" val="3701"/>
  <p:tag name="KSO_WM_BEAUTIFY_FLAG" val=""/>
</p:tagLst>
</file>

<file path=ppt/tags/tag868.xml><?xml version="1.0" encoding="utf-8"?>
<p:tagLst xmlns:p="http://schemas.openxmlformats.org/presentationml/2006/main">
  <p:tag name="AS_UNIQUEID" val="6510"/>
</p:tagLst>
</file>

<file path=ppt/tags/tag869.xml><?xml version="1.0" encoding="utf-8"?>
<p:tagLst xmlns:p="http://schemas.openxmlformats.org/presentationml/2006/main">
  <p:tag name="AS_UNIQUEID" val="6512"/>
</p:tagLst>
</file>

<file path=ppt/tags/tag87.xml><?xml version="1.0" encoding="utf-8"?>
<p:tagLst xmlns:p="http://schemas.openxmlformats.org/presentationml/2006/main">
  <p:tag name="AS_UNIQUEID" val="6035"/>
  <p:tag name="KSO_WM_BEAUTIFY_FLAG" val=""/>
</p:tagLst>
</file>

<file path=ppt/tags/tag870.xml><?xml version="1.0" encoding="utf-8"?>
<p:tagLst xmlns:p="http://schemas.openxmlformats.org/presentationml/2006/main">
  <p:tag name="AS_UNIQUEID" val="6513"/>
</p:tagLst>
</file>

<file path=ppt/tags/tag871.xml><?xml version="1.0" encoding="utf-8"?>
<p:tagLst xmlns:p="http://schemas.openxmlformats.org/presentationml/2006/main">
  <p:tag name="AS_UNIQUEID" val="6514"/>
</p:tagLst>
</file>

<file path=ppt/tags/tag872.xml><?xml version="1.0" encoding="utf-8"?>
<p:tagLst xmlns:p="http://schemas.openxmlformats.org/presentationml/2006/main">
  <p:tag name="AS_UNIQUEID" val="6515"/>
</p:tagLst>
</file>

<file path=ppt/tags/tag873.xml><?xml version="1.0" encoding="utf-8"?>
<p:tagLst xmlns:p="http://schemas.openxmlformats.org/presentationml/2006/main">
  <p:tag name="AS_UNIQUEID" val="6282"/>
</p:tagLst>
</file>

<file path=ppt/tags/tag874.xml><?xml version="1.0" encoding="utf-8"?>
<p:tagLst xmlns:p="http://schemas.openxmlformats.org/presentationml/2006/main">
  <p:tag name="AS_UNIQUEID" val="6283"/>
</p:tagLst>
</file>

<file path=ppt/tags/tag875.xml><?xml version="1.0" encoding="utf-8"?>
<p:tagLst xmlns:p="http://schemas.openxmlformats.org/presentationml/2006/main">
  <p:tag name="AS_UNIQUEID" val="6284"/>
</p:tagLst>
</file>

<file path=ppt/tags/tag876.xml><?xml version="1.0" encoding="utf-8"?>
<p:tagLst xmlns:p="http://schemas.openxmlformats.org/presentationml/2006/main">
  <p:tag name="AS_UNIQUEID" val="6285"/>
</p:tagLst>
</file>

<file path=ppt/tags/tag877.xml><?xml version="1.0" encoding="utf-8"?>
<p:tagLst xmlns:p="http://schemas.openxmlformats.org/presentationml/2006/main">
  <p:tag name="AS_UNIQUEID" val="6286"/>
</p:tagLst>
</file>

<file path=ppt/tags/tag878.xml><?xml version="1.0" encoding="utf-8"?>
<p:tagLst xmlns:p="http://schemas.openxmlformats.org/presentationml/2006/main">
  <p:tag name="AS_UNIQUEID" val="6287"/>
</p:tagLst>
</file>

<file path=ppt/tags/tag879.xml><?xml version="1.0" encoding="utf-8"?>
<p:tagLst xmlns:p="http://schemas.openxmlformats.org/presentationml/2006/main">
  <p:tag name="AS_UNIQUEID" val="6289"/>
</p:tagLst>
</file>

<file path=ppt/tags/tag88.xml><?xml version="1.0" encoding="utf-8"?>
<p:tagLst xmlns:p="http://schemas.openxmlformats.org/presentationml/2006/main">
  <p:tag name="AS_UNIQUEID" val="6036"/>
  <p:tag name="KSO_WM_BEAUTIFY_FLAG" val=""/>
</p:tagLst>
</file>

<file path=ppt/tags/tag880.xml><?xml version="1.0" encoding="utf-8"?>
<p:tagLst xmlns:p="http://schemas.openxmlformats.org/presentationml/2006/main">
  <p:tag name="AS_UNIQUEID" val="6290"/>
</p:tagLst>
</file>

<file path=ppt/tags/tag881.xml><?xml version="1.0" encoding="utf-8"?>
<p:tagLst xmlns:p="http://schemas.openxmlformats.org/presentationml/2006/main">
  <p:tag name="AS_UNIQUEID" val="6291"/>
</p:tagLst>
</file>

<file path=ppt/tags/tag882.xml><?xml version="1.0" encoding="utf-8"?>
<p:tagLst xmlns:p="http://schemas.openxmlformats.org/presentationml/2006/main">
  <p:tag name="AS_UNIQUEID" val="6292"/>
</p:tagLst>
</file>

<file path=ppt/tags/tag88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mU1ZTA0MDFmNzU2MjljNjdhODFiNjZmMGIxYTI5Y2YifQ=="/>
  <p:tag name="KSO_WPP_MARK_KEY" val="f3d42915-c62f-4f99-9f3f-36759021fd2a"/>
  <p:tag name="RESOURCE_RECORD_KEY" val="{&quot;13&quot;:[4563109,4670867,20209618,20209619,4364918,20104438,20481693,20174685,4634995,20184176,4721715,4712219,20174682,20025431,4364950,4650229,19965469,20174681,19951219,20184172,4721902,4685212,4705195,20184167,19965474,20482073,4721717,20469019,20242013,4721718,20174677,4364911,20025430],&quot;29&quot;:[20405940,20458314,20742495,20740302,20426293,20733083,20736169,20740259]}"/>
</p:tagLst>
</file>

<file path=ppt/tags/tag89.xml><?xml version="1.0" encoding="utf-8"?>
<p:tagLst xmlns:p="http://schemas.openxmlformats.org/presentationml/2006/main">
  <p:tag name="AS_UNIQUEID" val="6037"/>
</p:tagLst>
</file>

<file path=ppt/tags/tag9.xml><?xml version="1.0" encoding="utf-8"?>
<p:tagLst xmlns:p="http://schemas.openxmlformats.org/presentationml/2006/main">
  <p:tag name="AS_UNIQUEID" val="5951"/>
</p:tagLst>
</file>

<file path=ppt/tags/tag90.xml><?xml version="1.0" encoding="utf-8"?>
<p:tagLst xmlns:p="http://schemas.openxmlformats.org/presentationml/2006/main">
  <p:tag name="AS_UNIQUEID" val="6038"/>
  <p:tag name="KSO_WM_BEAUTIFY_FLAG" val=""/>
</p:tagLst>
</file>

<file path=ppt/tags/tag91.xml><?xml version="1.0" encoding="utf-8"?>
<p:tagLst xmlns:p="http://schemas.openxmlformats.org/presentationml/2006/main">
  <p:tag name="AS_UNIQUEID" val="6039"/>
</p:tagLst>
</file>

<file path=ppt/tags/tag92.xml><?xml version="1.0" encoding="utf-8"?>
<p:tagLst xmlns:p="http://schemas.openxmlformats.org/presentationml/2006/main">
  <p:tag name="AS_UNIQUEID" val="6041"/>
</p:tagLst>
</file>

<file path=ppt/tags/tag93.xml><?xml version="1.0" encoding="utf-8"?>
<p:tagLst xmlns:p="http://schemas.openxmlformats.org/presentationml/2006/main">
  <p:tag name="AS_UNIQUEID" val="6042"/>
</p:tagLst>
</file>

<file path=ppt/tags/tag94.xml><?xml version="1.0" encoding="utf-8"?>
<p:tagLst xmlns:p="http://schemas.openxmlformats.org/presentationml/2006/main">
  <p:tag name="AS_UNIQUEID" val="6043"/>
</p:tagLst>
</file>

<file path=ppt/tags/tag95.xml><?xml version="1.0" encoding="utf-8"?>
<p:tagLst xmlns:p="http://schemas.openxmlformats.org/presentationml/2006/main">
  <p:tag name="AS_UNIQUEID" val="6044"/>
</p:tagLst>
</file>

<file path=ppt/tags/tag96.xml><?xml version="1.0" encoding="utf-8"?>
<p:tagLst xmlns:p="http://schemas.openxmlformats.org/presentationml/2006/main">
  <p:tag name="AS_UNIQUEID" val="6045"/>
</p:tagLst>
</file>

<file path=ppt/tags/tag97.xml><?xml version="1.0" encoding="utf-8"?>
<p:tagLst xmlns:p="http://schemas.openxmlformats.org/presentationml/2006/main">
  <p:tag name="AS_UNIQUEID" val="6047"/>
</p:tagLst>
</file>

<file path=ppt/tags/tag98.xml><?xml version="1.0" encoding="utf-8"?>
<p:tagLst xmlns:p="http://schemas.openxmlformats.org/presentationml/2006/main">
  <p:tag name="AS_UNIQUEID" val="6048"/>
</p:tagLst>
</file>

<file path=ppt/tags/tag99.xml><?xml version="1.0" encoding="utf-8"?>
<p:tagLst xmlns:p="http://schemas.openxmlformats.org/presentationml/2006/main">
  <p:tag name="AS_UNIQUEID" val="6049"/>
</p:tagLst>
</file>

<file path=ppt/theme/theme1.xml><?xml version="1.0" encoding="utf-8"?>
<a:theme xmlns:a="http://schemas.openxmlformats.org/drawingml/2006/main" name="Office 主题">
  <a:themeElements>
    <a:clrScheme name="自定义 2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7406A"/>
      </a:accent1>
      <a:accent2>
        <a:srgbClr val="FF6B25"/>
      </a:accent2>
      <a:accent3>
        <a:srgbClr val="3097FE"/>
      </a:accent3>
      <a:accent4>
        <a:srgbClr val="27406A"/>
      </a:accent4>
      <a:accent5>
        <a:srgbClr val="FF6B25"/>
      </a:accent5>
      <a:accent6>
        <a:srgbClr val="3097FE"/>
      </a:accent6>
      <a:hlink>
        <a:srgbClr val="0563C1"/>
      </a:hlink>
      <a:folHlink>
        <a:srgbClr val="ED7D31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3693</Words>
  <Application>WPS 演示</Application>
  <PresentationFormat/>
  <Paragraphs>531</Paragraphs>
  <Slides>25</Slides>
  <Notes>3</Notes>
  <HiddenSlides>0</HiddenSlides>
  <MMClips>5</MMClips>
  <ScaleCrop>false</ScaleCrop>
  <HeadingPairs>
    <vt:vector size="8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25</vt:i4>
      </vt:variant>
    </vt:vector>
  </HeadingPairs>
  <TitlesOfParts>
    <vt:vector size="55" baseType="lpstr">
      <vt:lpstr>Arial</vt:lpstr>
      <vt:lpstr>宋体</vt:lpstr>
      <vt:lpstr>Wingdings</vt:lpstr>
      <vt:lpstr>汉仪旗黑-55简</vt:lpstr>
      <vt:lpstr>微软雅黑</vt:lpstr>
      <vt:lpstr>汉仪雅酷黑 65W</vt:lpstr>
      <vt:lpstr>Microsoft YaHei UI</vt:lpstr>
      <vt:lpstr>Arial</vt:lpstr>
      <vt:lpstr>Times New Roman</vt:lpstr>
      <vt:lpstr>Calibri</vt:lpstr>
      <vt:lpstr>Calibri</vt:lpstr>
      <vt:lpstr>隶书</vt:lpstr>
      <vt:lpstr>汉仪书魂体简</vt:lpstr>
      <vt:lpstr>黑体</vt:lpstr>
      <vt:lpstr>汉仪傲娇体简</vt:lpstr>
      <vt:lpstr>汉仪颜楷简</vt:lpstr>
      <vt:lpstr>Times New Roman Regular</vt:lpstr>
      <vt:lpstr>Wingdings</vt:lpstr>
      <vt:lpstr>华文楷体</vt:lpstr>
      <vt:lpstr>Times New Roman</vt:lpstr>
      <vt:lpstr>华文中宋</vt:lpstr>
      <vt:lpstr>Segoe UI</vt:lpstr>
      <vt:lpstr>Arial Unicode MS</vt:lpstr>
      <vt:lpstr>楷体</vt:lpstr>
      <vt:lpstr>文泉驿微米黑</vt:lpstr>
      <vt:lpstr>Office 主题</vt:lpstr>
      <vt:lpstr>Equation.DSMT4</vt:lpstr>
      <vt:lpstr>Equation.DSMT4</vt:lpstr>
      <vt:lpstr>Equation.DSMT4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蔗糖和麦芽糖的对比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淀粉、纤维素的化学性质比较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admin</cp:lastModifiedBy>
  <cp:revision>2</cp:revision>
  <cp:lastPrinted>2026-04-01T09:53:00Z</cp:lastPrinted>
  <dcterms:created xsi:type="dcterms:W3CDTF">2026-04-01T09:53:00Z</dcterms:created>
  <dcterms:modified xsi:type="dcterms:W3CDTF">2026-05-07T00:44:31Z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DDE157E09E1C47B585C141A38774B4B8_12</vt:lpwstr>
  </property>
  <property fmtid="{D5CDD505-2E9C-101B-9397-08002B2CF9AE}" pid="7" name="KSOProductBuildVer">
    <vt:lpwstr>2052-12.1.0.25865</vt:lpwstr>
  </property>
</Properties>
</file>